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716" r:id="rId3"/>
    <p:sldMasterId id="2147483722" r:id="rId4"/>
    <p:sldMasterId id="2147483731" r:id="rId5"/>
    <p:sldMasterId id="2147483751" r:id="rId6"/>
  </p:sldMasterIdLst>
  <p:notesMasterIdLst>
    <p:notesMasterId r:id="rId219"/>
  </p:notesMasterIdLst>
  <p:handoutMasterIdLst>
    <p:handoutMasterId r:id="rId220"/>
  </p:handoutMasterIdLst>
  <p:sldIdLst>
    <p:sldId id="3301" r:id="rId7"/>
    <p:sldId id="2600" r:id="rId8"/>
    <p:sldId id="3347" r:id="rId9"/>
    <p:sldId id="3361" r:id="rId10"/>
    <p:sldId id="3360" r:id="rId11"/>
    <p:sldId id="3368" r:id="rId12"/>
    <p:sldId id="3339" r:id="rId13"/>
    <p:sldId id="3341" r:id="rId14"/>
    <p:sldId id="3342" r:id="rId15"/>
    <p:sldId id="3371" r:id="rId16"/>
    <p:sldId id="3343" r:id="rId17"/>
    <p:sldId id="3372" r:id="rId18"/>
    <p:sldId id="3344" r:id="rId19"/>
    <p:sldId id="3373" r:id="rId20"/>
    <p:sldId id="3346" r:id="rId21"/>
    <p:sldId id="3374" r:id="rId22"/>
    <p:sldId id="3350" r:id="rId23"/>
    <p:sldId id="3487" r:id="rId24"/>
    <p:sldId id="3481" r:id="rId25"/>
    <p:sldId id="3489" r:id="rId26"/>
    <p:sldId id="3482" r:id="rId27"/>
    <p:sldId id="3483" r:id="rId28"/>
    <p:sldId id="3484" r:id="rId29"/>
    <p:sldId id="3485" r:id="rId30"/>
    <p:sldId id="3352" r:id="rId31"/>
    <p:sldId id="3375" r:id="rId32"/>
    <p:sldId id="3354" r:id="rId33"/>
    <p:sldId id="3376" r:id="rId34"/>
    <p:sldId id="3397" r:id="rId35"/>
    <p:sldId id="3396" r:id="rId36"/>
    <p:sldId id="3357" r:id="rId37"/>
    <p:sldId id="3503" r:id="rId38"/>
    <p:sldId id="3383" r:id="rId39"/>
    <p:sldId id="3358" r:id="rId40"/>
    <p:sldId id="3337" r:id="rId41"/>
    <p:sldId id="3364" r:id="rId42"/>
    <p:sldId id="3362" r:id="rId43"/>
    <p:sldId id="3366" r:id="rId44"/>
    <p:sldId id="3324" r:id="rId45"/>
    <p:sldId id="3289" r:id="rId46"/>
    <p:sldId id="3326" r:id="rId47"/>
    <p:sldId id="3367" r:id="rId48"/>
    <p:sldId id="2936" r:id="rId49"/>
    <p:sldId id="2857" r:id="rId50"/>
    <p:sldId id="2935" r:id="rId51"/>
    <p:sldId id="3300" r:id="rId52"/>
    <p:sldId id="3303" r:id="rId53"/>
    <p:sldId id="3270" r:id="rId54"/>
    <p:sldId id="2984" r:id="rId55"/>
    <p:sldId id="3313" r:id="rId56"/>
    <p:sldId id="3040" r:id="rId57"/>
    <p:sldId id="3041" r:id="rId58"/>
    <p:sldId id="3042" r:id="rId59"/>
    <p:sldId id="2938" r:id="rId60"/>
    <p:sldId id="3043" r:id="rId61"/>
    <p:sldId id="3314" r:id="rId62"/>
    <p:sldId id="3315" r:id="rId63"/>
    <p:sldId id="3045" r:id="rId64"/>
    <p:sldId id="3046" r:id="rId65"/>
    <p:sldId id="3269" r:id="rId66"/>
    <p:sldId id="3047" r:id="rId67"/>
    <p:sldId id="2636" r:id="rId68"/>
    <p:sldId id="3050" r:id="rId69"/>
    <p:sldId id="2909" r:id="rId70"/>
    <p:sldId id="2207" r:id="rId71"/>
    <p:sldId id="3051" r:id="rId72"/>
    <p:sldId id="3052" r:id="rId73"/>
    <p:sldId id="3053" r:id="rId74"/>
    <p:sldId id="2957" r:id="rId75"/>
    <p:sldId id="2958" r:id="rId76"/>
    <p:sldId id="3054" r:id="rId77"/>
    <p:sldId id="2964" r:id="rId78"/>
    <p:sldId id="3055" r:id="rId79"/>
    <p:sldId id="3056" r:id="rId80"/>
    <p:sldId id="3058" r:id="rId81"/>
    <p:sldId id="3059" r:id="rId82"/>
    <p:sldId id="2983" r:id="rId83"/>
    <p:sldId id="2980" r:id="rId84"/>
    <p:sldId id="2158" r:id="rId85"/>
    <p:sldId id="2060" r:id="rId86"/>
    <p:sldId id="2063" r:id="rId87"/>
    <p:sldId id="2070" r:id="rId88"/>
    <p:sldId id="2068" r:id="rId89"/>
    <p:sldId id="2069" r:id="rId90"/>
    <p:sldId id="2692" r:id="rId91"/>
    <p:sldId id="2693" r:id="rId92"/>
    <p:sldId id="3307" r:id="rId93"/>
    <p:sldId id="3308" r:id="rId94"/>
    <p:sldId id="3309" r:id="rId95"/>
    <p:sldId id="3310" r:id="rId96"/>
    <p:sldId id="3311" r:id="rId97"/>
    <p:sldId id="3312" r:id="rId98"/>
    <p:sldId id="3319" r:id="rId99"/>
    <p:sldId id="2917" r:id="rId100"/>
    <p:sldId id="3013" r:id="rId101"/>
    <p:sldId id="3012" r:id="rId102"/>
    <p:sldId id="2918" r:id="rId103"/>
    <p:sldId id="2694" r:id="rId104"/>
    <p:sldId id="2193" r:id="rId105"/>
    <p:sldId id="2920" r:id="rId106"/>
    <p:sldId id="2690" r:id="rId107"/>
    <p:sldId id="2159" r:id="rId108"/>
    <p:sldId id="2695" r:id="rId109"/>
    <p:sldId id="2691" r:id="rId110"/>
    <p:sldId id="3318" r:id="rId111"/>
    <p:sldId id="3316" r:id="rId112"/>
    <p:sldId id="3317" r:id="rId113"/>
    <p:sldId id="1266" r:id="rId114"/>
    <p:sldId id="2611" r:id="rId115"/>
    <p:sldId id="2612" r:id="rId116"/>
    <p:sldId id="2613" r:id="rId117"/>
    <p:sldId id="2614" r:id="rId118"/>
    <p:sldId id="2615" r:id="rId119"/>
    <p:sldId id="2616" r:id="rId120"/>
    <p:sldId id="2617" r:id="rId121"/>
    <p:sldId id="3022" r:id="rId122"/>
    <p:sldId id="3023" r:id="rId123"/>
    <p:sldId id="2619" r:id="rId124"/>
    <p:sldId id="3024" r:id="rId125"/>
    <p:sldId id="3025" r:id="rId126"/>
    <p:sldId id="3037" r:id="rId127"/>
    <p:sldId id="3035" r:id="rId128"/>
    <p:sldId id="3033" r:id="rId129"/>
    <p:sldId id="3026" r:id="rId130"/>
    <p:sldId id="2621" r:id="rId131"/>
    <p:sldId id="3028" r:id="rId132"/>
    <p:sldId id="3029" r:id="rId133"/>
    <p:sldId id="2622" r:id="rId134"/>
    <p:sldId id="3036" r:id="rId135"/>
    <p:sldId id="3030" r:id="rId136"/>
    <p:sldId id="3038" r:id="rId137"/>
    <p:sldId id="3031" r:id="rId138"/>
    <p:sldId id="3032" r:id="rId139"/>
    <p:sldId id="2182" r:id="rId140"/>
    <p:sldId id="2720" r:id="rId141"/>
    <p:sldId id="2722" r:id="rId142"/>
    <p:sldId id="2723" r:id="rId143"/>
    <p:sldId id="2729" r:id="rId144"/>
    <p:sldId id="2727" r:id="rId145"/>
    <p:sldId id="2731" r:id="rId146"/>
    <p:sldId id="2724" r:id="rId147"/>
    <p:sldId id="2725" r:id="rId148"/>
    <p:sldId id="2726" r:id="rId149"/>
    <p:sldId id="2730" r:id="rId150"/>
    <p:sldId id="2732" r:id="rId151"/>
    <p:sldId id="2733" r:id="rId152"/>
    <p:sldId id="3713" r:id="rId153"/>
    <p:sldId id="1322" r:id="rId154"/>
    <p:sldId id="2805" r:id="rId155"/>
    <p:sldId id="2804" r:id="rId156"/>
    <p:sldId id="2806" r:id="rId157"/>
    <p:sldId id="2405" r:id="rId158"/>
    <p:sldId id="2406" r:id="rId159"/>
    <p:sldId id="3613" r:id="rId160"/>
    <p:sldId id="3614" r:id="rId161"/>
    <p:sldId id="3604" r:id="rId162"/>
    <p:sldId id="3602" r:id="rId163"/>
    <p:sldId id="3603" r:id="rId164"/>
    <p:sldId id="2816" r:id="rId165"/>
    <p:sldId id="2818" r:id="rId166"/>
    <p:sldId id="2853" r:id="rId167"/>
    <p:sldId id="2896" r:id="rId168"/>
    <p:sldId id="2911" r:id="rId169"/>
    <p:sldId id="2899" r:id="rId170"/>
    <p:sldId id="2898" r:id="rId171"/>
    <p:sldId id="2900" r:id="rId172"/>
    <p:sldId id="2932" r:id="rId173"/>
    <p:sldId id="2902" r:id="rId174"/>
    <p:sldId id="2854" r:id="rId175"/>
    <p:sldId id="2904" r:id="rId176"/>
    <p:sldId id="2903" r:id="rId177"/>
    <p:sldId id="2892" r:id="rId178"/>
    <p:sldId id="2869" r:id="rId179"/>
    <p:sldId id="2928" r:id="rId180"/>
    <p:sldId id="2929" r:id="rId181"/>
    <p:sldId id="2893" r:id="rId182"/>
    <p:sldId id="2979" r:id="rId183"/>
    <p:sldId id="2933" r:id="rId184"/>
    <p:sldId id="3507" r:id="rId185"/>
    <p:sldId id="3508" r:id="rId186"/>
    <p:sldId id="3509" r:id="rId187"/>
    <p:sldId id="3510" r:id="rId188"/>
    <p:sldId id="3511" r:id="rId189"/>
    <p:sldId id="3512" r:id="rId190"/>
    <p:sldId id="3513" r:id="rId191"/>
    <p:sldId id="3514" r:id="rId192"/>
    <p:sldId id="3515" r:id="rId193"/>
    <p:sldId id="3516" r:id="rId194"/>
    <p:sldId id="3517" r:id="rId195"/>
    <p:sldId id="3518" r:id="rId196"/>
    <p:sldId id="3519" r:id="rId197"/>
    <p:sldId id="3520" r:id="rId198"/>
    <p:sldId id="3521" r:id="rId199"/>
    <p:sldId id="3522" r:id="rId200"/>
    <p:sldId id="3523" r:id="rId201"/>
    <p:sldId id="3524" r:id="rId202"/>
    <p:sldId id="3525" r:id="rId203"/>
    <p:sldId id="3526" r:id="rId204"/>
    <p:sldId id="3527" r:id="rId205"/>
    <p:sldId id="3528" r:id="rId206"/>
    <p:sldId id="3529" r:id="rId207"/>
    <p:sldId id="3530" r:id="rId208"/>
    <p:sldId id="3410" r:id="rId209"/>
    <p:sldId id="3497" r:id="rId210"/>
    <p:sldId id="3493" r:id="rId211"/>
    <p:sldId id="3495" r:id="rId212"/>
    <p:sldId id="3496" r:id="rId213"/>
    <p:sldId id="3498" r:id="rId214"/>
    <p:sldId id="3499" r:id="rId215"/>
    <p:sldId id="3500" r:id="rId216"/>
    <p:sldId id="3501" r:id="rId217"/>
    <p:sldId id="3502" r:id="rId218"/>
  </p:sldIdLst>
  <p:sldSz cx="9144000" cy="6858000" type="screen4x3"/>
  <p:notesSz cx="6934200" cy="9120188"/>
  <p:defaultTextStyle>
    <a:defPPr>
      <a:defRPr lang="en-CA"/>
    </a:defPPr>
    <a:lvl1pPr algn="r" rtl="0" fontAlgn="base">
      <a:spcBef>
        <a:spcPct val="0"/>
      </a:spcBef>
      <a:spcAft>
        <a:spcPct val="0"/>
      </a:spcAft>
      <a:defRPr sz="3200" kern="1200">
        <a:solidFill>
          <a:schemeClr val="tx1"/>
        </a:solidFill>
        <a:latin typeface="Times New Roman" pitchFamily="18" charset="0"/>
        <a:ea typeface="+mn-ea"/>
        <a:cs typeface="+mn-cs"/>
      </a:defRPr>
    </a:lvl1pPr>
    <a:lvl2pPr marL="457200" algn="r" rtl="0" fontAlgn="base">
      <a:spcBef>
        <a:spcPct val="0"/>
      </a:spcBef>
      <a:spcAft>
        <a:spcPct val="0"/>
      </a:spcAft>
      <a:defRPr sz="3200" kern="1200">
        <a:solidFill>
          <a:schemeClr val="tx1"/>
        </a:solidFill>
        <a:latin typeface="Times New Roman" pitchFamily="18" charset="0"/>
        <a:ea typeface="+mn-ea"/>
        <a:cs typeface="+mn-cs"/>
      </a:defRPr>
    </a:lvl2pPr>
    <a:lvl3pPr marL="914400" algn="r" rtl="0" fontAlgn="base">
      <a:spcBef>
        <a:spcPct val="0"/>
      </a:spcBef>
      <a:spcAft>
        <a:spcPct val="0"/>
      </a:spcAft>
      <a:defRPr sz="3200" kern="1200">
        <a:solidFill>
          <a:schemeClr val="tx1"/>
        </a:solidFill>
        <a:latin typeface="Times New Roman" pitchFamily="18" charset="0"/>
        <a:ea typeface="+mn-ea"/>
        <a:cs typeface="+mn-cs"/>
      </a:defRPr>
    </a:lvl3pPr>
    <a:lvl4pPr marL="1371600" algn="r" rtl="0" fontAlgn="base">
      <a:spcBef>
        <a:spcPct val="0"/>
      </a:spcBef>
      <a:spcAft>
        <a:spcPct val="0"/>
      </a:spcAft>
      <a:defRPr sz="3200" kern="1200">
        <a:solidFill>
          <a:schemeClr val="tx1"/>
        </a:solidFill>
        <a:latin typeface="Times New Roman" pitchFamily="18" charset="0"/>
        <a:ea typeface="+mn-ea"/>
        <a:cs typeface="+mn-cs"/>
      </a:defRPr>
    </a:lvl4pPr>
    <a:lvl5pPr marL="1828800" algn="r" rtl="0" fontAlgn="base">
      <a:spcBef>
        <a:spcPct val="0"/>
      </a:spcBef>
      <a:spcAft>
        <a:spcPct val="0"/>
      </a:spcAft>
      <a:defRPr sz="3200" kern="1200">
        <a:solidFill>
          <a:schemeClr val="tx1"/>
        </a:solidFill>
        <a:latin typeface="Times New Roman" pitchFamily="18" charset="0"/>
        <a:ea typeface="+mn-ea"/>
        <a:cs typeface="+mn-cs"/>
      </a:defRPr>
    </a:lvl5pPr>
    <a:lvl6pPr marL="2286000" algn="l" defTabSz="914400" rtl="0" eaLnBrk="1" latinLnBrk="0" hangingPunct="1">
      <a:defRPr sz="3200" kern="1200">
        <a:solidFill>
          <a:schemeClr val="tx1"/>
        </a:solidFill>
        <a:latin typeface="Times New Roman" pitchFamily="18" charset="0"/>
        <a:ea typeface="+mn-ea"/>
        <a:cs typeface="+mn-cs"/>
      </a:defRPr>
    </a:lvl6pPr>
    <a:lvl7pPr marL="2743200" algn="l" defTabSz="914400" rtl="0" eaLnBrk="1" latinLnBrk="0" hangingPunct="1">
      <a:defRPr sz="3200" kern="1200">
        <a:solidFill>
          <a:schemeClr val="tx1"/>
        </a:solidFill>
        <a:latin typeface="Times New Roman" pitchFamily="18" charset="0"/>
        <a:ea typeface="+mn-ea"/>
        <a:cs typeface="+mn-cs"/>
      </a:defRPr>
    </a:lvl7pPr>
    <a:lvl8pPr marL="3200400" algn="l" defTabSz="914400" rtl="0" eaLnBrk="1" latinLnBrk="0" hangingPunct="1">
      <a:defRPr sz="3200" kern="1200">
        <a:solidFill>
          <a:schemeClr val="tx1"/>
        </a:solidFill>
        <a:latin typeface="Times New Roman" pitchFamily="18" charset="0"/>
        <a:ea typeface="+mn-ea"/>
        <a:cs typeface="+mn-cs"/>
      </a:defRPr>
    </a:lvl8pPr>
    <a:lvl9pPr marL="3657600" algn="l" defTabSz="914400" rtl="0" eaLnBrk="1" latinLnBrk="0" hangingPunct="1">
      <a:defRPr sz="32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33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Edmonds" initials="JE" lastIdx="2" clrIdx="0">
    <p:extLst>
      <p:ext uri="{19B8F6BF-5375-455C-9EA6-DF929625EA0E}">
        <p15:presenceInfo xmlns:p15="http://schemas.microsoft.com/office/powerpoint/2012/main" userId="a8785b683ef20e2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FF"/>
    <a:srgbClr val="66FF66"/>
    <a:srgbClr val="000066"/>
    <a:srgbClr val="FFC000"/>
    <a:srgbClr val="FF66FF"/>
    <a:srgbClr val="996600"/>
    <a:srgbClr val="CB00FE"/>
    <a:srgbClr val="FF66CC"/>
    <a:srgbClr val="FFCC99"/>
    <a:srgbClr val="FEFE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367" autoAdjust="0"/>
    <p:restoredTop sz="94322" autoAdjust="0"/>
  </p:normalViewPr>
  <p:slideViewPr>
    <p:cSldViewPr>
      <p:cViewPr varScale="1">
        <p:scale>
          <a:sx n="69" d="100"/>
          <a:sy n="69" d="100"/>
        </p:scale>
        <p:origin x="1122" y="72"/>
      </p:cViewPr>
      <p:guideLst>
        <p:guide orient="horz" pos="3360"/>
        <p:guide pos="2880"/>
      </p:guideLst>
    </p:cSldViewPr>
  </p:slideViewPr>
  <p:outlineViewPr>
    <p:cViewPr>
      <p:scale>
        <a:sx n="33" d="100"/>
        <a:sy n="33" d="100"/>
      </p:scale>
      <p:origin x="0" y="864"/>
    </p:cViewPr>
  </p:outlineViewPr>
  <p:notesTextViewPr>
    <p:cViewPr>
      <p:scale>
        <a:sx n="66" d="100"/>
        <a:sy n="66" d="100"/>
      </p:scale>
      <p:origin x="0" y="0"/>
    </p:cViewPr>
  </p:notesTextViewPr>
  <p:sorterViewPr>
    <p:cViewPr>
      <p:scale>
        <a:sx n="66" d="100"/>
        <a:sy n="66" d="100"/>
      </p:scale>
      <p:origin x="0" y="-201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slide" Target="slides/slide153.xml"/><Relationship Id="rId170" Type="http://schemas.openxmlformats.org/officeDocument/2006/relationships/slide" Target="slides/slide164.xml"/><Relationship Id="rId191" Type="http://schemas.openxmlformats.org/officeDocument/2006/relationships/slide" Target="slides/slide185.xml"/><Relationship Id="rId205" Type="http://schemas.openxmlformats.org/officeDocument/2006/relationships/slide" Target="slides/slide199.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slide" Target="slides/slide154.xml"/><Relationship Id="rId181" Type="http://schemas.openxmlformats.org/officeDocument/2006/relationships/slide" Target="slides/slide175.xml"/><Relationship Id="rId216" Type="http://schemas.openxmlformats.org/officeDocument/2006/relationships/slide" Target="slides/slide210.xml"/><Relationship Id="rId211" Type="http://schemas.openxmlformats.org/officeDocument/2006/relationships/slide" Target="slides/slide205.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slide" Target="slides/slide133.xml"/><Relationship Id="rId80" Type="http://schemas.openxmlformats.org/officeDocument/2006/relationships/slide" Target="slides/slide74.xml"/><Relationship Id="rId85" Type="http://schemas.openxmlformats.org/officeDocument/2006/relationships/slide" Target="slides/slide79.xml"/><Relationship Id="rId150" Type="http://schemas.openxmlformats.org/officeDocument/2006/relationships/slide" Target="slides/slide144.xml"/><Relationship Id="rId155" Type="http://schemas.openxmlformats.org/officeDocument/2006/relationships/slide" Target="slides/slide149.xml"/><Relationship Id="rId171" Type="http://schemas.openxmlformats.org/officeDocument/2006/relationships/slide" Target="slides/slide165.xml"/><Relationship Id="rId176" Type="http://schemas.openxmlformats.org/officeDocument/2006/relationships/slide" Target="slides/slide170.xml"/><Relationship Id="rId192" Type="http://schemas.openxmlformats.org/officeDocument/2006/relationships/slide" Target="slides/slide186.xml"/><Relationship Id="rId197" Type="http://schemas.openxmlformats.org/officeDocument/2006/relationships/slide" Target="slides/slide191.xml"/><Relationship Id="rId206" Type="http://schemas.openxmlformats.org/officeDocument/2006/relationships/slide" Target="slides/slide200.xml"/><Relationship Id="rId201" Type="http://schemas.openxmlformats.org/officeDocument/2006/relationships/slide" Target="slides/slide195.xml"/><Relationship Id="rId222" Type="http://schemas.openxmlformats.org/officeDocument/2006/relationships/presProps" Target="presProps.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slide" Target="slides/slide134.xml"/><Relationship Id="rId145" Type="http://schemas.openxmlformats.org/officeDocument/2006/relationships/slide" Target="slides/slide139.xml"/><Relationship Id="rId161" Type="http://schemas.openxmlformats.org/officeDocument/2006/relationships/slide" Target="slides/slide155.xml"/><Relationship Id="rId166" Type="http://schemas.openxmlformats.org/officeDocument/2006/relationships/slide" Target="slides/slide160.xml"/><Relationship Id="rId182" Type="http://schemas.openxmlformats.org/officeDocument/2006/relationships/slide" Target="slides/slide176.xml"/><Relationship Id="rId187" Type="http://schemas.openxmlformats.org/officeDocument/2006/relationships/slide" Target="slides/slide181.xml"/><Relationship Id="rId217" Type="http://schemas.openxmlformats.org/officeDocument/2006/relationships/slide" Target="slides/slide211.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20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51" Type="http://schemas.openxmlformats.org/officeDocument/2006/relationships/slide" Target="slides/slide145.xml"/><Relationship Id="rId156" Type="http://schemas.openxmlformats.org/officeDocument/2006/relationships/slide" Target="slides/slide150.xml"/><Relationship Id="rId177" Type="http://schemas.openxmlformats.org/officeDocument/2006/relationships/slide" Target="slides/slide171.xml"/><Relationship Id="rId198" Type="http://schemas.openxmlformats.org/officeDocument/2006/relationships/slide" Target="slides/slide192.xml"/><Relationship Id="rId172" Type="http://schemas.openxmlformats.org/officeDocument/2006/relationships/slide" Target="slides/slide166.xml"/><Relationship Id="rId193" Type="http://schemas.openxmlformats.org/officeDocument/2006/relationships/slide" Target="slides/slide187.xml"/><Relationship Id="rId202" Type="http://schemas.openxmlformats.org/officeDocument/2006/relationships/slide" Target="slides/slide196.xml"/><Relationship Id="rId207" Type="http://schemas.openxmlformats.org/officeDocument/2006/relationships/slide" Target="slides/slide201.xml"/><Relationship Id="rId223" Type="http://schemas.openxmlformats.org/officeDocument/2006/relationships/viewProps" Target="viewProps.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167" Type="http://schemas.openxmlformats.org/officeDocument/2006/relationships/slide" Target="slides/slide161.xml"/><Relationship Id="rId188" Type="http://schemas.openxmlformats.org/officeDocument/2006/relationships/slide" Target="slides/slide182.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162" Type="http://schemas.openxmlformats.org/officeDocument/2006/relationships/slide" Target="slides/slide156.xml"/><Relationship Id="rId183" Type="http://schemas.openxmlformats.org/officeDocument/2006/relationships/slide" Target="slides/slide177.xml"/><Relationship Id="rId213" Type="http://schemas.openxmlformats.org/officeDocument/2006/relationships/slide" Target="slides/slide207.xml"/><Relationship Id="rId218" Type="http://schemas.openxmlformats.org/officeDocument/2006/relationships/slide" Target="slides/slide212.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slide" Target="slides/slide151.xml"/><Relationship Id="rId178" Type="http://schemas.openxmlformats.org/officeDocument/2006/relationships/slide" Target="slides/slide172.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73" Type="http://schemas.openxmlformats.org/officeDocument/2006/relationships/slide" Target="slides/slide167.xml"/><Relationship Id="rId194" Type="http://schemas.openxmlformats.org/officeDocument/2006/relationships/slide" Target="slides/slide188.xml"/><Relationship Id="rId199" Type="http://schemas.openxmlformats.org/officeDocument/2006/relationships/slide" Target="slides/slide193.xml"/><Relationship Id="rId203" Type="http://schemas.openxmlformats.org/officeDocument/2006/relationships/slide" Target="slides/slide197.xml"/><Relationship Id="rId208" Type="http://schemas.openxmlformats.org/officeDocument/2006/relationships/slide" Target="slides/slide202.xml"/><Relationship Id="rId19" Type="http://schemas.openxmlformats.org/officeDocument/2006/relationships/slide" Target="slides/slide13.xml"/><Relationship Id="rId224" Type="http://schemas.openxmlformats.org/officeDocument/2006/relationships/theme" Target="theme/theme1.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168" Type="http://schemas.openxmlformats.org/officeDocument/2006/relationships/slide" Target="slides/slide162.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163" Type="http://schemas.openxmlformats.org/officeDocument/2006/relationships/slide" Target="slides/slide157.xml"/><Relationship Id="rId184" Type="http://schemas.openxmlformats.org/officeDocument/2006/relationships/slide" Target="slides/slide178.xml"/><Relationship Id="rId189" Type="http://schemas.openxmlformats.org/officeDocument/2006/relationships/slide" Target="slides/slide183.xml"/><Relationship Id="rId219" Type="http://schemas.openxmlformats.org/officeDocument/2006/relationships/notesMaster" Target="notesMasters/notesMaster1.xml"/><Relationship Id="rId3" Type="http://schemas.openxmlformats.org/officeDocument/2006/relationships/slideMaster" Target="slideMasters/slideMaster3.xml"/><Relationship Id="rId214" Type="http://schemas.openxmlformats.org/officeDocument/2006/relationships/slide" Target="slides/slide208.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slide" Target="slides/slide152.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74" Type="http://schemas.openxmlformats.org/officeDocument/2006/relationships/slide" Target="slides/slide168.xml"/><Relationship Id="rId179" Type="http://schemas.openxmlformats.org/officeDocument/2006/relationships/slide" Target="slides/slide173.xml"/><Relationship Id="rId195" Type="http://schemas.openxmlformats.org/officeDocument/2006/relationships/slide" Target="slides/slide189.xml"/><Relationship Id="rId209" Type="http://schemas.openxmlformats.org/officeDocument/2006/relationships/slide" Target="slides/slide203.xml"/><Relationship Id="rId190" Type="http://schemas.openxmlformats.org/officeDocument/2006/relationships/slide" Target="slides/slide184.xml"/><Relationship Id="rId204" Type="http://schemas.openxmlformats.org/officeDocument/2006/relationships/slide" Target="slides/slide198.xml"/><Relationship Id="rId220" Type="http://schemas.openxmlformats.org/officeDocument/2006/relationships/handoutMaster" Target="handoutMasters/handoutMaster1.xml"/><Relationship Id="rId225" Type="http://schemas.openxmlformats.org/officeDocument/2006/relationships/tableStyles" Target="tableStyles.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164" Type="http://schemas.openxmlformats.org/officeDocument/2006/relationships/slide" Target="slides/slide158.xml"/><Relationship Id="rId169" Type="http://schemas.openxmlformats.org/officeDocument/2006/relationships/slide" Target="slides/slide163.xml"/><Relationship Id="rId185" Type="http://schemas.openxmlformats.org/officeDocument/2006/relationships/slide" Target="slides/slide179.xml"/><Relationship Id="rId4" Type="http://schemas.openxmlformats.org/officeDocument/2006/relationships/slideMaster" Target="slideMasters/slideMaster4.xml"/><Relationship Id="rId9" Type="http://schemas.openxmlformats.org/officeDocument/2006/relationships/slide" Target="slides/slide3.xml"/><Relationship Id="rId180" Type="http://schemas.openxmlformats.org/officeDocument/2006/relationships/slide" Target="slides/slide174.xml"/><Relationship Id="rId210" Type="http://schemas.openxmlformats.org/officeDocument/2006/relationships/slide" Target="slides/slide204.xml"/><Relationship Id="rId215" Type="http://schemas.openxmlformats.org/officeDocument/2006/relationships/slide" Target="slides/slide209.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75" Type="http://schemas.openxmlformats.org/officeDocument/2006/relationships/slide" Target="slides/slide169.xml"/><Relationship Id="rId196" Type="http://schemas.openxmlformats.org/officeDocument/2006/relationships/slide" Target="slides/slide190.xml"/><Relationship Id="rId200" Type="http://schemas.openxmlformats.org/officeDocument/2006/relationships/slide" Target="slides/slide194.xml"/><Relationship Id="rId16" Type="http://schemas.openxmlformats.org/officeDocument/2006/relationships/slide" Target="slides/slide10.xml"/><Relationship Id="rId221" Type="http://schemas.openxmlformats.org/officeDocument/2006/relationships/commentAuthors" Target="commentAuthors.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165" Type="http://schemas.openxmlformats.org/officeDocument/2006/relationships/slide" Target="slides/slide159.xml"/><Relationship Id="rId186" Type="http://schemas.openxmlformats.org/officeDocument/2006/relationships/slide" Target="slides/slide18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dirty="0"/>
          </a:p>
        </p:txBody>
      </p:sp>
      <p:sp>
        <p:nvSpPr>
          <p:cNvPr id="130051"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dirty="0"/>
          </a:p>
        </p:txBody>
      </p:sp>
      <p:sp>
        <p:nvSpPr>
          <p:cNvPr id="130052"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dirty="0"/>
          </a:p>
        </p:txBody>
      </p:sp>
      <p:sp>
        <p:nvSpPr>
          <p:cNvPr id="130053"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124D8B43-BAEB-4C0F-BC20-7823DDE87593}" type="slidenum">
              <a:rPr lang="en-CA"/>
              <a:pPr>
                <a:defRPr/>
              </a:pPr>
              <a:t>‹#›</a:t>
            </a:fld>
            <a:endParaRPr lang="en-CA" dirty="0"/>
          </a:p>
        </p:txBody>
      </p:sp>
    </p:spTree>
    <p:extLst>
      <p:ext uri="{BB962C8B-B14F-4D97-AF65-F5344CB8AC3E}">
        <p14:creationId xmlns:p14="http://schemas.microsoft.com/office/powerpoint/2010/main" val="18708176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62"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dirty="0"/>
          </a:p>
        </p:txBody>
      </p:sp>
      <p:sp>
        <p:nvSpPr>
          <p:cNvPr id="808963" name="Rectangle 3"/>
          <p:cNvSpPr>
            <a:spLocks noGrp="1" noChangeArrowheads="1"/>
          </p:cNvSpPr>
          <p:nvPr>
            <p:ph type="dt" idx="1"/>
          </p:nvPr>
        </p:nvSpPr>
        <p:spPr bwMode="auto">
          <a:xfrm>
            <a:off x="3927475"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dirty="0"/>
          </a:p>
        </p:txBody>
      </p:sp>
      <p:sp>
        <p:nvSpPr>
          <p:cNvPr id="153604" name="Rectangle 4"/>
          <p:cNvSpPr>
            <a:spLocks noGrp="1" noRot="1" noChangeAspect="1" noChangeArrowheads="1" noTextEdit="1"/>
          </p:cNvSpPr>
          <p:nvPr>
            <p:ph type="sldImg" idx="2"/>
          </p:nvPr>
        </p:nvSpPr>
        <p:spPr bwMode="auto">
          <a:xfrm>
            <a:off x="1187450" y="684213"/>
            <a:ext cx="4559300" cy="34194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65" name="Rectangle 5"/>
          <p:cNvSpPr>
            <a:spLocks noGrp="1" noChangeArrowheads="1"/>
          </p:cNvSpPr>
          <p:nvPr>
            <p:ph type="body" sz="quarter" idx="3"/>
          </p:nvPr>
        </p:nvSpPr>
        <p:spPr bwMode="auto">
          <a:xfrm>
            <a:off x="693738" y="4332288"/>
            <a:ext cx="5546725" cy="41036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808966" name="Rectangle 6"/>
          <p:cNvSpPr>
            <a:spLocks noGrp="1" noChangeArrowheads="1"/>
          </p:cNvSpPr>
          <p:nvPr>
            <p:ph type="ftr" sz="quarter" idx="4"/>
          </p:nvPr>
        </p:nvSpPr>
        <p:spPr bwMode="auto">
          <a:xfrm>
            <a:off x="0"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dirty="0"/>
          </a:p>
        </p:txBody>
      </p:sp>
      <p:sp>
        <p:nvSpPr>
          <p:cNvPr id="808967" name="Rectangle 7"/>
          <p:cNvSpPr>
            <a:spLocks noGrp="1" noChangeArrowheads="1"/>
          </p:cNvSpPr>
          <p:nvPr>
            <p:ph type="sldNum" sz="quarter" idx="5"/>
          </p:nvPr>
        </p:nvSpPr>
        <p:spPr bwMode="auto">
          <a:xfrm>
            <a:off x="3927475"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A1D717B2-2470-4192-B072-B1976093DE8A}" type="slidenum">
              <a:rPr lang="en-CA"/>
              <a:pPr>
                <a:defRPr/>
              </a:pPr>
              <a:t>‹#›</a:t>
            </a:fld>
            <a:endParaRPr lang="en-CA" dirty="0"/>
          </a:p>
        </p:txBody>
      </p:sp>
    </p:spTree>
    <p:extLst>
      <p:ext uri="{BB962C8B-B14F-4D97-AF65-F5344CB8AC3E}">
        <p14:creationId xmlns:p14="http://schemas.microsoft.com/office/powerpoint/2010/main" val="122632145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333973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10</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1723423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6307555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7714287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4147479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5290571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5430241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265198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3922002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08577670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0976463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7221626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11</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7088884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172</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3611710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173</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11324420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174</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4817979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175</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80110113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176</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2112693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5E7DE1-0239-418E-A994-A9CC3801901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8262690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5E7DE1-0239-418E-A994-A9CC3801901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895663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5715679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5967772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777573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12</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3476185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6384200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4514449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8387369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8789616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7919745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t>F </a:t>
            </a:r>
          </a:p>
        </p:txBody>
      </p:sp>
    </p:spTree>
    <p:extLst>
      <p:ext uri="{BB962C8B-B14F-4D97-AF65-F5344CB8AC3E}">
        <p14:creationId xmlns:p14="http://schemas.microsoft.com/office/powerpoint/2010/main" val="218222357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782872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57980649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257146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563505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13</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96893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86155903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F5E7DE1-0239-418E-A994-A9CC38019017}" type="slidenum">
              <a:rPr lang="en-CA" altLang="en-US" smtClean="0"/>
              <a:pPr algn="r" eaLnBrk="1" hangingPunct="1">
                <a:spcBef>
                  <a:spcPct val="0"/>
                </a:spcBef>
              </a:pPr>
              <a:t>193</a:t>
            </a:fld>
            <a:endParaRPr lang="en-CA" altLang="en-US" dirty="0"/>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6527104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718918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8151460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5664314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102401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6151303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88966012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0954812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594179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14</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9965552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6782EDD-EBD2-42AA-81CD-38B52F7CB5FF}" type="slidenum">
              <a:rPr lang="en-CA" altLang="en-US" smtClean="0">
                <a:solidFill>
                  <a:srgbClr val="000000"/>
                </a:solidFill>
              </a:rPr>
              <a:pPr eaLnBrk="1" hangingPunct="1">
                <a:spcBef>
                  <a:spcPct val="0"/>
                </a:spcBef>
              </a:pPr>
              <a:t>202</a:t>
            </a:fld>
            <a:endParaRPr lang="en-CA" altLang="en-US" dirty="0">
              <a:solidFill>
                <a:srgbClr val="000000"/>
              </a:solidFill>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07864140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203</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612785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204</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1236058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205</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906691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206</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56306727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207</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8520351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208</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1932475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209</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8815527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210</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90222794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211</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016056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15</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1079608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6A4B0379-AABD-4742-9B0D-D89B5DC7572C}" type="slidenum">
              <a:rPr lang="en-CA" altLang="en-US"/>
              <a:pPr algn="r" eaLnBrk="1" hangingPunct="1">
                <a:spcBef>
                  <a:spcPct val="0"/>
                </a:spcBef>
              </a:pPr>
              <a:t>212</a:t>
            </a:fld>
            <a:endParaRPr lang="en-CA" altLang="en-US" dirty="0"/>
          </a:p>
        </p:txBody>
      </p:sp>
      <p:sp>
        <p:nvSpPr>
          <p:cNvPr id="205827" name="Rectangle 2"/>
          <p:cNvSpPr>
            <a:spLocks noGrp="1" noRot="1" noChangeAspect="1" noChangeArrowheads="1" noTextEdit="1"/>
          </p:cNvSpPr>
          <p:nvPr>
            <p:ph type="sldImg"/>
          </p:nvPr>
        </p:nvSpPr>
        <p:spPr>
          <a:xfrm>
            <a:off x="1181100" y="685800"/>
            <a:ext cx="4572000" cy="3429000"/>
          </a:xfrm>
          <a:ln/>
        </p:spPr>
      </p:sp>
      <p:sp>
        <p:nvSpPr>
          <p:cNvPr id="205828"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929126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16</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037831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17</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0301250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18</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384843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19</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48093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005556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20</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548407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21</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182753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22</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022262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23</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0022589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24</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789551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25</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190526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26</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4889521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27</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0392504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28</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717537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29</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5369512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84198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30</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848591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31</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5572981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32</a:t>
            </a:fld>
            <a:endParaRPr lang="en-CA" altLang="en-US"/>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182753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33</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5925073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34</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41547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35</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350952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36</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634184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37</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1247181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38</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913772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39</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247796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4</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515200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40</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93727126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41</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7806182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45</a:t>
            </a:fld>
            <a:endParaRPr lang="en-CA" dirty="0"/>
          </a:p>
        </p:txBody>
      </p:sp>
    </p:spTree>
    <p:extLst>
      <p:ext uri="{BB962C8B-B14F-4D97-AF65-F5344CB8AC3E}">
        <p14:creationId xmlns:p14="http://schemas.microsoft.com/office/powerpoint/2010/main" val="258592213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46</a:t>
            </a:fld>
            <a:endParaRPr lang="en-CA" dirty="0"/>
          </a:p>
        </p:txBody>
      </p:sp>
    </p:spTree>
    <p:extLst>
      <p:ext uri="{BB962C8B-B14F-4D97-AF65-F5344CB8AC3E}">
        <p14:creationId xmlns:p14="http://schemas.microsoft.com/office/powerpoint/2010/main" val="8335904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47</a:t>
            </a:fld>
            <a:endParaRPr lang="en-CA" dirty="0"/>
          </a:p>
        </p:txBody>
      </p:sp>
    </p:spTree>
    <p:extLst>
      <p:ext uri="{BB962C8B-B14F-4D97-AF65-F5344CB8AC3E}">
        <p14:creationId xmlns:p14="http://schemas.microsoft.com/office/powerpoint/2010/main" val="28632830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6110386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64</a:t>
            </a:fld>
            <a:endParaRPr lang="en-CA" dirty="0"/>
          </a:p>
        </p:txBody>
      </p:sp>
    </p:spTree>
    <p:extLst>
      <p:ext uri="{BB962C8B-B14F-4D97-AF65-F5344CB8AC3E}">
        <p14:creationId xmlns:p14="http://schemas.microsoft.com/office/powerpoint/2010/main" val="29248454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8011650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70</a:t>
            </a:fld>
            <a:endParaRPr lang="en-CA" dirty="0"/>
          </a:p>
        </p:txBody>
      </p:sp>
    </p:spTree>
    <p:extLst>
      <p:ext uri="{BB962C8B-B14F-4D97-AF65-F5344CB8AC3E}">
        <p14:creationId xmlns:p14="http://schemas.microsoft.com/office/powerpoint/2010/main" val="234518198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71</a:t>
            </a:fld>
            <a:endParaRPr lang="en-CA" dirty="0"/>
          </a:p>
        </p:txBody>
      </p:sp>
    </p:spTree>
    <p:extLst>
      <p:ext uri="{BB962C8B-B14F-4D97-AF65-F5344CB8AC3E}">
        <p14:creationId xmlns:p14="http://schemas.microsoft.com/office/powerpoint/2010/main" val="17999994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5</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7381116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73</a:t>
            </a:fld>
            <a:endParaRPr lang="en-CA" dirty="0"/>
          </a:p>
        </p:txBody>
      </p:sp>
    </p:spTree>
    <p:extLst>
      <p:ext uri="{BB962C8B-B14F-4D97-AF65-F5344CB8AC3E}">
        <p14:creationId xmlns:p14="http://schemas.microsoft.com/office/powerpoint/2010/main" val="274438552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74</a:t>
            </a:fld>
            <a:endParaRPr lang="en-CA" dirty="0"/>
          </a:p>
        </p:txBody>
      </p:sp>
    </p:spTree>
    <p:extLst>
      <p:ext uri="{BB962C8B-B14F-4D97-AF65-F5344CB8AC3E}">
        <p14:creationId xmlns:p14="http://schemas.microsoft.com/office/powerpoint/2010/main" val="42902584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77</a:t>
            </a:fld>
            <a:endParaRPr lang="en-CA" dirty="0"/>
          </a:p>
        </p:txBody>
      </p:sp>
    </p:spTree>
    <p:extLst>
      <p:ext uri="{BB962C8B-B14F-4D97-AF65-F5344CB8AC3E}">
        <p14:creationId xmlns:p14="http://schemas.microsoft.com/office/powerpoint/2010/main" val="16355946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858898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6658164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506374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7532509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400659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55184730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8863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6</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81119756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8936041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290691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751459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520252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575760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7811686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94</a:t>
            </a:fld>
            <a:endParaRPr lang="en-CA" dirty="0"/>
          </a:p>
        </p:txBody>
      </p:sp>
    </p:spTree>
    <p:extLst>
      <p:ext uri="{BB962C8B-B14F-4D97-AF65-F5344CB8AC3E}">
        <p14:creationId xmlns:p14="http://schemas.microsoft.com/office/powerpoint/2010/main" val="14546815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96</a:t>
            </a:fld>
            <a:endParaRPr lang="en-CA" dirty="0"/>
          </a:p>
        </p:txBody>
      </p:sp>
    </p:spTree>
    <p:extLst>
      <p:ext uri="{BB962C8B-B14F-4D97-AF65-F5344CB8AC3E}">
        <p14:creationId xmlns:p14="http://schemas.microsoft.com/office/powerpoint/2010/main" val="37665453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D717B2-2470-4192-B072-B1976093DE8A}" type="slidenum">
              <a:rPr kumimoji="0" lang="en-CA"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CA"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449179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99</a:t>
            </a:fld>
            <a:endParaRPr lang="en-CA" dirty="0"/>
          </a:p>
        </p:txBody>
      </p:sp>
    </p:spTree>
    <p:extLst>
      <p:ext uri="{BB962C8B-B14F-4D97-AF65-F5344CB8AC3E}">
        <p14:creationId xmlns:p14="http://schemas.microsoft.com/office/powerpoint/2010/main" val="2809013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7</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209558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117</a:t>
            </a:fld>
            <a:endParaRPr lang="en-CA" dirty="0"/>
          </a:p>
        </p:txBody>
      </p:sp>
    </p:spTree>
    <p:extLst>
      <p:ext uri="{BB962C8B-B14F-4D97-AF65-F5344CB8AC3E}">
        <p14:creationId xmlns:p14="http://schemas.microsoft.com/office/powerpoint/2010/main" val="407439267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127</a:t>
            </a:fld>
            <a:endParaRPr lang="en-CA" dirty="0"/>
          </a:p>
        </p:txBody>
      </p:sp>
    </p:spTree>
    <p:extLst>
      <p:ext uri="{BB962C8B-B14F-4D97-AF65-F5344CB8AC3E}">
        <p14:creationId xmlns:p14="http://schemas.microsoft.com/office/powerpoint/2010/main" val="314092946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A1D717B2-2470-4192-B072-B1976093DE8A}" type="slidenum">
              <a:rPr lang="en-CA" smtClean="0"/>
              <a:pPr>
                <a:defRPr/>
              </a:pPr>
              <a:t>131</a:t>
            </a:fld>
            <a:endParaRPr lang="en-CA" dirty="0"/>
          </a:p>
        </p:txBody>
      </p:sp>
    </p:spTree>
    <p:extLst>
      <p:ext uri="{BB962C8B-B14F-4D97-AF65-F5344CB8AC3E}">
        <p14:creationId xmlns:p14="http://schemas.microsoft.com/office/powerpoint/2010/main" val="38050366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2747180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91781039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5933810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4950438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7001657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92138439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035425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8</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1970926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53273507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3890017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29891267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1157764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63847945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45020591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2A9684-A2D3-8A94-1B91-1838616C7810}"/>
            </a:ext>
          </a:extLst>
        </p:cNvPr>
        <p:cNvGrpSpPr/>
        <p:nvPr/>
      </p:nvGrpSpPr>
      <p:grpSpPr>
        <a:xfrm>
          <a:off x="0" y="0"/>
          <a:ext cx="0" cy="0"/>
          <a:chOff x="0" y="0"/>
          <a:chExt cx="0" cy="0"/>
        </a:xfrm>
      </p:grpSpPr>
      <p:sp>
        <p:nvSpPr>
          <p:cNvPr id="162818" name="Rectangle 7">
            <a:extLst>
              <a:ext uri="{FF2B5EF4-FFF2-40B4-BE49-F238E27FC236}">
                <a16:creationId xmlns:a16="http://schemas.microsoft.com/office/drawing/2014/main" id="{AFE268AA-D0B5-B279-5A44-28CC2715F3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2819" name="Rectangle 2">
            <a:extLst>
              <a:ext uri="{FF2B5EF4-FFF2-40B4-BE49-F238E27FC236}">
                <a16:creationId xmlns:a16="http://schemas.microsoft.com/office/drawing/2014/main" id="{FD97292E-9FDA-EE6E-4506-D5F4C137AF4B}"/>
              </a:ext>
            </a:extLst>
          </p:cNvPr>
          <p:cNvSpPr>
            <a:spLocks noGrp="1" noRot="1" noChangeAspect="1" noChangeArrowheads="1" noTextEdit="1"/>
          </p:cNvSpPr>
          <p:nvPr>
            <p:ph type="sldImg"/>
          </p:nvPr>
        </p:nvSpPr>
        <p:spPr>
          <a:ln/>
        </p:spPr>
      </p:sp>
      <p:sp>
        <p:nvSpPr>
          <p:cNvPr id="162820" name="Rectangle 3">
            <a:extLst>
              <a:ext uri="{FF2B5EF4-FFF2-40B4-BE49-F238E27FC236}">
                <a16:creationId xmlns:a16="http://schemas.microsoft.com/office/drawing/2014/main" id="{5A80BCA2-238B-9C2B-4CD3-50EC88FCB3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6404419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8FF2EB-F5B5-EA26-5E47-F40920B3F2A9}"/>
            </a:ext>
          </a:extLst>
        </p:cNvPr>
        <p:cNvGrpSpPr/>
        <p:nvPr/>
      </p:nvGrpSpPr>
      <p:grpSpPr>
        <a:xfrm>
          <a:off x="0" y="0"/>
          <a:ext cx="0" cy="0"/>
          <a:chOff x="0" y="0"/>
          <a:chExt cx="0" cy="0"/>
        </a:xfrm>
      </p:grpSpPr>
      <p:sp>
        <p:nvSpPr>
          <p:cNvPr id="162818" name="Rectangle 7">
            <a:extLst>
              <a:ext uri="{FF2B5EF4-FFF2-40B4-BE49-F238E27FC236}">
                <a16:creationId xmlns:a16="http://schemas.microsoft.com/office/drawing/2014/main" id="{E5FC02BA-1ED9-F700-C2B6-C0F71A4A9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2819" name="Rectangle 2">
            <a:extLst>
              <a:ext uri="{FF2B5EF4-FFF2-40B4-BE49-F238E27FC236}">
                <a16:creationId xmlns:a16="http://schemas.microsoft.com/office/drawing/2014/main" id="{D0AEDC63-FFD6-2F70-4709-B521D5A8CD0C}"/>
              </a:ext>
            </a:extLst>
          </p:cNvPr>
          <p:cNvSpPr>
            <a:spLocks noGrp="1" noRot="1" noChangeAspect="1" noChangeArrowheads="1" noTextEdit="1"/>
          </p:cNvSpPr>
          <p:nvPr>
            <p:ph type="sldImg"/>
          </p:nvPr>
        </p:nvSpPr>
        <p:spPr>
          <a:ln/>
        </p:spPr>
      </p:sp>
      <p:sp>
        <p:nvSpPr>
          <p:cNvPr id="162820" name="Rectangle 3">
            <a:extLst>
              <a:ext uri="{FF2B5EF4-FFF2-40B4-BE49-F238E27FC236}">
                <a16:creationId xmlns:a16="http://schemas.microsoft.com/office/drawing/2014/main" id="{F8DF637F-EF2B-C570-6EDE-641F1A9151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2618573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49DC35-EA74-2579-3923-398E570A4F5E}"/>
            </a:ext>
          </a:extLst>
        </p:cNvPr>
        <p:cNvGrpSpPr/>
        <p:nvPr/>
      </p:nvGrpSpPr>
      <p:grpSpPr>
        <a:xfrm>
          <a:off x="0" y="0"/>
          <a:ext cx="0" cy="0"/>
          <a:chOff x="0" y="0"/>
          <a:chExt cx="0" cy="0"/>
        </a:xfrm>
      </p:grpSpPr>
      <p:sp>
        <p:nvSpPr>
          <p:cNvPr id="162818" name="Rectangle 7">
            <a:extLst>
              <a:ext uri="{FF2B5EF4-FFF2-40B4-BE49-F238E27FC236}">
                <a16:creationId xmlns:a16="http://schemas.microsoft.com/office/drawing/2014/main" id="{9658A955-5803-3757-6D23-FAF707CEC1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2819" name="Rectangle 2">
            <a:extLst>
              <a:ext uri="{FF2B5EF4-FFF2-40B4-BE49-F238E27FC236}">
                <a16:creationId xmlns:a16="http://schemas.microsoft.com/office/drawing/2014/main" id="{FC382568-ADFC-9265-50D2-52F7D555A7C8}"/>
              </a:ext>
            </a:extLst>
          </p:cNvPr>
          <p:cNvSpPr>
            <a:spLocks noGrp="1" noRot="1" noChangeAspect="1" noChangeArrowheads="1" noTextEdit="1"/>
          </p:cNvSpPr>
          <p:nvPr>
            <p:ph type="sldImg"/>
          </p:nvPr>
        </p:nvSpPr>
        <p:spPr>
          <a:ln/>
        </p:spPr>
      </p:sp>
      <p:sp>
        <p:nvSpPr>
          <p:cNvPr id="162820" name="Rectangle 3">
            <a:extLst>
              <a:ext uri="{FF2B5EF4-FFF2-40B4-BE49-F238E27FC236}">
                <a16:creationId xmlns:a16="http://schemas.microsoft.com/office/drawing/2014/main" id="{1F2F83E9-EDD5-C45F-6689-3D5D2C9067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88978018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A8C5A5-2B17-0F5C-400B-B3580DDFE139}"/>
            </a:ext>
          </a:extLst>
        </p:cNvPr>
        <p:cNvGrpSpPr/>
        <p:nvPr/>
      </p:nvGrpSpPr>
      <p:grpSpPr>
        <a:xfrm>
          <a:off x="0" y="0"/>
          <a:ext cx="0" cy="0"/>
          <a:chOff x="0" y="0"/>
          <a:chExt cx="0" cy="0"/>
        </a:xfrm>
      </p:grpSpPr>
      <p:sp>
        <p:nvSpPr>
          <p:cNvPr id="162818" name="Rectangle 7">
            <a:extLst>
              <a:ext uri="{FF2B5EF4-FFF2-40B4-BE49-F238E27FC236}">
                <a16:creationId xmlns:a16="http://schemas.microsoft.com/office/drawing/2014/main" id="{67EF5077-2FEE-BEC5-81ED-14CFD8C5D0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2819" name="Rectangle 2">
            <a:extLst>
              <a:ext uri="{FF2B5EF4-FFF2-40B4-BE49-F238E27FC236}">
                <a16:creationId xmlns:a16="http://schemas.microsoft.com/office/drawing/2014/main" id="{41F28DA5-76C0-4E66-EDD2-23D5C12D67D4}"/>
              </a:ext>
            </a:extLst>
          </p:cNvPr>
          <p:cNvSpPr>
            <a:spLocks noGrp="1" noRot="1" noChangeAspect="1" noChangeArrowheads="1" noTextEdit="1"/>
          </p:cNvSpPr>
          <p:nvPr>
            <p:ph type="sldImg"/>
          </p:nvPr>
        </p:nvSpPr>
        <p:spPr>
          <a:ln/>
        </p:spPr>
      </p:sp>
      <p:sp>
        <p:nvSpPr>
          <p:cNvPr id="162820" name="Rectangle 3">
            <a:extLst>
              <a:ext uri="{FF2B5EF4-FFF2-40B4-BE49-F238E27FC236}">
                <a16:creationId xmlns:a16="http://schemas.microsoft.com/office/drawing/2014/main" id="{65CF952B-F850-3618-0D7F-E3771F7BFC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2474370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D92580-C89E-49B3-9C81-7EE9131EC932}" type="slidenum">
              <a:rPr lang="en-CA" altLang="en-US" smtClean="0"/>
              <a:pPr algn="r" eaLnBrk="1" hangingPunct="1">
                <a:spcBef>
                  <a:spcPct val="0"/>
                </a:spcBef>
              </a:pPr>
              <a:t>9</a:t>
            </a:fld>
            <a:endParaRPr lang="en-CA" altLang="en-US" dirty="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8115867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E9CA2B-FF91-C94B-B189-A0E73D2921E8}"/>
            </a:ext>
          </a:extLst>
        </p:cNvPr>
        <p:cNvGrpSpPr/>
        <p:nvPr/>
      </p:nvGrpSpPr>
      <p:grpSpPr>
        <a:xfrm>
          <a:off x="0" y="0"/>
          <a:ext cx="0" cy="0"/>
          <a:chOff x="0" y="0"/>
          <a:chExt cx="0" cy="0"/>
        </a:xfrm>
      </p:grpSpPr>
    </p:spTree>
    <p:extLst>
      <p:ext uri="{BB962C8B-B14F-4D97-AF65-F5344CB8AC3E}">
        <p14:creationId xmlns:p14="http://schemas.microsoft.com/office/powerpoint/2010/main" val="133388679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2CD5ED-5503-6557-9A68-518E2F005B48}"/>
            </a:ext>
          </a:extLst>
        </p:cNvPr>
        <p:cNvGrpSpPr/>
        <p:nvPr/>
      </p:nvGrpSpPr>
      <p:grpSpPr>
        <a:xfrm>
          <a:off x="0" y="0"/>
          <a:ext cx="0" cy="0"/>
          <a:chOff x="0" y="0"/>
          <a:chExt cx="0" cy="0"/>
        </a:xfrm>
      </p:grpSpPr>
    </p:spTree>
    <p:extLst>
      <p:ext uri="{BB962C8B-B14F-4D97-AF65-F5344CB8AC3E}">
        <p14:creationId xmlns:p14="http://schemas.microsoft.com/office/powerpoint/2010/main" val="271620216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3569542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856922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0924697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2008886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4386944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51527626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2464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D92580-C89E-49B3-9C81-7EE9131EC93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242973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3BC66C8B-1568-4FA8-9E10-1737434DEB7C}" type="slidenum">
              <a:rPr lang="en-CA"/>
              <a:pPr>
                <a:defRPr/>
              </a:pPr>
              <a:t>‹#›</a:t>
            </a:fld>
            <a:endParaRPr lang="en-CA" dirty="0"/>
          </a:p>
        </p:txBody>
      </p:sp>
    </p:spTree>
    <p:extLst>
      <p:ext uri="{BB962C8B-B14F-4D97-AF65-F5344CB8AC3E}">
        <p14:creationId xmlns:p14="http://schemas.microsoft.com/office/powerpoint/2010/main" val="33587127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E8A81D0-7FB6-43E7-84F6-610605932830}" type="slidenum">
              <a:rPr lang="en-CA"/>
              <a:pPr>
                <a:defRPr/>
              </a:pPr>
              <a:t>‹#›</a:t>
            </a:fld>
            <a:endParaRPr lang="en-CA" dirty="0"/>
          </a:p>
        </p:txBody>
      </p:sp>
    </p:spTree>
    <p:extLst>
      <p:ext uri="{BB962C8B-B14F-4D97-AF65-F5344CB8AC3E}">
        <p14:creationId xmlns:p14="http://schemas.microsoft.com/office/powerpoint/2010/main" val="4666360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202EE9D8-709B-4F34-AC03-9BB59599EFE5}" type="slidenum">
              <a:rPr lang="en-CA"/>
              <a:pPr>
                <a:defRPr/>
              </a:pPr>
              <a:t>‹#›</a:t>
            </a:fld>
            <a:endParaRPr lang="en-CA" dirty="0"/>
          </a:p>
        </p:txBody>
      </p:sp>
    </p:spTree>
    <p:extLst>
      <p:ext uri="{BB962C8B-B14F-4D97-AF65-F5344CB8AC3E}">
        <p14:creationId xmlns:p14="http://schemas.microsoft.com/office/powerpoint/2010/main" val="33463531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E3F8B4A2-59BC-4B2E-9DD5-BA980AD03E6E}" type="slidenum">
              <a:rPr lang="en-CA"/>
              <a:pPr>
                <a:defRPr/>
              </a:pPr>
              <a:t>‹#›</a:t>
            </a:fld>
            <a:endParaRPr lang="en-CA" dirty="0"/>
          </a:p>
        </p:txBody>
      </p:sp>
    </p:spTree>
    <p:extLst>
      <p:ext uri="{BB962C8B-B14F-4D97-AF65-F5344CB8AC3E}">
        <p14:creationId xmlns:p14="http://schemas.microsoft.com/office/powerpoint/2010/main" val="11180540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91CF40F-C7A1-4C64-B2EC-62D8689F75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257205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213EA8D-62D4-4A8D-987F-C02317B7AFB0}"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736581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A6C7FF5-D363-4AF6-9845-ED930C674CE9}"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5439582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8C2D9A53-7E2E-438D-ADA4-E08B83F29ECF}"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515778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20DAEE11-316E-4391-9BF9-6D1D5FA1617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1542000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01C04DD-C4B8-4A60-A14A-68F1C001AC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867159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8C1B620-B587-4034-A0C1-986328672BD0}"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9967267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dirty="0"/>
          </a:p>
        </p:txBody>
      </p:sp>
    </p:spTree>
    <p:extLst>
      <p:ext uri="{BB962C8B-B14F-4D97-AF65-F5344CB8AC3E}">
        <p14:creationId xmlns:p14="http://schemas.microsoft.com/office/powerpoint/2010/main" val="10957306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C5C5BC6-4161-4620-B809-8AA02605619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1497803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77D68104-DD30-4AAA-BB23-6C787FD4F0D3}"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2387063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1477FDD1-D3ED-4B19-90B8-956AE4C45012}"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3271709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1262B1E-F8EA-4D7A-B56C-2FE9A9B4C680}"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8028183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87CB87ED-8FCD-455E-BA00-48A3B7E17ABB}"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651855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8011555-9DD2-4E0A-ADC2-9690305BB37D}"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7077101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973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68399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408664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5656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EDAFFE8C-87A8-4908-916D-49B645F08889}" type="slidenum">
              <a:rPr lang="en-CA"/>
              <a:pPr>
                <a:defRPr/>
              </a:pPr>
              <a:t>‹#›</a:t>
            </a:fld>
            <a:endParaRPr lang="en-CA" dirty="0"/>
          </a:p>
        </p:txBody>
      </p:sp>
    </p:spTree>
    <p:extLst>
      <p:ext uri="{BB962C8B-B14F-4D97-AF65-F5344CB8AC3E}">
        <p14:creationId xmlns:p14="http://schemas.microsoft.com/office/powerpoint/2010/main" val="36502563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01C04DD-C4B8-4A60-A14A-68F1C001AC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0929650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246918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946012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49644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369902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3E9E52A-E609-4DBB-A8B1-F9B62A1B57C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607048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8F3AFB3-81B6-4DB3-A8E8-6EE130C9DA67}" type="datetime1">
              <a:rPr lang="en-US"/>
              <a:pPr>
                <a:defRPr/>
              </a:pPr>
              <a:t>2/27/2024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8399044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EC07E630-F10C-42AF-A8AE-E90637828FBE}" type="datetime1">
              <a:rPr lang="en-US"/>
              <a:pPr>
                <a:defRPr/>
              </a:pPr>
              <a:t>2/27/2024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26452713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A0B952-309D-4615-BB25-86FB6ECACB41}" type="datetime1">
              <a:rPr lang="en-US"/>
              <a:pPr>
                <a:defRPr/>
              </a:pPr>
              <a:t>2/27/2024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1538629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F6D5902-B2B3-4336-AC88-AAA3AB148E30}" type="datetime1">
              <a:rPr lang="en-US"/>
              <a:pPr>
                <a:defRPr/>
              </a:pPr>
              <a:t>2/27/2024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706777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dirty="0"/>
          </a:p>
        </p:txBody>
      </p:sp>
    </p:spTree>
    <p:extLst>
      <p:ext uri="{BB962C8B-B14F-4D97-AF65-F5344CB8AC3E}">
        <p14:creationId xmlns:p14="http://schemas.microsoft.com/office/powerpoint/2010/main" val="187934276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EB7DE0D-0F9D-434A-B416-0745F6699870}" type="datetime1">
              <a:rPr lang="en-US"/>
              <a:pPr>
                <a:defRPr/>
              </a:pPr>
              <a:t>2/27/2024</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9399529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9F8D5A7F-99CE-4ECB-A9AA-9873C4547AA4}" type="datetime1">
              <a:rPr lang="en-US"/>
              <a:pPr>
                <a:defRPr/>
              </a:pPr>
              <a:t>2/27/2024</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83430707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C963665-939F-4305-8944-CA33E5785F40}" type="datetime1">
              <a:rPr lang="en-US"/>
              <a:pPr>
                <a:defRPr/>
              </a:pPr>
              <a:t>2/27/2024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217719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1367AC4-AD64-4B76-B625-D2A4C009C2D1}" type="datetime1">
              <a:rPr lang="en-US"/>
              <a:pPr>
                <a:defRPr/>
              </a:pPr>
              <a:t>2/27/2024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236226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36FC55F-3AE1-4AD9-9A53-CCD2A7BD4EA6}" type="datetime1">
              <a:rPr lang="en-US"/>
              <a:pPr>
                <a:defRPr/>
              </a:pPr>
              <a:t>2/27/2024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0389534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C90EBE3-E8D5-4AE4-96EF-75E2AD5BACEF}" type="datetime1">
              <a:rPr lang="en-US"/>
              <a:pPr>
                <a:defRPr/>
              </a:pPr>
              <a:t>2/27/2024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2838938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4A67245-10B0-4774-A5A8-7E94C642E23D}" type="datetime1">
              <a:rPr lang="en-US"/>
              <a:pPr>
                <a:defRPr/>
              </a:pPr>
              <a:t>2/27/2024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242137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D83CB30B-7E70-4CBF-B2BB-CB70E06D2F83}" type="slidenum">
              <a:rPr lang="en-CA"/>
              <a:pPr>
                <a:defRPr/>
              </a:pPr>
              <a:t>‹#›</a:t>
            </a:fld>
            <a:endParaRPr lang="en-CA"/>
          </a:p>
        </p:txBody>
      </p:sp>
    </p:spTree>
    <p:extLst>
      <p:ext uri="{BB962C8B-B14F-4D97-AF65-F5344CB8AC3E}">
        <p14:creationId xmlns:p14="http://schemas.microsoft.com/office/powerpoint/2010/main" val="30834389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A84D17D-FCDC-4355-88F6-225363AB79C9}" type="slidenum">
              <a:rPr lang="en-CA"/>
              <a:pPr>
                <a:defRPr/>
              </a:pPr>
              <a:t>‹#›</a:t>
            </a:fld>
            <a:endParaRPr lang="en-CA"/>
          </a:p>
        </p:txBody>
      </p:sp>
    </p:spTree>
    <p:extLst>
      <p:ext uri="{BB962C8B-B14F-4D97-AF65-F5344CB8AC3E}">
        <p14:creationId xmlns:p14="http://schemas.microsoft.com/office/powerpoint/2010/main" val="8687401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3973B6F-B5DD-42FC-9089-F6754F074682}" type="slidenum">
              <a:rPr lang="en-CA"/>
              <a:pPr>
                <a:defRPr/>
              </a:pPr>
              <a:t>‹#›</a:t>
            </a:fld>
            <a:endParaRPr lang="en-CA"/>
          </a:p>
        </p:txBody>
      </p:sp>
    </p:spTree>
    <p:extLst>
      <p:ext uri="{BB962C8B-B14F-4D97-AF65-F5344CB8AC3E}">
        <p14:creationId xmlns:p14="http://schemas.microsoft.com/office/powerpoint/2010/main" val="37738565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9" name="Rectangle 6"/>
          <p:cNvSpPr>
            <a:spLocks noGrp="1" noChangeArrowheads="1"/>
          </p:cNvSpPr>
          <p:nvPr>
            <p:ph type="sldNum" sz="quarter" idx="12"/>
          </p:nvPr>
        </p:nvSpPr>
        <p:spPr>
          <a:ln/>
        </p:spPr>
        <p:txBody>
          <a:bodyPr/>
          <a:lstStyle>
            <a:lvl1pPr>
              <a:defRPr/>
            </a:lvl1pPr>
          </a:lstStyle>
          <a:p>
            <a:pPr>
              <a:defRPr/>
            </a:pPr>
            <a:fld id="{02F5E01D-F22B-44F4-AA78-74B1328DFDEE}" type="slidenum">
              <a:rPr lang="en-CA"/>
              <a:pPr>
                <a:defRPr/>
              </a:pPr>
              <a:t>‹#›</a:t>
            </a:fld>
            <a:endParaRPr lang="en-CA" dirty="0"/>
          </a:p>
        </p:txBody>
      </p:sp>
    </p:spTree>
    <p:extLst>
      <p:ext uri="{BB962C8B-B14F-4D97-AF65-F5344CB8AC3E}">
        <p14:creationId xmlns:p14="http://schemas.microsoft.com/office/powerpoint/2010/main" val="40592795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29CB3A11-CD3D-414B-A2A0-F6D306CEF766}" type="slidenum">
              <a:rPr lang="en-CA"/>
              <a:pPr>
                <a:defRPr/>
              </a:pPr>
              <a:t>‹#›</a:t>
            </a:fld>
            <a:endParaRPr lang="en-CA"/>
          </a:p>
        </p:txBody>
      </p:sp>
    </p:spTree>
    <p:extLst>
      <p:ext uri="{BB962C8B-B14F-4D97-AF65-F5344CB8AC3E}">
        <p14:creationId xmlns:p14="http://schemas.microsoft.com/office/powerpoint/2010/main" val="34672077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D4FB0F38-F87F-4BFA-A88E-9EB71259DF51}" type="slidenum">
              <a:rPr lang="en-CA"/>
              <a:pPr>
                <a:defRPr/>
              </a:pPr>
              <a:t>‹#›</a:t>
            </a:fld>
            <a:endParaRPr lang="en-CA"/>
          </a:p>
        </p:txBody>
      </p:sp>
    </p:spTree>
    <p:extLst>
      <p:ext uri="{BB962C8B-B14F-4D97-AF65-F5344CB8AC3E}">
        <p14:creationId xmlns:p14="http://schemas.microsoft.com/office/powerpoint/2010/main" val="21154622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63DF357B-129B-4717-BE74-A84958261EA1}" type="slidenum">
              <a:rPr lang="en-CA"/>
              <a:pPr>
                <a:defRPr/>
              </a:pPr>
              <a:t>‹#›</a:t>
            </a:fld>
            <a:endParaRPr lang="en-CA"/>
          </a:p>
        </p:txBody>
      </p:sp>
    </p:spTree>
    <p:extLst>
      <p:ext uri="{BB962C8B-B14F-4D97-AF65-F5344CB8AC3E}">
        <p14:creationId xmlns:p14="http://schemas.microsoft.com/office/powerpoint/2010/main" val="20416048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C2690511-6C4E-48D1-B21D-D9AFE5917FA0}" type="slidenum">
              <a:rPr lang="en-CA"/>
              <a:pPr>
                <a:defRPr/>
              </a:pPr>
              <a:t>‹#›</a:t>
            </a:fld>
            <a:endParaRPr lang="en-CA"/>
          </a:p>
        </p:txBody>
      </p:sp>
    </p:spTree>
    <p:extLst>
      <p:ext uri="{BB962C8B-B14F-4D97-AF65-F5344CB8AC3E}">
        <p14:creationId xmlns:p14="http://schemas.microsoft.com/office/powerpoint/2010/main" val="11040170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0980638-AB07-4418-B286-85E9053D62F6}" type="slidenum">
              <a:rPr lang="en-CA"/>
              <a:pPr>
                <a:defRPr/>
              </a:pPr>
              <a:t>‹#›</a:t>
            </a:fld>
            <a:endParaRPr lang="en-CA"/>
          </a:p>
        </p:txBody>
      </p:sp>
    </p:spTree>
    <p:extLst>
      <p:ext uri="{BB962C8B-B14F-4D97-AF65-F5344CB8AC3E}">
        <p14:creationId xmlns:p14="http://schemas.microsoft.com/office/powerpoint/2010/main" val="21428566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6708499D-28CC-43D4-80C1-0D666557F458}" type="slidenum">
              <a:rPr lang="en-CA"/>
              <a:pPr>
                <a:defRPr/>
              </a:pPr>
              <a:t>‹#›</a:t>
            </a:fld>
            <a:endParaRPr lang="en-CA"/>
          </a:p>
        </p:txBody>
      </p:sp>
    </p:spTree>
    <p:extLst>
      <p:ext uri="{BB962C8B-B14F-4D97-AF65-F5344CB8AC3E}">
        <p14:creationId xmlns:p14="http://schemas.microsoft.com/office/powerpoint/2010/main" val="146141419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75BD1EF5-3A67-4ADB-A0E2-C175DF6717D7}" type="slidenum">
              <a:rPr lang="en-CA"/>
              <a:pPr>
                <a:defRPr/>
              </a:pPr>
              <a:t>‹#›</a:t>
            </a:fld>
            <a:endParaRPr lang="en-CA"/>
          </a:p>
        </p:txBody>
      </p:sp>
    </p:spTree>
    <p:extLst>
      <p:ext uri="{BB962C8B-B14F-4D97-AF65-F5344CB8AC3E}">
        <p14:creationId xmlns:p14="http://schemas.microsoft.com/office/powerpoint/2010/main" val="414869153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52400"/>
            <a:ext cx="1943100" cy="59436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1524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77FDE6F5-436C-4391-8FEC-452BED05F96A}" type="slidenum">
              <a:rPr lang="en-CA"/>
              <a:pPr>
                <a:defRPr/>
              </a:pPr>
              <a:t>‹#›</a:t>
            </a:fld>
            <a:endParaRPr lang="en-CA"/>
          </a:p>
        </p:txBody>
      </p:sp>
    </p:spTree>
    <p:extLst>
      <p:ext uri="{BB962C8B-B14F-4D97-AF65-F5344CB8AC3E}">
        <p14:creationId xmlns:p14="http://schemas.microsoft.com/office/powerpoint/2010/main" val="311123380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60736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5" name="Rectangle 6"/>
          <p:cNvSpPr>
            <a:spLocks noGrp="1" noChangeArrowheads="1"/>
          </p:cNvSpPr>
          <p:nvPr>
            <p:ph type="sldNum" sz="quarter" idx="12"/>
          </p:nvPr>
        </p:nvSpPr>
        <p:spPr>
          <a:ln/>
        </p:spPr>
        <p:txBody>
          <a:bodyPr/>
          <a:lstStyle>
            <a:lvl1pPr>
              <a:defRPr/>
            </a:lvl1pPr>
          </a:lstStyle>
          <a:p>
            <a:pPr>
              <a:defRPr/>
            </a:pPr>
            <a:fld id="{9111F8C6-B39E-4859-AE79-3E0987999547}" type="slidenum">
              <a:rPr lang="en-CA"/>
              <a:pPr>
                <a:defRPr/>
              </a:pPr>
              <a:t>‹#›</a:t>
            </a:fld>
            <a:endParaRPr lang="en-CA" dirty="0"/>
          </a:p>
        </p:txBody>
      </p:sp>
    </p:spTree>
    <p:extLst>
      <p:ext uri="{BB962C8B-B14F-4D97-AF65-F5344CB8AC3E}">
        <p14:creationId xmlns:p14="http://schemas.microsoft.com/office/powerpoint/2010/main" val="1888690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4" name="Rectangle 6"/>
          <p:cNvSpPr>
            <a:spLocks noGrp="1" noChangeArrowheads="1"/>
          </p:cNvSpPr>
          <p:nvPr>
            <p:ph type="sldNum" sz="quarter" idx="12"/>
          </p:nvPr>
        </p:nvSpPr>
        <p:spPr>
          <a:ln/>
        </p:spPr>
        <p:txBody>
          <a:bodyPr/>
          <a:lstStyle>
            <a:lvl1pPr>
              <a:defRPr/>
            </a:lvl1pPr>
          </a:lstStyle>
          <a:p>
            <a:pPr>
              <a:defRPr/>
            </a:pPr>
            <a:fld id="{B825AF03-9CA0-4962-8F62-70D57257A12B}" type="slidenum">
              <a:rPr lang="en-CA"/>
              <a:pPr>
                <a:defRPr/>
              </a:pPr>
              <a:t>‹#›</a:t>
            </a:fld>
            <a:endParaRPr lang="en-CA" dirty="0"/>
          </a:p>
        </p:txBody>
      </p:sp>
    </p:spTree>
    <p:extLst>
      <p:ext uri="{BB962C8B-B14F-4D97-AF65-F5344CB8AC3E}">
        <p14:creationId xmlns:p14="http://schemas.microsoft.com/office/powerpoint/2010/main" val="4380772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5E723CDE-6F5B-4242-B5A2-E1B6B6E4CFD4}" type="slidenum">
              <a:rPr lang="en-CA"/>
              <a:pPr>
                <a:defRPr/>
              </a:pPr>
              <a:t>‹#›</a:t>
            </a:fld>
            <a:endParaRPr lang="en-CA" dirty="0"/>
          </a:p>
        </p:txBody>
      </p:sp>
    </p:spTree>
    <p:extLst>
      <p:ext uri="{BB962C8B-B14F-4D97-AF65-F5344CB8AC3E}">
        <p14:creationId xmlns:p14="http://schemas.microsoft.com/office/powerpoint/2010/main" val="34780442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1EDF3D88-B323-433D-82D2-822AF8BEC202}" type="slidenum">
              <a:rPr lang="en-CA"/>
              <a:pPr>
                <a:defRPr/>
              </a:pPr>
              <a:t>‹#›</a:t>
            </a:fld>
            <a:endParaRPr lang="en-CA" dirty="0"/>
          </a:p>
        </p:txBody>
      </p:sp>
    </p:spTree>
    <p:extLst>
      <p:ext uri="{BB962C8B-B14F-4D97-AF65-F5344CB8AC3E}">
        <p14:creationId xmlns:p14="http://schemas.microsoft.com/office/powerpoint/2010/main" val="33990994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slideLayout" Target="../slideLayouts/slideLayout28.xml"/><Relationship Id="rId1" Type="http://schemas.openxmlformats.org/officeDocument/2006/relationships/slideLayout" Target="../slideLayouts/slideLayout27.xml"/><Relationship Id="rId5" Type="http://schemas.openxmlformats.org/officeDocument/2006/relationships/theme" Target="../theme/theme3.xml"/><Relationship Id="rId4"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33.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theme" Target="../theme/theme4.xml"/><Relationship Id="rId5" Type="http://schemas.openxmlformats.org/officeDocument/2006/relationships/slideLayout" Target="../slideLayouts/slideLayout35.xml"/><Relationship Id="rId4"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5.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6.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CA"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dirty="0"/>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C932DF23-BE18-4413-B279-3232460A20ED}"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C94CA0-D983-46A0-AAF3-B8D13791BC82}" type="slidenum">
              <a:rPr kumimoji="0" lang="en-CA" altLang="en-US" sz="1400" b="0" i="0" u="none" strike="noStrike" kern="1200" cap="none" spc="0" normalizeH="0" baseline="0" noProof="0" smtClean="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8983475"/>
      </p:ext>
    </p:extLst>
  </p:cSld>
  <p:clrMap bg1="dk2" tx1="lt1" bg2="dk1"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729"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1409606472"/>
      </p:ext>
    </p:extLst>
  </p:cSld>
  <p:clrMap bg1="dk2" tx1="lt1" bg2="dk1" tx2="lt2" accent1="accent1" accent2="accent2" accent3="accent3" accent4="accent4" accent5="accent5" accent6="accent6" hlink="hlink" folHlink="folHlink"/>
  <p:sldLayoutIdLst>
    <p:sldLayoutId id="2147483717" r:id="rId1"/>
    <p:sldLayoutId id="2147483718" r:id="rId2"/>
    <p:sldLayoutId id="2147483719" r:id="rId3"/>
    <p:sldLayoutId id="2147483728" r:id="rId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2458097168"/>
      </p:ext>
    </p:extLst>
  </p:cSld>
  <p:clrMap bg1="dk2" tx1="lt1" bg2="dk1" tx2="lt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3BCA6842-D50D-4A22-BE27-BE39F21A9E9D}" type="datetime1">
              <a:rPr lang="en-US"/>
              <a:pPr>
                <a:defRPr/>
              </a:pPr>
              <a:t>2/27/2024</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extLst>
      <p:ext uri="{BB962C8B-B14F-4D97-AF65-F5344CB8AC3E}">
        <p14:creationId xmlns:p14="http://schemas.microsoft.com/office/powerpoint/2010/main" val="1796757046"/>
      </p:ext>
    </p:extLst>
  </p:cSld>
  <p:clrMap bg1="dk2" tx1="lt1" bg2="dk1" tx2="lt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FE4277E8-0BFA-4E26-B055-E5EBC5B3B6CE}" type="slidenum">
              <a:rPr lang="en-CA"/>
              <a:pPr>
                <a:defRPr/>
              </a:pPr>
              <a:t>‹#›</a:t>
            </a:fld>
            <a:endParaRPr lang="en-CA"/>
          </a:p>
        </p:txBody>
      </p:sp>
      <p:sp>
        <p:nvSpPr>
          <p:cNvPr id="1031" name="Rectangle 7"/>
          <p:cNvSpPr>
            <a:spLocks noChangeArrowheads="1"/>
          </p:cNvSpPr>
          <p:nvPr userDrawn="1"/>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ctr" eaLnBrk="0" fontAlgn="base" hangingPunct="0">
              <a:spcBef>
                <a:spcPct val="0"/>
              </a:spcBef>
              <a:spcAft>
                <a:spcPct val="0"/>
              </a:spcAft>
              <a:defRPr sz="3200">
                <a:solidFill>
                  <a:schemeClr val="tx1"/>
                </a:solidFill>
                <a:latin typeface="Times New Roman" pitchFamily="18" charset="0"/>
              </a:defRPr>
            </a:lvl6pPr>
            <a:lvl7pPr marL="2971800" indent="-228600" algn="ctr" eaLnBrk="0" fontAlgn="base" hangingPunct="0">
              <a:spcBef>
                <a:spcPct val="0"/>
              </a:spcBef>
              <a:spcAft>
                <a:spcPct val="0"/>
              </a:spcAft>
              <a:defRPr sz="3200">
                <a:solidFill>
                  <a:schemeClr val="tx1"/>
                </a:solidFill>
                <a:latin typeface="Times New Roman" pitchFamily="18" charset="0"/>
              </a:defRPr>
            </a:lvl7pPr>
            <a:lvl8pPr marL="3429000" indent="-228600" algn="ctr" eaLnBrk="0" fontAlgn="base" hangingPunct="0">
              <a:spcBef>
                <a:spcPct val="0"/>
              </a:spcBef>
              <a:spcAft>
                <a:spcPct val="0"/>
              </a:spcAft>
              <a:defRPr sz="3200">
                <a:solidFill>
                  <a:schemeClr val="tx1"/>
                </a:solidFill>
                <a:latin typeface="Times New Roman" pitchFamily="18" charset="0"/>
              </a:defRPr>
            </a:lvl8pPr>
            <a:lvl9pPr marL="3886200" indent="-228600" algn="ctr" eaLnBrk="0" fontAlgn="base" hangingPunct="0">
              <a:spcBef>
                <a:spcPct val="0"/>
              </a:spcBef>
              <a:spcAft>
                <a:spcPct val="0"/>
              </a:spcAft>
              <a:defRPr sz="3200">
                <a:solidFill>
                  <a:schemeClr val="tx1"/>
                </a:solidFill>
                <a:latin typeface="Times New Roman" pitchFamily="18" charset="0"/>
              </a:defRPr>
            </a:lvl9pPr>
          </a:lstStyle>
          <a:p>
            <a:pPr algn="r" eaLnBrk="1" hangingPunct="1">
              <a:defRPr/>
            </a:pPr>
            <a:fld id="{A0D09F4C-E62F-4585-B564-B47BB1A524A6}" type="slidenum">
              <a:rPr lang="en-CA" altLang="en-US" sz="1400" smtClean="0"/>
              <a:pPr algn="r" eaLnBrk="1" hangingPunct="1">
                <a:defRPr/>
              </a:pPr>
              <a:t>‹#›</a:t>
            </a:fld>
            <a:endParaRPr lang="en-CA" altLang="en-US" sz="1400"/>
          </a:p>
        </p:txBody>
      </p:sp>
    </p:spTree>
    <p:extLst>
      <p:ext uri="{BB962C8B-B14F-4D97-AF65-F5344CB8AC3E}">
        <p14:creationId xmlns:p14="http://schemas.microsoft.com/office/powerpoint/2010/main" val="3532519576"/>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wmf"/><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6.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0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1.wmf"/><Relationship Id="rId1" Type="http://schemas.openxmlformats.org/officeDocument/2006/relationships/slideLayout" Target="../slideLayouts/slideLayout33.xml"/></Relationships>
</file>

<file path=ppt/slides/_rels/slide103.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33.xml"/></Relationships>
</file>

<file path=ppt/slides/_rels/slide10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24.jpeg"/><Relationship Id="rId1" Type="http://schemas.openxmlformats.org/officeDocument/2006/relationships/slideLayout" Target="../slideLayouts/slideLayout18.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6.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19.xml"/></Relationships>
</file>

<file path=ppt/slides/_rels/slide107.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1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73.xml"/><Relationship Id="rId1" Type="http://schemas.openxmlformats.org/officeDocument/2006/relationships/slideLayout" Target="../slideLayouts/slideLayout37.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jpeg"/></Relationships>
</file>

<file path=ppt/slides/_rels/slide13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4.xml"/><Relationship Id="rId1" Type="http://schemas.openxmlformats.org/officeDocument/2006/relationships/slideLayout" Target="../slideLayouts/slideLayout37.xml"/></Relationships>
</file>

<file path=ppt/slides/_rels/slide13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5.xml"/><Relationship Id="rId1" Type="http://schemas.openxmlformats.org/officeDocument/2006/relationships/slideLayout" Target="../slideLayouts/slideLayout37.xml"/><Relationship Id="rId4" Type="http://schemas.openxmlformats.org/officeDocument/2006/relationships/image" Target="../media/image40.jpeg"/></Relationships>
</file>

<file path=ppt/slides/_rels/slide137.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230.png"/><Relationship Id="rId7" Type="http://schemas.openxmlformats.org/officeDocument/2006/relationships/image" Target="../media/image24.png"/><Relationship Id="rId2" Type="http://schemas.openxmlformats.org/officeDocument/2006/relationships/notesSlide" Target="../notesSlides/notesSlide76.xml"/><Relationship Id="rId1" Type="http://schemas.openxmlformats.org/officeDocument/2006/relationships/slideLayout" Target="../slideLayouts/slideLayout37.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7.jpeg"/></Relationships>
</file>

<file path=ppt/slides/_rels/slide138.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250.png"/><Relationship Id="rId7" Type="http://schemas.openxmlformats.org/officeDocument/2006/relationships/image" Target="../media/image24.png"/><Relationship Id="rId2" Type="http://schemas.openxmlformats.org/officeDocument/2006/relationships/notesSlide" Target="../notesSlides/notesSlide77.xml"/><Relationship Id="rId1" Type="http://schemas.openxmlformats.org/officeDocument/2006/relationships/slideLayout" Target="../slideLayouts/slideLayout37.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7.jpeg"/><Relationship Id="rId9" Type="http://schemas.openxmlformats.org/officeDocument/2006/relationships/image" Target="../media/image38.jpeg"/></Relationships>
</file>

<file path=ppt/slides/_rels/slide13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8.xml"/><Relationship Id="rId1" Type="http://schemas.openxmlformats.org/officeDocument/2006/relationships/slideLayout" Target="../slideLayouts/slideLayout37.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270.png"/></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40.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280.png"/><Relationship Id="rId2" Type="http://schemas.openxmlformats.org/officeDocument/2006/relationships/notesSlide" Target="../notesSlides/notesSlide79.xml"/><Relationship Id="rId1" Type="http://schemas.openxmlformats.org/officeDocument/2006/relationships/slideLayout" Target="../slideLayouts/slideLayout37.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260.png"/></Relationships>
</file>

<file path=ppt/slides/_rels/slide14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0.xml"/><Relationship Id="rId1" Type="http://schemas.openxmlformats.org/officeDocument/2006/relationships/slideLayout" Target="../slideLayouts/slideLayout37.xml"/><Relationship Id="rId6" Type="http://schemas.openxmlformats.org/officeDocument/2006/relationships/image" Target="../media/image260.png"/><Relationship Id="rId5" Type="http://schemas.openxmlformats.org/officeDocument/2006/relationships/image" Target="../media/image41.png"/><Relationship Id="rId4" Type="http://schemas.openxmlformats.org/officeDocument/2006/relationships/image" Target="../media/image40.jpeg"/></Relationships>
</file>

<file path=ppt/slides/_rels/slide1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1.xml"/><Relationship Id="rId1" Type="http://schemas.openxmlformats.org/officeDocument/2006/relationships/slideLayout" Target="../slideLayouts/slideLayout37.xml"/><Relationship Id="rId6" Type="http://schemas.openxmlformats.org/officeDocument/2006/relationships/image" Target="../media/image38.jpeg"/><Relationship Id="rId5" Type="http://schemas.openxmlformats.org/officeDocument/2006/relationships/image" Target="../media/image41.png"/><Relationship Id="rId4" Type="http://schemas.openxmlformats.org/officeDocument/2006/relationships/image" Target="../media/image40.jpeg"/></Relationships>
</file>

<file path=ppt/slides/_rels/slide143.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290.png"/><Relationship Id="rId2" Type="http://schemas.openxmlformats.org/officeDocument/2006/relationships/notesSlide" Target="../notesSlides/notesSlide82.xml"/><Relationship Id="rId1" Type="http://schemas.openxmlformats.org/officeDocument/2006/relationships/slideLayout" Target="../slideLayouts/slideLayout37.xml"/><Relationship Id="rId6" Type="http://schemas.openxmlformats.org/officeDocument/2006/relationships/image" Target="../media/image38.jpeg"/><Relationship Id="rId5" Type="http://schemas.openxmlformats.org/officeDocument/2006/relationships/image" Target="../media/image41.png"/><Relationship Id="rId4" Type="http://schemas.openxmlformats.org/officeDocument/2006/relationships/image" Target="../media/image40.jpeg"/></Relationships>
</file>

<file path=ppt/slides/_rels/slide144.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5.jpeg"/><Relationship Id="rId2" Type="http://schemas.openxmlformats.org/officeDocument/2006/relationships/notesSlide" Target="../notesSlides/notesSlide83.xml"/><Relationship Id="rId1" Type="http://schemas.openxmlformats.org/officeDocument/2006/relationships/slideLayout" Target="../slideLayouts/slideLayout37.xml"/><Relationship Id="rId6" Type="http://schemas.openxmlformats.org/officeDocument/2006/relationships/image" Target="../media/image38.jpeg"/><Relationship Id="rId5" Type="http://schemas.openxmlformats.org/officeDocument/2006/relationships/image" Target="../media/image41.png"/><Relationship Id="rId4" Type="http://schemas.openxmlformats.org/officeDocument/2006/relationships/image" Target="../media/image40.jpeg"/></Relationships>
</file>

<file path=ppt/slides/_rels/slide145.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5.jpeg"/><Relationship Id="rId2" Type="http://schemas.openxmlformats.org/officeDocument/2006/relationships/notesSlide" Target="../notesSlides/notesSlide84.xml"/><Relationship Id="rId1" Type="http://schemas.openxmlformats.org/officeDocument/2006/relationships/slideLayout" Target="../slideLayouts/slideLayout37.xml"/><Relationship Id="rId6" Type="http://schemas.openxmlformats.org/officeDocument/2006/relationships/image" Target="../media/image38.jpeg"/><Relationship Id="rId5" Type="http://schemas.openxmlformats.org/officeDocument/2006/relationships/image" Target="../media/image41.png"/><Relationship Id="rId4" Type="http://schemas.openxmlformats.org/officeDocument/2006/relationships/image" Target="../media/image40.jpeg"/></Relationships>
</file>

<file path=ppt/slides/_rels/slide14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300.png"/><Relationship Id="rId2" Type="http://schemas.openxmlformats.org/officeDocument/2006/relationships/notesSlide" Target="../notesSlides/notesSlide85.xml"/><Relationship Id="rId1" Type="http://schemas.openxmlformats.org/officeDocument/2006/relationships/slideLayout" Target="../slideLayouts/slideLayout37.xml"/><Relationship Id="rId6" Type="http://schemas.openxmlformats.org/officeDocument/2006/relationships/image" Target="../media/image38.jpeg"/><Relationship Id="rId5" Type="http://schemas.openxmlformats.org/officeDocument/2006/relationships/image" Target="../media/image41.png"/><Relationship Id="rId4" Type="http://schemas.openxmlformats.org/officeDocument/2006/relationships/image" Target="../media/image40.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48.xml.rels><?xml version="1.0" encoding="UTF-8" standalone="yes"?>
<Relationships xmlns="http://schemas.openxmlformats.org/package/2006/relationships"><Relationship Id="rId8" Type="http://schemas.openxmlformats.org/officeDocument/2006/relationships/image" Target="../media/image15.wmf"/><Relationship Id="rId13" Type="http://schemas.openxmlformats.org/officeDocument/2006/relationships/image" Target="../media/image310.png"/><Relationship Id="rId3" Type="http://schemas.openxmlformats.org/officeDocument/2006/relationships/image" Target="../media/image46.jpeg"/><Relationship Id="rId7" Type="http://schemas.openxmlformats.org/officeDocument/2006/relationships/image" Target="../media/image14.wmf"/><Relationship Id="rId12"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2.xml"/><Relationship Id="rId6" Type="http://schemas.openxmlformats.org/officeDocument/2006/relationships/image" Target="../media/image13.wmf"/><Relationship Id="rId11" Type="http://schemas.openxmlformats.org/officeDocument/2006/relationships/image" Target="../media/image47.jpeg"/><Relationship Id="rId5" Type="http://schemas.openxmlformats.org/officeDocument/2006/relationships/image" Target="../media/image12.wmf"/><Relationship Id="rId15" Type="http://schemas.openxmlformats.org/officeDocument/2006/relationships/image" Target="../media/image330.png"/><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 Id="rId14" Type="http://schemas.openxmlformats.org/officeDocument/2006/relationships/image" Target="../media/image320.png"/></Relationships>
</file>

<file path=ppt/slides/_rels/slide149.xml.rels><?xml version="1.0" encoding="UTF-8" standalone="yes"?>
<Relationships xmlns="http://schemas.openxmlformats.org/package/2006/relationships"><Relationship Id="rId8" Type="http://schemas.openxmlformats.org/officeDocument/2006/relationships/image" Target="../media/image15.wmf"/><Relationship Id="rId13" Type="http://schemas.openxmlformats.org/officeDocument/2006/relationships/image" Target="../media/image310.png"/><Relationship Id="rId3" Type="http://schemas.openxmlformats.org/officeDocument/2006/relationships/image" Target="../media/image46.jpeg"/><Relationship Id="rId7" Type="http://schemas.openxmlformats.org/officeDocument/2006/relationships/image" Target="../media/image14.wmf"/><Relationship Id="rId12" Type="http://schemas.openxmlformats.org/officeDocument/2006/relationships/image" Target="../media/image6.png"/><Relationship Id="rId2" Type="http://schemas.openxmlformats.org/officeDocument/2006/relationships/notesSlide" Target="../notesSlides/notesSlide87.xml"/><Relationship Id="rId16" Type="http://schemas.openxmlformats.org/officeDocument/2006/relationships/image" Target="../media/image320.png"/><Relationship Id="rId1" Type="http://schemas.openxmlformats.org/officeDocument/2006/relationships/slideLayout" Target="../slideLayouts/slideLayout2.xml"/><Relationship Id="rId6" Type="http://schemas.openxmlformats.org/officeDocument/2006/relationships/image" Target="../media/image13.wmf"/><Relationship Id="rId11" Type="http://schemas.openxmlformats.org/officeDocument/2006/relationships/image" Target="../media/image47.jpeg"/><Relationship Id="rId5" Type="http://schemas.openxmlformats.org/officeDocument/2006/relationships/image" Target="../media/image12.wmf"/><Relationship Id="rId15" Type="http://schemas.openxmlformats.org/officeDocument/2006/relationships/image" Target="../media/image350.png"/><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 Id="rId14" Type="http://schemas.openxmlformats.org/officeDocument/2006/relationships/image" Target="../media/image340.png"/></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50.xml.rels><?xml version="1.0" encoding="UTF-8" standalone="yes"?>
<Relationships xmlns="http://schemas.openxmlformats.org/package/2006/relationships"><Relationship Id="rId8" Type="http://schemas.openxmlformats.org/officeDocument/2006/relationships/image" Target="../media/image15.wmf"/><Relationship Id="rId13" Type="http://schemas.openxmlformats.org/officeDocument/2006/relationships/image" Target="../media/image440.png"/><Relationship Id="rId3" Type="http://schemas.openxmlformats.org/officeDocument/2006/relationships/image" Target="../media/image46.jpeg"/><Relationship Id="rId7" Type="http://schemas.openxmlformats.org/officeDocument/2006/relationships/image" Target="../media/image14.wmf"/><Relationship Id="rId12" Type="http://schemas.openxmlformats.org/officeDocument/2006/relationships/image" Target="../media/image6.png"/><Relationship Id="rId2" Type="http://schemas.openxmlformats.org/officeDocument/2006/relationships/notesSlide" Target="../notesSlides/notesSlide88.xml"/><Relationship Id="rId1" Type="http://schemas.openxmlformats.org/officeDocument/2006/relationships/slideLayout" Target="../slideLayouts/slideLayout2.xml"/><Relationship Id="rId6" Type="http://schemas.openxmlformats.org/officeDocument/2006/relationships/image" Target="../media/image13.wmf"/><Relationship Id="rId11" Type="http://schemas.openxmlformats.org/officeDocument/2006/relationships/image" Target="../media/image47.jpeg"/><Relationship Id="rId5" Type="http://schemas.openxmlformats.org/officeDocument/2006/relationships/image" Target="../media/image12.wmf"/><Relationship Id="rId15" Type="http://schemas.openxmlformats.org/officeDocument/2006/relationships/image" Target="../media/image340.png"/><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 Id="rId14" Type="http://schemas.openxmlformats.org/officeDocument/2006/relationships/image" Target="../media/image320.png"/></Relationships>
</file>

<file path=ppt/slides/_rels/slide151.xml.rels><?xml version="1.0" encoding="UTF-8" standalone="yes"?>
<Relationships xmlns="http://schemas.openxmlformats.org/package/2006/relationships"><Relationship Id="rId8" Type="http://schemas.openxmlformats.org/officeDocument/2006/relationships/image" Target="../media/image15.wmf"/><Relationship Id="rId13" Type="http://schemas.openxmlformats.org/officeDocument/2006/relationships/image" Target="../media/image340.png"/><Relationship Id="rId3" Type="http://schemas.openxmlformats.org/officeDocument/2006/relationships/image" Target="../media/image46.jpeg"/><Relationship Id="rId7" Type="http://schemas.openxmlformats.org/officeDocument/2006/relationships/image" Target="../media/image14.wmf"/><Relationship Id="rId12" Type="http://schemas.openxmlformats.org/officeDocument/2006/relationships/image" Target="../media/image6.png"/><Relationship Id="rId2" Type="http://schemas.openxmlformats.org/officeDocument/2006/relationships/notesSlide" Target="../notesSlides/notesSlide89.xml"/><Relationship Id="rId1" Type="http://schemas.openxmlformats.org/officeDocument/2006/relationships/slideLayout" Target="../slideLayouts/slideLayout2.xml"/><Relationship Id="rId6" Type="http://schemas.openxmlformats.org/officeDocument/2006/relationships/image" Target="../media/image13.wmf"/><Relationship Id="rId11" Type="http://schemas.openxmlformats.org/officeDocument/2006/relationships/image" Target="../media/image47.jpeg"/><Relationship Id="rId5" Type="http://schemas.openxmlformats.org/officeDocument/2006/relationships/image" Target="../media/image12.wmf"/><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 Id="rId14" Type="http://schemas.openxmlformats.org/officeDocument/2006/relationships/image" Target="../media/image320.png"/></Relationships>
</file>

<file path=ppt/slides/_rels/slide152.xml.rels><?xml version="1.0" encoding="UTF-8" standalone="yes"?>
<Relationships xmlns="http://schemas.openxmlformats.org/package/2006/relationships"><Relationship Id="rId8" Type="http://schemas.openxmlformats.org/officeDocument/2006/relationships/image" Target="../media/image15.wmf"/><Relationship Id="rId3" Type="http://schemas.openxmlformats.org/officeDocument/2006/relationships/image" Target="../media/image46.jpeg"/><Relationship Id="rId7" Type="http://schemas.openxmlformats.org/officeDocument/2006/relationships/image" Target="../media/image14.wmf"/><Relationship Id="rId12" Type="http://schemas.openxmlformats.org/officeDocument/2006/relationships/image" Target="../media/image6.png"/><Relationship Id="rId17" Type="http://schemas.openxmlformats.org/officeDocument/2006/relationships/image" Target="../media/image78.png"/><Relationship Id="rId2" Type="http://schemas.openxmlformats.org/officeDocument/2006/relationships/notesSlide" Target="../notesSlides/notesSlide90.xml"/><Relationship Id="rId16" Type="http://schemas.openxmlformats.org/officeDocument/2006/relationships/image" Target="../media/image770.png"/><Relationship Id="rId1" Type="http://schemas.openxmlformats.org/officeDocument/2006/relationships/slideLayout" Target="../slideLayouts/slideLayout2.xml"/><Relationship Id="rId6" Type="http://schemas.openxmlformats.org/officeDocument/2006/relationships/image" Target="../media/image13.wmf"/><Relationship Id="rId11" Type="http://schemas.openxmlformats.org/officeDocument/2006/relationships/image" Target="../media/image47.jpeg"/><Relationship Id="rId5" Type="http://schemas.openxmlformats.org/officeDocument/2006/relationships/image" Target="../media/image12.wmf"/><Relationship Id="rId15" Type="http://schemas.openxmlformats.org/officeDocument/2006/relationships/image" Target="../media/image750.png"/><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s>
</file>

<file path=ppt/slides/_rels/slide153.xml.rels><?xml version="1.0" encoding="UTF-8" standalone="yes"?>
<Relationships xmlns="http://schemas.openxmlformats.org/package/2006/relationships"><Relationship Id="rId8" Type="http://schemas.openxmlformats.org/officeDocument/2006/relationships/image" Target="../media/image12.wmf"/><Relationship Id="rId13" Type="http://schemas.openxmlformats.org/officeDocument/2006/relationships/image" Target="../media/image17.wmf"/><Relationship Id="rId3" Type="http://schemas.openxmlformats.org/officeDocument/2006/relationships/image" Target="../media/image6.png"/><Relationship Id="rId7" Type="http://schemas.openxmlformats.org/officeDocument/2006/relationships/image" Target="../media/image11.wmf"/><Relationship Id="rId12" Type="http://schemas.openxmlformats.org/officeDocument/2006/relationships/image" Target="../media/image16.wmf"/><Relationship Id="rId17" Type="http://schemas.openxmlformats.org/officeDocument/2006/relationships/image" Target="../media/image960.png"/><Relationship Id="rId2" Type="http://schemas.openxmlformats.org/officeDocument/2006/relationships/notesSlide" Target="../notesSlides/notesSlide91.xml"/><Relationship Id="rId16" Type="http://schemas.openxmlformats.org/officeDocument/2006/relationships/image" Target="../media/image95.png"/><Relationship Id="rId1" Type="http://schemas.openxmlformats.org/officeDocument/2006/relationships/slideLayout" Target="../slideLayouts/slideLayout2.xml"/><Relationship Id="rId6" Type="http://schemas.openxmlformats.org/officeDocument/2006/relationships/image" Target="../media/image750.png"/><Relationship Id="rId11" Type="http://schemas.openxmlformats.org/officeDocument/2006/relationships/image" Target="../media/image15.wmf"/><Relationship Id="rId5" Type="http://schemas.openxmlformats.org/officeDocument/2006/relationships/image" Target="../media/image78.png"/><Relationship Id="rId15" Type="http://schemas.openxmlformats.org/officeDocument/2006/relationships/image" Target="../media/image48.jpeg"/><Relationship Id="rId10" Type="http://schemas.openxmlformats.org/officeDocument/2006/relationships/image" Target="../media/image14.wmf"/><Relationship Id="rId4" Type="http://schemas.openxmlformats.org/officeDocument/2006/relationships/image" Target="../media/image770.png"/><Relationship Id="rId9" Type="http://schemas.openxmlformats.org/officeDocument/2006/relationships/image" Target="../media/image13.wmf"/><Relationship Id="rId14" Type="http://schemas.openxmlformats.org/officeDocument/2006/relationships/image" Target="../media/image47.jpeg"/></Relationships>
</file>

<file path=ppt/slides/_rels/slide15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92.xml"/><Relationship Id="rId1" Type="http://schemas.openxmlformats.org/officeDocument/2006/relationships/slideLayout" Target="../slideLayouts/slideLayout50.xml"/></Relationships>
</file>

<file path=ppt/slides/_rels/slide15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93.xml"/><Relationship Id="rId1" Type="http://schemas.openxmlformats.org/officeDocument/2006/relationships/slideLayout" Target="../slideLayouts/slideLayout50.xml"/></Relationships>
</file>

<file path=ppt/slides/_rels/slide156.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94.xml"/><Relationship Id="rId1" Type="http://schemas.openxmlformats.org/officeDocument/2006/relationships/slideLayout" Target="../slideLayouts/slideLayout50.xml"/></Relationships>
</file>

<file path=ppt/slides/_rels/slide15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95.xml"/><Relationship Id="rId1" Type="http://schemas.openxmlformats.org/officeDocument/2006/relationships/slideLayout" Target="../slideLayouts/slideLayout50.xml"/></Relationships>
</file>

<file path=ppt/slides/_rels/slide158.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96.xml"/><Relationship Id="rId1" Type="http://schemas.openxmlformats.org/officeDocument/2006/relationships/slideLayout" Target="../slideLayouts/slideLayout50.xml"/></Relationships>
</file>

<file path=ppt/slides/_rels/slide1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7.xml"/><Relationship Id="rId1" Type="http://schemas.openxmlformats.org/officeDocument/2006/relationships/slideLayout" Target="../slideLayouts/slideLayout4.xml"/><Relationship Id="rId5" Type="http://schemas.openxmlformats.org/officeDocument/2006/relationships/image" Target="../media/image4100.png"/><Relationship Id="rId4" Type="http://schemas.openxmlformats.org/officeDocument/2006/relationships/image" Target="../media/image400.png"/></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1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8.xml"/><Relationship Id="rId1" Type="http://schemas.openxmlformats.org/officeDocument/2006/relationships/slideLayout" Target="../slideLayouts/slideLayout4.xml"/><Relationship Id="rId6" Type="http://schemas.openxmlformats.org/officeDocument/2006/relationships/image" Target="../media/image430.png"/><Relationship Id="rId5" Type="http://schemas.openxmlformats.org/officeDocument/2006/relationships/image" Target="../media/image420.png"/><Relationship Id="rId4" Type="http://schemas.openxmlformats.org/officeDocument/2006/relationships/image" Target="../media/image400.png"/></Relationships>
</file>

<file path=ppt/slides/_rels/slide16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16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0.xml"/><Relationship Id="rId1" Type="http://schemas.openxmlformats.org/officeDocument/2006/relationships/slideLayout" Target="../slideLayouts/slideLayout16.xml"/></Relationships>
</file>

<file path=ppt/slides/_rels/slide16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1.xml"/><Relationship Id="rId1" Type="http://schemas.openxmlformats.org/officeDocument/2006/relationships/slideLayout" Target="../slideLayouts/slideLayout16.xml"/><Relationship Id="rId4" Type="http://schemas.openxmlformats.org/officeDocument/2006/relationships/image" Target="../media/image1.wmf"/></Relationships>
</file>

<file path=ppt/slides/_rels/slide16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2.xml"/><Relationship Id="rId1" Type="http://schemas.openxmlformats.org/officeDocument/2006/relationships/slideLayout" Target="../slideLayouts/slideLayout16.xml"/></Relationships>
</file>

<file path=ppt/slides/_rels/slide16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6.xml"/></Relationships>
</file>

<file path=ppt/slides/_rels/slide16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5.xml"/><Relationship Id="rId1" Type="http://schemas.openxmlformats.org/officeDocument/2006/relationships/slideLayout" Target="../slideLayouts/slideLayout16.xml"/></Relationships>
</file>

<file path=ppt/slides/_rels/slide16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6.xml"/><Relationship Id="rId1" Type="http://schemas.openxmlformats.org/officeDocument/2006/relationships/slideLayout" Target="../slideLayouts/slideLayout16.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16.xml"/><Relationship Id="rId5" Type="http://schemas.openxmlformats.org/officeDocument/2006/relationships/image" Target="../media/image7.jpeg"/><Relationship Id="rId4" Type="http://schemas.openxmlformats.org/officeDocument/2006/relationships/image" Target="../media/image2.jpeg"/></Relationships>
</file>

<file path=ppt/slides/_rels/slide17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7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72.xml.rels><?xml version="1.0" encoding="UTF-8" standalone="yes"?>
<Relationships xmlns="http://schemas.openxmlformats.org/package/2006/relationships"><Relationship Id="rId8" Type="http://schemas.openxmlformats.org/officeDocument/2006/relationships/image" Target="../media/image15.wmf"/><Relationship Id="rId3" Type="http://schemas.openxmlformats.org/officeDocument/2006/relationships/image" Target="../media/image19.jpeg"/><Relationship Id="rId7" Type="http://schemas.openxmlformats.org/officeDocument/2006/relationships/image" Target="../media/image14.wmf"/><Relationship Id="rId2" Type="http://schemas.openxmlformats.org/officeDocument/2006/relationships/notesSlide" Target="../notesSlides/notesSlide110.xml"/><Relationship Id="rId1" Type="http://schemas.openxmlformats.org/officeDocument/2006/relationships/slideLayout" Target="../slideLayouts/slideLayout16.xml"/><Relationship Id="rId6" Type="http://schemas.openxmlformats.org/officeDocument/2006/relationships/image" Target="../media/image13.wmf"/><Relationship Id="rId11" Type="http://schemas.openxmlformats.org/officeDocument/2006/relationships/image" Target="../media/image49.jpeg"/><Relationship Id="rId5" Type="http://schemas.openxmlformats.org/officeDocument/2006/relationships/image" Target="../media/image12.wmf"/><Relationship Id="rId10" Type="http://schemas.openxmlformats.org/officeDocument/2006/relationships/image" Target="../media/image17.wmf"/><Relationship Id="rId4" Type="http://schemas.openxmlformats.org/officeDocument/2006/relationships/image" Target="../media/image11.wmf"/><Relationship Id="rId9" Type="http://schemas.openxmlformats.org/officeDocument/2006/relationships/image" Target="../media/image16.wmf"/></Relationships>
</file>

<file path=ppt/slides/_rels/slide17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1.xml"/><Relationship Id="rId1" Type="http://schemas.openxmlformats.org/officeDocument/2006/relationships/slideLayout" Target="../slideLayouts/slideLayout16.xml"/><Relationship Id="rId4" Type="http://schemas.openxmlformats.org/officeDocument/2006/relationships/image" Target="../media/image1.wmf"/></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6.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6.xml"/></Relationships>
</file>

<file path=ppt/slides/_rels/slide17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4.xml"/><Relationship Id="rId1" Type="http://schemas.openxmlformats.org/officeDocument/2006/relationships/slideLayout" Target="../slideLayouts/slideLayout16.xml"/></Relationships>
</file>

<file path=ppt/slides/_rels/slide17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15.xml"/><Relationship Id="rId1" Type="http://schemas.openxmlformats.org/officeDocument/2006/relationships/slideLayout" Target="../slideLayouts/slideLayout14.xml"/><Relationship Id="rId4" Type="http://schemas.openxmlformats.org/officeDocument/2006/relationships/image" Target="../media/image19.jpeg"/></Relationships>
</file>

<file path=ppt/slides/_rels/slide17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6.xml"/><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17.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6.xml"/><Relationship Id="rId5" Type="http://schemas.openxmlformats.org/officeDocument/2006/relationships/image" Target="../media/image8.jpeg"/><Relationship Id="rId4" Type="http://schemas.openxmlformats.org/officeDocument/2006/relationships/image" Target="../media/image7.jpeg"/></Relationships>
</file>

<file path=ppt/slides/_rels/slide18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18.xml"/><Relationship Id="rId1" Type="http://schemas.openxmlformats.org/officeDocument/2006/relationships/slideLayout" Target="../slideLayouts/slideLayout26.xml"/></Relationships>
</file>

<file path=ppt/slides/_rels/slide18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19.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2.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0.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3.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1.xml"/><Relationship Id="rId1" Type="http://schemas.openxmlformats.org/officeDocument/2006/relationships/slideLayout" Target="../slideLayouts/slideLayout26.xml"/><Relationship Id="rId5" Type="http://schemas.openxmlformats.org/officeDocument/2006/relationships/image" Target="../media/image2.jpeg"/><Relationship Id="rId4" Type="http://schemas.openxmlformats.org/officeDocument/2006/relationships/image" Target="../media/image6.png"/></Relationships>
</file>

<file path=ppt/slides/_rels/slide18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2.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3.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6.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4.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5.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6.xml"/><Relationship Id="rId1" Type="http://schemas.openxmlformats.org/officeDocument/2006/relationships/slideLayout" Target="../slideLayouts/slideLayout26.xml"/><Relationship Id="rId4" Type="http://schemas.openxmlformats.org/officeDocument/2006/relationships/image" Target="../media/image1.wmf"/></Relationships>
</file>

<file path=ppt/slides/_rels/slide189.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7.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16.xml"/><Relationship Id="rId5" Type="http://schemas.openxmlformats.org/officeDocument/2006/relationships/image" Target="../media/image7.jpeg"/><Relationship Id="rId4" Type="http://schemas.openxmlformats.org/officeDocument/2006/relationships/image" Target="../media/image9.jpeg"/></Relationships>
</file>

<file path=ppt/slides/_rels/slide19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8.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9.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2.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0.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3.xml.rels><?xml version="1.0" encoding="UTF-8" standalone="yes"?>
<Relationships xmlns="http://schemas.openxmlformats.org/package/2006/relationships"><Relationship Id="rId8" Type="http://schemas.openxmlformats.org/officeDocument/2006/relationships/image" Target="../media/image16.wmf"/><Relationship Id="rId13" Type="http://schemas.openxmlformats.org/officeDocument/2006/relationships/image" Target="../media/image48.jpeg"/><Relationship Id="rId3" Type="http://schemas.openxmlformats.org/officeDocument/2006/relationships/image" Target="../media/image11.wmf"/><Relationship Id="rId7" Type="http://schemas.openxmlformats.org/officeDocument/2006/relationships/image" Target="../media/image15.wmf"/><Relationship Id="rId12" Type="http://schemas.openxmlformats.org/officeDocument/2006/relationships/image" Target="../media/image47.jpeg"/><Relationship Id="rId2" Type="http://schemas.openxmlformats.org/officeDocument/2006/relationships/notesSlide" Target="../notesSlides/notesSlide131.xml"/><Relationship Id="rId1" Type="http://schemas.openxmlformats.org/officeDocument/2006/relationships/slideLayout" Target="../slideLayouts/slideLayout14.xml"/><Relationship Id="rId6" Type="http://schemas.openxmlformats.org/officeDocument/2006/relationships/image" Target="../media/image14.wmf"/><Relationship Id="rId11" Type="http://schemas.openxmlformats.org/officeDocument/2006/relationships/image" Target="../media/image51.png"/><Relationship Id="rId5" Type="http://schemas.openxmlformats.org/officeDocument/2006/relationships/image" Target="../media/image13.wmf"/><Relationship Id="rId10" Type="http://schemas.openxmlformats.org/officeDocument/2006/relationships/image" Target="../media/image50.jpeg"/><Relationship Id="rId4" Type="http://schemas.openxmlformats.org/officeDocument/2006/relationships/image" Target="../media/image12.wmf"/><Relationship Id="rId9" Type="http://schemas.openxmlformats.org/officeDocument/2006/relationships/image" Target="../media/image17.wmf"/><Relationship Id="rId14" Type="http://schemas.openxmlformats.org/officeDocument/2006/relationships/image" Target="../media/image52.png"/></Relationships>
</file>

<file path=ppt/slides/_rels/slide19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2.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3.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6.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4.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5.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8.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6.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199.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7.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2.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16.xml"/><Relationship Id="rId6" Type="http://schemas.openxmlformats.org/officeDocument/2006/relationships/image" Target="../media/image7.jpeg"/><Relationship Id="rId5" Type="http://schemas.openxmlformats.org/officeDocument/2006/relationships/image" Target="../media/image9.jpeg"/><Relationship Id="rId4" Type="http://schemas.openxmlformats.org/officeDocument/2006/relationships/image" Target="../media/image2.jpeg"/></Relationships>
</file>

<file path=ppt/slides/_rels/slide20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8.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20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39.xml"/><Relationship Id="rId1" Type="http://schemas.openxmlformats.org/officeDocument/2006/relationships/slideLayout" Target="../slideLayouts/slideLayout26.xml"/><Relationship Id="rId4" Type="http://schemas.openxmlformats.org/officeDocument/2006/relationships/image" Target="../media/image6.png"/></Relationships>
</file>

<file path=ppt/slides/_rels/slide2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40.xml"/><Relationship Id="rId1" Type="http://schemas.openxmlformats.org/officeDocument/2006/relationships/slideLayout" Target="../slideLayouts/slideLayout14.xml"/><Relationship Id="rId4" Type="http://schemas.openxmlformats.org/officeDocument/2006/relationships/image" Target="../media/image1.wmf"/></Relationships>
</file>

<file path=ppt/slides/_rels/slide20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41.xml"/><Relationship Id="rId1" Type="http://schemas.openxmlformats.org/officeDocument/2006/relationships/slideLayout" Target="../slideLayouts/slideLayout16.xml"/></Relationships>
</file>

<file path=ppt/slides/_rels/slide20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2.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0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3.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0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4.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0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5.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0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6.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0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7.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16.xml"/><Relationship Id="rId6" Type="http://schemas.openxmlformats.org/officeDocument/2006/relationships/image" Target="../media/image7.jpeg"/><Relationship Id="rId5" Type="http://schemas.openxmlformats.org/officeDocument/2006/relationships/image" Target="../media/image9.jpeg"/><Relationship Id="rId4" Type="http://schemas.openxmlformats.org/officeDocument/2006/relationships/image" Target="../media/image2.jpeg"/></Relationships>
</file>

<file path=ppt/slides/_rels/slide21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8.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1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9.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1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50.xml"/><Relationship Id="rId1" Type="http://schemas.openxmlformats.org/officeDocument/2006/relationships/slideLayout" Target="../slideLayouts/slideLayout19.xml"/><Relationship Id="rId4" Type="http://schemas.openxmlformats.org/officeDocument/2006/relationships/image" Target="../media/image55.jpeg"/></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16.xml"/><Relationship Id="rId6" Type="http://schemas.openxmlformats.org/officeDocument/2006/relationships/image" Target="../media/image7.jpeg"/><Relationship Id="rId5" Type="http://schemas.openxmlformats.org/officeDocument/2006/relationships/image" Target="../media/image9.jpeg"/><Relationship Id="rId4" Type="http://schemas.openxmlformats.org/officeDocument/2006/relationships/image" Target="../media/image2.jpeg"/></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16.xml"/><Relationship Id="rId5" Type="http://schemas.openxmlformats.org/officeDocument/2006/relationships/image" Target="../media/image7.jpeg"/><Relationship Id="rId4" Type="http://schemas.openxmlformats.org/officeDocument/2006/relationships/image" Target="../media/image2.jpeg"/></Relationships>
</file>

<file path=ppt/slides/_rels/slide2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5.xml"/><Relationship Id="rId1" Type="http://schemas.openxmlformats.org/officeDocument/2006/relationships/slideLayout" Target="../slideLayouts/slideLayout16.xml"/><Relationship Id="rId5" Type="http://schemas.openxmlformats.org/officeDocument/2006/relationships/image" Target="../media/image1.wmf"/><Relationship Id="rId4" Type="http://schemas.openxmlformats.org/officeDocument/2006/relationships/image" Target="../media/image6.png"/></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16.xml"/><Relationship Id="rId5" Type="http://schemas.openxmlformats.org/officeDocument/2006/relationships/image" Target="../media/image1.wmf"/><Relationship Id="rId4" Type="http://schemas.openxmlformats.org/officeDocument/2006/relationships/image" Target="../media/image2.jpeg"/></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3.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8" Type="http://schemas.openxmlformats.org/officeDocument/2006/relationships/image" Target="../media/image14.wmf"/><Relationship Id="rId13" Type="http://schemas.openxmlformats.org/officeDocument/2006/relationships/image" Target="../media/image2.jpeg"/><Relationship Id="rId3" Type="http://schemas.openxmlformats.org/officeDocument/2006/relationships/image" Target="../media/image6.png"/><Relationship Id="rId7" Type="http://schemas.openxmlformats.org/officeDocument/2006/relationships/image" Target="../media/image13.wmf"/><Relationship Id="rId12" Type="http://schemas.openxmlformats.org/officeDocument/2006/relationships/image" Target="../media/image18.jpeg"/><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image" Target="../media/image12.wmf"/><Relationship Id="rId11" Type="http://schemas.openxmlformats.org/officeDocument/2006/relationships/image" Target="../media/image17.wmf"/><Relationship Id="rId5" Type="http://schemas.openxmlformats.org/officeDocument/2006/relationships/image" Target="../media/image11.wmf"/><Relationship Id="rId10" Type="http://schemas.openxmlformats.org/officeDocument/2006/relationships/image" Target="../media/image16.wmf"/><Relationship Id="rId4" Type="http://schemas.openxmlformats.org/officeDocument/2006/relationships/image" Target="../media/image10.jpeg"/><Relationship Id="rId9" Type="http://schemas.openxmlformats.org/officeDocument/2006/relationships/image" Target="../media/image15.wmf"/></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16.xml"/><Relationship Id="rId4" Type="http://schemas.openxmlformats.org/officeDocument/2006/relationships/image" Target="../media/image19.jpeg"/></Relationships>
</file>

<file path=ppt/slides/_rels/slide3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5.xml"/><Relationship Id="rId1" Type="http://schemas.openxmlformats.org/officeDocument/2006/relationships/slideLayout" Target="../slideLayouts/slideLayout16.xml"/><Relationship Id="rId4" Type="http://schemas.openxmlformats.org/officeDocument/2006/relationships/image" Target="../media/image6.png"/></Relationships>
</file>

<file path=ppt/slides/_rels/slide3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7.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9.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0.xml"/><Relationship Id="rId1" Type="http://schemas.openxmlformats.org/officeDocument/2006/relationships/slideLayout" Target="../slideLayouts/slideLayout16.xml"/><Relationship Id="rId4" Type="http://schemas.openxmlformats.org/officeDocument/2006/relationships/image" Target="../media/image20.jpeg"/></Relationships>
</file>

<file path=ppt/slides/_rels/slide4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1.xml"/><Relationship Id="rId1" Type="http://schemas.openxmlformats.org/officeDocument/2006/relationships/slideLayout" Target="../slideLayouts/slideLayout16.xml"/><Relationship Id="rId4" Type="http://schemas.openxmlformats.org/officeDocument/2006/relationships/image" Target="../media/image2.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2.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3.xml"/><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4.xml"/><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9.xml"/><Relationship Id="rId5" Type="http://schemas.openxmlformats.org/officeDocument/2006/relationships/image" Target="../media/image23.jpeg"/><Relationship Id="rId4" Type="http://schemas.openxmlformats.org/officeDocument/2006/relationships/image" Target="../media/image13.wmf"/></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9.xml"/><Relationship Id="rId6" Type="http://schemas.openxmlformats.org/officeDocument/2006/relationships/image" Target="../media/image1.wmf"/><Relationship Id="rId5" Type="http://schemas.openxmlformats.org/officeDocument/2006/relationships/image" Target="../media/image23.jpeg"/><Relationship Id="rId4" Type="http://schemas.openxmlformats.org/officeDocument/2006/relationships/image" Target="../media/image13.wmf"/></Relationships>
</file>

<file path=ppt/slides/_rels/slide5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9.xml"/><Relationship Id="rId6" Type="http://schemas.openxmlformats.org/officeDocument/2006/relationships/image" Target="../media/image19.jpeg"/><Relationship Id="rId5" Type="http://schemas.openxmlformats.org/officeDocument/2006/relationships/image" Target="../media/image23.jpeg"/><Relationship Id="rId4" Type="http://schemas.openxmlformats.org/officeDocument/2006/relationships/image" Target="../media/image13.wmf"/></Relationships>
</file>

<file path=ppt/slides/_rels/slide5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9.xml"/><Relationship Id="rId5" Type="http://schemas.openxmlformats.org/officeDocument/2006/relationships/image" Target="../media/image23.jpeg"/><Relationship Id="rId4" Type="http://schemas.openxmlformats.org/officeDocument/2006/relationships/image" Target="../media/image13.wmf"/></Relationships>
</file>

<file path=ppt/slides/_rels/slide56.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29.xml"/></Relationships>
</file>

<file path=ppt/slides/_rels/slide5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9.xml"/><Relationship Id="rId6" Type="http://schemas.openxmlformats.org/officeDocument/2006/relationships/image" Target="../media/image1.wmf"/><Relationship Id="rId5" Type="http://schemas.openxmlformats.org/officeDocument/2006/relationships/image" Target="../media/image23.jpeg"/><Relationship Id="rId4" Type="http://schemas.openxmlformats.org/officeDocument/2006/relationships/image" Target="../media/image13.wmf"/></Relationships>
</file>

<file path=ppt/slides/_rels/slide5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9.xml"/></Relationships>
</file>

<file path=ppt/slides/_rels/slide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28.xml"/><Relationship Id="rId5" Type="http://schemas.openxmlformats.org/officeDocument/2006/relationships/image" Target="../media/image23.jpeg"/><Relationship Id="rId4" Type="http://schemas.openxmlformats.org/officeDocument/2006/relationships/image" Target="../media/image13.wmf"/></Relationships>
</file>

<file path=ppt/slides/_rels/slide62.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45.xml"/><Relationship Id="rId1" Type="http://schemas.openxmlformats.org/officeDocument/2006/relationships/slideLayout" Target="../slideLayouts/slideLayout29.xml"/><Relationship Id="rId4" Type="http://schemas.openxmlformats.org/officeDocument/2006/relationships/image" Target="../media/image24.jpeg"/></Relationships>
</file>

<file path=ppt/slides/_rels/slide6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47.xml"/><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30.xml"/><Relationship Id="rId5" Type="http://schemas.openxmlformats.org/officeDocument/2006/relationships/image" Target="../media/image23.jpeg"/><Relationship Id="rId4" Type="http://schemas.openxmlformats.org/officeDocument/2006/relationships/image" Target="../media/image13.wmf"/></Relationships>
</file>

<file path=ppt/slides/_rels/slide6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30.xml"/><Relationship Id="rId5" Type="http://schemas.openxmlformats.org/officeDocument/2006/relationships/image" Target="../media/image23.jpeg"/><Relationship Id="rId4" Type="http://schemas.openxmlformats.org/officeDocument/2006/relationships/image" Target="../media/image13.wmf"/></Relationships>
</file>

<file path=ppt/slides/_rels/slide6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30.xml"/><Relationship Id="rId5" Type="http://schemas.openxmlformats.org/officeDocument/2006/relationships/image" Target="../media/image23.jpeg"/><Relationship Id="rId4" Type="http://schemas.openxmlformats.org/officeDocument/2006/relationships/image" Target="../media/image13.wmf"/></Relationships>
</file>

<file path=ppt/slides/_rels/slide6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30.xml"/><Relationship Id="rId4" Type="http://schemas.openxmlformats.org/officeDocument/2006/relationships/image" Target="../media/image27.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7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slideLayout" Target="../slideLayouts/slideLayout30.xml"/><Relationship Id="rId5" Type="http://schemas.openxmlformats.org/officeDocument/2006/relationships/image" Target="../media/image23.jpeg"/><Relationship Id="rId4" Type="http://schemas.openxmlformats.org/officeDocument/2006/relationships/image" Target="../media/image13.wmf"/></Relationships>
</file>

<file path=ppt/slides/_rels/slide7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9.xml"/><Relationship Id="rId4" Type="http://schemas.openxmlformats.org/officeDocument/2006/relationships/image" Target="../media/image30.jpe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8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3.xml"/><Relationship Id="rId1" Type="http://schemas.openxmlformats.org/officeDocument/2006/relationships/slideLayout" Target="../slideLayouts/slideLayout19.xml"/></Relationships>
</file>

<file path=ppt/slides/_rels/slide8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4.xml"/><Relationship Id="rId1" Type="http://schemas.openxmlformats.org/officeDocument/2006/relationships/slideLayout" Target="../slideLayouts/slideLayout19.xml"/></Relationships>
</file>

<file path=ppt/slides/_rels/slide8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5.xml"/><Relationship Id="rId1" Type="http://schemas.openxmlformats.org/officeDocument/2006/relationships/slideLayout" Target="../slideLayouts/slideLayout19.xml"/></Relationships>
</file>

<file path=ppt/slides/_rels/slide8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6.xml"/><Relationship Id="rId1" Type="http://schemas.openxmlformats.org/officeDocument/2006/relationships/slideLayout" Target="../slideLayouts/slideLayout19.xml"/></Relationships>
</file>

<file path=ppt/slides/_rels/slide8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7.xml"/><Relationship Id="rId1" Type="http://schemas.openxmlformats.org/officeDocument/2006/relationships/slideLayout" Target="../slideLayouts/slideLayout1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9.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7.xml"/><Relationship Id="rId1"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8.xml"/><Relationship Id="rId1" Type="http://schemas.openxmlformats.org/officeDocument/2006/relationships/slideLayout" Target="../slideLayouts/slideLayout33.xml"/><Relationship Id="rId4" Type="http://schemas.openxmlformats.org/officeDocument/2006/relationships/image" Target="../media/image1.wmf"/></Relationships>
</file>

<file path=ppt/slides/_rels/slide99.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69.xml"/><Relationship Id="rId1" Type="http://schemas.openxmlformats.org/officeDocument/2006/relationships/slideLayout" Target="../slideLayouts/slideLayout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6A297E4-B77F-4B5E-AE15-51BE1A22A54D}"/>
              </a:ext>
            </a:extLst>
          </p:cNvPr>
          <p:cNvGrpSpPr/>
          <p:nvPr/>
        </p:nvGrpSpPr>
        <p:grpSpPr>
          <a:xfrm>
            <a:off x="-304799" y="703870"/>
            <a:ext cx="10286999" cy="6230330"/>
            <a:chOff x="-304799" y="703870"/>
            <a:chExt cx="10286999" cy="6230330"/>
          </a:xfrm>
        </p:grpSpPr>
        <p:grpSp>
          <p:nvGrpSpPr>
            <p:cNvPr id="7" name="Group 47"/>
            <p:cNvGrpSpPr>
              <a:grpSpLocks noChangeAspect="1"/>
            </p:cNvGrpSpPr>
            <p:nvPr/>
          </p:nvGrpSpPr>
          <p:grpSpPr bwMode="auto">
            <a:xfrm>
              <a:off x="548967" y="1140623"/>
              <a:ext cx="441911" cy="922248"/>
              <a:chOff x="2593" y="768"/>
              <a:chExt cx="849" cy="1475"/>
            </a:xfrm>
          </p:grpSpPr>
          <p:sp>
            <p:nvSpPr>
              <p:cNvPr id="13360"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1"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2"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3"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4"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5"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6"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3367" name="Group 55"/>
              <p:cNvGrpSpPr>
                <a:grpSpLocks/>
              </p:cNvGrpSpPr>
              <p:nvPr/>
            </p:nvGrpSpPr>
            <p:grpSpPr bwMode="auto">
              <a:xfrm>
                <a:off x="2720" y="768"/>
                <a:ext cx="230" cy="1456"/>
                <a:chOff x="2720" y="768"/>
                <a:chExt cx="230" cy="1456"/>
              </a:xfrm>
            </p:grpSpPr>
            <p:sp>
              <p:nvSpPr>
                <p:cNvPr id="13368"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69"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pic>
          <p:nvPicPr>
            <p:cNvPr id="59"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799" y="5554506"/>
              <a:ext cx="910183" cy="123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 name="Group 26"/>
            <p:cNvGrpSpPr>
              <a:grpSpLocks noChangeAspect="1"/>
            </p:cNvGrpSpPr>
            <p:nvPr/>
          </p:nvGrpSpPr>
          <p:grpSpPr bwMode="auto">
            <a:xfrm flipH="1">
              <a:off x="3619633" y="3303817"/>
              <a:ext cx="204435" cy="394487"/>
              <a:chOff x="2308" y="1513"/>
              <a:chExt cx="1162" cy="2570"/>
            </a:xfrm>
          </p:grpSpPr>
          <p:grpSp>
            <p:nvGrpSpPr>
              <p:cNvPr id="13322" name="Group 27"/>
              <p:cNvGrpSpPr>
                <a:grpSpLocks/>
              </p:cNvGrpSpPr>
              <p:nvPr/>
            </p:nvGrpSpPr>
            <p:grpSpPr bwMode="auto">
              <a:xfrm>
                <a:off x="2308" y="1740"/>
                <a:ext cx="957" cy="2343"/>
                <a:chOff x="2308" y="1740"/>
                <a:chExt cx="957" cy="2343"/>
              </a:xfrm>
            </p:grpSpPr>
            <p:sp>
              <p:nvSpPr>
                <p:cNvPr id="13330"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31"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32"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33"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34"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35"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3323"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24"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25"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326"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327"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328"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329"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37" name="AutoShape 8">
              <a:extLst>
                <a:ext uri="{FF2B5EF4-FFF2-40B4-BE49-F238E27FC236}">
                  <a16:creationId xmlns:a16="http://schemas.microsoft.com/office/drawing/2014/main" id="{7A448906-1106-4776-AF51-1311B036B874}"/>
                </a:ext>
              </a:extLst>
            </p:cNvPr>
            <p:cNvSpPr>
              <a:spLocks noChangeArrowheads="1"/>
            </p:cNvSpPr>
            <p:nvPr/>
          </p:nvSpPr>
          <p:spPr bwMode="auto">
            <a:xfrm>
              <a:off x="401646" y="703870"/>
              <a:ext cx="8666154" cy="6088692"/>
            </a:xfrm>
            <a:prstGeom prst="wedgeRectCallout">
              <a:avLst>
                <a:gd name="adj1" fmla="val -54103"/>
                <a:gd name="adj2" fmla="val 19668"/>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CA" altLang="en-US" sz="2400" dirty="0"/>
                <a:t>Three players:</a:t>
              </a:r>
            </a:p>
            <a:p>
              <a:pPr algn="l" eaLnBrk="1" hangingPunct="1">
                <a:spcBef>
                  <a:spcPct val="0"/>
                </a:spcBef>
                <a:buFontTx/>
                <a:buNone/>
                <a:defRPr/>
              </a:pPr>
              <a:endParaRPr lang="en-US" altLang="en-US" sz="2400" dirty="0"/>
            </a:p>
          </p:txBody>
        </p:sp>
        <p:pic>
          <p:nvPicPr>
            <p:cNvPr id="38" name="Picture 2" descr="http://www.swordofthespirit.net/bulwark/mosesbush.gif">
              <a:extLst>
                <a:ext uri="{FF2B5EF4-FFF2-40B4-BE49-F238E27FC236}">
                  <a16:creationId xmlns:a16="http://schemas.microsoft.com/office/drawing/2014/main" id="{61BC542B-1972-489D-9ED2-45BEE9BD39C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 y="460179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63AD4334-93EC-4528-8542-4BEC2782051A}"/>
                </a:ext>
              </a:extLst>
            </p:cNvPr>
            <p:cNvSpPr/>
            <p:nvPr/>
          </p:nvSpPr>
          <p:spPr>
            <a:xfrm>
              <a:off x="990600" y="1153328"/>
              <a:ext cx="4572000" cy="4216539"/>
            </a:xfrm>
            <a:prstGeom prst="rect">
              <a:avLst/>
            </a:prstGeom>
          </p:spPr>
          <p:txBody>
            <a:bodyPr>
              <a:spAutoFit/>
            </a:bodyPr>
            <a:lstStyle/>
            <a:p>
              <a:pPr marL="342900" indent="-342900" algn="l">
                <a:defRPr/>
              </a:pPr>
              <a:r>
                <a:rPr lang="en-CA" altLang="en-US" sz="2400" dirty="0">
                  <a:solidFill>
                    <a:srgbClr val="FF0000"/>
                  </a:solidFill>
                </a:rPr>
                <a:t>Adversary</a:t>
              </a:r>
              <a:r>
                <a:rPr lang="en-CA" altLang="en-US" sz="2400" dirty="0"/>
                <a:t>:</a:t>
              </a:r>
              <a:endParaRPr lang="en-US" altLang="en-US" sz="2400" dirty="0"/>
            </a:p>
            <a:p>
              <a:pPr marL="342900" indent="-342900" algn="l">
                <a:defRPr/>
              </a:pPr>
              <a:endParaRPr lang="en-US" altLang="en-US" sz="2400" dirty="0">
                <a:solidFill>
                  <a:schemeClr val="tx2"/>
                </a:solidFill>
              </a:endParaRPr>
            </a:p>
            <a:p>
              <a:pPr marL="342900" indent="-342900" algn="l">
                <a:defRPr/>
              </a:pPr>
              <a:r>
                <a:rPr lang="en-US" altLang="en-US" sz="1600" dirty="0">
                  <a:solidFill>
                    <a:schemeClr val="tx2"/>
                  </a:solidFill>
                </a:rPr>
                <a:t>  </a:t>
              </a:r>
              <a:endParaRPr lang="en-CA" altLang="en-US" sz="1600" dirty="0">
                <a:solidFill>
                  <a:schemeClr val="tx2"/>
                </a:solidFill>
              </a:endParaRPr>
            </a:p>
            <a:p>
              <a:pPr marL="342900" indent="-342900" algn="l">
                <a:defRPr/>
              </a:pPr>
              <a:r>
                <a:rPr lang="en-CA" altLang="en-US" sz="2400" dirty="0">
                  <a:solidFill>
                    <a:schemeClr val="accent2"/>
                  </a:solidFill>
                </a:rPr>
                <a:t>prover</a:t>
              </a:r>
              <a:r>
                <a:rPr lang="en-CA" altLang="en-US" sz="2400" dirty="0"/>
                <a:t>:</a:t>
              </a:r>
            </a:p>
            <a:p>
              <a:pPr marL="342900" indent="-342900" algn="l">
                <a:defRPr/>
              </a:pPr>
              <a:endParaRPr lang="en-CA" altLang="en-US" sz="2400" dirty="0">
                <a:solidFill>
                  <a:schemeClr val="tx2"/>
                </a:solidFill>
              </a:endParaRPr>
            </a:p>
            <a:p>
              <a:pPr marL="342900" indent="-342900" algn="l">
                <a:defRPr/>
              </a:pPr>
              <a:endParaRPr lang="en-CA" altLang="en-US" sz="2400" dirty="0">
                <a:solidFill>
                  <a:schemeClr val="tx2"/>
                </a:solidFill>
              </a:endParaRPr>
            </a:p>
            <a:p>
              <a:pPr marL="342900" indent="-342900" algn="l">
                <a:defRPr/>
              </a:pPr>
              <a:endParaRPr lang="en-CA" altLang="en-US" sz="2400" dirty="0">
                <a:solidFill>
                  <a:schemeClr val="tx2"/>
                </a:solidFill>
              </a:endParaRPr>
            </a:p>
            <a:p>
              <a:pPr marL="342900" indent="-342900" algn="l">
                <a:defRPr/>
              </a:pPr>
              <a:r>
                <a:rPr lang="en-CA" altLang="en-US" sz="2000" dirty="0">
                  <a:solidFill>
                    <a:schemeClr val="tx2"/>
                  </a:solidFill>
                </a:rPr>
                <a:t> </a:t>
              </a:r>
            </a:p>
            <a:p>
              <a:pPr marL="342900" indent="-342900" algn="l">
                <a:defRPr/>
              </a:pPr>
              <a:endParaRPr lang="en-CA" altLang="en-US" sz="1600" dirty="0">
                <a:solidFill>
                  <a:schemeClr val="tx2"/>
                </a:solidFill>
              </a:endParaRPr>
            </a:p>
            <a:p>
              <a:pPr marL="342900" indent="-342900" algn="l">
                <a:defRPr/>
              </a:pPr>
              <a:endParaRPr lang="en-CA" altLang="en-US" sz="1600" dirty="0">
                <a:solidFill>
                  <a:schemeClr val="tx2"/>
                </a:solidFill>
              </a:endParaRPr>
            </a:p>
            <a:p>
              <a:pPr marL="342900" indent="-342900" algn="l">
                <a:defRPr/>
              </a:pPr>
              <a:r>
                <a:rPr lang="en-CA" altLang="en-US" sz="1100" dirty="0">
                  <a:solidFill>
                    <a:schemeClr val="tx2"/>
                  </a:solidFill>
                </a:rPr>
                <a:t>  </a:t>
              </a:r>
            </a:p>
            <a:p>
              <a:pPr marL="342900" indent="-342900" algn="l">
                <a:defRPr/>
              </a:pPr>
              <a:r>
                <a:rPr lang="en-CA" altLang="en-US" sz="2400" dirty="0">
                  <a:solidFill>
                    <a:schemeClr val="tx2"/>
                  </a:solidFill>
                </a:rPr>
                <a:t>Oracle</a:t>
              </a:r>
              <a:r>
                <a:rPr lang="en-CA" altLang="en-US" sz="2400" dirty="0"/>
                <a:t>:</a:t>
              </a:r>
            </a:p>
            <a:p>
              <a:pPr marL="342900" indent="-342900" algn="l">
                <a:defRPr/>
              </a:pPr>
              <a:endParaRPr lang="en-CA" altLang="en-US" sz="1600" dirty="0"/>
            </a:p>
          </p:txBody>
        </p:sp>
        <p:sp>
          <p:nvSpPr>
            <p:cNvPr id="3" name="Rectangle 2">
              <a:extLst>
                <a:ext uri="{FF2B5EF4-FFF2-40B4-BE49-F238E27FC236}">
                  <a16:creationId xmlns:a16="http://schemas.microsoft.com/office/drawing/2014/main" id="{DAD4A095-AED6-4FF1-9981-BDBDD7E6D09A}"/>
                </a:ext>
              </a:extLst>
            </p:cNvPr>
            <p:cNvSpPr/>
            <p:nvPr/>
          </p:nvSpPr>
          <p:spPr>
            <a:xfrm>
              <a:off x="2412169" y="1178778"/>
              <a:ext cx="7570031" cy="5755422"/>
            </a:xfrm>
            <a:prstGeom prst="rect">
              <a:avLst/>
            </a:prstGeom>
          </p:spPr>
          <p:txBody>
            <a:bodyPr wrap="square">
              <a:spAutoFit/>
            </a:bodyPr>
            <a:lstStyle/>
            <a:p>
              <a:pPr algn="l">
                <a:defRPr/>
              </a:pPr>
              <a:r>
                <a:rPr lang="en-CA" altLang="en-US" sz="2400" dirty="0"/>
                <a:t>If there is an implied </a:t>
              </a:r>
              <a:r>
                <a:rPr lang="en-US" altLang="en-US" sz="2400" dirty="0">
                  <a:solidFill>
                    <a:srgbClr val="66FF66"/>
                  </a:solidFill>
                  <a:latin typeface="Symbol" pitchFamily="18" charset="2"/>
                </a:rPr>
                <a:t>"</a:t>
              </a:r>
              <a:r>
                <a:rPr lang="en-US" altLang="en-US" sz="2400" dirty="0">
                  <a:solidFill>
                    <a:srgbClr val="66FF66"/>
                  </a:solidFill>
                  <a:latin typeface="Monotype Corsiva" panose="03010101010201010101" pitchFamily="66" charset="0"/>
                </a:rPr>
                <a:t>M</a:t>
              </a:r>
              <a:r>
                <a:rPr lang="en-CA" altLang="en-US" sz="2400" dirty="0"/>
                <a:t>, I go first providing </a:t>
              </a:r>
            </a:p>
            <a:p>
              <a:pPr algn="l">
                <a:defRPr/>
              </a:pPr>
              <a:r>
                <a:rPr lang="en-CA" altLang="en-US" sz="2400" dirty="0"/>
                <a:t>  worst case</a:t>
              </a:r>
              <a:r>
                <a:rPr lang="en-US" altLang="en-US" sz="2400" dirty="0">
                  <a:solidFill>
                    <a:srgbClr val="66FF66"/>
                  </a:solidFill>
                  <a:cs typeface="Times New Roman" panose="02020603050405020304" pitchFamily="18" charset="0"/>
                  <a:sym typeface="Symbol" panose="05050102010706020507" pitchFamily="18" charset="2"/>
                </a:rPr>
                <a:t> U</a:t>
              </a:r>
              <a:r>
                <a:rPr lang="en-CA" altLang="en-US" sz="2400" dirty="0"/>
                <a:t>, functions, relations and </a:t>
              </a:r>
              <a:r>
                <a:rPr lang="en-CA" altLang="en-US" sz="2400" dirty="0">
                  <a:solidFill>
                    <a:srgbClr val="66FF66"/>
                  </a:solidFill>
                </a:rPr>
                <a:t>free </a:t>
              </a:r>
              <a:r>
                <a:rPr lang="en-CA" altLang="en-US" sz="2400" dirty="0"/>
                <a:t>vars.</a:t>
              </a:r>
            </a:p>
            <a:p>
              <a:pPr algn="l">
                <a:defRPr/>
              </a:pPr>
              <a:r>
                <a:rPr lang="en-CA" altLang="en-US" sz="1600" dirty="0"/>
                <a:t>  </a:t>
              </a:r>
            </a:p>
            <a:p>
              <a:pPr algn="l">
                <a:defRPr/>
              </a:pPr>
              <a:r>
                <a:rPr lang="en-CA" altLang="en-US" sz="2400" dirty="0"/>
                <a:t>I prove formula is true </a:t>
              </a:r>
            </a:p>
            <a:p>
              <a:pPr algn="l">
                <a:defRPr/>
              </a:pPr>
              <a:r>
                <a:rPr lang="en-CA" altLang="en-US" sz="2400" dirty="0"/>
                <a:t>  with the Adversary’s choices and the Oracle’s help.</a:t>
              </a:r>
            </a:p>
            <a:p>
              <a:pPr marL="342900" indent="-342900" algn="l">
                <a:buFont typeface="Arial" panose="020B0604020202020204" pitchFamily="34" charset="0"/>
                <a:buChar char="•"/>
                <a:defRPr/>
              </a:pPr>
              <a:r>
                <a:rPr lang="en-CA" altLang="en-US" sz="2400" dirty="0"/>
                <a:t>If </a:t>
              </a:r>
              <a:r>
                <a:rPr lang="en-US" altLang="en-US" sz="2400" dirty="0">
                  <a:solidFill>
                    <a:srgbClr val="FF0000"/>
                  </a:solidFill>
                  <a:latin typeface="Symbol" pitchFamily="18" charset="2"/>
                </a:rPr>
                <a:t>"</a:t>
              </a:r>
              <a:r>
                <a:rPr lang="en-US" altLang="en-US" sz="2400" dirty="0">
                  <a:solidFill>
                    <a:srgbClr val="FF0000"/>
                  </a:solidFill>
                  <a:cs typeface="Times New Roman" panose="02020603050405020304" pitchFamily="18" charset="0"/>
                  <a:sym typeface="Symbol" panose="05050102010706020507" pitchFamily="18" charset="2"/>
                </a:rPr>
                <a:t>x</a:t>
              </a:r>
              <a:r>
                <a:rPr lang="en-US" altLang="en-US" sz="2400" dirty="0">
                  <a:cs typeface="Times New Roman" panose="02020603050405020304" pitchFamily="18" charset="0"/>
                  <a:sym typeface="Symbol" panose="05050102010706020507" pitchFamily="18" charset="2"/>
                </a:rPr>
                <a:t>,     </a:t>
              </a:r>
              <a:endParaRPr lang="en-CA" altLang="en-US" sz="1600" dirty="0"/>
            </a:p>
            <a:p>
              <a:pPr marL="342900" indent="-342900" algn="l">
                <a:buFont typeface="Arial" panose="020B0604020202020204" pitchFamily="34" charset="0"/>
                <a:buChar char="•"/>
                <a:defRPr/>
              </a:pPr>
              <a:r>
                <a:rPr lang="en-CA" altLang="en-US" sz="2400" dirty="0"/>
                <a:t>If </a:t>
              </a:r>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dirty="0">
                  <a:cs typeface="Times New Roman" panose="02020603050405020304" pitchFamily="18" charset="0"/>
                  <a:sym typeface="Symbol" panose="05050102010706020507" pitchFamily="18" charset="2"/>
                </a:rPr>
                <a:t>,      </a:t>
              </a:r>
            </a:p>
            <a:p>
              <a:pPr marL="342900" indent="-342900" algn="l">
                <a:buFont typeface="Arial" panose="020B0604020202020204" pitchFamily="34" charset="0"/>
                <a:buChar char="•"/>
                <a:defRPr/>
              </a:pPr>
              <a:r>
                <a:rPr lang="en-CA" altLang="en-US" sz="2400" dirty="0"/>
                <a:t>If </a:t>
              </a:r>
              <a:r>
                <a:rPr lang="en-US" altLang="en-US" sz="2400" dirty="0">
                  <a:solidFill>
                    <a:schemeClr val="accent2"/>
                  </a:solidFill>
                  <a:latin typeface="+mj-lt"/>
                </a:rPr>
                <a:t>or</a:t>
              </a:r>
              <a:r>
                <a:rPr lang="en-US" altLang="en-US" sz="2400" dirty="0">
                  <a:cs typeface="Times New Roman" panose="02020603050405020304" pitchFamily="18" charset="0"/>
                  <a:sym typeface="Symbol" panose="05050102010706020507" pitchFamily="18" charset="2"/>
                </a:rPr>
                <a:t>,       </a:t>
              </a:r>
            </a:p>
            <a:p>
              <a:pPr marL="342900" indent="-342900" algn="l">
                <a:buFont typeface="Arial" panose="020B0604020202020204" pitchFamily="34" charset="0"/>
                <a:buChar char="•"/>
                <a:defRPr/>
              </a:pPr>
              <a:r>
                <a:rPr lang="en-CA" altLang="en-US" sz="2400" dirty="0"/>
                <a:t>If </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p>
            <a:p>
              <a:pPr algn="l">
                <a:defRPr/>
              </a:pPr>
              <a:endParaRPr lang="en-CA" altLang="en-US" sz="1600" dirty="0"/>
            </a:p>
            <a:p>
              <a:pPr algn="l">
                <a:defRPr/>
              </a:pPr>
              <a:r>
                <a:rPr lang="en-US" altLang="en-US" sz="2400" dirty="0">
                  <a:cs typeface="Times New Roman" panose="02020603050405020304" pitchFamily="18" charset="0"/>
                  <a:sym typeface="Symbol" panose="05050102010706020507" pitchFamily="18" charset="2"/>
                </a:rPr>
                <a:t>I assure </a:t>
              </a:r>
              <a:r>
                <a:rPr lang="en-US" altLang="en-US" sz="2400" dirty="0">
                  <a:solidFill>
                    <a:srgbClr val="FFFF00"/>
                  </a:solidFill>
                  <a:cs typeface="Times New Roman" panose="02020603050405020304" pitchFamily="18" charset="0"/>
                  <a:sym typeface="Symbol" panose="05050102010706020507" pitchFamily="18" charset="2"/>
                </a:rPr>
                <a:t>A</a:t>
              </a:r>
              <a:r>
                <a:rPr lang="en-US" altLang="en-US" sz="2400" dirty="0">
                  <a:cs typeface="Times New Roman" panose="02020603050405020304" pitchFamily="18" charset="0"/>
                  <a:sym typeface="Symbol" panose="05050102010706020507" pitchFamily="18" charset="2"/>
                </a:rPr>
                <a:t> from </a:t>
              </a:r>
              <a:r>
                <a:rPr lang="en-CA" altLang="en-US" sz="2400" dirty="0">
                  <a:solidFill>
                    <a:schemeClr val="tx2"/>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  </a:t>
              </a:r>
            </a:p>
            <a:p>
              <a:pPr marL="342900" indent="-342900" algn="l">
                <a:buFont typeface="Arial" panose="020B0604020202020204" pitchFamily="34" charset="0"/>
                <a:buChar char="•"/>
                <a:defRPr/>
              </a:pPr>
              <a:r>
                <a:rPr lang="en-CA" altLang="en-US" sz="2400" dirty="0"/>
                <a:t>If </a:t>
              </a:r>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x</a:t>
              </a:r>
              <a:r>
                <a:rPr lang="en-US" altLang="en-US" sz="2400" dirty="0">
                  <a:cs typeface="Times New Roman" panose="02020603050405020304" pitchFamily="18" charset="0"/>
                  <a:sym typeface="Symbol" panose="05050102010706020507" pitchFamily="18" charset="2"/>
                </a:rPr>
                <a:t>,       </a:t>
              </a:r>
              <a:endParaRPr lang="en-CA" altLang="en-US" sz="1600" dirty="0">
                <a:sym typeface="Symbol" panose="05050102010706020507" pitchFamily="18" charset="2"/>
              </a:endParaRPr>
            </a:p>
            <a:p>
              <a:pPr marL="342900" indent="-342900" algn="l">
                <a:buFont typeface="Arial" panose="020B0604020202020204" pitchFamily="34" charset="0"/>
                <a:buChar char="•"/>
                <a:defRPr/>
              </a:pPr>
              <a:r>
                <a:rPr lang="en-CA" altLang="en-US" sz="2400" dirty="0"/>
                <a:t>If </a:t>
              </a:r>
              <a:r>
                <a:rPr lang="en-US" altLang="en-US" sz="2400" dirty="0">
                  <a:solidFill>
                    <a:srgbClr val="FFFF00"/>
                  </a:solidFill>
                  <a:latin typeface="Symbol" pitchFamily="18" charset="2"/>
                </a:rPr>
                <a:t>$</a:t>
              </a:r>
              <a:r>
                <a:rPr lang="en-US" altLang="en-US" sz="2400" dirty="0">
                  <a:solidFill>
                    <a:srgbClr val="FFFF00"/>
                  </a:solidFill>
                  <a:cs typeface="Times New Roman" panose="02020603050405020304" pitchFamily="18" charset="0"/>
                  <a:sym typeface="Symbol" panose="05050102010706020507" pitchFamily="18" charset="2"/>
                </a:rPr>
                <a:t>y</a:t>
              </a:r>
              <a:r>
                <a:rPr lang="en-US" altLang="en-US" sz="2400" dirty="0">
                  <a:cs typeface="Times New Roman" panose="02020603050405020304" pitchFamily="18" charset="0"/>
                  <a:sym typeface="Symbol" panose="05050102010706020507" pitchFamily="18" charset="2"/>
                </a:rPr>
                <a:t>,        </a:t>
              </a:r>
              <a:endParaRPr lang="en-CA" altLang="en-US" sz="2400" dirty="0"/>
            </a:p>
            <a:p>
              <a:pPr marL="342900" indent="-342900" algn="l">
                <a:buFont typeface="Arial" panose="020B0604020202020204" pitchFamily="34" charset="0"/>
                <a:buChar char="•"/>
                <a:defRPr/>
              </a:pPr>
              <a:r>
                <a:rPr lang="en-CA" altLang="en-US" sz="2400" dirty="0"/>
                <a:t>If </a:t>
              </a:r>
              <a:r>
                <a:rPr lang="en-US" altLang="en-US" sz="2400" dirty="0">
                  <a:solidFill>
                    <a:srgbClr val="FFFF00"/>
                  </a:solidFill>
                </a:rPr>
                <a:t>or</a:t>
              </a:r>
              <a:r>
                <a:rPr lang="en-US" altLang="en-US" sz="2400" dirty="0">
                  <a:cs typeface="Times New Roman" panose="02020603050405020304" pitchFamily="18" charset="0"/>
                  <a:sym typeface="Symbol" panose="05050102010706020507" pitchFamily="18" charset="2"/>
                </a:rPr>
                <a:t>,         </a:t>
              </a:r>
            </a:p>
            <a:p>
              <a:pPr marL="342900" indent="-342900" algn="l">
                <a:buFont typeface="Arial" panose="020B0604020202020204" pitchFamily="34" charset="0"/>
                <a:buChar char="•"/>
                <a:defRPr/>
              </a:pPr>
              <a:r>
                <a:rPr lang="en-CA" altLang="en-US" sz="2400" dirty="0"/>
                <a:t>If </a:t>
              </a:r>
              <a:r>
                <a:rPr lang="el-GR" altLang="en-US" sz="2400" dirty="0">
                  <a:solidFill>
                    <a:srgbClr val="FF00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p>
            <a:p>
              <a:pPr algn="l">
                <a:defRPr/>
              </a:pPr>
              <a:endParaRPr lang="en-CA" altLang="en-US" sz="2400" dirty="0"/>
            </a:p>
          </p:txBody>
        </p:sp>
        <p:grpSp>
          <p:nvGrpSpPr>
            <p:cNvPr id="57" name="Group 26">
              <a:extLst>
                <a:ext uri="{FF2B5EF4-FFF2-40B4-BE49-F238E27FC236}">
                  <a16:creationId xmlns:a16="http://schemas.microsoft.com/office/drawing/2014/main" id="{EFF66382-29AB-4A1A-B8F2-2BDC9B895204}"/>
                </a:ext>
              </a:extLst>
            </p:cNvPr>
            <p:cNvGrpSpPr>
              <a:grpSpLocks noChangeAspect="1"/>
            </p:cNvGrpSpPr>
            <p:nvPr/>
          </p:nvGrpSpPr>
          <p:grpSpPr bwMode="auto">
            <a:xfrm flipH="1">
              <a:off x="609763" y="2056680"/>
              <a:ext cx="417393" cy="805422"/>
              <a:chOff x="2308" y="1513"/>
              <a:chExt cx="1162" cy="2570"/>
            </a:xfrm>
          </p:grpSpPr>
          <p:grpSp>
            <p:nvGrpSpPr>
              <p:cNvPr id="61" name="Group 27">
                <a:extLst>
                  <a:ext uri="{FF2B5EF4-FFF2-40B4-BE49-F238E27FC236}">
                    <a16:creationId xmlns:a16="http://schemas.microsoft.com/office/drawing/2014/main" id="{EA222DA8-E4D8-4230-B7E6-947AA02EF6D3}"/>
                  </a:ext>
                </a:extLst>
              </p:cNvPr>
              <p:cNvGrpSpPr>
                <a:grpSpLocks/>
              </p:cNvGrpSpPr>
              <p:nvPr/>
            </p:nvGrpSpPr>
            <p:grpSpPr bwMode="auto">
              <a:xfrm>
                <a:off x="2308" y="1740"/>
                <a:ext cx="957" cy="2343"/>
                <a:chOff x="2308" y="1740"/>
                <a:chExt cx="957" cy="2343"/>
              </a:xfrm>
            </p:grpSpPr>
            <p:sp>
              <p:nvSpPr>
                <p:cNvPr id="70" name="Freeform 28">
                  <a:extLst>
                    <a:ext uri="{FF2B5EF4-FFF2-40B4-BE49-F238E27FC236}">
                      <a16:creationId xmlns:a16="http://schemas.microsoft.com/office/drawing/2014/main" id="{88E92CB4-D608-4ED3-9A59-F8ED81D930B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 name="Freeform 29">
                  <a:extLst>
                    <a:ext uri="{FF2B5EF4-FFF2-40B4-BE49-F238E27FC236}">
                      <a16:creationId xmlns:a16="http://schemas.microsoft.com/office/drawing/2014/main" id="{31F4BB85-0258-452A-A123-7B697145343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30">
                  <a:extLst>
                    <a:ext uri="{FF2B5EF4-FFF2-40B4-BE49-F238E27FC236}">
                      <a16:creationId xmlns:a16="http://schemas.microsoft.com/office/drawing/2014/main" id="{B8BDA972-2E7B-41B8-AC3B-75E8C92614D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1">
                  <a:extLst>
                    <a:ext uri="{FF2B5EF4-FFF2-40B4-BE49-F238E27FC236}">
                      <a16:creationId xmlns:a16="http://schemas.microsoft.com/office/drawing/2014/main" id="{E05CF3C6-6DFA-47AC-A443-996C4CDB2FC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Freeform 32">
                  <a:extLst>
                    <a:ext uri="{FF2B5EF4-FFF2-40B4-BE49-F238E27FC236}">
                      <a16:creationId xmlns:a16="http://schemas.microsoft.com/office/drawing/2014/main" id="{2AF914DC-1A0D-4554-9C9C-E4BF3276A59A}"/>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33">
                  <a:extLst>
                    <a:ext uri="{FF2B5EF4-FFF2-40B4-BE49-F238E27FC236}">
                      <a16:creationId xmlns:a16="http://schemas.microsoft.com/office/drawing/2014/main" id="{D96E9296-FFF2-41EB-8A85-40806C8B9D7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3" name="Freeform 34">
                <a:extLst>
                  <a:ext uri="{FF2B5EF4-FFF2-40B4-BE49-F238E27FC236}">
                    <a16:creationId xmlns:a16="http://schemas.microsoft.com/office/drawing/2014/main" id="{6A0B283F-D78B-44AF-AD4B-5B47D21942B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 name="Freeform 35">
                <a:extLst>
                  <a:ext uri="{FF2B5EF4-FFF2-40B4-BE49-F238E27FC236}">
                    <a16:creationId xmlns:a16="http://schemas.microsoft.com/office/drawing/2014/main" id="{3D005A9D-CB61-4B35-B610-FA04D699B61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Oval 36">
                <a:extLst>
                  <a:ext uri="{FF2B5EF4-FFF2-40B4-BE49-F238E27FC236}">
                    <a16:creationId xmlns:a16="http://schemas.microsoft.com/office/drawing/2014/main" id="{DAC13646-7A18-4D5F-BA64-D274DF0A8C7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 name="Oval 37">
                <a:extLst>
                  <a:ext uri="{FF2B5EF4-FFF2-40B4-BE49-F238E27FC236}">
                    <a16:creationId xmlns:a16="http://schemas.microsoft.com/office/drawing/2014/main" id="{2C60BEB5-ECC0-4DCE-AE1C-FCEAE018D64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7" name="Oval 38">
                <a:extLst>
                  <a:ext uri="{FF2B5EF4-FFF2-40B4-BE49-F238E27FC236}">
                    <a16:creationId xmlns:a16="http://schemas.microsoft.com/office/drawing/2014/main" id="{B9CE9EF7-1007-4571-8660-94102EFC97F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8" name="Oval 39">
                <a:extLst>
                  <a:ext uri="{FF2B5EF4-FFF2-40B4-BE49-F238E27FC236}">
                    <a16:creationId xmlns:a16="http://schemas.microsoft.com/office/drawing/2014/main" id="{10329A09-D618-40AE-B729-5BDD12CC936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 name="Oval 40">
                <a:extLst>
                  <a:ext uri="{FF2B5EF4-FFF2-40B4-BE49-F238E27FC236}">
                    <a16:creationId xmlns:a16="http://schemas.microsoft.com/office/drawing/2014/main" id="{E9778E93-639C-4A79-9B75-FAC32EBB1B3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76" name="Group 47">
              <a:extLst>
                <a:ext uri="{FF2B5EF4-FFF2-40B4-BE49-F238E27FC236}">
                  <a16:creationId xmlns:a16="http://schemas.microsoft.com/office/drawing/2014/main" id="{5CAC9BE4-4DB5-4B53-B9F2-A7CFB04A6F02}"/>
                </a:ext>
              </a:extLst>
            </p:cNvPr>
            <p:cNvGrpSpPr>
              <a:grpSpLocks noChangeAspect="1"/>
            </p:cNvGrpSpPr>
            <p:nvPr/>
          </p:nvGrpSpPr>
          <p:grpSpPr bwMode="auto">
            <a:xfrm>
              <a:off x="3553264" y="2831635"/>
              <a:ext cx="262328" cy="547467"/>
              <a:chOff x="2593" y="768"/>
              <a:chExt cx="849" cy="1475"/>
            </a:xfrm>
          </p:grpSpPr>
          <p:sp>
            <p:nvSpPr>
              <p:cNvPr id="78" name="Freeform 48">
                <a:extLst>
                  <a:ext uri="{FF2B5EF4-FFF2-40B4-BE49-F238E27FC236}">
                    <a16:creationId xmlns:a16="http://schemas.microsoft.com/office/drawing/2014/main" id="{E4F5AA0B-F199-4CFE-881E-412B7B06CB4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9" name="Freeform 49">
                <a:extLst>
                  <a:ext uri="{FF2B5EF4-FFF2-40B4-BE49-F238E27FC236}">
                    <a16:creationId xmlns:a16="http://schemas.microsoft.com/office/drawing/2014/main" id="{20EE62A2-5274-4D8A-92CB-F9C603DE92D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Freeform 50">
                <a:extLst>
                  <a:ext uri="{FF2B5EF4-FFF2-40B4-BE49-F238E27FC236}">
                    <a16:creationId xmlns:a16="http://schemas.microsoft.com/office/drawing/2014/main" id="{F5D7EA16-8497-47F0-9D48-1F7FFEFA98A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51">
                <a:extLst>
                  <a:ext uri="{FF2B5EF4-FFF2-40B4-BE49-F238E27FC236}">
                    <a16:creationId xmlns:a16="http://schemas.microsoft.com/office/drawing/2014/main" id="{574ED893-DEA5-4C5F-A2B8-20721F05E00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52">
                <a:extLst>
                  <a:ext uri="{FF2B5EF4-FFF2-40B4-BE49-F238E27FC236}">
                    <a16:creationId xmlns:a16="http://schemas.microsoft.com/office/drawing/2014/main" id="{01D48D91-ED98-4103-8994-F4EF584A5F4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3" name="Freeform 53">
                <a:extLst>
                  <a:ext uri="{FF2B5EF4-FFF2-40B4-BE49-F238E27FC236}">
                    <a16:creationId xmlns:a16="http://schemas.microsoft.com/office/drawing/2014/main" id="{8F0F524F-A851-49F6-8823-9B75271F350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4" name="Freeform 54">
                <a:extLst>
                  <a:ext uri="{FF2B5EF4-FFF2-40B4-BE49-F238E27FC236}">
                    <a16:creationId xmlns:a16="http://schemas.microsoft.com/office/drawing/2014/main" id="{E4B137F0-E0F0-4DB8-9AE1-39F3CB04F7F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5" name="Group 55">
                <a:extLst>
                  <a:ext uri="{FF2B5EF4-FFF2-40B4-BE49-F238E27FC236}">
                    <a16:creationId xmlns:a16="http://schemas.microsoft.com/office/drawing/2014/main" id="{C788E1A8-5409-477E-8237-EBA206471C37}"/>
                  </a:ext>
                </a:extLst>
              </p:cNvPr>
              <p:cNvGrpSpPr>
                <a:grpSpLocks/>
              </p:cNvGrpSpPr>
              <p:nvPr/>
            </p:nvGrpSpPr>
            <p:grpSpPr bwMode="auto">
              <a:xfrm>
                <a:off x="2720" y="768"/>
                <a:ext cx="230" cy="1456"/>
                <a:chOff x="2720" y="768"/>
                <a:chExt cx="230" cy="1456"/>
              </a:xfrm>
            </p:grpSpPr>
            <p:sp>
              <p:nvSpPr>
                <p:cNvPr id="86" name="Freeform 56">
                  <a:extLst>
                    <a:ext uri="{FF2B5EF4-FFF2-40B4-BE49-F238E27FC236}">
                      <a16:creationId xmlns:a16="http://schemas.microsoft.com/office/drawing/2014/main" id="{C33B7585-2AC9-4891-9A08-01367F5DD8D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57">
                  <a:extLst>
                    <a:ext uri="{FF2B5EF4-FFF2-40B4-BE49-F238E27FC236}">
                      <a16:creationId xmlns:a16="http://schemas.microsoft.com/office/drawing/2014/main" id="{C9E62B5C-D7A8-45D4-A0A9-11A68B5F573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108" name="Group 26">
              <a:extLst>
                <a:ext uri="{FF2B5EF4-FFF2-40B4-BE49-F238E27FC236}">
                  <a16:creationId xmlns:a16="http://schemas.microsoft.com/office/drawing/2014/main" id="{A3A5D11C-FC31-4650-8312-0E577549F58E}"/>
                </a:ext>
              </a:extLst>
            </p:cNvPr>
            <p:cNvGrpSpPr>
              <a:grpSpLocks noChangeAspect="1"/>
            </p:cNvGrpSpPr>
            <p:nvPr/>
          </p:nvGrpSpPr>
          <p:grpSpPr bwMode="auto">
            <a:xfrm flipH="1">
              <a:off x="3643532" y="5063694"/>
              <a:ext cx="204435" cy="394487"/>
              <a:chOff x="2308" y="1513"/>
              <a:chExt cx="1162" cy="2570"/>
            </a:xfrm>
          </p:grpSpPr>
          <p:grpSp>
            <p:nvGrpSpPr>
              <p:cNvPr id="109" name="Group 27">
                <a:extLst>
                  <a:ext uri="{FF2B5EF4-FFF2-40B4-BE49-F238E27FC236}">
                    <a16:creationId xmlns:a16="http://schemas.microsoft.com/office/drawing/2014/main" id="{B764CCF5-28E2-4B72-81A2-46DF32A8872A}"/>
                  </a:ext>
                </a:extLst>
              </p:cNvPr>
              <p:cNvGrpSpPr>
                <a:grpSpLocks/>
              </p:cNvGrpSpPr>
              <p:nvPr/>
            </p:nvGrpSpPr>
            <p:grpSpPr bwMode="auto">
              <a:xfrm>
                <a:off x="2308" y="1740"/>
                <a:ext cx="957" cy="2343"/>
                <a:chOff x="2308" y="1740"/>
                <a:chExt cx="957" cy="2343"/>
              </a:xfrm>
            </p:grpSpPr>
            <p:sp>
              <p:nvSpPr>
                <p:cNvPr id="117" name="Freeform 28">
                  <a:extLst>
                    <a:ext uri="{FF2B5EF4-FFF2-40B4-BE49-F238E27FC236}">
                      <a16:creationId xmlns:a16="http://schemas.microsoft.com/office/drawing/2014/main" id="{E46E56FA-1F86-4901-92DB-C4928522FA9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 name="Freeform 29">
                  <a:extLst>
                    <a:ext uri="{FF2B5EF4-FFF2-40B4-BE49-F238E27FC236}">
                      <a16:creationId xmlns:a16="http://schemas.microsoft.com/office/drawing/2014/main" id="{65DA4324-1352-4256-B474-1175782C7F74}"/>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 name="Freeform 30">
                  <a:extLst>
                    <a:ext uri="{FF2B5EF4-FFF2-40B4-BE49-F238E27FC236}">
                      <a16:creationId xmlns:a16="http://schemas.microsoft.com/office/drawing/2014/main" id="{EC3BB889-597C-43D4-9760-5A182F67867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 name="Freeform 31">
                  <a:extLst>
                    <a:ext uri="{FF2B5EF4-FFF2-40B4-BE49-F238E27FC236}">
                      <a16:creationId xmlns:a16="http://schemas.microsoft.com/office/drawing/2014/main" id="{FB7A0DC5-9188-4C93-A027-4625DE90B8D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32">
                  <a:extLst>
                    <a:ext uri="{FF2B5EF4-FFF2-40B4-BE49-F238E27FC236}">
                      <a16:creationId xmlns:a16="http://schemas.microsoft.com/office/drawing/2014/main" id="{19AC36CC-54AE-49A8-A602-B345F858B93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3">
                  <a:extLst>
                    <a:ext uri="{FF2B5EF4-FFF2-40B4-BE49-F238E27FC236}">
                      <a16:creationId xmlns:a16="http://schemas.microsoft.com/office/drawing/2014/main" id="{92676C24-0AE2-449E-97DB-9B48BEADE47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0" name="Freeform 34">
                <a:extLst>
                  <a:ext uri="{FF2B5EF4-FFF2-40B4-BE49-F238E27FC236}">
                    <a16:creationId xmlns:a16="http://schemas.microsoft.com/office/drawing/2014/main" id="{370E8EDB-C669-4553-A40D-04B2CCA05A2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1" name="Freeform 35">
                <a:extLst>
                  <a:ext uri="{FF2B5EF4-FFF2-40B4-BE49-F238E27FC236}">
                    <a16:creationId xmlns:a16="http://schemas.microsoft.com/office/drawing/2014/main" id="{9D111FE4-4716-4170-8F53-7AABE453C0D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2" name="Oval 36">
                <a:extLst>
                  <a:ext uri="{FF2B5EF4-FFF2-40B4-BE49-F238E27FC236}">
                    <a16:creationId xmlns:a16="http://schemas.microsoft.com/office/drawing/2014/main" id="{74E97DEF-5351-43AA-8728-6F1456392F5C}"/>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3" name="Oval 37">
                <a:extLst>
                  <a:ext uri="{FF2B5EF4-FFF2-40B4-BE49-F238E27FC236}">
                    <a16:creationId xmlns:a16="http://schemas.microsoft.com/office/drawing/2014/main" id="{A92782AD-43E2-4350-874A-B9D48DF51B2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4" name="Oval 38">
                <a:extLst>
                  <a:ext uri="{FF2B5EF4-FFF2-40B4-BE49-F238E27FC236}">
                    <a16:creationId xmlns:a16="http://schemas.microsoft.com/office/drawing/2014/main" id="{A1C2B5A8-9701-4C92-A5E7-EA1B1D93354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5" name="Oval 39">
                <a:extLst>
                  <a:ext uri="{FF2B5EF4-FFF2-40B4-BE49-F238E27FC236}">
                    <a16:creationId xmlns:a16="http://schemas.microsoft.com/office/drawing/2014/main" id="{C78E2DDF-A7B8-44BD-B711-63C879BD840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6" name="Oval 40">
                <a:extLst>
                  <a:ext uri="{FF2B5EF4-FFF2-40B4-BE49-F238E27FC236}">
                    <a16:creationId xmlns:a16="http://schemas.microsoft.com/office/drawing/2014/main" id="{8578D45E-6ECA-4F24-9C98-41B2E1852BD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pic>
          <p:nvPicPr>
            <p:cNvPr id="123" name="Picture 2" descr="http://www.swordofthespirit.net/bulwark/mosesbush.gif">
              <a:extLst>
                <a:ext uri="{FF2B5EF4-FFF2-40B4-BE49-F238E27FC236}">
                  <a16:creationId xmlns:a16="http://schemas.microsoft.com/office/drawing/2014/main" id="{01D1B56C-EDCD-4233-BBBB-8489B1B76B2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53264" y="5489444"/>
              <a:ext cx="431016" cy="250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 name="Group 26">
              <a:extLst>
                <a:ext uri="{FF2B5EF4-FFF2-40B4-BE49-F238E27FC236}">
                  <a16:creationId xmlns:a16="http://schemas.microsoft.com/office/drawing/2014/main" id="{60291281-2BBF-4A87-A5F4-2ADAF82A18CD}"/>
                </a:ext>
              </a:extLst>
            </p:cNvPr>
            <p:cNvGrpSpPr>
              <a:grpSpLocks noChangeAspect="1"/>
            </p:cNvGrpSpPr>
            <p:nvPr/>
          </p:nvGrpSpPr>
          <p:grpSpPr bwMode="auto">
            <a:xfrm flipH="1">
              <a:off x="3623604" y="3670416"/>
              <a:ext cx="204435" cy="394487"/>
              <a:chOff x="2308" y="1513"/>
              <a:chExt cx="1162" cy="2570"/>
            </a:xfrm>
          </p:grpSpPr>
          <p:grpSp>
            <p:nvGrpSpPr>
              <p:cNvPr id="89" name="Group 27">
                <a:extLst>
                  <a:ext uri="{FF2B5EF4-FFF2-40B4-BE49-F238E27FC236}">
                    <a16:creationId xmlns:a16="http://schemas.microsoft.com/office/drawing/2014/main" id="{EEF05196-DE73-4817-8192-386C6B075ACD}"/>
                  </a:ext>
                </a:extLst>
              </p:cNvPr>
              <p:cNvGrpSpPr>
                <a:grpSpLocks/>
              </p:cNvGrpSpPr>
              <p:nvPr/>
            </p:nvGrpSpPr>
            <p:grpSpPr bwMode="auto">
              <a:xfrm>
                <a:off x="2308" y="1740"/>
                <a:ext cx="957" cy="2343"/>
                <a:chOff x="2308" y="1740"/>
                <a:chExt cx="957" cy="2343"/>
              </a:xfrm>
            </p:grpSpPr>
            <p:sp>
              <p:nvSpPr>
                <p:cNvPr id="97" name="Freeform 28">
                  <a:extLst>
                    <a:ext uri="{FF2B5EF4-FFF2-40B4-BE49-F238E27FC236}">
                      <a16:creationId xmlns:a16="http://schemas.microsoft.com/office/drawing/2014/main" id="{DCC614D3-E379-49B2-9B6F-7CF17571CF3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29">
                  <a:extLst>
                    <a:ext uri="{FF2B5EF4-FFF2-40B4-BE49-F238E27FC236}">
                      <a16:creationId xmlns:a16="http://schemas.microsoft.com/office/drawing/2014/main" id="{4AFE7AC3-76AC-4F33-8431-F5F67D507A9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30">
                  <a:extLst>
                    <a:ext uri="{FF2B5EF4-FFF2-40B4-BE49-F238E27FC236}">
                      <a16:creationId xmlns:a16="http://schemas.microsoft.com/office/drawing/2014/main" id="{31A8F531-DBD1-4BE8-995B-1021A23758D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31">
                  <a:extLst>
                    <a:ext uri="{FF2B5EF4-FFF2-40B4-BE49-F238E27FC236}">
                      <a16:creationId xmlns:a16="http://schemas.microsoft.com/office/drawing/2014/main" id="{B74D5174-5460-47D0-9DEE-6A5AC67CDF3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 name="Freeform 32">
                  <a:extLst>
                    <a:ext uri="{FF2B5EF4-FFF2-40B4-BE49-F238E27FC236}">
                      <a16:creationId xmlns:a16="http://schemas.microsoft.com/office/drawing/2014/main" id="{8DC92AE8-C1D0-46C9-9823-7E7F7A8A01F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 name="Freeform 33">
                  <a:extLst>
                    <a:ext uri="{FF2B5EF4-FFF2-40B4-BE49-F238E27FC236}">
                      <a16:creationId xmlns:a16="http://schemas.microsoft.com/office/drawing/2014/main" id="{15DCF783-9D1A-4302-A9CF-F90CA08190D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90" name="Freeform 34">
                <a:extLst>
                  <a:ext uri="{FF2B5EF4-FFF2-40B4-BE49-F238E27FC236}">
                    <a16:creationId xmlns:a16="http://schemas.microsoft.com/office/drawing/2014/main" id="{AAD025CE-FC74-485B-B7FA-B5B36CE7251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35">
                <a:extLst>
                  <a:ext uri="{FF2B5EF4-FFF2-40B4-BE49-F238E27FC236}">
                    <a16:creationId xmlns:a16="http://schemas.microsoft.com/office/drawing/2014/main" id="{0EC7AEC9-7A28-4AF8-9C51-D0F3B2FB7A2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2" name="Oval 36">
                <a:extLst>
                  <a:ext uri="{FF2B5EF4-FFF2-40B4-BE49-F238E27FC236}">
                    <a16:creationId xmlns:a16="http://schemas.microsoft.com/office/drawing/2014/main" id="{C411F3C0-0493-48A8-BEA8-1B0765E562A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3" name="Oval 37">
                <a:extLst>
                  <a:ext uri="{FF2B5EF4-FFF2-40B4-BE49-F238E27FC236}">
                    <a16:creationId xmlns:a16="http://schemas.microsoft.com/office/drawing/2014/main" id="{75444383-2E5E-44DC-BA9E-497003BB1D3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4" name="Oval 38">
                <a:extLst>
                  <a:ext uri="{FF2B5EF4-FFF2-40B4-BE49-F238E27FC236}">
                    <a16:creationId xmlns:a16="http://schemas.microsoft.com/office/drawing/2014/main" id="{117CE1EB-031F-410B-AA28-2E92D8BFF80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5" name="Oval 39">
                <a:extLst>
                  <a:ext uri="{FF2B5EF4-FFF2-40B4-BE49-F238E27FC236}">
                    <a16:creationId xmlns:a16="http://schemas.microsoft.com/office/drawing/2014/main" id="{F12F03D1-675F-4517-A34B-420569A992FD}"/>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6" name="Oval 40">
                <a:extLst>
                  <a:ext uri="{FF2B5EF4-FFF2-40B4-BE49-F238E27FC236}">
                    <a16:creationId xmlns:a16="http://schemas.microsoft.com/office/drawing/2014/main" id="{36DAD2F2-5E6A-4230-9AA5-0B6693534D3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pic>
          <p:nvPicPr>
            <p:cNvPr id="128" name="Picture 2" descr="http://www.swordofthespirit.net/bulwark/mosesbush.gif">
              <a:extLst>
                <a:ext uri="{FF2B5EF4-FFF2-40B4-BE49-F238E27FC236}">
                  <a16:creationId xmlns:a16="http://schemas.microsoft.com/office/drawing/2014/main" id="{1ECB61DB-F411-44C2-9F48-370AD5EADDC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67520" y="4073111"/>
              <a:ext cx="431016" cy="250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2" descr="http://www.swordofthespirit.net/bulwark/mosesbush.gif">
              <a:extLst>
                <a:ext uri="{FF2B5EF4-FFF2-40B4-BE49-F238E27FC236}">
                  <a16:creationId xmlns:a16="http://schemas.microsoft.com/office/drawing/2014/main" id="{8C87B272-AB1A-4E2F-82F5-5FC0151429F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45452" y="5814172"/>
              <a:ext cx="431016" cy="250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 name="Group 26">
              <a:extLst>
                <a:ext uri="{FF2B5EF4-FFF2-40B4-BE49-F238E27FC236}">
                  <a16:creationId xmlns:a16="http://schemas.microsoft.com/office/drawing/2014/main" id="{09B2B2DD-83BC-42A2-8DDD-6B9E6C3588EE}"/>
                </a:ext>
              </a:extLst>
            </p:cNvPr>
            <p:cNvGrpSpPr>
              <a:grpSpLocks noChangeAspect="1"/>
            </p:cNvGrpSpPr>
            <p:nvPr/>
          </p:nvGrpSpPr>
          <p:grpSpPr bwMode="auto">
            <a:xfrm flipH="1">
              <a:off x="3612936" y="6113676"/>
              <a:ext cx="204435" cy="394487"/>
              <a:chOff x="2308" y="1513"/>
              <a:chExt cx="1162" cy="2570"/>
            </a:xfrm>
          </p:grpSpPr>
          <p:grpSp>
            <p:nvGrpSpPr>
              <p:cNvPr id="163" name="Group 27">
                <a:extLst>
                  <a:ext uri="{FF2B5EF4-FFF2-40B4-BE49-F238E27FC236}">
                    <a16:creationId xmlns:a16="http://schemas.microsoft.com/office/drawing/2014/main" id="{50E12E7C-EAE0-4A64-B2AA-E573BA0A313D}"/>
                  </a:ext>
                </a:extLst>
              </p:cNvPr>
              <p:cNvGrpSpPr>
                <a:grpSpLocks/>
              </p:cNvGrpSpPr>
              <p:nvPr/>
            </p:nvGrpSpPr>
            <p:grpSpPr bwMode="auto">
              <a:xfrm>
                <a:off x="2308" y="1740"/>
                <a:ext cx="957" cy="2343"/>
                <a:chOff x="2308" y="1740"/>
                <a:chExt cx="957" cy="2343"/>
              </a:xfrm>
            </p:grpSpPr>
            <p:sp>
              <p:nvSpPr>
                <p:cNvPr id="171" name="Freeform 28">
                  <a:extLst>
                    <a:ext uri="{FF2B5EF4-FFF2-40B4-BE49-F238E27FC236}">
                      <a16:creationId xmlns:a16="http://schemas.microsoft.com/office/drawing/2014/main" id="{895A02E3-0787-4CC4-A562-96FB1A3CE0B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29">
                  <a:extLst>
                    <a:ext uri="{FF2B5EF4-FFF2-40B4-BE49-F238E27FC236}">
                      <a16:creationId xmlns:a16="http://schemas.microsoft.com/office/drawing/2014/main" id="{618F7B57-A55B-49B1-BDCA-A81611B8219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30">
                  <a:extLst>
                    <a:ext uri="{FF2B5EF4-FFF2-40B4-BE49-F238E27FC236}">
                      <a16:creationId xmlns:a16="http://schemas.microsoft.com/office/drawing/2014/main" id="{1E585D67-5AB2-4646-B234-316E568028F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31">
                  <a:extLst>
                    <a:ext uri="{FF2B5EF4-FFF2-40B4-BE49-F238E27FC236}">
                      <a16:creationId xmlns:a16="http://schemas.microsoft.com/office/drawing/2014/main" id="{20FF5450-3831-47D1-ACCF-D738B05E246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5" name="Freeform 32">
                  <a:extLst>
                    <a:ext uri="{FF2B5EF4-FFF2-40B4-BE49-F238E27FC236}">
                      <a16:creationId xmlns:a16="http://schemas.microsoft.com/office/drawing/2014/main" id="{3490FDD0-5AE1-452F-A4D3-787575B3DAB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6" name="Freeform 33">
                  <a:extLst>
                    <a:ext uri="{FF2B5EF4-FFF2-40B4-BE49-F238E27FC236}">
                      <a16:creationId xmlns:a16="http://schemas.microsoft.com/office/drawing/2014/main" id="{B6C13385-AB32-4E54-8230-C7F62BFD306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64" name="Freeform 34">
                <a:extLst>
                  <a:ext uri="{FF2B5EF4-FFF2-40B4-BE49-F238E27FC236}">
                    <a16:creationId xmlns:a16="http://schemas.microsoft.com/office/drawing/2014/main" id="{5F643128-01CC-4B3A-92D9-E712DA4F7EF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35">
                <a:extLst>
                  <a:ext uri="{FF2B5EF4-FFF2-40B4-BE49-F238E27FC236}">
                    <a16:creationId xmlns:a16="http://schemas.microsoft.com/office/drawing/2014/main" id="{86B2887A-1FD1-4785-B09B-1A11CE0BAA5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Oval 36">
                <a:extLst>
                  <a:ext uri="{FF2B5EF4-FFF2-40B4-BE49-F238E27FC236}">
                    <a16:creationId xmlns:a16="http://schemas.microsoft.com/office/drawing/2014/main" id="{49997B36-0572-44DF-84F3-A430105319F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7" name="Oval 37">
                <a:extLst>
                  <a:ext uri="{FF2B5EF4-FFF2-40B4-BE49-F238E27FC236}">
                    <a16:creationId xmlns:a16="http://schemas.microsoft.com/office/drawing/2014/main" id="{ADEA3F37-96C4-4EED-BE29-CDEF449339A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8" name="Oval 38">
                <a:extLst>
                  <a:ext uri="{FF2B5EF4-FFF2-40B4-BE49-F238E27FC236}">
                    <a16:creationId xmlns:a16="http://schemas.microsoft.com/office/drawing/2014/main" id="{60C9CC39-189E-4DF0-AD1A-50D59DE8353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9" name="Oval 39">
                <a:extLst>
                  <a:ext uri="{FF2B5EF4-FFF2-40B4-BE49-F238E27FC236}">
                    <a16:creationId xmlns:a16="http://schemas.microsoft.com/office/drawing/2014/main" id="{E34FBABE-5C94-41A2-9CE9-F5141E731FDD}"/>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70" name="Oval 40">
                <a:extLst>
                  <a:ext uri="{FF2B5EF4-FFF2-40B4-BE49-F238E27FC236}">
                    <a16:creationId xmlns:a16="http://schemas.microsoft.com/office/drawing/2014/main" id="{6DA08276-F6DD-4316-801E-465B963EF26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78" name="Rectangle 177">
              <a:extLst>
                <a:ext uri="{FF2B5EF4-FFF2-40B4-BE49-F238E27FC236}">
                  <a16:creationId xmlns:a16="http://schemas.microsoft.com/office/drawing/2014/main" id="{1CEAA201-EBAB-418C-A930-4EECBB5941A4}"/>
                </a:ext>
              </a:extLst>
            </p:cNvPr>
            <p:cNvSpPr/>
            <p:nvPr/>
          </p:nvSpPr>
          <p:spPr>
            <a:xfrm>
              <a:off x="3640392" y="2829253"/>
              <a:ext cx="6016362" cy="4062651"/>
            </a:xfrm>
            <a:prstGeom prst="rect">
              <a:avLst/>
            </a:prstGeom>
          </p:spPr>
          <p:txBody>
            <a:bodyPr wrap="square">
              <a:spAutoFit/>
            </a:bodyPr>
            <a:lstStyle/>
            <a:p>
              <a:pPr algn="l">
                <a:defRPr/>
              </a:pPr>
              <a:r>
                <a:rPr lang="en-US" altLang="en-US" sz="2400" dirty="0">
                  <a:cs typeface="Times New Roman" panose="02020603050405020304" pitchFamily="18" charset="0"/>
                  <a:sym typeface="Symbol" panose="05050102010706020507" pitchFamily="18" charset="2"/>
                </a:rPr>
                <a:t>  provides worst </a:t>
              </a:r>
              <a:r>
                <a:rPr lang="en-US" altLang="en-US" sz="2400" dirty="0">
                  <a:solidFill>
                    <a:srgbClr val="FF0000"/>
                  </a:solidFill>
                  <a:cs typeface="Times New Roman" panose="02020603050405020304" pitchFamily="18" charset="0"/>
                  <a:sym typeface="Symbol" panose="05050102010706020507" pitchFamily="18" charset="2"/>
                </a:rPr>
                <a:t>x</a:t>
              </a:r>
              <a:r>
                <a:rPr lang="en-US" altLang="en-US" sz="2400" dirty="0">
                  <a:cs typeface="Times New Roman" panose="02020603050405020304" pitchFamily="18" charset="0"/>
                  <a:sym typeface="Symbol" panose="05050102010706020507" pitchFamily="18" charset="2"/>
                </a:rPr>
                <a:t>.</a:t>
              </a:r>
              <a:endParaRPr lang="en-CA" altLang="en-US" sz="1600" dirty="0"/>
            </a:p>
            <a:p>
              <a:pPr algn="l">
                <a:defRPr/>
              </a:pPr>
              <a:r>
                <a:rPr lang="en-US" altLang="en-US" sz="2400" dirty="0">
                  <a:cs typeface="Times New Roman" panose="02020603050405020304" pitchFamily="18" charset="0"/>
                  <a:sym typeface="Symbol" panose="05050102010706020507" pitchFamily="18" charset="2"/>
                </a:rPr>
                <a:t>  constructs best </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dirty="0">
                  <a:cs typeface="Times New Roman" panose="02020603050405020304" pitchFamily="18" charset="0"/>
                  <a:sym typeface="Symbol" panose="05050102010706020507" pitchFamily="18" charset="2"/>
                </a:rPr>
                <a:t>.</a:t>
              </a:r>
            </a:p>
            <a:p>
              <a:pPr algn="l">
                <a:defRPr/>
              </a:pPr>
              <a:r>
                <a:rPr lang="en-US" altLang="en-US" sz="2400" dirty="0">
                  <a:cs typeface="Times New Roman" panose="02020603050405020304" pitchFamily="18" charset="0"/>
                  <a:sym typeface="Symbol" panose="05050102010706020507" pitchFamily="18" charset="2"/>
                </a:rPr>
                <a:t>  chooses which side to prove.</a:t>
              </a:r>
            </a:p>
            <a:p>
              <a:pPr algn="l">
                <a:defRPr/>
              </a:pPr>
              <a:r>
                <a:rPr lang="en-US" altLang="en-US" sz="2400" dirty="0">
                  <a:cs typeface="Times New Roman" panose="02020603050405020304" pitchFamily="18" charset="0"/>
                  <a:sym typeface="Symbol" panose="05050102010706020507" pitchFamily="18" charset="2"/>
                </a:rPr>
                <a:t>get new oracle       to assure LHS.</a:t>
              </a:r>
            </a:p>
            <a:p>
              <a:pPr algn="l">
                <a:defRPr/>
              </a:pPr>
              <a:endParaRPr lang="en-CA" altLang="en-US" sz="1400" dirty="0"/>
            </a:p>
            <a:p>
              <a:pPr algn="l">
                <a:defRPr/>
              </a:pPr>
              <a:r>
                <a:rPr lang="en-CA" altLang="en-US" sz="1200" dirty="0"/>
                <a:t>  </a:t>
              </a:r>
            </a:p>
            <a:p>
              <a:pPr algn="l">
                <a:defRPr/>
              </a:pPr>
              <a:endParaRPr lang="en-CA" altLang="en-US" sz="1600" dirty="0"/>
            </a:p>
            <a:p>
              <a:pPr algn="l">
                <a:defRPr/>
              </a:pPr>
              <a:r>
                <a:rPr lang="en-US" altLang="en-US" sz="2400" dirty="0">
                  <a:cs typeface="Times New Roman" panose="02020603050405020304" pitchFamily="18" charset="0"/>
                  <a:sym typeface="Symbol" panose="05050102010706020507" pitchFamily="18" charset="2"/>
                </a:rPr>
                <a:t>  queries about his favorite </a:t>
              </a:r>
              <a:r>
                <a:rPr lang="en-US" altLang="en-US" sz="2400" dirty="0">
                  <a:solidFill>
                    <a:schemeClr val="accent2"/>
                  </a:solidFill>
                  <a:cs typeface="Times New Roman" panose="02020603050405020304" pitchFamily="18" charset="0"/>
                  <a:sym typeface="Symbol" panose="05050102010706020507" pitchFamily="18" charset="2"/>
                </a:rPr>
                <a:t>x</a:t>
              </a:r>
              <a:r>
                <a:rPr lang="en-US" altLang="en-US" sz="2400" dirty="0">
                  <a:cs typeface="Times New Roman" panose="02020603050405020304" pitchFamily="18" charset="0"/>
                  <a:sym typeface="Symbol" panose="05050102010706020507" pitchFamily="18" charset="2"/>
                </a:rPr>
                <a:t>.</a:t>
              </a:r>
              <a:endParaRPr lang="en-CA" altLang="en-US" sz="1600" dirty="0">
                <a:sym typeface="Symbol" panose="05050102010706020507" pitchFamily="18" charset="2"/>
              </a:endParaRPr>
            </a:p>
            <a:p>
              <a:pPr algn="l">
                <a:defRPr/>
              </a:pPr>
              <a:r>
                <a:rPr lang="en-US" altLang="en-US" sz="2400" dirty="0">
                  <a:cs typeface="Times New Roman" panose="02020603050405020304" pitchFamily="18" charset="0"/>
                  <a:sym typeface="Symbol" panose="05050102010706020507" pitchFamily="18" charset="2"/>
                </a:rPr>
                <a:t>    provides best </a:t>
              </a:r>
              <a:r>
                <a:rPr lang="en-US" altLang="en-US" sz="2400" dirty="0">
                  <a:solidFill>
                    <a:srgbClr val="FFFF00"/>
                  </a:solidFill>
                  <a:cs typeface="Times New Roman" panose="02020603050405020304" pitchFamily="18" charset="0"/>
                  <a:sym typeface="Symbol" panose="05050102010706020507" pitchFamily="18" charset="2"/>
                </a:rPr>
                <a:t>y</a:t>
              </a:r>
              <a:r>
                <a:rPr lang="en-US" altLang="en-US" sz="2400" dirty="0">
                  <a:cs typeface="Times New Roman" panose="02020603050405020304" pitchFamily="18" charset="0"/>
                  <a:sym typeface="Symbol" panose="05050102010706020507" pitchFamily="18" charset="2"/>
                </a:rPr>
                <a:t>.</a:t>
              </a:r>
              <a:endParaRPr lang="en-CA" altLang="en-US" sz="2400" dirty="0"/>
            </a:p>
            <a:p>
              <a:pPr algn="l">
                <a:defRPr/>
              </a:pPr>
              <a:r>
                <a:rPr lang="en-US" altLang="en-US" sz="2400" dirty="0">
                  <a:cs typeface="Times New Roman" panose="02020603050405020304" pitchFamily="18" charset="0"/>
                  <a:sym typeface="Symbol" panose="05050102010706020507" pitchFamily="18" charset="2"/>
                </a:rPr>
                <a:t>    chooses which side to prove.</a:t>
              </a:r>
            </a:p>
            <a:p>
              <a:pPr algn="l">
                <a:defRPr/>
              </a:pPr>
              <a:r>
                <a:rPr lang="en-US" altLang="en-US" sz="2400" dirty="0">
                  <a:cs typeface="Times New Roman" panose="02020603050405020304" pitchFamily="18" charset="0"/>
                  <a:sym typeface="Symbol" panose="05050102010706020507" pitchFamily="18" charset="2"/>
                </a:rPr>
                <a:t>    assures LHS, then       assures the RHS.</a:t>
              </a:r>
            </a:p>
            <a:p>
              <a:pPr algn="l">
                <a:defRPr/>
              </a:pPr>
              <a:r>
                <a:rPr lang="en-US" altLang="en-US" sz="2400" dirty="0">
                  <a:cs typeface="Times New Roman" panose="02020603050405020304" pitchFamily="18" charset="0"/>
                  <a:sym typeface="Symbol" panose="05050102010706020507" pitchFamily="18" charset="2"/>
                </a:rPr>
                <a:t>      or use modus ponens.</a:t>
              </a:r>
            </a:p>
          </p:txBody>
        </p:sp>
        <p:pic>
          <p:nvPicPr>
            <p:cNvPr id="130" name="Picture 2" descr="http://www.swordofthespirit.net/bulwark/mosesbush.gif">
              <a:extLst>
                <a:ext uri="{FF2B5EF4-FFF2-40B4-BE49-F238E27FC236}">
                  <a16:creationId xmlns:a16="http://schemas.microsoft.com/office/drawing/2014/main" id="{660D0AA5-FD2C-4176-ACC4-4FB50038D04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17108" y="6148282"/>
              <a:ext cx="431016" cy="250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2" descr="http://www.swordofthespirit.net/bulwark/mosesbush.gif">
              <a:extLst>
                <a:ext uri="{FF2B5EF4-FFF2-40B4-BE49-F238E27FC236}">
                  <a16:creationId xmlns:a16="http://schemas.microsoft.com/office/drawing/2014/main" id="{49FC826B-C48D-4DAE-B395-97902CF85EC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7742099">
              <a:off x="3785175" y="6224417"/>
              <a:ext cx="169393" cy="9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5" name="Group 154">
            <a:extLst>
              <a:ext uri="{FF2B5EF4-FFF2-40B4-BE49-F238E27FC236}">
                <a16:creationId xmlns:a16="http://schemas.microsoft.com/office/drawing/2014/main" id="{BA710770-0EEE-4856-B98F-40479B087071}"/>
              </a:ext>
            </a:extLst>
          </p:cNvPr>
          <p:cNvGrpSpPr/>
          <p:nvPr/>
        </p:nvGrpSpPr>
        <p:grpSpPr>
          <a:xfrm>
            <a:off x="258663" y="675984"/>
            <a:ext cx="8885337" cy="5877216"/>
            <a:chOff x="228600" y="675985"/>
            <a:chExt cx="8885337" cy="5877216"/>
          </a:xfrm>
        </p:grpSpPr>
        <p:pic>
          <p:nvPicPr>
            <p:cNvPr id="156" name="Picture 2" descr="Too Many Cooks in the Kitchen. One of the benefits of being a senior… | by  Brett Munster | Road Less Ventured | Medium">
              <a:extLst>
                <a:ext uri="{FF2B5EF4-FFF2-40B4-BE49-F238E27FC236}">
                  <a16:creationId xmlns:a16="http://schemas.microsoft.com/office/drawing/2014/main" id="{235D7829-7D60-48FA-A436-26F337031E1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87743" y="1300165"/>
              <a:ext cx="7826194" cy="5253036"/>
            </a:xfrm>
            <a:prstGeom prst="rect">
              <a:avLst/>
            </a:prstGeom>
            <a:noFill/>
            <a:extLst>
              <a:ext uri="{909E8E84-426E-40DD-AFC4-6F175D3DCCD1}">
                <a14:hiddenFill xmlns:a14="http://schemas.microsoft.com/office/drawing/2010/main">
                  <a:solidFill>
                    <a:srgbClr val="FFFFFF"/>
                  </a:solidFill>
                </a14:hiddenFill>
              </a:ext>
            </a:extLst>
          </p:spPr>
        </p:pic>
        <p:grpSp>
          <p:nvGrpSpPr>
            <p:cNvPr id="157" name="Group 29">
              <a:extLst>
                <a:ext uri="{FF2B5EF4-FFF2-40B4-BE49-F238E27FC236}">
                  <a16:creationId xmlns:a16="http://schemas.microsoft.com/office/drawing/2014/main" id="{E63016D3-98C0-4A91-85DF-50AEE14F298D}"/>
                </a:ext>
              </a:extLst>
            </p:cNvPr>
            <p:cNvGrpSpPr>
              <a:grpSpLocks/>
            </p:cNvGrpSpPr>
            <p:nvPr/>
          </p:nvGrpSpPr>
          <p:grpSpPr bwMode="auto">
            <a:xfrm>
              <a:off x="228600" y="675985"/>
              <a:ext cx="1223454" cy="1239990"/>
              <a:chOff x="2065" y="1551"/>
              <a:chExt cx="1628" cy="1988"/>
            </a:xfrm>
          </p:grpSpPr>
          <p:sp>
            <p:nvSpPr>
              <p:cNvPr id="159" name="Freeform 30">
                <a:extLst>
                  <a:ext uri="{FF2B5EF4-FFF2-40B4-BE49-F238E27FC236}">
                    <a16:creationId xmlns:a16="http://schemas.microsoft.com/office/drawing/2014/main" id="{6D85D7C3-D10B-4F0C-9261-6492C0FD1A6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31">
                <a:extLst>
                  <a:ext uri="{FF2B5EF4-FFF2-40B4-BE49-F238E27FC236}">
                    <a16:creationId xmlns:a16="http://schemas.microsoft.com/office/drawing/2014/main" id="{83D30F10-085A-4CDD-920F-F7E4FEAC6DC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32">
                <a:extLst>
                  <a:ext uri="{FF2B5EF4-FFF2-40B4-BE49-F238E27FC236}">
                    <a16:creationId xmlns:a16="http://schemas.microsoft.com/office/drawing/2014/main" id="{CC7DA90F-6B09-450B-8A57-D0904C1349B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33">
                <a:extLst>
                  <a:ext uri="{FF2B5EF4-FFF2-40B4-BE49-F238E27FC236}">
                    <a16:creationId xmlns:a16="http://schemas.microsoft.com/office/drawing/2014/main" id="{13A7B338-B171-4BF8-9FEE-9B67A3880FE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34">
                <a:extLst>
                  <a:ext uri="{FF2B5EF4-FFF2-40B4-BE49-F238E27FC236}">
                    <a16:creationId xmlns:a16="http://schemas.microsoft.com/office/drawing/2014/main" id="{DCC3DFC0-9FFD-4A3F-8556-D97D9B0F25D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35">
                <a:extLst>
                  <a:ext uri="{FF2B5EF4-FFF2-40B4-BE49-F238E27FC236}">
                    <a16:creationId xmlns:a16="http://schemas.microsoft.com/office/drawing/2014/main" id="{A8789E5E-FDA5-413A-9485-84F2D7E4B07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36">
                <a:extLst>
                  <a:ext uri="{FF2B5EF4-FFF2-40B4-BE49-F238E27FC236}">
                    <a16:creationId xmlns:a16="http://schemas.microsoft.com/office/drawing/2014/main" id="{472281D5-0D33-434A-8B15-2DBD36F8330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37">
                <a:extLst>
                  <a:ext uri="{FF2B5EF4-FFF2-40B4-BE49-F238E27FC236}">
                    <a16:creationId xmlns:a16="http://schemas.microsoft.com/office/drawing/2014/main" id="{6BBB53A6-5FA0-43AA-A8BB-95BE807ECBC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38">
                <a:extLst>
                  <a:ext uri="{FF2B5EF4-FFF2-40B4-BE49-F238E27FC236}">
                    <a16:creationId xmlns:a16="http://schemas.microsoft.com/office/drawing/2014/main" id="{63EAD5A2-4BA3-43E7-B376-7CAF294425F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39">
                <a:extLst>
                  <a:ext uri="{FF2B5EF4-FFF2-40B4-BE49-F238E27FC236}">
                    <a16:creationId xmlns:a16="http://schemas.microsoft.com/office/drawing/2014/main" id="{1BB29521-9A15-43BF-B2CE-7D7331E74D6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40">
                <a:extLst>
                  <a:ext uri="{FF2B5EF4-FFF2-40B4-BE49-F238E27FC236}">
                    <a16:creationId xmlns:a16="http://schemas.microsoft.com/office/drawing/2014/main" id="{8FA704A1-E79D-4DF2-B89E-BC2634A6B66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41">
                <a:extLst>
                  <a:ext uri="{FF2B5EF4-FFF2-40B4-BE49-F238E27FC236}">
                    <a16:creationId xmlns:a16="http://schemas.microsoft.com/office/drawing/2014/main" id="{5D5DEBAC-2C52-43E5-9649-2F2A409DF0A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42">
                <a:extLst>
                  <a:ext uri="{FF2B5EF4-FFF2-40B4-BE49-F238E27FC236}">
                    <a16:creationId xmlns:a16="http://schemas.microsoft.com/office/drawing/2014/main" id="{893ED716-9649-4927-BF25-61565D027F4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43">
                <a:extLst>
                  <a:ext uri="{FF2B5EF4-FFF2-40B4-BE49-F238E27FC236}">
                    <a16:creationId xmlns:a16="http://schemas.microsoft.com/office/drawing/2014/main" id="{260C21E2-3DDF-48B5-894F-6447F1503A3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44">
                <a:extLst>
                  <a:ext uri="{FF2B5EF4-FFF2-40B4-BE49-F238E27FC236}">
                    <a16:creationId xmlns:a16="http://schemas.microsoft.com/office/drawing/2014/main" id="{9009E2D6-1648-446B-B032-1B7CFDD04A0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45">
                <a:extLst>
                  <a:ext uri="{FF2B5EF4-FFF2-40B4-BE49-F238E27FC236}">
                    <a16:creationId xmlns:a16="http://schemas.microsoft.com/office/drawing/2014/main" id="{AF9FB783-B2A8-44EF-A2B6-F6B5648254E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46">
                <a:extLst>
                  <a:ext uri="{FF2B5EF4-FFF2-40B4-BE49-F238E27FC236}">
                    <a16:creationId xmlns:a16="http://schemas.microsoft.com/office/drawing/2014/main" id="{309CB12B-963A-4AFC-92D8-480FF03C779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8" name="AutoShape 35">
              <a:extLst>
                <a:ext uri="{FF2B5EF4-FFF2-40B4-BE49-F238E27FC236}">
                  <a16:creationId xmlns:a16="http://schemas.microsoft.com/office/drawing/2014/main" id="{05DDFB26-689D-45DC-A53D-235C270C8CC5}"/>
                </a:ext>
              </a:extLst>
            </p:cNvPr>
            <p:cNvSpPr>
              <a:spLocks noChangeArrowheads="1"/>
            </p:cNvSpPr>
            <p:nvPr/>
          </p:nvSpPr>
          <p:spPr bwMode="auto">
            <a:xfrm>
              <a:off x="1382718" y="1413351"/>
              <a:ext cx="2819402" cy="930087"/>
            </a:xfrm>
            <a:prstGeom prst="wedgeRoundRectCallout">
              <a:avLst>
                <a:gd name="adj1" fmla="val -54755"/>
                <a:gd name="adj2" fmla="val -59380"/>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Too many cooks. </a:t>
              </a:r>
            </a:p>
            <a:p>
              <a:pPr algn="ctr" eaLnBrk="1" hangingPunct="1">
                <a:spcBef>
                  <a:spcPct val="0"/>
                </a:spcBef>
                <a:buNone/>
              </a:pPr>
              <a:r>
                <a:rPr lang="en-US" altLang="en-US" sz="2400" dirty="0"/>
                <a:t>Who plays when?</a:t>
              </a:r>
            </a:p>
          </p:txBody>
        </p:sp>
      </p:grpSp>
      <p:sp>
        <p:nvSpPr>
          <p:cNvPr id="193" name="AutoShape 8">
            <a:extLst>
              <a:ext uri="{FF2B5EF4-FFF2-40B4-BE49-F238E27FC236}">
                <a16:creationId xmlns:a16="http://schemas.microsoft.com/office/drawing/2014/main" id="{E2C753E3-7B89-4A28-9C58-C5EC83D77058}"/>
              </a:ext>
            </a:extLst>
          </p:cNvPr>
          <p:cNvSpPr>
            <a:spLocks noChangeArrowheads="1"/>
          </p:cNvSpPr>
          <p:nvPr/>
        </p:nvSpPr>
        <p:spPr bwMode="auto">
          <a:xfrm>
            <a:off x="1893829" y="2442774"/>
            <a:ext cx="5755964" cy="961962"/>
          </a:xfrm>
          <a:prstGeom prst="wedgeRectCallout">
            <a:avLst>
              <a:gd name="adj1" fmla="val -47279"/>
              <a:gd name="adj2" fmla="val 102989"/>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a:t>They each </a:t>
            </a:r>
            <a:r>
              <a:rPr lang="en-US" altLang="en-US" sz="2400" dirty="0"/>
              <a:t>do their job</a:t>
            </a:r>
          </a:p>
          <a:p>
            <a:pPr algn="ctr" eaLnBrk="1" hangingPunct="1">
              <a:spcBef>
                <a:spcPct val="0"/>
              </a:spcBef>
              <a:buFontTx/>
              <a:buNone/>
            </a:pPr>
            <a:r>
              <a:rPr lang="en-US" altLang="en-US" sz="2400" dirty="0"/>
              <a:t>when the structure of the </a:t>
            </a:r>
            <a:r>
              <a:rPr lang="en-US" altLang="en-US" sz="2400"/>
              <a:t>sentence dictates</a:t>
            </a:r>
            <a:r>
              <a:rPr lang="en-US" altLang="en-US" sz="2400" dirty="0"/>
              <a:t>. </a:t>
            </a:r>
          </a:p>
        </p:txBody>
      </p:sp>
      <p:sp>
        <p:nvSpPr>
          <p:cNvPr id="194" name="Rectangle 2">
            <a:extLst>
              <a:ext uri="{FF2B5EF4-FFF2-40B4-BE49-F238E27FC236}">
                <a16:creationId xmlns:a16="http://schemas.microsoft.com/office/drawing/2014/main" id="{C9DA9DAD-C789-4DE1-ADCF-C4430E8D5F50}"/>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370644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5"/>
                                        </p:tgtEl>
                                        <p:attrNameLst>
                                          <p:attrName>style.visibility</p:attrName>
                                        </p:attrNameLst>
                                      </p:cBhvr>
                                      <p:to>
                                        <p:strVal val="visible"/>
                                      </p:to>
                                    </p:set>
                                    <p:anim calcmode="lin" valueType="num">
                                      <p:cBhvr additive="base">
                                        <p:cTn id="13" dur="500" fill="hold"/>
                                        <p:tgtEl>
                                          <p:spTgt spid="155"/>
                                        </p:tgtEl>
                                        <p:attrNameLst>
                                          <p:attrName>ppt_x</p:attrName>
                                        </p:attrNameLst>
                                      </p:cBhvr>
                                      <p:tavLst>
                                        <p:tav tm="0">
                                          <p:val>
                                            <p:strVal val="#ppt_x"/>
                                          </p:val>
                                        </p:tav>
                                        <p:tav tm="100000">
                                          <p:val>
                                            <p:strVal val="#ppt_x"/>
                                          </p:val>
                                        </p:tav>
                                      </p:tavLst>
                                    </p:anim>
                                    <p:anim calcmode="lin" valueType="num">
                                      <p:cBhvr additive="base">
                                        <p:cTn id="14" dur="500" fill="hold"/>
                                        <p:tgtEl>
                                          <p:spTgt spid="15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93"/>
                                        </p:tgtEl>
                                        <p:attrNameLst>
                                          <p:attrName>style.visibility</p:attrName>
                                        </p:attrNameLst>
                                      </p:cBhvr>
                                      <p:to>
                                        <p:strVal val="visible"/>
                                      </p:to>
                                    </p:set>
                                    <p:anim calcmode="lin" valueType="num">
                                      <p:cBhvr additive="base">
                                        <p:cTn id="19" dur="500" fill="hold"/>
                                        <p:tgtEl>
                                          <p:spTgt spid="193"/>
                                        </p:tgtEl>
                                        <p:attrNameLst>
                                          <p:attrName>ppt_x</p:attrName>
                                        </p:attrNameLst>
                                      </p:cBhvr>
                                      <p:tavLst>
                                        <p:tav tm="0">
                                          <p:val>
                                            <p:strVal val="0-#ppt_w/2"/>
                                          </p:val>
                                        </p:tav>
                                        <p:tav tm="100000">
                                          <p:val>
                                            <p:strVal val="#ppt_x"/>
                                          </p:val>
                                        </p:tav>
                                      </p:tavLst>
                                    </p:anim>
                                    <p:anim calcmode="lin" valueType="num">
                                      <p:cBhvr additive="base">
                                        <p:cTn id="20" dur="500" fill="hold"/>
                                        <p:tgtEl>
                                          <p:spTgt spid="193"/>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93">
                                            <p:txEl>
                                              <p:pRg st="0" end="0"/>
                                            </p:txEl>
                                          </p:spTgt>
                                        </p:tgtEl>
                                        <p:attrNameLst>
                                          <p:attrName>style.visibility</p:attrName>
                                        </p:attrNameLst>
                                      </p:cBhvr>
                                      <p:to>
                                        <p:strVal val="visible"/>
                                      </p:to>
                                    </p:set>
                                    <p:anim calcmode="lin" valueType="num">
                                      <p:cBhvr additive="base">
                                        <p:cTn id="23" dur="500" fill="hold"/>
                                        <p:tgtEl>
                                          <p:spTgt spid="19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9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93">
                                            <p:txEl>
                                              <p:pRg st="1" end="1"/>
                                            </p:txEl>
                                          </p:spTgt>
                                        </p:tgtEl>
                                        <p:attrNameLst>
                                          <p:attrName>style.visibility</p:attrName>
                                        </p:attrNameLst>
                                      </p:cBhvr>
                                      <p:to>
                                        <p:strVal val="visible"/>
                                      </p:to>
                                    </p:set>
                                    <p:anim calcmode="lin" valueType="num">
                                      <p:cBhvr additive="base">
                                        <p:cTn id="27" dur="500" fill="hold"/>
                                        <p:tgtEl>
                                          <p:spTgt spid="193">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ppt_x"/>
                                          </p:val>
                                        </p:tav>
                                        <p:tav tm="100000">
                                          <p:val>
                                            <p:strVal val="#ppt_x"/>
                                          </p:val>
                                        </p:tav>
                                      </p:tavLst>
                                    </p:anim>
                                    <p:anim calcmode="lin" valueType="num">
                                      <p:cBhvr additive="base">
                                        <p:cTn id="34" dur="500" fill="hold"/>
                                        <p:tgtEl>
                                          <p:spTgt spid="1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19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1068120" y="3405508"/>
            <a:ext cx="3738358"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The highest operation is </a:t>
            </a:r>
            <a:r>
              <a:rPr lang="el-GR" altLang="en-US" sz="2400" dirty="0">
                <a:solidFill>
                  <a:schemeClr val="accent2"/>
                </a:solidFill>
                <a:cs typeface="Times New Roman" panose="02020603050405020304" pitchFamily="18" charset="0"/>
                <a:sym typeface="Symbol" panose="05050102010706020507" pitchFamily="18" charset="2"/>
              </a:rPr>
              <a:t></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lang="en-US" altLang="en-US" sz="2400" dirty="0">
                <a:solidFill>
                  <a:srgbClr val="FFFFFF"/>
                </a:solidFill>
              </a:rPr>
              <a:t>Parsing it as follows: </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43" name="Oval 42">
            <a:extLst>
              <a:ext uri="{FF2B5EF4-FFF2-40B4-BE49-F238E27FC236}">
                <a16:creationId xmlns:a16="http://schemas.microsoft.com/office/drawing/2014/main" id="{2EF36D37-24BF-4B15-BDD3-6247B07FF718}"/>
              </a:ext>
            </a:extLst>
          </p:cNvPr>
          <p:cNvSpPr/>
          <p:nvPr/>
        </p:nvSpPr>
        <p:spPr>
          <a:xfrm>
            <a:off x="3121812" y="1115661"/>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 name="Group 3">
            <a:extLst>
              <a:ext uri="{FF2B5EF4-FFF2-40B4-BE49-F238E27FC236}">
                <a16:creationId xmlns:a16="http://schemas.microsoft.com/office/drawing/2014/main" id="{E8330A6C-47CC-47BC-A938-D87F20C32710}"/>
              </a:ext>
            </a:extLst>
          </p:cNvPr>
          <p:cNvGrpSpPr/>
          <p:nvPr/>
        </p:nvGrpSpPr>
        <p:grpSpPr>
          <a:xfrm>
            <a:off x="2133600" y="2817299"/>
            <a:ext cx="7162800" cy="584775"/>
            <a:chOff x="2286000" y="2817299"/>
            <a:chExt cx="7162800" cy="584775"/>
          </a:xfrm>
        </p:grpSpPr>
        <p:sp>
          <p:nvSpPr>
            <p:cNvPr id="55" name="Text Box 44">
              <a:extLst>
                <a:ext uri="{FF2B5EF4-FFF2-40B4-BE49-F238E27FC236}">
                  <a16:creationId xmlns:a16="http://schemas.microsoft.com/office/drawing/2014/main" id="{942C0B4F-3F52-4F47-8F55-EB92385C5C2C}"/>
                </a:ext>
              </a:extLst>
            </p:cNvPr>
            <p:cNvSpPr txBox="1">
              <a:spLocks noChangeArrowheads="1"/>
            </p:cNvSpPr>
            <p:nvPr/>
          </p:nvSpPr>
          <p:spPr bwMode="auto">
            <a:xfrm>
              <a:off x="7018956" y="2922396"/>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56" name="Text Box 44">
              <a:extLst>
                <a:ext uri="{FF2B5EF4-FFF2-40B4-BE49-F238E27FC236}">
                  <a16:creationId xmlns:a16="http://schemas.microsoft.com/office/drawing/2014/main" id="{E9A77BE1-E90E-4A9D-A963-6F13DB831EC1}"/>
                </a:ext>
              </a:extLst>
            </p:cNvPr>
            <p:cNvSpPr txBox="1">
              <a:spLocks noChangeArrowheads="1"/>
            </p:cNvSpPr>
            <p:nvPr/>
          </p:nvSpPr>
          <p:spPr bwMode="auto">
            <a:xfrm>
              <a:off x="6080985"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57" name="Text Box 44">
              <a:extLst>
                <a:ext uri="{FF2B5EF4-FFF2-40B4-BE49-F238E27FC236}">
                  <a16:creationId xmlns:a16="http://schemas.microsoft.com/office/drawing/2014/main" id="{F3685106-7913-4CD1-AA2E-4DA2C599E495}"/>
                </a:ext>
              </a:extLst>
            </p:cNvPr>
            <p:cNvSpPr txBox="1">
              <a:spLocks noChangeArrowheads="1"/>
            </p:cNvSpPr>
            <p:nvPr/>
          </p:nvSpPr>
          <p:spPr bwMode="auto">
            <a:xfrm>
              <a:off x="6601818"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58" name="Text Box 44">
              <a:extLst>
                <a:ext uri="{FF2B5EF4-FFF2-40B4-BE49-F238E27FC236}">
                  <a16:creationId xmlns:a16="http://schemas.microsoft.com/office/drawing/2014/main" id="{AF17D64F-2BCA-417D-AADC-3A0C1251E766}"/>
                </a:ext>
              </a:extLst>
            </p:cNvPr>
            <p:cNvSpPr txBox="1">
              <a:spLocks noChangeArrowheads="1"/>
            </p:cNvSpPr>
            <p:nvPr/>
          </p:nvSpPr>
          <p:spPr bwMode="auto">
            <a:xfrm>
              <a:off x="3340725" y="2922396"/>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59" name="Text Box 44">
              <a:extLst>
                <a:ext uri="{FF2B5EF4-FFF2-40B4-BE49-F238E27FC236}">
                  <a16:creationId xmlns:a16="http://schemas.microsoft.com/office/drawing/2014/main" id="{1F6315A7-D8C2-426C-BCFF-C8793880EC8D}"/>
                </a:ext>
              </a:extLst>
            </p:cNvPr>
            <p:cNvSpPr txBox="1">
              <a:spLocks noChangeArrowheads="1"/>
            </p:cNvSpPr>
            <p:nvPr/>
          </p:nvSpPr>
          <p:spPr bwMode="auto">
            <a:xfrm>
              <a:off x="2854750"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60" name="Text Box 44">
              <a:extLst>
                <a:ext uri="{FF2B5EF4-FFF2-40B4-BE49-F238E27FC236}">
                  <a16:creationId xmlns:a16="http://schemas.microsoft.com/office/drawing/2014/main" id="{DDAF171E-D126-4EE3-A4A3-3CADF6F17B39}"/>
                </a:ext>
              </a:extLst>
            </p:cNvPr>
            <p:cNvSpPr txBox="1">
              <a:spLocks noChangeArrowheads="1"/>
            </p:cNvSpPr>
            <p:nvPr/>
          </p:nvSpPr>
          <p:spPr bwMode="auto">
            <a:xfrm>
              <a:off x="2445632"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61" name="Text Box 44">
              <a:extLst>
                <a:ext uri="{FF2B5EF4-FFF2-40B4-BE49-F238E27FC236}">
                  <a16:creationId xmlns:a16="http://schemas.microsoft.com/office/drawing/2014/main" id="{8D392C3C-9061-48B3-B143-DDF655498C34}"/>
                </a:ext>
              </a:extLst>
            </p:cNvPr>
            <p:cNvSpPr txBox="1">
              <a:spLocks noChangeArrowheads="1"/>
            </p:cNvSpPr>
            <p:nvPr/>
          </p:nvSpPr>
          <p:spPr bwMode="auto">
            <a:xfrm>
              <a:off x="5564433" y="2922396"/>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sp>
          <p:nvSpPr>
            <p:cNvPr id="70" name="Text Box 44">
              <a:extLst>
                <a:ext uri="{FF2B5EF4-FFF2-40B4-BE49-F238E27FC236}">
                  <a16:creationId xmlns:a16="http://schemas.microsoft.com/office/drawing/2014/main" id="{A72AC8C4-76C4-4A52-884A-23D8358202E8}"/>
                </a:ext>
              </a:extLst>
            </p:cNvPr>
            <p:cNvSpPr txBox="1">
              <a:spLocks noChangeArrowheads="1"/>
            </p:cNvSpPr>
            <p:nvPr/>
          </p:nvSpPr>
          <p:spPr bwMode="auto">
            <a:xfrm>
              <a:off x="2286000"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1" name="Text Box 44">
              <a:extLst>
                <a:ext uri="{FF2B5EF4-FFF2-40B4-BE49-F238E27FC236}">
                  <a16:creationId xmlns:a16="http://schemas.microsoft.com/office/drawing/2014/main" id="{5F452A24-6344-4D4D-9709-4B8D2628EA7A}"/>
                </a:ext>
              </a:extLst>
            </p:cNvPr>
            <p:cNvSpPr txBox="1">
              <a:spLocks noChangeArrowheads="1"/>
            </p:cNvSpPr>
            <p:nvPr/>
          </p:nvSpPr>
          <p:spPr bwMode="auto">
            <a:xfrm>
              <a:off x="5976258"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2" name="Text Box 44">
              <a:extLst>
                <a:ext uri="{FF2B5EF4-FFF2-40B4-BE49-F238E27FC236}">
                  <a16:creationId xmlns:a16="http://schemas.microsoft.com/office/drawing/2014/main" id="{887C7495-C4AF-44AB-9A52-D4693A80ADB3}"/>
                </a:ext>
              </a:extLst>
            </p:cNvPr>
            <p:cNvSpPr txBox="1">
              <a:spLocks noChangeArrowheads="1"/>
            </p:cNvSpPr>
            <p:nvPr/>
          </p:nvSpPr>
          <p:spPr bwMode="auto">
            <a:xfrm>
              <a:off x="5352144"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3" name="Text Box 44">
              <a:extLst>
                <a:ext uri="{FF2B5EF4-FFF2-40B4-BE49-F238E27FC236}">
                  <a16:creationId xmlns:a16="http://schemas.microsoft.com/office/drawing/2014/main" id="{92A392AC-49FF-4719-953F-B571BE350D39}"/>
                </a:ext>
              </a:extLst>
            </p:cNvPr>
            <p:cNvSpPr txBox="1">
              <a:spLocks noChangeArrowheads="1"/>
            </p:cNvSpPr>
            <p:nvPr/>
          </p:nvSpPr>
          <p:spPr bwMode="auto">
            <a:xfrm>
              <a:off x="9025286"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nvGrpSpPr>
          <p:cNvPr id="5" name="Group 4">
            <a:extLst>
              <a:ext uri="{FF2B5EF4-FFF2-40B4-BE49-F238E27FC236}">
                <a16:creationId xmlns:a16="http://schemas.microsoft.com/office/drawing/2014/main" id="{6E008398-E271-40E7-A77F-12D2E713119A}"/>
              </a:ext>
            </a:extLst>
          </p:cNvPr>
          <p:cNvGrpSpPr/>
          <p:nvPr/>
        </p:nvGrpSpPr>
        <p:grpSpPr>
          <a:xfrm>
            <a:off x="4724400" y="3478951"/>
            <a:ext cx="5715000" cy="1628890"/>
            <a:chOff x="4724400" y="3478951"/>
            <a:chExt cx="5715000" cy="1628890"/>
          </a:xfrm>
        </p:grpSpPr>
        <p:grpSp>
          <p:nvGrpSpPr>
            <p:cNvPr id="48" name="Group 47">
              <a:extLst>
                <a:ext uri="{FF2B5EF4-FFF2-40B4-BE49-F238E27FC236}">
                  <a16:creationId xmlns:a16="http://schemas.microsoft.com/office/drawing/2014/main" id="{39185DA7-EC98-4BB9-BCB9-75E9EF6E444A}"/>
                </a:ext>
              </a:extLst>
            </p:cNvPr>
            <p:cNvGrpSpPr/>
            <p:nvPr/>
          </p:nvGrpSpPr>
          <p:grpSpPr>
            <a:xfrm>
              <a:off x="5986205" y="3478951"/>
              <a:ext cx="1887877" cy="1243110"/>
              <a:chOff x="6605031" y="1377506"/>
              <a:chExt cx="1694420" cy="1087859"/>
            </a:xfrm>
          </p:grpSpPr>
          <p:sp>
            <p:nvSpPr>
              <p:cNvPr id="49" name="Line 26">
                <a:extLst>
                  <a:ext uri="{FF2B5EF4-FFF2-40B4-BE49-F238E27FC236}">
                    <a16:creationId xmlns:a16="http://schemas.microsoft.com/office/drawing/2014/main" id="{E85FFD48-1D91-4E76-ABE3-B91467837D83}"/>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0" name="Line 28">
                <a:extLst>
                  <a:ext uri="{FF2B5EF4-FFF2-40B4-BE49-F238E27FC236}">
                    <a16:creationId xmlns:a16="http://schemas.microsoft.com/office/drawing/2014/main" id="{8E1A49EE-3535-42BE-9A3D-15FE9921CE24}"/>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2" name="Text Box 44">
              <a:extLst>
                <a:ext uri="{FF2B5EF4-FFF2-40B4-BE49-F238E27FC236}">
                  <a16:creationId xmlns:a16="http://schemas.microsoft.com/office/drawing/2014/main" id="{9842CC40-3692-4C90-9F55-6921CC5D4C9D}"/>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75" name="Text Box 44">
              <a:extLst>
                <a:ext uri="{FF2B5EF4-FFF2-40B4-BE49-F238E27FC236}">
                  <a16:creationId xmlns:a16="http://schemas.microsoft.com/office/drawing/2014/main" id="{FDAD033B-1788-41FC-9FC8-3AD2D1E002DD}"/>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grpSp>
      <p:sp>
        <p:nvSpPr>
          <p:cNvPr id="79" name="Oval 78">
            <a:extLst>
              <a:ext uri="{FF2B5EF4-FFF2-40B4-BE49-F238E27FC236}">
                <a16:creationId xmlns:a16="http://schemas.microsoft.com/office/drawing/2014/main" id="{6B09E4F7-1447-4559-9B40-2749A9B9F9AF}"/>
              </a:ext>
            </a:extLst>
          </p:cNvPr>
          <p:cNvSpPr/>
          <p:nvPr/>
        </p:nvSpPr>
        <p:spPr>
          <a:xfrm>
            <a:off x="4655718" y="4733783"/>
            <a:ext cx="2385279" cy="430324"/>
          </a:xfrm>
          <a:prstGeom prst="ellipse">
            <a:avLst/>
          </a:prstGeom>
          <a:noFill/>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32BB88A8-861E-4D94-921A-60DB00804008}"/>
              </a:ext>
            </a:extLst>
          </p:cNvPr>
          <p:cNvSpPr/>
          <p:nvPr/>
        </p:nvSpPr>
        <p:spPr>
          <a:xfrm>
            <a:off x="6933444" y="4135114"/>
            <a:ext cx="2362955" cy="444277"/>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1" name="Rectangle 3" descr="Rectangle: Click to edit Master text styles&#10;Second level&#10;Third level&#10;Fourth level&#10;Fifth level">
            <a:extLst>
              <a:ext uri="{FF2B5EF4-FFF2-40B4-BE49-F238E27FC236}">
                <a16:creationId xmlns:a16="http://schemas.microsoft.com/office/drawing/2014/main" id="{197C0CF6-2662-400E-BE4C-4BDB408E04B4}"/>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p:txBody>
      </p:sp>
      <p:sp>
        <p:nvSpPr>
          <p:cNvPr id="52" name="AutoShape 35">
            <a:extLst>
              <a:ext uri="{FF2B5EF4-FFF2-40B4-BE49-F238E27FC236}">
                <a16:creationId xmlns:a16="http://schemas.microsoft.com/office/drawing/2014/main" id="{134497DB-479A-4067-87A5-3E313EF6416A}"/>
              </a:ext>
            </a:extLst>
          </p:cNvPr>
          <p:cNvSpPr>
            <a:spLocks noChangeArrowheads="1"/>
          </p:cNvSpPr>
          <p:nvPr/>
        </p:nvSpPr>
        <p:spPr bwMode="auto">
          <a:xfrm>
            <a:off x="589481" y="4862069"/>
            <a:ext cx="4648201" cy="1968237"/>
          </a:xfrm>
          <a:prstGeom prst="wedgeRoundRectCallout">
            <a:avLst>
              <a:gd name="adj1" fmla="val -52253"/>
              <a:gd name="adj2" fmla="val -49297"/>
              <a:gd name="adj3" fmla="val 16667"/>
            </a:avLst>
          </a:prstGeom>
          <a:noFill/>
          <a:ln w="12700" cap="flat" cmpd="sng" algn="ctr">
            <a:solidFill>
              <a:srgbClr val="FFC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sz="2000" dirty="0">
              <a:solidFill>
                <a:srgbClr val="FFFFFF"/>
              </a:solidFill>
              <a:cs typeface="Times New Roman" panose="02020603050405020304" pitchFamily="18" charset="0"/>
              <a:sym typeface="Symbol" panose="05050102010706020507" pitchFamily="18" charset="2"/>
            </a:endParaRPr>
          </a:p>
        </p:txBody>
      </p:sp>
      <p:sp>
        <p:nvSpPr>
          <p:cNvPr id="53" name="Rectangle 52">
            <a:extLst>
              <a:ext uri="{FF2B5EF4-FFF2-40B4-BE49-F238E27FC236}">
                <a16:creationId xmlns:a16="http://schemas.microsoft.com/office/drawing/2014/main" id="{A79AF4B8-814A-4EDF-AA41-BA9606D3DF5A}"/>
              </a:ext>
            </a:extLst>
          </p:cNvPr>
          <p:cNvSpPr/>
          <p:nvPr/>
        </p:nvSpPr>
        <p:spPr>
          <a:xfrm>
            <a:off x="745512" y="4876800"/>
            <a:ext cx="6341088" cy="1938992"/>
          </a:xfrm>
          <a:prstGeom prst="rect">
            <a:avLst/>
          </a:prstGeom>
        </p:spPr>
        <p:txBody>
          <a:bodyPr wrap="square">
            <a:spAutoFit/>
          </a:bodyPr>
          <a:lstStyle/>
          <a:p>
            <a:pPr algn="l">
              <a:defRPr/>
            </a:pPr>
            <a:r>
              <a:rPr lang="en-US" sz="2000" dirty="0">
                <a:solidFill>
                  <a:srgbClr val="FFFF00"/>
                </a:solidFill>
                <a:cs typeface="Times New Roman" panose="02020603050405020304" pitchFamily="18" charset="0"/>
              </a:rPr>
              <a:t>Deduction Format: </a:t>
            </a:r>
            <a:endParaRPr lang="en-CA" altLang="en-US" sz="2000" dirty="0">
              <a:solidFill>
                <a:srgbClr val="FF00FF"/>
              </a:solidFill>
              <a:cs typeface="Times New Roman" panose="02020603050405020304" pitchFamily="18" charset="0"/>
              <a:sym typeface="Symbol" panose="05050102010706020507" pitchFamily="18" charset="2"/>
            </a:endParaRPr>
          </a:p>
          <a:p>
            <a:pPr lvl="1" algn="l">
              <a:defRPr/>
            </a:pPr>
            <a:r>
              <a:rPr kumimoji="0" lang="en-US" sz="2000" b="0" i="0" u="none" strike="noStrike" kern="1200" cap="none" spc="0" normalizeH="0" baseline="0" noProof="0" dirty="0">
                <a:ln>
                  <a:noFill/>
                </a:ln>
                <a:effectLst/>
                <a:uLnTx/>
                <a:uFillTx/>
                <a:cs typeface="Times New Roman" panose="02020603050405020304" pitchFamily="18" charset="0"/>
              </a:rPr>
              <a:t>Deduction Goal: </a:t>
            </a:r>
            <a:r>
              <a:rPr kumimoji="0" lang="el-GR" altLang="en-US" sz="2000" b="0" i="0" u="none" strike="noStrike" kern="1200" cap="none" spc="0" normalizeH="0" baseline="0" noProof="0" dirty="0">
                <a:ln>
                  <a:noFill/>
                </a:ln>
                <a:solidFill>
                  <a:srgbClr val="FFC000"/>
                </a:solidFill>
                <a:effectLst/>
                <a:uLnTx/>
                <a:uFillTx/>
                <a:cs typeface="Times New Roman" panose="02020603050405020304" pitchFamily="18" charset="0"/>
                <a:sym typeface="Symbol" panose="05050102010706020507" pitchFamily="18" charset="2"/>
              </a:rPr>
              <a:t>αβ</a:t>
            </a:r>
            <a:r>
              <a:rPr kumimoji="0" lang="en-US" sz="2000" b="0" i="0" u="none" strike="noStrike" kern="1200" cap="none" spc="0" normalizeH="0" baseline="0" noProof="0" dirty="0">
                <a:ln>
                  <a:noFill/>
                </a:ln>
                <a:effectLst/>
                <a:uLnTx/>
                <a:uFillTx/>
                <a:cs typeface="Times New Roman" panose="02020603050405020304" pitchFamily="18" charset="0"/>
              </a:rPr>
              <a:t> </a:t>
            </a:r>
            <a:endParaRPr kumimoji="0" lang="en-CA"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endParaRPr>
          </a:p>
          <a:p>
            <a:pPr lvl="1" algn="l">
              <a:defRPr/>
            </a:pPr>
            <a:r>
              <a:rPr kumimoji="0" lang="en-CA"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rPr>
              <a:t>______ </a:t>
            </a:r>
            <a:r>
              <a:rPr kumimoji="0" lang="el-GR" altLang="en-US" sz="2000" b="0" i="0" u="none" strike="noStrike" kern="1200" cap="none" spc="0" normalizeH="0" baseline="0" noProof="0" dirty="0">
                <a:ln>
                  <a:noFill/>
                </a:ln>
                <a:solidFill>
                  <a:srgbClr val="FFC000"/>
                </a:solidFill>
                <a:effectLst/>
                <a:uLnTx/>
                <a:uFillTx/>
                <a:cs typeface="Times New Roman" panose="02020603050405020304" pitchFamily="18" charset="0"/>
                <a:sym typeface="Symbol" panose="05050102010706020507" pitchFamily="18" charset="2"/>
              </a:rPr>
              <a:t>α</a:t>
            </a:r>
            <a:r>
              <a:rPr lang="en-US" altLang="en-US" sz="2000" noProof="0" dirty="0">
                <a:solidFill>
                  <a:srgbClr val="FFC000"/>
                </a:solidFill>
                <a:latin typeface="Times New Roman"/>
                <a:cs typeface="Times New Roman" panose="02020603050405020304" pitchFamily="18" charset="0"/>
                <a:sym typeface="Symbol" panose="05050102010706020507" pitchFamily="18" charset="2"/>
              </a:rPr>
              <a:t> </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cs typeface="Times New Roman" panose="02020603050405020304" pitchFamily="18" charset="0"/>
                <a:sym typeface="Symbol" panose="05050102010706020507" pitchFamily="18" charset="2"/>
              </a:rPr>
              <a:t>        </a:t>
            </a:r>
            <a:r>
              <a:rPr lang="en-US" altLang="en-US" sz="2000" noProof="0" dirty="0">
                <a:cs typeface="Times New Roman" panose="02020603050405020304" pitchFamily="18" charset="0"/>
                <a:sym typeface="Symbol" panose="05050102010706020507" pitchFamily="18" charset="2"/>
              </a:rPr>
              <a:t>A</a:t>
            </a:r>
            <a:r>
              <a:rPr kumimoji="0" lang="en-US"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rPr>
              <a:t>ssumption</a:t>
            </a:r>
          </a:p>
          <a:p>
            <a:pPr lvl="1" algn="l">
              <a:defRPr/>
            </a:pPr>
            <a:r>
              <a:rPr kumimoji="0" lang="en-US"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rPr>
              <a:t>______ …</a:t>
            </a:r>
          </a:p>
          <a:p>
            <a:pPr lvl="1" algn="l">
              <a:defRPr/>
            </a:pPr>
            <a:r>
              <a:rPr kumimoji="0" lang="en-US"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rPr>
              <a:t>______ </a:t>
            </a:r>
            <a:r>
              <a:rPr kumimoji="0" lang="el-GR" altLang="en-US" sz="2000" b="0" i="0" u="none" strike="noStrike" kern="1200" cap="none" spc="0" normalizeH="0" baseline="0" noProof="0" dirty="0">
                <a:ln>
                  <a:noFill/>
                </a:ln>
                <a:solidFill>
                  <a:srgbClr val="FFC000"/>
                </a:solidFill>
                <a:effectLst/>
                <a:uLnTx/>
                <a:uFillTx/>
                <a:cs typeface="Times New Roman" panose="02020603050405020304" pitchFamily="18" charset="0"/>
                <a:sym typeface="Symbol" panose="05050102010706020507" pitchFamily="18" charset="2"/>
              </a:rPr>
              <a:t>β</a:t>
            </a:r>
            <a:r>
              <a:rPr lang="en-US" altLang="en-US" sz="2000" noProof="0" dirty="0">
                <a:solidFill>
                  <a:srgbClr val="FFC000"/>
                </a:solidFill>
                <a:latin typeface="Times New Roman"/>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FFC000"/>
                </a:solidFill>
                <a:effectLst/>
                <a:uLnTx/>
                <a:uFillTx/>
                <a:cs typeface="Times New Roman" panose="02020603050405020304" pitchFamily="18" charset="0"/>
              </a:rPr>
              <a:t>         </a:t>
            </a:r>
            <a:r>
              <a:rPr lang="en-US" altLang="en-US" sz="2000" dirty="0"/>
              <a:t>Proved somehow</a:t>
            </a:r>
            <a:endParaRPr kumimoji="0" lang="en-US" sz="2000" b="0" i="0" u="none" strike="noStrike" kern="1200" cap="none" spc="0" normalizeH="0" baseline="0" noProof="0" dirty="0">
              <a:ln>
                <a:noFill/>
              </a:ln>
              <a:solidFill>
                <a:srgbClr val="FFC000"/>
              </a:solidFill>
              <a:effectLst/>
              <a:uLnTx/>
              <a:uFillTx/>
              <a:cs typeface="Times New Roman" panose="02020603050405020304" pitchFamily="18" charset="0"/>
            </a:endParaRPr>
          </a:p>
          <a:p>
            <a:pPr lvl="1" algn="l">
              <a:defRPr/>
            </a:pPr>
            <a:r>
              <a:rPr kumimoji="0" lang="el-GR" altLang="en-US" sz="2000" b="0" i="0" u="none" strike="noStrike" kern="1200" cap="none" spc="0" normalizeH="0" baseline="0" noProof="0" dirty="0">
                <a:ln>
                  <a:noFill/>
                </a:ln>
                <a:solidFill>
                  <a:srgbClr val="FFC000"/>
                </a:solidFill>
                <a:effectLst/>
                <a:uLnTx/>
                <a:uFillTx/>
                <a:cs typeface="Times New Roman" panose="02020603050405020304" pitchFamily="18" charset="0"/>
                <a:sym typeface="Symbol" panose="05050102010706020507" pitchFamily="18" charset="2"/>
              </a:rPr>
              <a:t>αβ</a:t>
            </a:r>
            <a:r>
              <a:rPr lang="en-US" altLang="en-US" sz="2000" noProof="0" dirty="0">
                <a:solidFill>
                  <a:srgbClr val="FFC000"/>
                </a:solidFill>
                <a:latin typeface="Times New Roman"/>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FFC000"/>
                </a:solidFill>
                <a:effectLst/>
                <a:uLnTx/>
                <a:uFillTx/>
                <a:cs typeface="Times New Roman" panose="02020603050405020304" pitchFamily="18" charset="0"/>
              </a:rPr>
              <a:t>              </a:t>
            </a:r>
            <a:r>
              <a:rPr kumimoji="0" lang="en-US" sz="2000" b="0" i="0" u="none" strike="noStrike" kern="1200" cap="none" spc="0" normalizeH="0" noProof="0" dirty="0">
                <a:ln>
                  <a:noFill/>
                </a:ln>
                <a:effectLst/>
                <a:uLnTx/>
                <a:uFillTx/>
                <a:cs typeface="Times New Roman" panose="02020603050405020304" pitchFamily="18" charset="0"/>
                <a:sym typeface="Wingdings" panose="05000000000000000000" pitchFamily="2" charset="2"/>
              </a:rPr>
              <a:t>Deduction</a:t>
            </a:r>
            <a:r>
              <a:rPr lang="en-US" sz="2000" dirty="0">
                <a:cs typeface="Times New Roman" panose="02020603050405020304" pitchFamily="18" charset="0"/>
                <a:sym typeface="Wingdings" panose="05000000000000000000" pitchFamily="2" charset="2"/>
              </a:rPr>
              <a:t> Conclusion</a:t>
            </a:r>
            <a:r>
              <a:rPr kumimoji="0" lang="en-CA" altLang="en-US" sz="20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rPr>
              <a:t> </a:t>
            </a:r>
            <a:endParaRPr kumimoji="0" lang="en-US" sz="2000" b="0" i="0" u="none" strike="noStrike" kern="1200" cap="none" spc="0" normalizeH="0" baseline="0" noProof="0" dirty="0">
              <a:ln>
                <a:noFill/>
              </a:ln>
              <a:effectLst/>
              <a:uLnTx/>
              <a:uFillTx/>
              <a:cs typeface="Times New Roman" panose="02020603050405020304" pitchFamily="18" charset="0"/>
            </a:endParaRPr>
          </a:p>
        </p:txBody>
      </p:sp>
    </p:spTree>
    <p:extLst>
      <p:ext uri="{BB962C8B-B14F-4D97-AF65-F5344CB8AC3E}">
        <p14:creationId xmlns:p14="http://schemas.microsoft.com/office/powerpoint/2010/main" val="2795122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0"/>
                                        </p:tgtEl>
                                        <p:attrNameLst>
                                          <p:attrName>style.visibility</p:attrName>
                                        </p:attrNameLst>
                                      </p:cBhvr>
                                      <p:to>
                                        <p:strVal val="visible"/>
                                      </p:to>
                                    </p:set>
                                    <p:anim calcmode="lin" valueType="num">
                                      <p:cBhvr additive="base">
                                        <p:cTn id="19" dur="500" fill="hold"/>
                                        <p:tgtEl>
                                          <p:spTgt spid="110"/>
                                        </p:tgtEl>
                                        <p:attrNameLst>
                                          <p:attrName>ppt_x</p:attrName>
                                        </p:attrNameLst>
                                      </p:cBhvr>
                                      <p:tavLst>
                                        <p:tav tm="0">
                                          <p:val>
                                            <p:strVal val="0-#ppt_w/2"/>
                                          </p:val>
                                        </p:tav>
                                        <p:tav tm="100000">
                                          <p:val>
                                            <p:strVal val="#ppt_x"/>
                                          </p:val>
                                        </p:tav>
                                      </p:tavLst>
                                    </p:anim>
                                    <p:anim calcmode="lin" valueType="num">
                                      <p:cBhvr additive="base">
                                        <p:cTn id="20" dur="500" fill="hold"/>
                                        <p:tgtEl>
                                          <p:spTgt spid="110"/>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0">
                                            <p:txEl>
                                              <p:pRg st="0" end="0"/>
                                            </p:txEl>
                                          </p:spTgt>
                                        </p:tgtEl>
                                        <p:attrNameLst>
                                          <p:attrName>style.visibility</p:attrName>
                                        </p:attrNameLst>
                                      </p:cBhvr>
                                      <p:to>
                                        <p:strVal val="visible"/>
                                      </p:to>
                                    </p:set>
                                    <p:anim calcmode="lin" valueType="num">
                                      <p:cBhvr additive="base">
                                        <p:cTn id="23"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10">
                                            <p:txEl>
                                              <p:pRg st="1" end="1"/>
                                            </p:txEl>
                                          </p:spTgt>
                                        </p:tgtEl>
                                        <p:attrNameLst>
                                          <p:attrName>style.visibility</p:attrName>
                                        </p:attrNameLst>
                                      </p:cBhvr>
                                      <p:to>
                                        <p:strVal val="visible"/>
                                      </p:to>
                                    </p:set>
                                    <p:anim calcmode="lin" valueType="num">
                                      <p:cBhvr additive="base">
                                        <p:cTn id="29" dur="500" fill="hold"/>
                                        <p:tgtEl>
                                          <p:spTgt spid="11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0">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anim calcmode="lin" valueType="num">
                                      <p:cBhvr additive="base">
                                        <p:cTn id="33" dur="500" fill="hold"/>
                                        <p:tgtEl>
                                          <p:spTgt spid="43"/>
                                        </p:tgtEl>
                                        <p:attrNameLst>
                                          <p:attrName>ppt_x</p:attrName>
                                        </p:attrNameLst>
                                      </p:cBhvr>
                                      <p:tavLst>
                                        <p:tav tm="0">
                                          <p:val>
                                            <p:strVal val="0-#ppt_w/2"/>
                                          </p:val>
                                        </p:tav>
                                        <p:tav tm="100000">
                                          <p:val>
                                            <p:strVal val="#ppt_x"/>
                                          </p:val>
                                        </p:tav>
                                      </p:tavLst>
                                    </p:anim>
                                    <p:anim calcmode="lin" valueType="num">
                                      <p:cBhvr additive="base">
                                        <p:cTn id="34"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10">
                                            <p:txEl>
                                              <p:pRg st="2" end="2"/>
                                            </p:txEl>
                                          </p:spTgt>
                                        </p:tgtEl>
                                        <p:attrNameLst>
                                          <p:attrName>style.visibility</p:attrName>
                                        </p:attrNameLst>
                                      </p:cBhvr>
                                      <p:to>
                                        <p:strVal val="visible"/>
                                      </p:to>
                                    </p:set>
                                    <p:anim calcmode="lin" valueType="num">
                                      <p:cBhvr additive="base">
                                        <p:cTn id="39" dur="500" fill="hold"/>
                                        <p:tgtEl>
                                          <p:spTgt spid="110">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1" fill="hold"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3">
                                            <p:txEl>
                                              <p:pRg st="0" end="0"/>
                                            </p:txEl>
                                          </p:spTgt>
                                        </p:tgtEl>
                                        <p:attrNameLst>
                                          <p:attrName>style.visibility</p:attrName>
                                        </p:attrNameLst>
                                      </p:cBhvr>
                                      <p:to>
                                        <p:strVal val="visible"/>
                                      </p:to>
                                    </p:set>
                                    <p:anim calcmode="lin" valueType="num">
                                      <p:cBhvr additive="base">
                                        <p:cTn id="51"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3">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2"/>
                                        </p:tgtEl>
                                        <p:attrNameLst>
                                          <p:attrName>style.visibility</p:attrName>
                                        </p:attrNameLst>
                                      </p:cBhvr>
                                      <p:to>
                                        <p:strVal val="visible"/>
                                      </p:to>
                                    </p:set>
                                    <p:anim calcmode="lin" valueType="num">
                                      <p:cBhvr additive="base">
                                        <p:cTn id="55" dur="500" fill="hold"/>
                                        <p:tgtEl>
                                          <p:spTgt spid="52"/>
                                        </p:tgtEl>
                                        <p:attrNameLst>
                                          <p:attrName>ppt_x</p:attrName>
                                        </p:attrNameLst>
                                      </p:cBhvr>
                                      <p:tavLst>
                                        <p:tav tm="0">
                                          <p:val>
                                            <p:strVal val="0-#ppt_w/2"/>
                                          </p:val>
                                        </p:tav>
                                        <p:tav tm="100000">
                                          <p:val>
                                            <p:strVal val="#ppt_x"/>
                                          </p:val>
                                        </p:tav>
                                      </p:tavLst>
                                    </p:anim>
                                    <p:anim calcmode="lin" valueType="num">
                                      <p:cBhvr additive="base">
                                        <p:cTn id="56" dur="500" fill="hold"/>
                                        <p:tgtEl>
                                          <p:spTgt spid="52"/>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53">
                                            <p:txEl>
                                              <p:pRg st="1" end="1"/>
                                            </p:txEl>
                                          </p:spTgt>
                                        </p:tgtEl>
                                        <p:attrNameLst>
                                          <p:attrName>style.visibility</p:attrName>
                                        </p:attrNameLst>
                                      </p:cBhvr>
                                      <p:to>
                                        <p:strVal val="visible"/>
                                      </p:to>
                                    </p:set>
                                    <p:anim calcmode="lin" valueType="num">
                                      <p:cBhvr additive="base">
                                        <p:cTn id="59"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3">
                                            <p:txEl>
                                              <p:pRg st="2" end="2"/>
                                            </p:txEl>
                                          </p:spTgt>
                                        </p:tgtEl>
                                        <p:attrNameLst>
                                          <p:attrName>style.visibility</p:attrName>
                                        </p:attrNameLst>
                                      </p:cBhvr>
                                      <p:to>
                                        <p:strVal val="visible"/>
                                      </p:to>
                                    </p:set>
                                    <p:anim calcmode="lin" valueType="num">
                                      <p:cBhvr additive="base">
                                        <p:cTn id="65" dur="500" fill="hold"/>
                                        <p:tgtEl>
                                          <p:spTgt spid="53">
                                            <p:txEl>
                                              <p:pRg st="2" end="2"/>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3">
                                            <p:txEl>
                                              <p:pRg st="2" end="2"/>
                                            </p:txEl>
                                          </p:spTgt>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additive="base">
                                        <p:cTn id="69" dur="500" fill="hold"/>
                                        <p:tgtEl>
                                          <p:spTgt spid="79"/>
                                        </p:tgtEl>
                                        <p:attrNameLst>
                                          <p:attrName>ppt_x</p:attrName>
                                        </p:attrNameLst>
                                      </p:cBhvr>
                                      <p:tavLst>
                                        <p:tav tm="0">
                                          <p:val>
                                            <p:strVal val="0-#ppt_w/2"/>
                                          </p:val>
                                        </p:tav>
                                        <p:tav tm="100000">
                                          <p:val>
                                            <p:strVal val="#ppt_x"/>
                                          </p:val>
                                        </p:tav>
                                      </p:tavLst>
                                    </p:anim>
                                    <p:anim calcmode="lin" valueType="num">
                                      <p:cBhvr additive="base">
                                        <p:cTn id="7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53">
                                            <p:txEl>
                                              <p:pRg st="4" end="4"/>
                                            </p:txEl>
                                          </p:spTgt>
                                        </p:tgtEl>
                                        <p:attrNameLst>
                                          <p:attrName>style.visibility</p:attrName>
                                        </p:attrNameLst>
                                      </p:cBhvr>
                                      <p:to>
                                        <p:strVal val="visible"/>
                                      </p:to>
                                    </p:set>
                                    <p:anim calcmode="lin" valueType="num">
                                      <p:cBhvr additive="base">
                                        <p:cTn id="75" dur="500" fill="hold"/>
                                        <p:tgtEl>
                                          <p:spTgt spid="53">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53">
                                            <p:txEl>
                                              <p:pRg st="4" end="4"/>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53">
                                            <p:txEl>
                                              <p:pRg st="3" end="3"/>
                                            </p:txEl>
                                          </p:spTgt>
                                        </p:tgtEl>
                                        <p:attrNameLst>
                                          <p:attrName>style.visibility</p:attrName>
                                        </p:attrNameLst>
                                      </p:cBhvr>
                                      <p:to>
                                        <p:strVal val="visible"/>
                                      </p:to>
                                    </p:set>
                                    <p:anim calcmode="lin" valueType="num">
                                      <p:cBhvr additive="base">
                                        <p:cTn id="79" dur="500" fill="hold"/>
                                        <p:tgtEl>
                                          <p:spTgt spid="53">
                                            <p:txEl>
                                              <p:pRg st="3" end="3"/>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3">
                                            <p:txEl>
                                              <p:pRg st="3" end="3"/>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80"/>
                                        </p:tgtEl>
                                        <p:attrNameLst>
                                          <p:attrName>style.visibility</p:attrName>
                                        </p:attrNameLst>
                                      </p:cBhvr>
                                      <p:to>
                                        <p:strVal val="visible"/>
                                      </p:to>
                                    </p:set>
                                    <p:anim calcmode="lin" valueType="num">
                                      <p:cBhvr additive="base">
                                        <p:cTn id="83" dur="500" fill="hold"/>
                                        <p:tgtEl>
                                          <p:spTgt spid="80"/>
                                        </p:tgtEl>
                                        <p:attrNameLst>
                                          <p:attrName>ppt_x</p:attrName>
                                        </p:attrNameLst>
                                      </p:cBhvr>
                                      <p:tavLst>
                                        <p:tav tm="0">
                                          <p:val>
                                            <p:strVal val="0-#ppt_w/2"/>
                                          </p:val>
                                        </p:tav>
                                        <p:tav tm="100000">
                                          <p:val>
                                            <p:strVal val="#ppt_x"/>
                                          </p:val>
                                        </p:tav>
                                      </p:tavLst>
                                    </p:anim>
                                    <p:anim calcmode="lin" valueType="num">
                                      <p:cBhvr additive="base">
                                        <p:cTn id="84"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53">
                                            <p:txEl>
                                              <p:pRg st="5" end="5"/>
                                            </p:txEl>
                                          </p:spTgt>
                                        </p:tgtEl>
                                        <p:attrNameLst>
                                          <p:attrName>style.visibility</p:attrName>
                                        </p:attrNameLst>
                                      </p:cBhvr>
                                      <p:to>
                                        <p:strVal val="visible"/>
                                      </p:to>
                                    </p:set>
                                    <p:anim calcmode="lin" valueType="num">
                                      <p:cBhvr additive="base">
                                        <p:cTn id="89" dur="500" fill="hold"/>
                                        <p:tgtEl>
                                          <p:spTgt spid="53">
                                            <p:txEl>
                                              <p:pRg st="5" end="5"/>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5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8" grpId="0" animBg="1"/>
      <p:bldP spid="43" grpId="0" animBg="1"/>
      <p:bldP spid="79" grpId="0" animBg="1"/>
      <p:bldP spid="80" grpId="0" animBg="1"/>
      <p:bldP spid="5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3D244021-F532-4F36-AC06-CED6503665A1}"/>
              </a:ext>
            </a:extLst>
          </p:cNvPr>
          <p:cNvGrpSpPr/>
          <p:nvPr/>
        </p:nvGrpSpPr>
        <p:grpSpPr>
          <a:xfrm>
            <a:off x="7055355" y="1646448"/>
            <a:ext cx="927309" cy="947814"/>
            <a:chOff x="7088084" y="1377507"/>
            <a:chExt cx="927309" cy="947814"/>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6559064" y="1165429"/>
            <a:ext cx="18991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RHS </a:t>
            </a:r>
            <a:r>
              <a:rPr lang="en-US" altLang="en-US" sz="2400" dirty="0">
                <a:solidFill>
                  <a:schemeClr val="tx2"/>
                </a:solidFill>
                <a:sym typeface="Symbol" panose="05050102010706020507" pitchFamily="18" charset="2"/>
              </a:rPr>
              <a:t> </a:t>
            </a:r>
            <a:r>
              <a:rPr lang="en-US" altLang="en-US" sz="2400" dirty="0">
                <a:solidFill>
                  <a:srgbClr val="FFC000"/>
                </a:solidFill>
                <a:latin typeface="+mj-lt"/>
                <a:cs typeface="Times New Roman" panose="02020603050405020304" pitchFamily="18" charset="0"/>
                <a:sym typeface="Symbol" panose="05050102010706020507" pitchFamily="18" charset="2"/>
              </a:rPr>
              <a:t>LHS</a:t>
            </a:r>
            <a:endParaRPr lang="en-US" altLang="en-US" sz="2400" dirty="0">
              <a:solidFill>
                <a:srgbClr val="FFC000"/>
              </a:solidFill>
              <a:latin typeface="+mj-lt"/>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7010400" y="2510135"/>
            <a:ext cx="21804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x </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5744395" y="2176725"/>
            <a:ext cx="2579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 </a:t>
            </a:r>
            <a:r>
              <a:rPr lang="en-US" altLang="en-US" sz="2400" dirty="0">
                <a:solidFill>
                  <a:schemeClr val="tx2"/>
                </a:solidFill>
                <a:sym typeface="Symbol" panose="05050102010706020507" pitchFamily="18" charset="2"/>
              </a:rPr>
              <a:t> </a:t>
            </a: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30" name="Rectangle 2">
            <a:extLst>
              <a:ext uri="{FF2B5EF4-FFF2-40B4-BE49-F238E27FC236}">
                <a16:creationId xmlns:a16="http://schemas.microsoft.com/office/drawing/2014/main" id="{C389430A-956D-4F7C-9371-0E8F698950F1}"/>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grpSp>
        <p:nvGrpSpPr>
          <p:cNvPr id="32" name="Group 31">
            <a:extLst>
              <a:ext uri="{FF2B5EF4-FFF2-40B4-BE49-F238E27FC236}">
                <a16:creationId xmlns:a16="http://schemas.microsoft.com/office/drawing/2014/main" id="{633487D8-96FE-4102-984C-BDA9CE737D46}"/>
              </a:ext>
            </a:extLst>
          </p:cNvPr>
          <p:cNvGrpSpPr/>
          <p:nvPr/>
        </p:nvGrpSpPr>
        <p:grpSpPr>
          <a:xfrm>
            <a:off x="7308465" y="3751697"/>
            <a:ext cx="1149735" cy="947814"/>
            <a:chOff x="6865658" y="1377507"/>
            <a:chExt cx="1149735" cy="947814"/>
          </a:xfrm>
        </p:grpSpPr>
        <p:sp>
          <p:nvSpPr>
            <p:cNvPr id="33" name="Line 26">
              <a:extLst>
                <a:ext uri="{FF2B5EF4-FFF2-40B4-BE49-F238E27FC236}">
                  <a16:creationId xmlns:a16="http://schemas.microsoft.com/office/drawing/2014/main" id="{0AC24E05-CA0C-4FCC-82C3-B281000271C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34" name="Line 28">
              <a:extLst>
                <a:ext uri="{FF2B5EF4-FFF2-40B4-BE49-F238E27FC236}">
                  <a16:creationId xmlns:a16="http://schemas.microsoft.com/office/drawing/2014/main" id="{BE6D3C0F-9B97-4B92-ACC9-CB0693FD0711}"/>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35" name="Text Box 44">
            <a:extLst>
              <a:ext uri="{FF2B5EF4-FFF2-40B4-BE49-F238E27FC236}">
                <a16:creationId xmlns:a16="http://schemas.microsoft.com/office/drawing/2014/main" id="{965458FE-0B37-4AE8-99A2-E538342A0C50}"/>
              </a:ext>
            </a:extLst>
          </p:cNvPr>
          <p:cNvSpPr txBox="1">
            <a:spLocks noChangeArrowheads="1"/>
          </p:cNvSpPr>
          <p:nvPr/>
        </p:nvSpPr>
        <p:spPr bwMode="auto">
          <a:xfrm>
            <a:off x="6934200" y="4350222"/>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a:t>
            </a:r>
            <a:r>
              <a:rPr lang="en-US" altLang="en-US" sz="2400" dirty="0">
                <a:solidFill>
                  <a:srgbClr val="FF0000"/>
                </a:solidFill>
              </a:rPr>
              <a:t>x</a:t>
            </a:r>
            <a:r>
              <a:rPr lang="en-US" altLang="en-US" sz="2400" dirty="0">
                <a:solidFill>
                  <a:schemeClr val="tx2"/>
                </a:solidFill>
              </a:rPr>
              <a:t>)</a:t>
            </a:r>
            <a:endParaRPr lang="en-US" altLang="en-US" sz="2400" dirty="0">
              <a:solidFill>
                <a:schemeClr val="tx2"/>
              </a:solidFill>
              <a:latin typeface="+mj-lt"/>
            </a:endParaRPr>
          </a:p>
        </p:txBody>
      </p:sp>
      <p:sp>
        <p:nvSpPr>
          <p:cNvPr id="36" name="Text Box 44">
            <a:extLst>
              <a:ext uri="{FF2B5EF4-FFF2-40B4-BE49-F238E27FC236}">
                <a16:creationId xmlns:a16="http://schemas.microsoft.com/office/drawing/2014/main" id="{6D244BB4-CCD6-4528-B695-54508D95ABE8}"/>
              </a:ext>
            </a:extLst>
          </p:cNvPr>
          <p:cNvSpPr txBox="1">
            <a:spLocks noChangeArrowheads="1"/>
          </p:cNvSpPr>
          <p:nvPr/>
        </p:nvSpPr>
        <p:spPr bwMode="auto">
          <a:xfrm>
            <a:off x="8138367" y="4632350"/>
            <a:ext cx="700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sp>
        <p:nvSpPr>
          <p:cNvPr id="37" name="Rectangle 36">
            <a:extLst>
              <a:ext uri="{FF2B5EF4-FFF2-40B4-BE49-F238E27FC236}">
                <a16:creationId xmlns:a16="http://schemas.microsoft.com/office/drawing/2014/main" id="{9F80C5C9-9CA4-4CEE-B36B-2CED393DC9D5}"/>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38" name="Rectangle 37">
            <a:extLst>
              <a:ext uri="{FF2B5EF4-FFF2-40B4-BE49-F238E27FC236}">
                <a16:creationId xmlns:a16="http://schemas.microsoft.com/office/drawing/2014/main" id="{11B5F439-6FFE-4AF7-A3D8-434AEAA964FD}"/>
              </a:ext>
            </a:extLst>
          </p:cNvPr>
          <p:cNvSpPr/>
          <p:nvPr/>
        </p:nvSpPr>
        <p:spPr>
          <a:xfrm>
            <a:off x="4276887" y="544843"/>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44" name="Line 31">
            <a:extLst>
              <a:ext uri="{FF2B5EF4-FFF2-40B4-BE49-F238E27FC236}">
                <a16:creationId xmlns:a16="http://schemas.microsoft.com/office/drawing/2014/main" id="{0F7759E2-06A8-4B65-A0D8-2C034A47E469}"/>
              </a:ext>
            </a:extLst>
          </p:cNvPr>
          <p:cNvSpPr>
            <a:spLocks noChangeShapeType="1"/>
          </p:cNvSpPr>
          <p:nvPr/>
        </p:nvSpPr>
        <p:spPr bwMode="auto">
          <a:xfrm>
            <a:off x="7987553" y="296236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46" name="Text Box 44">
            <a:extLst>
              <a:ext uri="{FF2B5EF4-FFF2-40B4-BE49-F238E27FC236}">
                <a16:creationId xmlns:a16="http://schemas.microsoft.com/office/drawing/2014/main" id="{ACFE3FD8-A09A-4391-B538-778E6F5368F8}"/>
              </a:ext>
            </a:extLst>
          </p:cNvPr>
          <p:cNvSpPr txBox="1">
            <a:spLocks noChangeArrowheads="1"/>
          </p:cNvSpPr>
          <p:nvPr/>
        </p:nvSpPr>
        <p:spPr bwMode="auto">
          <a:xfrm>
            <a:off x="7274083" y="3334888"/>
            <a:ext cx="1524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sp>
        <p:nvSpPr>
          <p:cNvPr id="47" name="AutoShape 8">
            <a:extLst>
              <a:ext uri="{FF2B5EF4-FFF2-40B4-BE49-F238E27FC236}">
                <a16:creationId xmlns:a16="http://schemas.microsoft.com/office/drawing/2014/main" id="{AB26C968-9A4A-4D27-AC05-E3776490193B}"/>
              </a:ext>
            </a:extLst>
          </p:cNvPr>
          <p:cNvSpPr>
            <a:spLocks noChangeArrowheads="1"/>
          </p:cNvSpPr>
          <p:nvPr/>
        </p:nvSpPr>
        <p:spPr bwMode="auto">
          <a:xfrm>
            <a:off x="1046398" y="14509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latin typeface="+mj-lt"/>
              </a:rPr>
              <a:t>Build </a:t>
            </a:r>
            <a:r>
              <a:rPr lang="en-CA" altLang="en-US" sz="2400">
                <a:latin typeface="+mj-lt"/>
              </a:rPr>
              <a:t>the </a:t>
            </a:r>
            <a:r>
              <a:rPr lang="en-CA" altLang="en-US" sz="2400">
                <a:solidFill>
                  <a:schemeClr val="tx2"/>
                </a:solidFill>
                <a:latin typeface="+mj-lt"/>
              </a:rPr>
              <a:t>Parse </a:t>
            </a:r>
            <a:r>
              <a:rPr lang="en-CA" altLang="en-US" sz="2400" dirty="0">
                <a:solidFill>
                  <a:schemeClr val="tx2"/>
                </a:solidFill>
                <a:latin typeface="+mj-lt"/>
              </a:rPr>
              <a:t>Tree</a:t>
            </a:r>
            <a:r>
              <a:rPr lang="en-CA" altLang="en-US" sz="2400" dirty="0">
                <a:latin typeface="+mj-lt"/>
              </a:rPr>
              <a:t>.</a:t>
            </a:r>
            <a:endParaRPr lang="en-US" altLang="en-US" sz="2400" dirty="0">
              <a:latin typeface="+mj-lt"/>
            </a:endParaRPr>
          </a:p>
        </p:txBody>
      </p:sp>
      <p:sp>
        <p:nvSpPr>
          <p:cNvPr id="50" name="Text Box 44">
            <a:extLst>
              <a:ext uri="{FF2B5EF4-FFF2-40B4-BE49-F238E27FC236}">
                <a16:creationId xmlns:a16="http://schemas.microsoft.com/office/drawing/2014/main" id="{5279AF45-540B-4CD4-AC5A-9921B9C0E88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51" name="Group 50">
            <a:extLst>
              <a:ext uri="{FF2B5EF4-FFF2-40B4-BE49-F238E27FC236}">
                <a16:creationId xmlns:a16="http://schemas.microsoft.com/office/drawing/2014/main" id="{57FA0C6C-42CF-44EE-B0A8-34500D3DD091}"/>
              </a:ext>
            </a:extLst>
          </p:cNvPr>
          <p:cNvGrpSpPr/>
          <p:nvPr/>
        </p:nvGrpSpPr>
        <p:grpSpPr>
          <a:xfrm>
            <a:off x="6858000" y="400050"/>
            <a:ext cx="1176925" cy="918866"/>
            <a:chOff x="6858000" y="400050"/>
            <a:chExt cx="1176925" cy="918866"/>
          </a:xfrm>
        </p:grpSpPr>
        <p:sp>
          <p:nvSpPr>
            <p:cNvPr id="52" name="Text Box 44">
              <a:extLst>
                <a:ext uri="{FF2B5EF4-FFF2-40B4-BE49-F238E27FC236}">
                  <a16:creationId xmlns:a16="http://schemas.microsoft.com/office/drawing/2014/main" id="{8124F250-5525-4D5A-9ABF-03F4B88EF3FF}"/>
                </a:ext>
              </a:extLst>
            </p:cNvPr>
            <p:cNvSpPr txBox="1">
              <a:spLocks noChangeArrowheads="1"/>
            </p:cNvSpPr>
            <p:nvPr/>
          </p:nvSpPr>
          <p:spPr bwMode="auto">
            <a:xfrm>
              <a:off x="6858000" y="400050"/>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
          <p:nvSpPr>
            <p:cNvPr id="53" name="Line 31">
              <a:extLst>
                <a:ext uri="{FF2B5EF4-FFF2-40B4-BE49-F238E27FC236}">
                  <a16:creationId xmlns:a16="http://schemas.microsoft.com/office/drawing/2014/main" id="{41E05E50-7697-463B-B93D-24201F6D2906}"/>
                </a:ext>
              </a:extLst>
            </p:cNvPr>
            <p:cNvSpPr>
              <a:spLocks noChangeShapeType="1"/>
            </p:cNvSpPr>
            <p:nvPr/>
          </p:nvSpPr>
          <p:spPr bwMode="auto">
            <a:xfrm>
              <a:off x="7467600" y="857250"/>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grpSp>
      <p:sp>
        <p:nvSpPr>
          <p:cNvPr id="54" name="Oval 53">
            <a:extLst>
              <a:ext uri="{FF2B5EF4-FFF2-40B4-BE49-F238E27FC236}">
                <a16:creationId xmlns:a16="http://schemas.microsoft.com/office/drawing/2014/main" id="{834C0D43-A053-4CDB-8548-9F4B6A0FCC7B}"/>
              </a:ext>
            </a:extLst>
          </p:cNvPr>
          <p:cNvSpPr/>
          <p:nvPr/>
        </p:nvSpPr>
        <p:spPr>
          <a:xfrm>
            <a:off x="6732922" y="364634"/>
            <a:ext cx="1421133" cy="571625"/>
          </a:xfrm>
          <a:prstGeom prst="ellipse">
            <a:avLst/>
          </a:prstGeom>
          <a:ln w="22225">
            <a:solidFill>
              <a:schemeClr val="accent2"/>
            </a:solidFill>
          </a:ln>
        </p:spPr>
        <p:txBody>
          <a:bodyPr wrap="square" rtlCol="0" anchor="ctr">
            <a:spAutoFit/>
          </a:bodyPr>
          <a:lstStyle/>
          <a:p>
            <a:pPr marL="0" algn="l"/>
            <a:endParaRPr lang="en-CA" sz="2800" dirty="0">
              <a:latin typeface="+mj-lt"/>
            </a:endParaRPr>
          </a:p>
        </p:txBody>
      </p:sp>
      <p:sp>
        <p:nvSpPr>
          <p:cNvPr id="55" name="AutoShape 8">
            <a:extLst>
              <a:ext uri="{FF2B5EF4-FFF2-40B4-BE49-F238E27FC236}">
                <a16:creationId xmlns:a16="http://schemas.microsoft.com/office/drawing/2014/main" id="{638184C1-6A5A-47C7-960A-C42777640286}"/>
              </a:ext>
            </a:extLst>
          </p:cNvPr>
          <p:cNvSpPr>
            <a:spLocks noChangeArrowheads="1"/>
          </p:cNvSpPr>
          <p:nvPr/>
        </p:nvSpPr>
        <p:spPr bwMode="auto">
          <a:xfrm>
            <a:off x="1310275" y="1466850"/>
            <a:ext cx="2483567" cy="513431"/>
          </a:xfrm>
          <a:prstGeom prst="wedgeRectCallout">
            <a:avLst>
              <a:gd name="adj1" fmla="val -24407"/>
              <a:gd name="adj2" fmla="val 622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a:t>Traverse </a:t>
            </a:r>
            <a:r>
              <a:rPr lang="en-CA" altLang="en-US" sz="2400" dirty="0"/>
              <a:t>the tree.</a:t>
            </a:r>
          </a:p>
        </p:txBody>
      </p:sp>
      <p:grpSp>
        <p:nvGrpSpPr>
          <p:cNvPr id="56" name="Group 55">
            <a:extLst>
              <a:ext uri="{FF2B5EF4-FFF2-40B4-BE49-F238E27FC236}">
                <a16:creationId xmlns:a16="http://schemas.microsoft.com/office/drawing/2014/main" id="{636D11A3-6A00-41A5-AE56-333A9E2E2ADA}"/>
              </a:ext>
            </a:extLst>
          </p:cNvPr>
          <p:cNvGrpSpPr/>
          <p:nvPr/>
        </p:nvGrpSpPr>
        <p:grpSpPr>
          <a:xfrm>
            <a:off x="2167605" y="3537730"/>
            <a:ext cx="1863725" cy="1008245"/>
            <a:chOff x="2705100" y="4754562"/>
            <a:chExt cx="1863725" cy="1008245"/>
          </a:xfrm>
        </p:grpSpPr>
        <p:pic>
          <p:nvPicPr>
            <p:cNvPr id="57" name="Picture 2" descr="Big Bang: How the Big Bang may have happened decoded">
              <a:extLst>
                <a:ext uri="{FF2B5EF4-FFF2-40B4-BE49-F238E27FC236}">
                  <a16:creationId xmlns:a16="http://schemas.microsoft.com/office/drawing/2014/main" id="{8201247F-EF1D-4F89-827B-C9112473050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57">
              <a:extLst>
                <a:ext uri="{FF2B5EF4-FFF2-40B4-BE49-F238E27FC236}">
                  <a16:creationId xmlns:a16="http://schemas.microsoft.com/office/drawing/2014/main" id="{28FA96D3-2F62-4261-ADF1-D76B2748CDF0}"/>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59" name="AutoShape 58">
            <a:extLst>
              <a:ext uri="{FF2B5EF4-FFF2-40B4-BE49-F238E27FC236}">
                <a16:creationId xmlns:a16="http://schemas.microsoft.com/office/drawing/2014/main" id="{FD8E7279-D297-4982-8A9C-E59828B4AA7E}"/>
              </a:ext>
            </a:extLst>
          </p:cNvPr>
          <p:cNvSpPr>
            <a:spLocks noChangeArrowheads="1"/>
          </p:cNvSpPr>
          <p:nvPr/>
        </p:nvSpPr>
        <p:spPr bwMode="auto">
          <a:xfrm>
            <a:off x="1031376" y="2242613"/>
            <a:ext cx="4081896" cy="2363559"/>
          </a:xfrm>
          <a:prstGeom prst="wedgeRoundRectCallout">
            <a:avLst>
              <a:gd name="adj1" fmla="val -53863"/>
              <a:gd name="adj2" fmla="val -3086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get to get to provide </a:t>
            </a:r>
          </a:p>
          <a:p>
            <a:pPr algn="ctr" eaLnBrk="1" hangingPunct="1">
              <a:spcBef>
                <a:spcPct val="0"/>
              </a:spcBef>
              <a:buNone/>
            </a:pPr>
            <a:r>
              <a:rPr lang="en-US" sz="2400" dirty="0"/>
              <a:t>the </a:t>
            </a:r>
            <a:r>
              <a:rPr lang="en-US" sz="2400"/>
              <a:t>worst case </a:t>
            </a:r>
            <a:r>
              <a:rPr lang="en-US" sz="2400" dirty="0"/>
              <a:t>objects</a:t>
            </a:r>
            <a:r>
              <a:rPr lang="en-US" altLang="en-US" sz="2400" dirty="0">
                <a:solidFill>
                  <a:srgbClr val="66FF66"/>
                </a:solidFill>
              </a:rPr>
              <a:t> U</a:t>
            </a:r>
            <a:br>
              <a:rPr lang="en-US" altLang="en-US" sz="2400" dirty="0">
                <a:solidFill>
                  <a:srgbClr val="66FF66"/>
                </a:solidFill>
              </a:rPr>
            </a:br>
            <a:r>
              <a:rPr lang="en-US" sz="2400"/>
              <a:t> and predicates </a:t>
            </a:r>
            <a:r>
              <a:rPr lang="el-GR" altLang="en-US" sz="2400">
                <a:solidFill>
                  <a:srgbClr val="FFC000"/>
                </a:solidFill>
                <a:cs typeface="Times New Roman" panose="02020603050405020304" pitchFamily="18" charset="0"/>
                <a:sym typeface="Symbol" panose="05050102010706020507" pitchFamily="18" charset="2"/>
              </a:rPr>
              <a:t>α</a:t>
            </a:r>
            <a:r>
              <a:rPr lang="en-US" altLang="en-US" sz="2400">
                <a:sym typeface="Symbol" panose="05050102010706020507" pitchFamily="18" charset="2"/>
              </a:rPr>
              <a:t> </a:t>
            </a:r>
            <a:r>
              <a:rPr lang="en-US" sz="240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sz="2400" dirty="0">
                <a:sym typeface="Symbol" panose="05050102010706020507" pitchFamily="18" charset="2"/>
              </a:rPr>
              <a:t>.</a:t>
            </a:r>
            <a:endParaRPr lang="en-US" sz="2400" dirty="0"/>
          </a:p>
        </p:txBody>
      </p:sp>
      <p:grpSp>
        <p:nvGrpSpPr>
          <p:cNvPr id="60" name="Group 47">
            <a:extLst>
              <a:ext uri="{FF2B5EF4-FFF2-40B4-BE49-F238E27FC236}">
                <a16:creationId xmlns:a16="http://schemas.microsoft.com/office/drawing/2014/main" id="{E3D6B74E-A542-441B-AF15-05A40E2E84E3}"/>
              </a:ext>
            </a:extLst>
          </p:cNvPr>
          <p:cNvGrpSpPr>
            <a:grpSpLocks/>
          </p:cNvGrpSpPr>
          <p:nvPr/>
        </p:nvGrpSpPr>
        <p:grpSpPr bwMode="auto">
          <a:xfrm>
            <a:off x="-17686" y="2070123"/>
            <a:ext cx="912812" cy="1905000"/>
            <a:chOff x="2593" y="768"/>
            <a:chExt cx="849" cy="1475"/>
          </a:xfrm>
        </p:grpSpPr>
        <p:sp>
          <p:nvSpPr>
            <p:cNvPr id="63" name="Freeform 48">
              <a:extLst>
                <a:ext uri="{FF2B5EF4-FFF2-40B4-BE49-F238E27FC236}">
                  <a16:creationId xmlns:a16="http://schemas.microsoft.com/office/drawing/2014/main" id="{1EFD1CB7-01DA-431E-A7EC-20F926D01CF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 name="Freeform 49">
              <a:extLst>
                <a:ext uri="{FF2B5EF4-FFF2-40B4-BE49-F238E27FC236}">
                  <a16:creationId xmlns:a16="http://schemas.microsoft.com/office/drawing/2014/main" id="{39AE81A5-F803-4C38-A353-30DC388A040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50">
              <a:extLst>
                <a:ext uri="{FF2B5EF4-FFF2-40B4-BE49-F238E27FC236}">
                  <a16:creationId xmlns:a16="http://schemas.microsoft.com/office/drawing/2014/main" id="{393C1279-0F6C-4EBD-AC1E-58E8AF8622A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Freeform 51">
              <a:extLst>
                <a:ext uri="{FF2B5EF4-FFF2-40B4-BE49-F238E27FC236}">
                  <a16:creationId xmlns:a16="http://schemas.microsoft.com/office/drawing/2014/main" id="{2B41A573-9EC0-44C2-AE94-7A50FF110EF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 name="Freeform 52">
              <a:extLst>
                <a:ext uri="{FF2B5EF4-FFF2-40B4-BE49-F238E27FC236}">
                  <a16:creationId xmlns:a16="http://schemas.microsoft.com/office/drawing/2014/main" id="{5773DDAE-6746-4914-BB5D-91E3B046667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 name="Freeform 53">
              <a:extLst>
                <a:ext uri="{FF2B5EF4-FFF2-40B4-BE49-F238E27FC236}">
                  <a16:creationId xmlns:a16="http://schemas.microsoft.com/office/drawing/2014/main" id="{8FEC7678-E7D4-4EFE-874B-B1CF9259FE5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 name="Freeform 54">
              <a:extLst>
                <a:ext uri="{FF2B5EF4-FFF2-40B4-BE49-F238E27FC236}">
                  <a16:creationId xmlns:a16="http://schemas.microsoft.com/office/drawing/2014/main" id="{C3955376-0234-4D98-B661-2F654397A31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0" name="Group 55">
              <a:extLst>
                <a:ext uri="{FF2B5EF4-FFF2-40B4-BE49-F238E27FC236}">
                  <a16:creationId xmlns:a16="http://schemas.microsoft.com/office/drawing/2014/main" id="{980E0AD5-2098-445F-89A5-79E1E5278AD4}"/>
                </a:ext>
              </a:extLst>
            </p:cNvPr>
            <p:cNvGrpSpPr>
              <a:grpSpLocks/>
            </p:cNvGrpSpPr>
            <p:nvPr/>
          </p:nvGrpSpPr>
          <p:grpSpPr bwMode="auto">
            <a:xfrm>
              <a:off x="2720" y="768"/>
              <a:ext cx="230" cy="1456"/>
              <a:chOff x="2720" y="768"/>
              <a:chExt cx="230" cy="1456"/>
            </a:xfrm>
          </p:grpSpPr>
          <p:sp>
            <p:nvSpPr>
              <p:cNvPr id="71" name="Freeform 56">
                <a:extLst>
                  <a:ext uri="{FF2B5EF4-FFF2-40B4-BE49-F238E27FC236}">
                    <a16:creationId xmlns:a16="http://schemas.microsoft.com/office/drawing/2014/main" id="{62800505-3D20-4061-B0D3-9A720F4FFCCC}"/>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57">
                <a:extLst>
                  <a:ext uri="{FF2B5EF4-FFF2-40B4-BE49-F238E27FC236}">
                    <a16:creationId xmlns:a16="http://schemas.microsoft.com/office/drawing/2014/main" id="{49A92786-EC32-4F99-ABC5-1D11B81072A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Tree>
    <p:extLst>
      <p:ext uri="{BB962C8B-B14F-4D97-AF65-F5344CB8AC3E}">
        <p14:creationId xmlns:p14="http://schemas.microsoft.com/office/powerpoint/2010/main" val="265781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ppt_x"/>
                                          </p:val>
                                        </p:tav>
                                        <p:tav tm="100000">
                                          <p:val>
                                            <p:strVal val="#ppt_x"/>
                                          </p:val>
                                        </p:tav>
                                      </p:tavLst>
                                    </p:anim>
                                    <p:anim calcmode="lin" valueType="num">
                                      <p:cBhvr additive="base">
                                        <p:cTn id="26" dur="500" fill="hold"/>
                                        <p:tgtEl>
                                          <p:spTgt spid="45"/>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additive="base">
                                        <p:cTn id="31" dur="500" fill="hold"/>
                                        <p:tgtEl>
                                          <p:spTgt spid="41"/>
                                        </p:tgtEl>
                                        <p:attrNameLst>
                                          <p:attrName>ppt_x</p:attrName>
                                        </p:attrNameLst>
                                      </p:cBhvr>
                                      <p:tavLst>
                                        <p:tav tm="0">
                                          <p:val>
                                            <p:strVal val="#ppt_x"/>
                                          </p:val>
                                        </p:tav>
                                        <p:tav tm="100000">
                                          <p:val>
                                            <p:strVal val="#ppt_x"/>
                                          </p:val>
                                        </p:tav>
                                      </p:tavLst>
                                    </p:anim>
                                    <p:anim calcmode="lin" valueType="num">
                                      <p:cBhvr additive="base">
                                        <p:cTn id="32" dur="500" fill="hold"/>
                                        <p:tgtEl>
                                          <p:spTgt spid="41"/>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additive="base">
                                        <p:cTn id="37" dur="500" fill="hold"/>
                                        <p:tgtEl>
                                          <p:spTgt spid="49"/>
                                        </p:tgtEl>
                                        <p:attrNameLst>
                                          <p:attrName>ppt_x</p:attrName>
                                        </p:attrNameLst>
                                      </p:cBhvr>
                                      <p:tavLst>
                                        <p:tav tm="0">
                                          <p:val>
                                            <p:strVal val="#ppt_x"/>
                                          </p:val>
                                        </p:tav>
                                        <p:tav tm="100000">
                                          <p:val>
                                            <p:strVal val="#ppt_x"/>
                                          </p:val>
                                        </p:tav>
                                      </p:tavLst>
                                    </p:anim>
                                    <p:anim calcmode="lin" valueType="num">
                                      <p:cBhvr additive="base">
                                        <p:cTn id="38"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additive="base">
                                        <p:cTn id="43" dur="500" fill="hold"/>
                                        <p:tgtEl>
                                          <p:spTgt spid="48"/>
                                        </p:tgtEl>
                                        <p:attrNameLst>
                                          <p:attrName>ppt_x</p:attrName>
                                        </p:attrNameLst>
                                      </p:cBhvr>
                                      <p:tavLst>
                                        <p:tav tm="0">
                                          <p:val>
                                            <p:strVal val="#ppt_x"/>
                                          </p:val>
                                        </p:tav>
                                        <p:tav tm="100000">
                                          <p:val>
                                            <p:strVal val="#ppt_x"/>
                                          </p:val>
                                        </p:tav>
                                      </p:tavLst>
                                    </p:anim>
                                    <p:anim calcmode="lin" valueType="num">
                                      <p:cBhvr additive="base">
                                        <p:cTn id="44"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additive="base">
                                        <p:cTn id="49" dur="500" fill="hold"/>
                                        <p:tgtEl>
                                          <p:spTgt spid="44"/>
                                        </p:tgtEl>
                                        <p:attrNameLst>
                                          <p:attrName>ppt_x</p:attrName>
                                        </p:attrNameLst>
                                      </p:cBhvr>
                                      <p:tavLst>
                                        <p:tav tm="0">
                                          <p:val>
                                            <p:strVal val="#ppt_x"/>
                                          </p:val>
                                        </p:tav>
                                        <p:tav tm="100000">
                                          <p:val>
                                            <p:strVal val="#ppt_x"/>
                                          </p:val>
                                        </p:tav>
                                      </p:tavLst>
                                    </p:anim>
                                    <p:anim calcmode="lin" valueType="num">
                                      <p:cBhvr additive="base">
                                        <p:cTn id="50" dur="500" fill="hold"/>
                                        <p:tgtEl>
                                          <p:spTgt spid="44"/>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additive="base">
                                        <p:cTn id="53" dur="500" fill="hold"/>
                                        <p:tgtEl>
                                          <p:spTgt spid="46"/>
                                        </p:tgtEl>
                                        <p:attrNameLst>
                                          <p:attrName>ppt_x</p:attrName>
                                        </p:attrNameLst>
                                      </p:cBhvr>
                                      <p:tavLst>
                                        <p:tav tm="0">
                                          <p:val>
                                            <p:strVal val="#ppt_x"/>
                                          </p:val>
                                        </p:tav>
                                        <p:tav tm="100000">
                                          <p:val>
                                            <p:strVal val="#ppt_x"/>
                                          </p:val>
                                        </p:tav>
                                      </p:tavLst>
                                    </p:anim>
                                    <p:anim calcmode="lin" valueType="num">
                                      <p:cBhvr additive="base">
                                        <p:cTn id="54" dur="500" fill="hold"/>
                                        <p:tgtEl>
                                          <p:spTgt spid="4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nodeType="click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 fill="hold"/>
                                        <p:tgtEl>
                                          <p:spTgt spid="32"/>
                                        </p:tgtEl>
                                        <p:attrNameLst>
                                          <p:attrName>ppt_x</p:attrName>
                                        </p:attrNameLst>
                                      </p:cBhvr>
                                      <p:tavLst>
                                        <p:tav tm="0">
                                          <p:val>
                                            <p:strVal val="#ppt_x"/>
                                          </p:val>
                                        </p:tav>
                                        <p:tav tm="100000">
                                          <p:val>
                                            <p:strVal val="#ppt_x"/>
                                          </p:val>
                                        </p:tav>
                                      </p:tavLst>
                                    </p:anim>
                                    <p:anim calcmode="lin" valueType="num">
                                      <p:cBhvr additive="base">
                                        <p:cTn id="60"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 calcmode="lin" valueType="num">
                                      <p:cBhvr additive="base">
                                        <p:cTn id="65" dur="500" fill="hold"/>
                                        <p:tgtEl>
                                          <p:spTgt spid="35"/>
                                        </p:tgtEl>
                                        <p:attrNameLst>
                                          <p:attrName>ppt_x</p:attrName>
                                        </p:attrNameLst>
                                      </p:cBhvr>
                                      <p:tavLst>
                                        <p:tav tm="0">
                                          <p:val>
                                            <p:strVal val="#ppt_x"/>
                                          </p:val>
                                        </p:tav>
                                        <p:tav tm="100000">
                                          <p:val>
                                            <p:strVal val="#ppt_x"/>
                                          </p:val>
                                        </p:tav>
                                      </p:tavLst>
                                    </p:anim>
                                    <p:anim calcmode="lin" valueType="num">
                                      <p:cBhvr additive="base">
                                        <p:cTn id="66"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grpId="0" nodeType="click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500" fill="hold"/>
                                        <p:tgtEl>
                                          <p:spTgt spid="36"/>
                                        </p:tgtEl>
                                        <p:attrNameLst>
                                          <p:attrName>ppt_x</p:attrName>
                                        </p:attrNameLst>
                                      </p:cBhvr>
                                      <p:tavLst>
                                        <p:tav tm="0">
                                          <p:val>
                                            <p:strVal val="#ppt_x"/>
                                          </p:val>
                                        </p:tav>
                                        <p:tav tm="100000">
                                          <p:val>
                                            <p:strVal val="#ppt_x"/>
                                          </p:val>
                                        </p:tav>
                                      </p:tavLst>
                                    </p:anim>
                                    <p:anim calcmode="lin" valueType="num">
                                      <p:cBhvr additive="base">
                                        <p:cTn id="72"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500" fill="hold"/>
                                        <p:tgtEl>
                                          <p:spTgt spid="55"/>
                                        </p:tgtEl>
                                        <p:attrNameLst>
                                          <p:attrName>ppt_x</p:attrName>
                                        </p:attrNameLst>
                                      </p:cBhvr>
                                      <p:tavLst>
                                        <p:tav tm="0">
                                          <p:val>
                                            <p:strVal val="0-#ppt_w/2"/>
                                          </p:val>
                                        </p:tav>
                                        <p:tav tm="100000">
                                          <p:val>
                                            <p:strVal val="#ppt_x"/>
                                          </p:val>
                                        </p:tav>
                                      </p:tavLst>
                                    </p:anim>
                                    <p:anim calcmode="lin" valueType="num">
                                      <p:cBhvr additive="base">
                                        <p:cTn id="78" dur="500" fill="hold"/>
                                        <p:tgtEl>
                                          <p:spTgt spid="55"/>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55">
                                            <p:txEl>
                                              <p:pRg st="0" end="0"/>
                                            </p:txEl>
                                          </p:spTgt>
                                        </p:tgtEl>
                                        <p:attrNameLst>
                                          <p:attrName>style.visibility</p:attrName>
                                        </p:attrNameLst>
                                      </p:cBhvr>
                                      <p:to>
                                        <p:strVal val="visible"/>
                                      </p:to>
                                    </p:set>
                                    <p:anim calcmode="lin" valueType="num">
                                      <p:cBhvr additive="base">
                                        <p:cTn id="8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55">
                                            <p:txEl>
                                              <p:pRg st="0" end="0"/>
                                            </p:txEl>
                                          </p:spTgt>
                                        </p:tgtEl>
                                        <p:attrNameLst>
                                          <p:attrName>ppt_y</p:attrName>
                                        </p:attrNameLst>
                                      </p:cBhvr>
                                      <p:tavLst>
                                        <p:tav tm="0">
                                          <p:val>
                                            <p:strVal val="#ppt_y"/>
                                          </p:val>
                                        </p:tav>
                                        <p:tav tm="100000">
                                          <p:val>
                                            <p:strVal val="#ppt_y"/>
                                          </p:val>
                                        </p:tav>
                                      </p:tavLst>
                                    </p:anim>
                                  </p:childTnLst>
                                </p:cTn>
                              </p:par>
                              <p:par>
                                <p:cTn id="83" presetID="1" presetClass="exit" presetSubtype="0" fill="hold" grpId="1" nodeType="withEffect">
                                  <p:stCondLst>
                                    <p:cond delay="0"/>
                                  </p:stCondLst>
                                  <p:childTnLst>
                                    <p:set>
                                      <p:cBhvr>
                                        <p:cTn id="84" dur="1" fill="hold">
                                          <p:stCondLst>
                                            <p:cond delay="0"/>
                                          </p:stCondLst>
                                        </p:cTn>
                                        <p:tgtEl>
                                          <p:spTgt spid="47"/>
                                        </p:tgtEl>
                                        <p:attrNameLst>
                                          <p:attrName>style.visibility</p:attrName>
                                        </p:attrNameLst>
                                      </p:cBhvr>
                                      <p:to>
                                        <p:strVal val="hidden"/>
                                      </p:to>
                                    </p:set>
                                  </p:childTnLst>
                                </p:cTn>
                              </p:par>
                              <p:par>
                                <p:cTn id="85" presetID="1" presetClass="exit" presetSubtype="0" fill="hold" grpId="0" nodeType="withEffect">
                                  <p:stCondLst>
                                    <p:cond delay="0"/>
                                  </p:stCondLst>
                                  <p:childTnLst>
                                    <p:set>
                                      <p:cBhvr>
                                        <p:cTn id="86" dur="1" fill="hold">
                                          <p:stCondLst>
                                            <p:cond delay="0"/>
                                          </p:stCondLst>
                                        </p:cTn>
                                        <p:tgtEl>
                                          <p:spTgt spid="50"/>
                                        </p:tgtEl>
                                        <p:attrNameLst>
                                          <p:attrName>style.visibility</p:attrName>
                                        </p:attrNameLst>
                                      </p:cBhvr>
                                      <p:to>
                                        <p:strVal val="hidden"/>
                                      </p:to>
                                    </p:set>
                                  </p:childTnLst>
                                </p:cTn>
                              </p:par>
                              <p:par>
                                <p:cTn id="87" presetID="1" presetClass="exit" presetSubtype="0" fill="hold" grpId="0" nodeType="withEffect">
                                  <p:stCondLst>
                                    <p:cond delay="0"/>
                                  </p:stCondLst>
                                  <p:childTnLst>
                                    <p:set>
                                      <p:cBhvr>
                                        <p:cTn id="88" dur="1" fill="hold">
                                          <p:stCondLst>
                                            <p:cond delay="0"/>
                                          </p:stCondLst>
                                        </p:cTn>
                                        <p:tgtEl>
                                          <p:spTgt spid="37"/>
                                        </p:tgtEl>
                                        <p:attrNameLst>
                                          <p:attrName>style.visibility</p:attrName>
                                        </p:attrNameLst>
                                      </p:cBhvr>
                                      <p:to>
                                        <p:strVal val="hidden"/>
                                      </p:to>
                                    </p:set>
                                  </p:childTnLst>
                                </p:cTn>
                              </p:par>
                              <p:par>
                                <p:cTn id="89" presetID="1" presetClass="exit" presetSubtype="0" fill="hold" grpId="0" nodeType="withEffect">
                                  <p:stCondLst>
                                    <p:cond delay="0"/>
                                  </p:stCondLst>
                                  <p:childTnLst>
                                    <p:set>
                                      <p:cBhvr>
                                        <p:cTn id="90" dur="1" fill="hold">
                                          <p:stCondLst>
                                            <p:cond delay="0"/>
                                          </p:stCondLst>
                                        </p:cTn>
                                        <p:tgtEl>
                                          <p:spTgt spid="30"/>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38"/>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500" fill="hold"/>
                                        <p:tgtEl>
                                          <p:spTgt spid="54"/>
                                        </p:tgtEl>
                                        <p:attrNameLst>
                                          <p:attrName>ppt_x</p:attrName>
                                        </p:attrNameLst>
                                      </p:cBhvr>
                                      <p:tavLst>
                                        <p:tav tm="0">
                                          <p:val>
                                            <p:strVal val="0-#ppt_w/2"/>
                                          </p:val>
                                        </p:tav>
                                        <p:tav tm="100000">
                                          <p:val>
                                            <p:strVal val="#ppt_x"/>
                                          </p:val>
                                        </p:tav>
                                      </p:tavLst>
                                    </p:anim>
                                    <p:anim calcmode="lin" valueType="num">
                                      <p:cBhvr additive="base">
                                        <p:cTn id="9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 calcmode="lin" valueType="num">
                                      <p:cBhvr additive="base">
                                        <p:cTn id="103" dur="500" fill="hold"/>
                                        <p:tgtEl>
                                          <p:spTgt spid="59"/>
                                        </p:tgtEl>
                                        <p:attrNameLst>
                                          <p:attrName>ppt_x</p:attrName>
                                        </p:attrNameLst>
                                      </p:cBhvr>
                                      <p:tavLst>
                                        <p:tav tm="0">
                                          <p:val>
                                            <p:strVal val="0-#ppt_w/2"/>
                                          </p:val>
                                        </p:tav>
                                        <p:tav tm="100000">
                                          <p:val>
                                            <p:strVal val="#ppt_x"/>
                                          </p:val>
                                        </p:tav>
                                      </p:tavLst>
                                    </p:anim>
                                    <p:anim calcmode="lin" valueType="num">
                                      <p:cBhvr additive="base">
                                        <p:cTn id="104" dur="500" fill="hold"/>
                                        <p:tgtEl>
                                          <p:spTgt spid="59"/>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0"/>
                                  </p:stCondLst>
                                  <p:childTnLst>
                                    <p:set>
                                      <p:cBhvr>
                                        <p:cTn id="106" dur="1" fill="hold">
                                          <p:stCondLst>
                                            <p:cond delay="0"/>
                                          </p:stCondLst>
                                        </p:cTn>
                                        <p:tgtEl>
                                          <p:spTgt spid="60"/>
                                        </p:tgtEl>
                                        <p:attrNameLst>
                                          <p:attrName>style.visibility</p:attrName>
                                        </p:attrNameLst>
                                      </p:cBhvr>
                                      <p:to>
                                        <p:strVal val="visible"/>
                                      </p:to>
                                    </p:set>
                                    <p:anim calcmode="lin" valueType="num">
                                      <p:cBhvr additive="base">
                                        <p:cTn id="107" dur="500" fill="hold"/>
                                        <p:tgtEl>
                                          <p:spTgt spid="60"/>
                                        </p:tgtEl>
                                        <p:attrNameLst>
                                          <p:attrName>ppt_x</p:attrName>
                                        </p:attrNameLst>
                                      </p:cBhvr>
                                      <p:tavLst>
                                        <p:tav tm="0">
                                          <p:val>
                                            <p:strVal val="0-#ppt_w/2"/>
                                          </p:val>
                                        </p:tav>
                                        <p:tav tm="100000">
                                          <p:val>
                                            <p:strVal val="#ppt_x"/>
                                          </p:val>
                                        </p:tav>
                                      </p:tavLst>
                                    </p:anim>
                                    <p:anim calcmode="lin" valueType="num">
                                      <p:cBhvr additive="base">
                                        <p:cTn id="108" dur="500" fill="hold"/>
                                        <p:tgtEl>
                                          <p:spTgt spid="60"/>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59">
                                            <p:txEl>
                                              <p:pRg st="0" end="0"/>
                                            </p:txEl>
                                          </p:spTgt>
                                        </p:tgtEl>
                                        <p:attrNameLst>
                                          <p:attrName>style.visibility</p:attrName>
                                        </p:attrNameLst>
                                      </p:cBhvr>
                                      <p:to>
                                        <p:strVal val="visible"/>
                                      </p:to>
                                    </p:set>
                                    <p:anim calcmode="lin" valueType="num">
                                      <p:cBhvr additive="base">
                                        <p:cTn id="111"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59">
                                            <p:txEl>
                                              <p:pRg st="0" end="0"/>
                                            </p:txEl>
                                          </p:spTgt>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59">
                                            <p:txEl>
                                              <p:pRg st="1" end="1"/>
                                            </p:txEl>
                                          </p:spTgt>
                                        </p:tgtEl>
                                        <p:attrNameLst>
                                          <p:attrName>style.visibility</p:attrName>
                                        </p:attrNameLst>
                                      </p:cBhvr>
                                      <p:to>
                                        <p:strVal val="visible"/>
                                      </p:to>
                                    </p:set>
                                    <p:anim calcmode="lin" valueType="num">
                                      <p:cBhvr additive="base">
                                        <p:cTn id="115" dur="500" fill="hold"/>
                                        <p:tgtEl>
                                          <p:spTgt spid="59">
                                            <p:txEl>
                                              <p:pRg st="1" end="1"/>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59">
                                            <p:txEl>
                                              <p:pRg st="1" end="1"/>
                                            </p:txEl>
                                          </p:spTgt>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56"/>
                                        </p:tgtEl>
                                        <p:attrNameLst>
                                          <p:attrName>style.visibility</p:attrName>
                                        </p:attrNameLst>
                                      </p:cBhvr>
                                      <p:to>
                                        <p:strVal val="visible"/>
                                      </p:to>
                                    </p:set>
                                    <p:anim calcmode="lin" valueType="num">
                                      <p:cBhvr additive="base">
                                        <p:cTn id="119" dur="500" fill="hold"/>
                                        <p:tgtEl>
                                          <p:spTgt spid="56"/>
                                        </p:tgtEl>
                                        <p:attrNameLst>
                                          <p:attrName>ppt_x</p:attrName>
                                        </p:attrNameLst>
                                      </p:cBhvr>
                                      <p:tavLst>
                                        <p:tav tm="0">
                                          <p:val>
                                            <p:strVal val="0-#ppt_w/2"/>
                                          </p:val>
                                        </p:tav>
                                        <p:tav tm="100000">
                                          <p:val>
                                            <p:strVal val="#ppt_x"/>
                                          </p:val>
                                        </p:tav>
                                      </p:tavLst>
                                    </p:anim>
                                    <p:anim calcmode="lin" valueType="num">
                                      <p:cBhvr additive="base">
                                        <p:cTn id="120"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8" grpId="0"/>
      <p:bldP spid="49" grpId="0"/>
      <p:bldP spid="30" grpId="0"/>
      <p:bldP spid="35" grpId="0"/>
      <p:bldP spid="36" grpId="0"/>
      <p:bldP spid="37" grpId="0"/>
      <p:bldP spid="38" grpId="0"/>
      <p:bldP spid="38" grpId="1"/>
      <p:bldP spid="44" grpId="0" animBg="1"/>
      <p:bldP spid="46" grpId="0"/>
      <p:bldP spid="47" grpId="0" animBg="1"/>
      <p:bldP spid="47" grpId="1" animBg="1"/>
      <p:bldP spid="50" grpId="0"/>
      <p:bldP spid="54" grpId="0" animBg="1"/>
      <p:bldP spid="55" grpId="0" animBg="1"/>
      <p:bldP spid="5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www.swordofthespirit.net/bulwark/mosesbush.gif">
            <a:extLst>
              <a:ext uri="{FF2B5EF4-FFF2-40B4-BE49-F238E27FC236}">
                <a16:creationId xmlns:a16="http://schemas.microsoft.com/office/drawing/2014/main" id="{C8E0BAF8-2465-4B1A-9A5E-C7CECF4DFAA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1043" y="1016540"/>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AutoShape 46">
            <a:extLst>
              <a:ext uri="{FF2B5EF4-FFF2-40B4-BE49-F238E27FC236}">
                <a16:creationId xmlns:a16="http://schemas.microsoft.com/office/drawing/2014/main" id="{A7E63897-A20D-4686-A457-5EF1307CDFE4}"/>
              </a:ext>
            </a:extLst>
          </p:cNvPr>
          <p:cNvSpPr>
            <a:spLocks noChangeArrowheads="1"/>
          </p:cNvSpPr>
          <p:nvPr/>
        </p:nvSpPr>
        <p:spPr bwMode="auto">
          <a:xfrm>
            <a:off x="1295400" y="1957240"/>
            <a:ext cx="4217077" cy="516618"/>
          </a:xfrm>
          <a:prstGeom prst="wedgeRoundRectCallout">
            <a:avLst>
              <a:gd name="adj1" fmla="val -54406"/>
              <a:gd name="adj2" fmla="val -5314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r>
              <a:rPr lang="en-US" altLang="en-US" sz="2400" dirty="0"/>
              <a:t>.</a:t>
            </a:r>
          </a:p>
        </p:txBody>
      </p:sp>
      <p:sp>
        <p:nvSpPr>
          <p:cNvPr id="58" name="AutoShape 46">
            <a:extLst>
              <a:ext uri="{FF2B5EF4-FFF2-40B4-BE49-F238E27FC236}">
                <a16:creationId xmlns:a16="http://schemas.microsoft.com/office/drawing/2014/main" id="{E3F070F6-ACA0-4C3C-B365-8FEB3D82CB9E}"/>
              </a:ext>
            </a:extLst>
          </p:cNvPr>
          <p:cNvSpPr>
            <a:spLocks noChangeArrowheads="1"/>
          </p:cNvSpPr>
          <p:nvPr/>
        </p:nvSpPr>
        <p:spPr bwMode="auto">
          <a:xfrm>
            <a:off x="2696928" y="3099516"/>
            <a:ext cx="3627671" cy="523850"/>
          </a:xfrm>
          <a:prstGeom prst="wedgeRoundRectCallout">
            <a:avLst>
              <a:gd name="adj1" fmla="val -54261"/>
              <a:gd name="adj2" fmla="val -4881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
        <p:nvSpPr>
          <p:cNvPr id="38" name="AutoShape 46">
            <a:extLst>
              <a:ext uri="{FF2B5EF4-FFF2-40B4-BE49-F238E27FC236}">
                <a16:creationId xmlns:a16="http://schemas.microsoft.com/office/drawing/2014/main" id="{AF0C1BDD-A7A1-41D9-BEBB-6168F20AC00C}"/>
              </a:ext>
            </a:extLst>
          </p:cNvPr>
          <p:cNvSpPr>
            <a:spLocks noChangeArrowheads="1"/>
          </p:cNvSpPr>
          <p:nvPr/>
        </p:nvSpPr>
        <p:spPr bwMode="auto">
          <a:xfrm>
            <a:off x="1696930" y="968505"/>
            <a:ext cx="3941870" cy="885643"/>
          </a:xfrm>
          <a:prstGeom prst="wedgeRoundRectCallout">
            <a:avLst>
              <a:gd name="adj1" fmla="val -51494"/>
              <a:gd name="adj2" fmla="val -2633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a:t>Assume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r>
              <a:rPr lang="en-CA" altLang="en-US" sz="2400" dirty="0"/>
              <a:t>.</a:t>
            </a:r>
          </a:p>
          <a:p>
            <a:pPr algn="ctr">
              <a:spcBef>
                <a:spcPts val="0"/>
              </a:spcBef>
              <a:buNone/>
              <a:defRPr/>
            </a:pPr>
            <a:r>
              <a:rPr lang="en-CA" altLang="en-US" sz="2400" dirty="0"/>
              <a:t>Knowing this </a:t>
            </a:r>
            <a:r>
              <a:rPr lang="en-CA" altLang="en-US" sz="2400"/>
              <a:t>I can </a:t>
            </a:r>
            <a:r>
              <a:rPr lang="en-CA" altLang="en-US" sz="2400" dirty="0"/>
              <a:t>help you!</a:t>
            </a:r>
          </a:p>
        </p:txBody>
      </p:sp>
      <p:pic>
        <p:nvPicPr>
          <p:cNvPr id="39" name="Picture 2" descr="http://www.swordofthespirit.net/bulwark/mosesbush.gif">
            <a:extLst>
              <a:ext uri="{FF2B5EF4-FFF2-40B4-BE49-F238E27FC236}">
                <a16:creationId xmlns:a16="http://schemas.microsoft.com/office/drawing/2014/main" id="{FA31D6F4-4998-4CED-89D6-E753FCC833E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9590" y="3725392"/>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AutoShape 46">
            <a:extLst>
              <a:ext uri="{FF2B5EF4-FFF2-40B4-BE49-F238E27FC236}">
                <a16:creationId xmlns:a16="http://schemas.microsoft.com/office/drawing/2014/main" id="{021A4E52-CD42-41C6-AD6A-D87C7EC8434F}"/>
              </a:ext>
            </a:extLst>
          </p:cNvPr>
          <p:cNvSpPr>
            <a:spLocks noChangeArrowheads="1"/>
          </p:cNvSpPr>
          <p:nvPr/>
        </p:nvSpPr>
        <p:spPr bwMode="auto">
          <a:xfrm>
            <a:off x="1477730" y="3708611"/>
            <a:ext cx="3828918" cy="829674"/>
          </a:xfrm>
          <a:prstGeom prst="wedgeRoundRectCallout">
            <a:avLst>
              <a:gd name="adj1" fmla="val 55469"/>
              <a:gd name="adj2" fmla="val -24614"/>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a:t>Assume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CA" altLang="en-US" sz="2400" dirty="0"/>
              <a:t>.</a:t>
            </a:r>
          </a:p>
          <a:p>
            <a:pPr algn="ctr">
              <a:spcBef>
                <a:spcPts val="0"/>
              </a:spcBef>
              <a:buNone/>
              <a:defRPr/>
            </a:pPr>
            <a:r>
              <a:rPr lang="en-CA" altLang="en-US" sz="2400" dirty="0"/>
              <a:t>Knowing this </a:t>
            </a:r>
            <a:r>
              <a:rPr lang="en-CA" altLang="en-US" sz="2400"/>
              <a:t>I can </a:t>
            </a:r>
            <a:r>
              <a:rPr lang="en-CA" altLang="en-US" sz="2400" dirty="0"/>
              <a:t>help you!</a:t>
            </a:r>
          </a:p>
        </p:txBody>
      </p:sp>
      <p:grpSp>
        <p:nvGrpSpPr>
          <p:cNvPr id="41" name="Group 47">
            <a:extLst>
              <a:ext uri="{FF2B5EF4-FFF2-40B4-BE49-F238E27FC236}">
                <a16:creationId xmlns:a16="http://schemas.microsoft.com/office/drawing/2014/main" id="{20D9D9F1-6F6F-4981-B67B-BB8D15120C58}"/>
              </a:ext>
            </a:extLst>
          </p:cNvPr>
          <p:cNvGrpSpPr>
            <a:grpSpLocks/>
          </p:cNvGrpSpPr>
          <p:nvPr/>
        </p:nvGrpSpPr>
        <p:grpSpPr bwMode="auto">
          <a:xfrm>
            <a:off x="356658" y="2566278"/>
            <a:ext cx="697056" cy="1523045"/>
            <a:chOff x="2593" y="768"/>
            <a:chExt cx="849" cy="1475"/>
          </a:xfrm>
        </p:grpSpPr>
        <p:sp>
          <p:nvSpPr>
            <p:cNvPr id="44" name="Freeform 48">
              <a:extLst>
                <a:ext uri="{FF2B5EF4-FFF2-40B4-BE49-F238E27FC236}">
                  <a16:creationId xmlns:a16="http://schemas.microsoft.com/office/drawing/2014/main" id="{61FBBB52-AC9F-4175-B94B-ECB0F1DDABC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9">
              <a:extLst>
                <a:ext uri="{FF2B5EF4-FFF2-40B4-BE49-F238E27FC236}">
                  <a16:creationId xmlns:a16="http://schemas.microsoft.com/office/drawing/2014/main" id="{F1AED41B-FD0C-4CB5-937E-47532004008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0">
              <a:extLst>
                <a:ext uri="{FF2B5EF4-FFF2-40B4-BE49-F238E27FC236}">
                  <a16:creationId xmlns:a16="http://schemas.microsoft.com/office/drawing/2014/main" id="{51024C6D-0A4B-49A6-9F4A-CD0059905EF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51">
              <a:extLst>
                <a:ext uri="{FF2B5EF4-FFF2-40B4-BE49-F238E27FC236}">
                  <a16:creationId xmlns:a16="http://schemas.microsoft.com/office/drawing/2014/main" id="{D9094237-5F06-491B-8BA4-1D046F52921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52">
              <a:extLst>
                <a:ext uri="{FF2B5EF4-FFF2-40B4-BE49-F238E27FC236}">
                  <a16:creationId xmlns:a16="http://schemas.microsoft.com/office/drawing/2014/main" id="{2D58B407-57CD-43D4-9112-5E9B8DB580C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53">
              <a:extLst>
                <a:ext uri="{FF2B5EF4-FFF2-40B4-BE49-F238E27FC236}">
                  <a16:creationId xmlns:a16="http://schemas.microsoft.com/office/drawing/2014/main" id="{CDA36480-618F-49C3-9735-22E3646BBDE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54">
              <a:extLst>
                <a:ext uri="{FF2B5EF4-FFF2-40B4-BE49-F238E27FC236}">
                  <a16:creationId xmlns:a16="http://schemas.microsoft.com/office/drawing/2014/main" id="{41AA5A49-F3C7-4114-8C0D-89967F95C6C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5" name="Group 55">
              <a:extLst>
                <a:ext uri="{FF2B5EF4-FFF2-40B4-BE49-F238E27FC236}">
                  <a16:creationId xmlns:a16="http://schemas.microsoft.com/office/drawing/2014/main" id="{62EF3B6F-A361-44B1-92A2-C391731F1842}"/>
                </a:ext>
              </a:extLst>
            </p:cNvPr>
            <p:cNvGrpSpPr>
              <a:grpSpLocks/>
            </p:cNvGrpSpPr>
            <p:nvPr/>
          </p:nvGrpSpPr>
          <p:grpSpPr bwMode="auto">
            <a:xfrm>
              <a:off x="2720" y="768"/>
              <a:ext cx="230" cy="1456"/>
              <a:chOff x="2720" y="768"/>
              <a:chExt cx="230" cy="1456"/>
            </a:xfrm>
          </p:grpSpPr>
          <p:sp>
            <p:nvSpPr>
              <p:cNvPr id="66" name="Freeform 56">
                <a:extLst>
                  <a:ext uri="{FF2B5EF4-FFF2-40B4-BE49-F238E27FC236}">
                    <a16:creationId xmlns:a16="http://schemas.microsoft.com/office/drawing/2014/main" id="{4D3483D5-CDD3-4C70-9400-84E73ADEF70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57">
                <a:extLst>
                  <a:ext uri="{FF2B5EF4-FFF2-40B4-BE49-F238E27FC236}">
                    <a16:creationId xmlns:a16="http://schemas.microsoft.com/office/drawing/2014/main" id="{388890D2-FBD0-400F-A984-98DEB581749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8" name="AutoShape 58">
            <a:extLst>
              <a:ext uri="{FF2B5EF4-FFF2-40B4-BE49-F238E27FC236}">
                <a16:creationId xmlns:a16="http://schemas.microsoft.com/office/drawing/2014/main" id="{175D4ABD-D05E-4479-9680-CA9A0E8B4136}"/>
              </a:ext>
            </a:extLst>
          </p:cNvPr>
          <p:cNvSpPr>
            <a:spLocks noChangeArrowheads="1"/>
          </p:cNvSpPr>
          <p:nvPr/>
        </p:nvSpPr>
        <p:spPr bwMode="auto">
          <a:xfrm>
            <a:off x="1066800" y="2534569"/>
            <a:ext cx="4766731" cy="503859"/>
          </a:xfrm>
          <a:prstGeom prst="wedgeRoundRectCallout">
            <a:avLst>
              <a:gd name="adj1" fmla="val -50571"/>
              <a:gd name="adj2" fmla="val 9700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give </a:t>
            </a:r>
            <a:r>
              <a:rPr lang="en-US" altLang="en-US" sz="2400"/>
              <a:t>you an arbitrary value </a:t>
            </a:r>
            <a:r>
              <a:rPr lang="en-US" altLang="en-US" sz="2400" dirty="0">
                <a:solidFill>
                  <a:srgbClr val="FF0000"/>
                </a:solidFill>
              </a:rPr>
              <a:t>x </a:t>
            </a:r>
            <a:r>
              <a:rPr lang="en-US" altLang="en-US" sz="2400" dirty="0"/>
              <a:t>for </a:t>
            </a:r>
            <a:r>
              <a:rPr lang="en-US" altLang="en-US" sz="2400" dirty="0">
                <a:solidFill>
                  <a:srgbClr val="FFC000"/>
                </a:solidFill>
              </a:rPr>
              <a:t>x</a:t>
            </a:r>
            <a:r>
              <a:rPr lang="en-US" altLang="en-US" sz="2400" dirty="0"/>
              <a:t>.</a:t>
            </a:r>
          </a:p>
        </p:txBody>
      </p:sp>
      <p:sp>
        <p:nvSpPr>
          <p:cNvPr id="69" name="AutoShape 46">
            <a:extLst>
              <a:ext uri="{FF2B5EF4-FFF2-40B4-BE49-F238E27FC236}">
                <a16:creationId xmlns:a16="http://schemas.microsoft.com/office/drawing/2014/main" id="{93BDC658-D27F-4046-A274-DA4DDD786454}"/>
              </a:ext>
            </a:extLst>
          </p:cNvPr>
          <p:cNvSpPr>
            <a:spLocks noChangeArrowheads="1"/>
          </p:cNvSpPr>
          <p:nvPr/>
        </p:nvSpPr>
        <p:spPr bwMode="auto">
          <a:xfrm>
            <a:off x="3024863" y="4587811"/>
            <a:ext cx="2971800" cy="523850"/>
          </a:xfrm>
          <a:prstGeom prst="wedgeRoundRectCallout">
            <a:avLst>
              <a:gd name="adj1" fmla="val -35394"/>
              <a:gd name="adj2" fmla="val -7231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
        <p:nvSpPr>
          <p:cNvPr id="82" name="AutoShape 46">
            <a:extLst>
              <a:ext uri="{FF2B5EF4-FFF2-40B4-BE49-F238E27FC236}">
                <a16:creationId xmlns:a16="http://schemas.microsoft.com/office/drawing/2014/main" id="{E4DEC98A-2FC6-4AE2-8F12-1D70A33F86D4}"/>
              </a:ext>
            </a:extLst>
          </p:cNvPr>
          <p:cNvSpPr>
            <a:spLocks noChangeArrowheads="1"/>
          </p:cNvSpPr>
          <p:nvPr/>
        </p:nvSpPr>
        <p:spPr bwMode="auto">
          <a:xfrm>
            <a:off x="129263" y="5186945"/>
            <a:ext cx="5791200" cy="806864"/>
          </a:xfrm>
          <a:prstGeom prst="wedgeRoundRectCallout">
            <a:avLst>
              <a:gd name="adj1" fmla="val -29079"/>
              <a:gd name="adj2" fmla="val -85946"/>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dirty="0"/>
              <a:t>Knowing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r>
              <a:rPr lang="en-CA" altLang="en-US" sz="2400" dirty="0"/>
              <a:t>is no help unless you know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t>.</a:t>
            </a:r>
            <a:endParaRPr lang="en-CA" altLang="en-US" sz="2400" dirty="0"/>
          </a:p>
        </p:txBody>
      </p:sp>
      <p:sp>
        <p:nvSpPr>
          <p:cNvPr id="85" name="AutoShape 46">
            <a:extLst>
              <a:ext uri="{FF2B5EF4-FFF2-40B4-BE49-F238E27FC236}">
                <a16:creationId xmlns:a16="http://schemas.microsoft.com/office/drawing/2014/main" id="{509BF54B-CCCE-4395-941E-AF992F61DB6E}"/>
              </a:ext>
            </a:extLst>
          </p:cNvPr>
          <p:cNvSpPr>
            <a:spLocks noChangeArrowheads="1"/>
          </p:cNvSpPr>
          <p:nvPr/>
        </p:nvSpPr>
        <p:spPr bwMode="auto">
          <a:xfrm>
            <a:off x="5193194" y="5899268"/>
            <a:ext cx="2789470" cy="837180"/>
          </a:xfrm>
          <a:prstGeom prst="wedgeRoundRectCallout">
            <a:avLst>
              <a:gd name="adj1" fmla="val -20243"/>
              <a:gd name="adj2" fmla="val -71078"/>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Oops. I only know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 </a:t>
            </a:r>
            <a:r>
              <a:rPr lang="en-US" altLang="en-US" sz="2400" dirty="0"/>
              <a:t>for his </a:t>
            </a:r>
            <a:r>
              <a:rPr lang="en-US" altLang="en-US" sz="2400" dirty="0">
                <a:solidFill>
                  <a:srgbClr val="FF0000"/>
                </a:solidFill>
              </a:rPr>
              <a:t>x</a:t>
            </a:r>
            <a:r>
              <a:rPr lang="en-US" altLang="en-US" sz="2400" dirty="0"/>
              <a:t>.</a:t>
            </a:r>
          </a:p>
        </p:txBody>
      </p:sp>
      <p:grpSp>
        <p:nvGrpSpPr>
          <p:cNvPr id="43" name="Group 42">
            <a:extLst>
              <a:ext uri="{FF2B5EF4-FFF2-40B4-BE49-F238E27FC236}">
                <a16:creationId xmlns:a16="http://schemas.microsoft.com/office/drawing/2014/main" id="{D3DCC438-7FE9-4AF0-B5AB-43F0B5CFF4A2}"/>
              </a:ext>
            </a:extLst>
          </p:cNvPr>
          <p:cNvGrpSpPr/>
          <p:nvPr/>
        </p:nvGrpSpPr>
        <p:grpSpPr>
          <a:xfrm>
            <a:off x="5744395" y="1165429"/>
            <a:ext cx="3446410" cy="3928586"/>
            <a:chOff x="5744395" y="1165429"/>
            <a:chExt cx="3446410" cy="3928586"/>
          </a:xfrm>
        </p:grpSpPr>
        <p:grpSp>
          <p:nvGrpSpPr>
            <p:cNvPr id="47" name="Group 46">
              <a:extLst>
                <a:ext uri="{FF2B5EF4-FFF2-40B4-BE49-F238E27FC236}">
                  <a16:creationId xmlns:a16="http://schemas.microsoft.com/office/drawing/2014/main" id="{A9A3AEF1-DF22-454D-976C-462993693AE0}"/>
                </a:ext>
              </a:extLst>
            </p:cNvPr>
            <p:cNvGrpSpPr/>
            <p:nvPr/>
          </p:nvGrpSpPr>
          <p:grpSpPr>
            <a:xfrm>
              <a:off x="7055355" y="1646448"/>
              <a:ext cx="927309" cy="947814"/>
              <a:chOff x="7088084" y="1377507"/>
              <a:chExt cx="927309" cy="947814"/>
            </a:xfrm>
          </p:grpSpPr>
          <p:sp>
            <p:nvSpPr>
              <p:cNvPr id="72" name="Line 26">
                <a:extLst>
                  <a:ext uri="{FF2B5EF4-FFF2-40B4-BE49-F238E27FC236}">
                    <a16:creationId xmlns:a16="http://schemas.microsoft.com/office/drawing/2014/main" id="{B4BCEC89-188E-49B9-97EC-567F0362D130}"/>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3" name="Line 28">
                <a:extLst>
                  <a:ext uri="{FF2B5EF4-FFF2-40B4-BE49-F238E27FC236}">
                    <a16:creationId xmlns:a16="http://schemas.microsoft.com/office/drawing/2014/main" id="{DB728ED9-5023-4289-BE59-8E959D281428}"/>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51" name="Text Box 44">
              <a:extLst>
                <a:ext uri="{FF2B5EF4-FFF2-40B4-BE49-F238E27FC236}">
                  <a16:creationId xmlns:a16="http://schemas.microsoft.com/office/drawing/2014/main" id="{E832AD91-924C-4D4A-B102-086EC431DC96}"/>
                </a:ext>
              </a:extLst>
            </p:cNvPr>
            <p:cNvSpPr txBox="1">
              <a:spLocks noChangeArrowheads="1"/>
            </p:cNvSpPr>
            <p:nvPr/>
          </p:nvSpPr>
          <p:spPr bwMode="auto">
            <a:xfrm>
              <a:off x="6559064" y="1165429"/>
              <a:ext cx="18991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RHS </a:t>
              </a:r>
              <a:r>
                <a:rPr lang="en-US" altLang="en-US" sz="2400" dirty="0">
                  <a:solidFill>
                    <a:schemeClr val="tx2"/>
                  </a:solidFill>
                  <a:sym typeface="Symbol" panose="05050102010706020507" pitchFamily="18" charset="2"/>
                </a:rPr>
                <a:t> </a:t>
              </a:r>
              <a:r>
                <a:rPr lang="en-US" altLang="en-US" sz="2400" dirty="0">
                  <a:solidFill>
                    <a:srgbClr val="FFC000"/>
                  </a:solidFill>
                  <a:latin typeface="+mj-lt"/>
                  <a:cs typeface="Times New Roman" panose="02020603050405020304" pitchFamily="18" charset="0"/>
                  <a:sym typeface="Symbol" panose="05050102010706020507" pitchFamily="18" charset="2"/>
                </a:rPr>
                <a:t>LHS</a:t>
              </a:r>
              <a:endParaRPr lang="en-US" altLang="en-US" sz="2400" dirty="0">
                <a:solidFill>
                  <a:srgbClr val="FFC000"/>
                </a:solidFill>
                <a:latin typeface="+mj-lt"/>
              </a:endParaRPr>
            </a:p>
          </p:txBody>
        </p:sp>
        <p:sp>
          <p:nvSpPr>
            <p:cNvPr id="52" name="Text Box 44">
              <a:extLst>
                <a:ext uri="{FF2B5EF4-FFF2-40B4-BE49-F238E27FC236}">
                  <a16:creationId xmlns:a16="http://schemas.microsoft.com/office/drawing/2014/main" id="{E11B4F0E-7EC0-4EB5-AD19-E6E0F47338E9}"/>
                </a:ext>
              </a:extLst>
            </p:cNvPr>
            <p:cNvSpPr txBox="1">
              <a:spLocks noChangeArrowheads="1"/>
            </p:cNvSpPr>
            <p:nvPr/>
          </p:nvSpPr>
          <p:spPr bwMode="auto">
            <a:xfrm>
              <a:off x="7010400" y="2510135"/>
              <a:ext cx="21804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x </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53" name="Text Box 44">
              <a:extLst>
                <a:ext uri="{FF2B5EF4-FFF2-40B4-BE49-F238E27FC236}">
                  <a16:creationId xmlns:a16="http://schemas.microsoft.com/office/drawing/2014/main" id="{280EC583-FB77-4CF6-B462-7DAE8EF47AEF}"/>
                </a:ext>
              </a:extLst>
            </p:cNvPr>
            <p:cNvSpPr txBox="1">
              <a:spLocks noChangeArrowheads="1"/>
            </p:cNvSpPr>
            <p:nvPr/>
          </p:nvSpPr>
          <p:spPr bwMode="auto">
            <a:xfrm>
              <a:off x="5744395" y="2176725"/>
              <a:ext cx="2579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 </a:t>
              </a:r>
              <a:r>
                <a:rPr lang="en-US" altLang="en-US" sz="2400" dirty="0">
                  <a:solidFill>
                    <a:schemeClr val="tx2"/>
                  </a:solidFill>
                  <a:sym typeface="Symbol" panose="05050102010706020507" pitchFamily="18" charset="2"/>
                </a:rPr>
                <a:t> </a:t>
              </a: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grpSp>
          <p:nvGrpSpPr>
            <p:cNvPr id="54" name="Group 53">
              <a:extLst>
                <a:ext uri="{FF2B5EF4-FFF2-40B4-BE49-F238E27FC236}">
                  <a16:creationId xmlns:a16="http://schemas.microsoft.com/office/drawing/2014/main" id="{89C147B6-1198-4355-97EC-70BB0FDD07F0}"/>
                </a:ext>
              </a:extLst>
            </p:cNvPr>
            <p:cNvGrpSpPr/>
            <p:nvPr/>
          </p:nvGrpSpPr>
          <p:grpSpPr>
            <a:xfrm>
              <a:off x="7308465" y="3751697"/>
              <a:ext cx="1149735" cy="947814"/>
              <a:chOff x="6865658" y="1377507"/>
              <a:chExt cx="1149735" cy="947814"/>
            </a:xfrm>
          </p:grpSpPr>
          <p:sp>
            <p:nvSpPr>
              <p:cNvPr id="70" name="Line 26">
                <a:extLst>
                  <a:ext uri="{FF2B5EF4-FFF2-40B4-BE49-F238E27FC236}">
                    <a16:creationId xmlns:a16="http://schemas.microsoft.com/office/drawing/2014/main" id="{D1888A50-3D75-429B-986E-6FB5723D7213}"/>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1" name="Line 28">
                <a:extLst>
                  <a:ext uri="{FF2B5EF4-FFF2-40B4-BE49-F238E27FC236}">
                    <a16:creationId xmlns:a16="http://schemas.microsoft.com/office/drawing/2014/main" id="{A315B57D-80D8-4800-8DE3-67F75FEB723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55" name="Text Box 44">
              <a:extLst>
                <a:ext uri="{FF2B5EF4-FFF2-40B4-BE49-F238E27FC236}">
                  <a16:creationId xmlns:a16="http://schemas.microsoft.com/office/drawing/2014/main" id="{E96FCEDA-C1E1-4F9F-B4FB-409A2470E60B}"/>
                </a:ext>
              </a:extLst>
            </p:cNvPr>
            <p:cNvSpPr txBox="1">
              <a:spLocks noChangeArrowheads="1"/>
            </p:cNvSpPr>
            <p:nvPr/>
          </p:nvSpPr>
          <p:spPr bwMode="auto">
            <a:xfrm>
              <a:off x="6934200" y="4350222"/>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a:t>
              </a:r>
              <a:r>
                <a:rPr lang="en-US" altLang="en-US" sz="2400" dirty="0">
                  <a:solidFill>
                    <a:srgbClr val="FF0000"/>
                  </a:solidFill>
                </a:rPr>
                <a:t>x</a:t>
              </a:r>
              <a:r>
                <a:rPr lang="en-US" altLang="en-US" sz="2400" dirty="0">
                  <a:solidFill>
                    <a:schemeClr val="tx2"/>
                  </a:solidFill>
                </a:rPr>
                <a:t>)</a:t>
              </a:r>
              <a:endParaRPr lang="en-US" altLang="en-US" sz="2400" dirty="0">
                <a:solidFill>
                  <a:schemeClr val="tx2"/>
                </a:solidFill>
                <a:latin typeface="+mj-lt"/>
              </a:endParaRPr>
            </a:p>
          </p:txBody>
        </p:sp>
        <p:sp>
          <p:nvSpPr>
            <p:cNvPr id="56" name="Text Box 44">
              <a:extLst>
                <a:ext uri="{FF2B5EF4-FFF2-40B4-BE49-F238E27FC236}">
                  <a16:creationId xmlns:a16="http://schemas.microsoft.com/office/drawing/2014/main" id="{97B5FFF3-E42C-4C63-A465-6470D5A25865}"/>
                </a:ext>
              </a:extLst>
            </p:cNvPr>
            <p:cNvSpPr txBox="1">
              <a:spLocks noChangeArrowheads="1"/>
            </p:cNvSpPr>
            <p:nvPr/>
          </p:nvSpPr>
          <p:spPr bwMode="auto">
            <a:xfrm>
              <a:off x="8138367" y="4632350"/>
              <a:ext cx="700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sp>
          <p:nvSpPr>
            <p:cNvPr id="57" name="Line 31">
              <a:extLst>
                <a:ext uri="{FF2B5EF4-FFF2-40B4-BE49-F238E27FC236}">
                  <a16:creationId xmlns:a16="http://schemas.microsoft.com/office/drawing/2014/main" id="{CD8806FB-A343-4A9F-922D-C463BB63AB5A}"/>
                </a:ext>
              </a:extLst>
            </p:cNvPr>
            <p:cNvSpPr>
              <a:spLocks noChangeShapeType="1"/>
            </p:cNvSpPr>
            <p:nvPr/>
          </p:nvSpPr>
          <p:spPr bwMode="auto">
            <a:xfrm>
              <a:off x="7987553" y="296236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61" name="Text Box 44">
              <a:extLst>
                <a:ext uri="{FF2B5EF4-FFF2-40B4-BE49-F238E27FC236}">
                  <a16:creationId xmlns:a16="http://schemas.microsoft.com/office/drawing/2014/main" id="{2ADE16A3-560E-485A-BA49-874588DA5634}"/>
                </a:ext>
              </a:extLst>
            </p:cNvPr>
            <p:cNvSpPr txBox="1">
              <a:spLocks noChangeArrowheads="1"/>
            </p:cNvSpPr>
            <p:nvPr/>
          </p:nvSpPr>
          <p:spPr bwMode="auto">
            <a:xfrm>
              <a:off x="7274083" y="3334888"/>
              <a:ext cx="1524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grpSp>
      <p:grpSp>
        <p:nvGrpSpPr>
          <p:cNvPr id="74" name="Group 26">
            <a:extLst>
              <a:ext uri="{FF2B5EF4-FFF2-40B4-BE49-F238E27FC236}">
                <a16:creationId xmlns:a16="http://schemas.microsoft.com/office/drawing/2014/main" id="{DF96CE9B-333C-4B9A-B5B0-8685B34B4CE2}"/>
              </a:ext>
            </a:extLst>
          </p:cNvPr>
          <p:cNvGrpSpPr>
            <a:grpSpLocks/>
          </p:cNvGrpSpPr>
          <p:nvPr/>
        </p:nvGrpSpPr>
        <p:grpSpPr bwMode="auto">
          <a:xfrm flipH="1">
            <a:off x="152400" y="152400"/>
            <a:ext cx="519029" cy="1271938"/>
            <a:chOff x="2308" y="1513"/>
            <a:chExt cx="1162" cy="2570"/>
          </a:xfrm>
        </p:grpSpPr>
        <p:grpSp>
          <p:nvGrpSpPr>
            <p:cNvPr id="75" name="Group 27">
              <a:extLst>
                <a:ext uri="{FF2B5EF4-FFF2-40B4-BE49-F238E27FC236}">
                  <a16:creationId xmlns:a16="http://schemas.microsoft.com/office/drawing/2014/main" id="{6149747D-0314-4ACE-8653-DAEB9889578F}"/>
                </a:ext>
              </a:extLst>
            </p:cNvPr>
            <p:cNvGrpSpPr>
              <a:grpSpLocks/>
            </p:cNvGrpSpPr>
            <p:nvPr/>
          </p:nvGrpSpPr>
          <p:grpSpPr bwMode="auto">
            <a:xfrm>
              <a:off x="2308" y="1740"/>
              <a:ext cx="957" cy="2343"/>
              <a:chOff x="2308" y="1740"/>
              <a:chExt cx="957" cy="2343"/>
            </a:xfrm>
          </p:grpSpPr>
          <p:sp>
            <p:nvSpPr>
              <p:cNvPr id="84" name="Freeform 28">
                <a:extLst>
                  <a:ext uri="{FF2B5EF4-FFF2-40B4-BE49-F238E27FC236}">
                    <a16:creationId xmlns:a16="http://schemas.microsoft.com/office/drawing/2014/main" id="{EBA9A3FF-C6E3-4D8C-8B9C-7BF4C35BABC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29">
                <a:extLst>
                  <a:ext uri="{FF2B5EF4-FFF2-40B4-BE49-F238E27FC236}">
                    <a16:creationId xmlns:a16="http://schemas.microsoft.com/office/drawing/2014/main" id="{9866BA37-BA63-4DE6-B375-DC8C715BEF7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30">
                <a:extLst>
                  <a:ext uri="{FF2B5EF4-FFF2-40B4-BE49-F238E27FC236}">
                    <a16:creationId xmlns:a16="http://schemas.microsoft.com/office/drawing/2014/main" id="{538E5323-29D1-45FE-86DE-2E75D685F36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31">
                <a:extLst>
                  <a:ext uri="{FF2B5EF4-FFF2-40B4-BE49-F238E27FC236}">
                    <a16:creationId xmlns:a16="http://schemas.microsoft.com/office/drawing/2014/main" id="{5DABF17B-3AB5-4CD9-AFFF-0CCA293C11DB}"/>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32">
                <a:extLst>
                  <a:ext uri="{FF2B5EF4-FFF2-40B4-BE49-F238E27FC236}">
                    <a16:creationId xmlns:a16="http://schemas.microsoft.com/office/drawing/2014/main" id="{1C3E7A11-CF50-4E6D-B7A9-638E9D60EF9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33">
                <a:extLst>
                  <a:ext uri="{FF2B5EF4-FFF2-40B4-BE49-F238E27FC236}">
                    <a16:creationId xmlns:a16="http://schemas.microsoft.com/office/drawing/2014/main" id="{C54D4A45-F5C1-4406-A62F-FDC1D4D9E69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 name="Freeform 34">
              <a:extLst>
                <a:ext uri="{FF2B5EF4-FFF2-40B4-BE49-F238E27FC236}">
                  <a16:creationId xmlns:a16="http://schemas.microsoft.com/office/drawing/2014/main" id="{678B6047-AA4F-4B9C-9718-F0CA5C74B888}"/>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5">
              <a:extLst>
                <a:ext uri="{FF2B5EF4-FFF2-40B4-BE49-F238E27FC236}">
                  <a16:creationId xmlns:a16="http://schemas.microsoft.com/office/drawing/2014/main" id="{30A9ADFF-F11C-4D43-9AD0-EB790AA9A99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Oval 36">
              <a:extLst>
                <a:ext uri="{FF2B5EF4-FFF2-40B4-BE49-F238E27FC236}">
                  <a16:creationId xmlns:a16="http://schemas.microsoft.com/office/drawing/2014/main" id="{4E142ABD-0417-4283-8697-87C86E47205E}"/>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79" name="Oval 37">
              <a:extLst>
                <a:ext uri="{FF2B5EF4-FFF2-40B4-BE49-F238E27FC236}">
                  <a16:creationId xmlns:a16="http://schemas.microsoft.com/office/drawing/2014/main" id="{7FBE2F61-8278-4040-B638-97A36797AF5C}"/>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0" name="Oval 38">
              <a:extLst>
                <a:ext uri="{FF2B5EF4-FFF2-40B4-BE49-F238E27FC236}">
                  <a16:creationId xmlns:a16="http://schemas.microsoft.com/office/drawing/2014/main" id="{28680C6C-8192-4FFA-AD30-54F1CD5ABCA5}"/>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1" name="Oval 39">
              <a:extLst>
                <a:ext uri="{FF2B5EF4-FFF2-40B4-BE49-F238E27FC236}">
                  <a16:creationId xmlns:a16="http://schemas.microsoft.com/office/drawing/2014/main" id="{BDB490F4-60A2-4056-A626-28F74E24B04F}"/>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3" name="Oval 40">
              <a:extLst>
                <a:ext uri="{FF2B5EF4-FFF2-40B4-BE49-F238E27FC236}">
                  <a16:creationId xmlns:a16="http://schemas.microsoft.com/office/drawing/2014/main" id="{2DCF9EDE-286E-47EC-8764-D4BDCB1B88D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91" name="AutoShape 46">
            <a:extLst>
              <a:ext uri="{FF2B5EF4-FFF2-40B4-BE49-F238E27FC236}">
                <a16:creationId xmlns:a16="http://schemas.microsoft.com/office/drawing/2014/main" id="{D07EC431-2AE3-4B05-A7E2-CB2CB176F7D5}"/>
              </a:ext>
            </a:extLst>
          </p:cNvPr>
          <p:cNvSpPr>
            <a:spLocks noChangeArrowheads="1"/>
          </p:cNvSpPr>
          <p:nvPr/>
        </p:nvSpPr>
        <p:spPr bwMode="auto">
          <a:xfrm>
            <a:off x="944044" y="193703"/>
            <a:ext cx="3658167" cy="514772"/>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I must prove </a:t>
            </a:r>
            <a:r>
              <a:rPr lang="en-US" altLang="en-US" sz="2400" dirty="0">
                <a:solidFill>
                  <a:srgbClr val="FFC000"/>
                </a:solidFill>
                <a:cs typeface="Times New Roman" panose="02020603050405020304" pitchFamily="18" charset="0"/>
                <a:sym typeface="Symbol" panose="05050102010706020507" pitchFamily="18" charset="2"/>
              </a:rPr>
              <a:t>RHS </a:t>
            </a:r>
            <a:r>
              <a:rPr lang="en-US" altLang="en-US" sz="2400" dirty="0">
                <a:solidFill>
                  <a:schemeClr val="tx2"/>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LHS</a:t>
            </a:r>
            <a:r>
              <a:rPr lang="en-CA" altLang="en-US" sz="2400" dirty="0"/>
              <a:t>.</a:t>
            </a:r>
            <a:endParaRPr lang="en-US" altLang="en-US" sz="2400" dirty="0">
              <a:solidFill>
                <a:srgbClr val="FFC000"/>
              </a:solidFill>
            </a:endParaRPr>
          </a:p>
        </p:txBody>
      </p:sp>
      <p:sp>
        <p:nvSpPr>
          <p:cNvPr id="92" name="Oval 91">
            <a:extLst>
              <a:ext uri="{FF2B5EF4-FFF2-40B4-BE49-F238E27FC236}">
                <a16:creationId xmlns:a16="http://schemas.microsoft.com/office/drawing/2014/main" id="{7BF6D989-8231-4CFD-808A-87EB8F419AEA}"/>
              </a:ext>
            </a:extLst>
          </p:cNvPr>
          <p:cNvSpPr/>
          <p:nvPr/>
        </p:nvSpPr>
        <p:spPr>
          <a:xfrm>
            <a:off x="5715000" y="2133600"/>
            <a:ext cx="2579552" cy="580126"/>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3" name="Oval 92">
            <a:extLst>
              <a:ext uri="{FF2B5EF4-FFF2-40B4-BE49-F238E27FC236}">
                <a16:creationId xmlns:a16="http://schemas.microsoft.com/office/drawing/2014/main" id="{A8AC791E-15ED-4F24-A956-D248722F9A22}"/>
              </a:ext>
            </a:extLst>
          </p:cNvPr>
          <p:cNvSpPr/>
          <p:nvPr/>
        </p:nvSpPr>
        <p:spPr>
          <a:xfrm>
            <a:off x="6950874" y="2471318"/>
            <a:ext cx="2252651"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4" name="Oval 93">
            <a:extLst>
              <a:ext uri="{FF2B5EF4-FFF2-40B4-BE49-F238E27FC236}">
                <a16:creationId xmlns:a16="http://schemas.microsoft.com/office/drawing/2014/main" id="{C00E7A4B-31B6-4080-8549-4C7E748A5B19}"/>
              </a:ext>
            </a:extLst>
          </p:cNvPr>
          <p:cNvSpPr/>
          <p:nvPr/>
        </p:nvSpPr>
        <p:spPr>
          <a:xfrm>
            <a:off x="6496902" y="1116106"/>
            <a:ext cx="1947851" cy="531338"/>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5" name="Oval 94">
            <a:extLst>
              <a:ext uri="{FF2B5EF4-FFF2-40B4-BE49-F238E27FC236}">
                <a16:creationId xmlns:a16="http://schemas.microsoft.com/office/drawing/2014/main" id="{12D8A6FD-8B74-4158-935F-F270441F4C35}"/>
              </a:ext>
            </a:extLst>
          </p:cNvPr>
          <p:cNvSpPr/>
          <p:nvPr/>
        </p:nvSpPr>
        <p:spPr>
          <a:xfrm>
            <a:off x="7190657" y="3322950"/>
            <a:ext cx="1648544" cy="563369"/>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6" name="Oval 95">
            <a:extLst>
              <a:ext uri="{FF2B5EF4-FFF2-40B4-BE49-F238E27FC236}">
                <a16:creationId xmlns:a16="http://schemas.microsoft.com/office/drawing/2014/main" id="{84EB7037-B63C-41BA-9F75-38FA5729690E}"/>
              </a:ext>
            </a:extLst>
          </p:cNvPr>
          <p:cNvSpPr/>
          <p:nvPr/>
        </p:nvSpPr>
        <p:spPr>
          <a:xfrm>
            <a:off x="6934200" y="4327597"/>
            <a:ext cx="762000" cy="549203"/>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7" name="Oval 96">
            <a:extLst>
              <a:ext uri="{FF2B5EF4-FFF2-40B4-BE49-F238E27FC236}">
                <a16:creationId xmlns:a16="http://schemas.microsoft.com/office/drawing/2014/main" id="{708EFBF7-00B1-4705-B7C9-4D1AB5AB8E03}"/>
              </a:ext>
            </a:extLst>
          </p:cNvPr>
          <p:cNvSpPr/>
          <p:nvPr/>
        </p:nvSpPr>
        <p:spPr>
          <a:xfrm>
            <a:off x="8077200" y="4645126"/>
            <a:ext cx="762000" cy="49343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8" name="Oval 97">
            <a:extLst>
              <a:ext uri="{FF2B5EF4-FFF2-40B4-BE49-F238E27FC236}">
                <a16:creationId xmlns:a16="http://schemas.microsoft.com/office/drawing/2014/main" id="{4A7A4D18-BD07-4419-955D-26673F5FA0EA}"/>
              </a:ext>
            </a:extLst>
          </p:cNvPr>
          <p:cNvSpPr/>
          <p:nvPr/>
        </p:nvSpPr>
        <p:spPr>
          <a:xfrm>
            <a:off x="5715000" y="2097741"/>
            <a:ext cx="2649332"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99" name="Oval 98">
            <a:extLst>
              <a:ext uri="{FF2B5EF4-FFF2-40B4-BE49-F238E27FC236}">
                <a16:creationId xmlns:a16="http://schemas.microsoft.com/office/drawing/2014/main" id="{B65A5DA6-EC7F-4BC6-8C6E-49BAF9FA0E16}"/>
              </a:ext>
            </a:extLst>
          </p:cNvPr>
          <p:cNvSpPr/>
          <p:nvPr/>
        </p:nvSpPr>
        <p:spPr>
          <a:xfrm>
            <a:off x="6910274" y="4354159"/>
            <a:ext cx="762000" cy="49343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cxnSp>
        <p:nvCxnSpPr>
          <p:cNvPr id="3" name="Straight Connector 2">
            <a:extLst>
              <a:ext uri="{FF2B5EF4-FFF2-40B4-BE49-F238E27FC236}">
                <a16:creationId xmlns:a16="http://schemas.microsoft.com/office/drawing/2014/main" id="{0D12D7E6-E24B-4A18-8B83-AAE934E646C6}"/>
              </a:ext>
            </a:extLst>
          </p:cNvPr>
          <p:cNvCxnSpPr>
            <a:cxnSpLocks/>
          </p:cNvCxnSpPr>
          <p:nvPr/>
        </p:nvCxnSpPr>
        <p:spPr bwMode="auto">
          <a:xfrm flipV="1">
            <a:off x="6613070" y="1371023"/>
            <a:ext cx="1791648" cy="63330"/>
          </a:xfrm>
          <a:prstGeom prst="line">
            <a:avLst/>
          </a:prstGeom>
          <a:noFill/>
          <a:ln w="25400" cap="flat" cmpd="sng" algn="ctr">
            <a:solidFill>
              <a:schemeClr val="hlink"/>
            </a:solidFill>
            <a:prstDash val="solid"/>
            <a:round/>
            <a:headEnd type="none" w="med" len="med"/>
            <a:tailEnd type="none" w="med" len="med"/>
          </a:ln>
          <a:effectLst/>
        </p:spPr>
      </p:cxnSp>
      <p:grpSp>
        <p:nvGrpSpPr>
          <p:cNvPr id="100" name="Group 99">
            <a:extLst>
              <a:ext uri="{FF2B5EF4-FFF2-40B4-BE49-F238E27FC236}">
                <a16:creationId xmlns:a16="http://schemas.microsoft.com/office/drawing/2014/main" id="{ADDEF407-77F8-435F-8E3E-91BB8E0BB86B}"/>
              </a:ext>
            </a:extLst>
          </p:cNvPr>
          <p:cNvGrpSpPr/>
          <p:nvPr/>
        </p:nvGrpSpPr>
        <p:grpSpPr>
          <a:xfrm>
            <a:off x="6858000" y="400050"/>
            <a:ext cx="1176925" cy="918866"/>
            <a:chOff x="6858000" y="400050"/>
            <a:chExt cx="1176925" cy="918866"/>
          </a:xfrm>
        </p:grpSpPr>
        <p:sp>
          <p:nvSpPr>
            <p:cNvPr id="101" name="Text Box 44">
              <a:extLst>
                <a:ext uri="{FF2B5EF4-FFF2-40B4-BE49-F238E27FC236}">
                  <a16:creationId xmlns:a16="http://schemas.microsoft.com/office/drawing/2014/main" id="{0E20FE1A-81EE-43DE-AF55-FDA01E4F468A}"/>
                </a:ext>
              </a:extLst>
            </p:cNvPr>
            <p:cNvSpPr txBox="1">
              <a:spLocks noChangeArrowheads="1"/>
            </p:cNvSpPr>
            <p:nvPr/>
          </p:nvSpPr>
          <p:spPr bwMode="auto">
            <a:xfrm>
              <a:off x="6858000" y="400050"/>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
          <p:nvSpPr>
            <p:cNvPr id="102" name="Line 31">
              <a:extLst>
                <a:ext uri="{FF2B5EF4-FFF2-40B4-BE49-F238E27FC236}">
                  <a16:creationId xmlns:a16="http://schemas.microsoft.com/office/drawing/2014/main" id="{F1AC2140-69A2-4EFC-B4D0-D79315996A59}"/>
                </a:ext>
              </a:extLst>
            </p:cNvPr>
            <p:cNvSpPr>
              <a:spLocks noChangeShapeType="1"/>
            </p:cNvSpPr>
            <p:nvPr/>
          </p:nvSpPr>
          <p:spPr bwMode="auto">
            <a:xfrm>
              <a:off x="7467600" y="857250"/>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grpSp>
      <p:sp>
        <p:nvSpPr>
          <p:cNvPr id="103" name="Oval 102">
            <a:extLst>
              <a:ext uri="{FF2B5EF4-FFF2-40B4-BE49-F238E27FC236}">
                <a16:creationId xmlns:a16="http://schemas.microsoft.com/office/drawing/2014/main" id="{E81CB5DB-7ABF-4C04-A727-0422C0A58BCC}"/>
              </a:ext>
            </a:extLst>
          </p:cNvPr>
          <p:cNvSpPr/>
          <p:nvPr/>
        </p:nvSpPr>
        <p:spPr>
          <a:xfrm>
            <a:off x="6732922" y="364634"/>
            <a:ext cx="1421133" cy="571625"/>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3611342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0-#ppt_w/2"/>
                                          </p:val>
                                        </p:tav>
                                        <p:tav tm="100000">
                                          <p:val>
                                            <p:strVal val="#ppt_x"/>
                                          </p:val>
                                        </p:tav>
                                      </p:tavLst>
                                    </p:anim>
                                    <p:anim calcmode="lin" valueType="num">
                                      <p:cBhvr additive="base">
                                        <p:cTn id="8" dur="500" fill="hold"/>
                                        <p:tgtEl>
                                          <p:spTgt spid="7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1"/>
                                        </p:tgtEl>
                                        <p:attrNameLst>
                                          <p:attrName>style.visibility</p:attrName>
                                        </p:attrNameLst>
                                      </p:cBhvr>
                                      <p:to>
                                        <p:strVal val="visible"/>
                                      </p:to>
                                    </p:set>
                                    <p:anim calcmode="lin" valueType="num">
                                      <p:cBhvr additive="base">
                                        <p:cTn id="11" dur="500" fill="hold"/>
                                        <p:tgtEl>
                                          <p:spTgt spid="91"/>
                                        </p:tgtEl>
                                        <p:attrNameLst>
                                          <p:attrName>ppt_x</p:attrName>
                                        </p:attrNameLst>
                                      </p:cBhvr>
                                      <p:tavLst>
                                        <p:tav tm="0">
                                          <p:val>
                                            <p:strVal val="0-#ppt_w/2"/>
                                          </p:val>
                                        </p:tav>
                                        <p:tav tm="100000">
                                          <p:val>
                                            <p:strVal val="#ppt_x"/>
                                          </p:val>
                                        </p:tav>
                                      </p:tavLst>
                                    </p:anim>
                                    <p:anim calcmode="lin" valueType="num">
                                      <p:cBhvr additive="base">
                                        <p:cTn id="12" dur="500" fill="hold"/>
                                        <p:tgtEl>
                                          <p:spTgt spid="9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1">
                                            <p:txEl>
                                              <p:pRg st="0" end="0"/>
                                            </p:txEl>
                                          </p:spTgt>
                                        </p:tgtEl>
                                        <p:attrNameLst>
                                          <p:attrName>style.visibility</p:attrName>
                                        </p:attrNameLst>
                                      </p:cBhvr>
                                      <p:to>
                                        <p:strVal val="visible"/>
                                      </p:to>
                                    </p:set>
                                    <p:anim calcmode="lin" valueType="num">
                                      <p:cBhvr additive="base">
                                        <p:cTn id="15" dur="500" fill="hold"/>
                                        <p:tgtEl>
                                          <p:spTgt spid="9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1">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 calcmode="lin" valueType="num">
                                      <p:cBhvr additive="base">
                                        <p:cTn id="19" dur="500" fill="hold"/>
                                        <p:tgtEl>
                                          <p:spTgt spid="94"/>
                                        </p:tgtEl>
                                        <p:attrNameLst>
                                          <p:attrName>ppt_x</p:attrName>
                                        </p:attrNameLst>
                                      </p:cBhvr>
                                      <p:tavLst>
                                        <p:tav tm="0">
                                          <p:val>
                                            <p:strVal val="0-#ppt_w/2"/>
                                          </p:val>
                                        </p:tav>
                                        <p:tav tm="100000">
                                          <p:val>
                                            <p:strVal val="#ppt_x"/>
                                          </p:val>
                                        </p:tav>
                                      </p:tavLst>
                                    </p:anim>
                                    <p:anim calcmode="lin" valueType="num">
                                      <p:cBhvr additive="base">
                                        <p:cTn id="20" dur="500" fill="hold"/>
                                        <p:tgtEl>
                                          <p:spTgt spid="94"/>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10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0-#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8">
                                            <p:txEl>
                                              <p:pRg st="0" end="0"/>
                                            </p:txEl>
                                          </p:spTgt>
                                        </p:tgtEl>
                                        <p:attrNameLst>
                                          <p:attrName>style.visibility</p:attrName>
                                        </p:attrNameLst>
                                      </p:cBhvr>
                                      <p:to>
                                        <p:strVal val="visible"/>
                                      </p:to>
                                    </p:set>
                                    <p:anim calcmode="lin" valueType="num">
                                      <p:cBhvr additive="base">
                                        <p:cTn id="3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8">
                                            <p:txEl>
                                              <p:pRg st="0" end="0"/>
                                            </p:txEl>
                                          </p:spTgt>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94"/>
                                        </p:tgtEl>
                                        <p:attrNameLst>
                                          <p:attrName>style.visibility</p:attrName>
                                        </p:attrNameLst>
                                      </p:cBhvr>
                                      <p:to>
                                        <p:strVal val="hidden"/>
                                      </p:to>
                                    </p:set>
                                  </p:childTnLst>
                                </p:cTn>
                              </p:par>
                              <p:par>
                                <p:cTn id="39" presetID="2" presetClass="entr" presetSubtype="8" fill="hold" grpId="0" nodeType="withEffect">
                                  <p:stCondLst>
                                    <p:cond delay="0"/>
                                  </p:stCondLst>
                                  <p:childTnLst>
                                    <p:set>
                                      <p:cBhvr>
                                        <p:cTn id="40" dur="1" fill="hold">
                                          <p:stCondLst>
                                            <p:cond delay="0"/>
                                          </p:stCondLst>
                                        </p:cTn>
                                        <p:tgtEl>
                                          <p:spTgt spid="92"/>
                                        </p:tgtEl>
                                        <p:attrNameLst>
                                          <p:attrName>style.visibility</p:attrName>
                                        </p:attrNameLst>
                                      </p:cBhvr>
                                      <p:to>
                                        <p:strVal val="visible"/>
                                      </p:to>
                                    </p:set>
                                    <p:anim calcmode="lin" valueType="num">
                                      <p:cBhvr additive="base">
                                        <p:cTn id="41" dur="500" fill="hold"/>
                                        <p:tgtEl>
                                          <p:spTgt spid="92"/>
                                        </p:tgtEl>
                                        <p:attrNameLst>
                                          <p:attrName>ppt_x</p:attrName>
                                        </p:attrNameLst>
                                      </p:cBhvr>
                                      <p:tavLst>
                                        <p:tav tm="0">
                                          <p:val>
                                            <p:strVal val="0-#ppt_w/2"/>
                                          </p:val>
                                        </p:tav>
                                        <p:tav tm="100000">
                                          <p:val>
                                            <p:strVal val="#ppt_x"/>
                                          </p:val>
                                        </p:tav>
                                      </p:tavLst>
                                    </p:anim>
                                    <p:anim calcmode="lin" valueType="num">
                                      <p:cBhvr additive="base">
                                        <p:cTn id="42"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8">
                                            <p:txEl>
                                              <p:pRg st="1" end="1"/>
                                            </p:txEl>
                                          </p:spTgt>
                                        </p:tgtEl>
                                        <p:attrNameLst>
                                          <p:attrName>style.visibility</p:attrName>
                                        </p:attrNameLst>
                                      </p:cBhvr>
                                      <p:to>
                                        <p:strVal val="visible"/>
                                      </p:to>
                                    </p:set>
                                    <p:anim calcmode="lin" valueType="num">
                                      <p:cBhvr additive="base">
                                        <p:cTn id="4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0-#ppt_w/2"/>
                                          </p:val>
                                        </p:tav>
                                        <p:tav tm="100000">
                                          <p:val>
                                            <p:strVal val="#ppt_x"/>
                                          </p:val>
                                        </p:tav>
                                      </p:tavLst>
                                    </p:anim>
                                    <p:anim calcmode="lin" valueType="num">
                                      <p:cBhvr additive="base">
                                        <p:cTn id="54" dur="500" fill="hold"/>
                                        <p:tgtEl>
                                          <p:spTgt spid="45"/>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92"/>
                                        </p:tgtEl>
                                        <p:attrNameLst>
                                          <p:attrName>style.visibility</p:attrName>
                                        </p:attrNameLst>
                                      </p:cBhvr>
                                      <p:to>
                                        <p:strVal val="hidden"/>
                                      </p:to>
                                    </p:set>
                                  </p:childTnLst>
                                </p:cTn>
                              </p:par>
                              <p:par>
                                <p:cTn id="57" presetID="2" presetClass="entr" presetSubtype="8"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68"/>
                                        </p:tgtEl>
                                        <p:attrNameLst>
                                          <p:attrName>style.visibility</p:attrName>
                                        </p:attrNameLst>
                                      </p:cBhvr>
                                      <p:to>
                                        <p:strVal val="visible"/>
                                      </p:to>
                                    </p:set>
                                    <p:anim calcmode="lin" valueType="num">
                                      <p:cBhvr additive="base">
                                        <p:cTn id="65" dur="500" fill="hold"/>
                                        <p:tgtEl>
                                          <p:spTgt spid="68"/>
                                        </p:tgtEl>
                                        <p:attrNameLst>
                                          <p:attrName>ppt_x</p:attrName>
                                        </p:attrNameLst>
                                      </p:cBhvr>
                                      <p:tavLst>
                                        <p:tav tm="0">
                                          <p:val>
                                            <p:strVal val="1+#ppt_w/2"/>
                                          </p:val>
                                        </p:tav>
                                        <p:tav tm="100000">
                                          <p:val>
                                            <p:strVal val="#ppt_x"/>
                                          </p:val>
                                        </p:tav>
                                      </p:tavLst>
                                    </p:anim>
                                    <p:anim calcmode="lin" valueType="num">
                                      <p:cBhvr additive="base">
                                        <p:cTn id="66" dur="500" fill="hold"/>
                                        <p:tgtEl>
                                          <p:spTgt spid="68"/>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additive="base">
                                        <p:cTn id="69" dur="500" fill="hold"/>
                                        <p:tgtEl>
                                          <p:spTgt spid="41"/>
                                        </p:tgtEl>
                                        <p:attrNameLst>
                                          <p:attrName>ppt_x</p:attrName>
                                        </p:attrNameLst>
                                      </p:cBhvr>
                                      <p:tavLst>
                                        <p:tav tm="0">
                                          <p:val>
                                            <p:strVal val="1+#ppt_w/2"/>
                                          </p:val>
                                        </p:tav>
                                        <p:tav tm="100000">
                                          <p:val>
                                            <p:strVal val="#ppt_x"/>
                                          </p:val>
                                        </p:tav>
                                      </p:tavLst>
                                    </p:anim>
                                    <p:anim calcmode="lin" valueType="num">
                                      <p:cBhvr additive="base">
                                        <p:cTn id="70"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58"/>
                                        </p:tgtEl>
                                        <p:attrNameLst>
                                          <p:attrName>style.visibility</p:attrName>
                                        </p:attrNameLst>
                                      </p:cBhvr>
                                      <p:to>
                                        <p:strVal val="visible"/>
                                      </p:to>
                                    </p:set>
                                    <p:anim calcmode="lin" valueType="num">
                                      <p:cBhvr additive="base">
                                        <p:cTn id="75" dur="500" fill="hold"/>
                                        <p:tgtEl>
                                          <p:spTgt spid="58"/>
                                        </p:tgtEl>
                                        <p:attrNameLst>
                                          <p:attrName>ppt_x</p:attrName>
                                        </p:attrNameLst>
                                      </p:cBhvr>
                                      <p:tavLst>
                                        <p:tav tm="0">
                                          <p:val>
                                            <p:strVal val="0-#ppt_w/2"/>
                                          </p:val>
                                        </p:tav>
                                        <p:tav tm="100000">
                                          <p:val>
                                            <p:strVal val="#ppt_x"/>
                                          </p:val>
                                        </p:tav>
                                      </p:tavLst>
                                    </p:anim>
                                    <p:anim calcmode="lin" valueType="num">
                                      <p:cBhvr additive="base">
                                        <p:cTn id="76" dur="500" fill="hold"/>
                                        <p:tgtEl>
                                          <p:spTgt spid="58"/>
                                        </p:tgtEl>
                                        <p:attrNameLst>
                                          <p:attrName>ppt_y</p:attrName>
                                        </p:attrNameLst>
                                      </p:cBhvr>
                                      <p:tavLst>
                                        <p:tav tm="0">
                                          <p:val>
                                            <p:strVal val="#ppt_y"/>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93"/>
                                        </p:tgtEl>
                                        <p:attrNameLst>
                                          <p:attrName>style.visibility</p:attrName>
                                        </p:attrNameLst>
                                      </p:cBhvr>
                                      <p:to>
                                        <p:strVal val="hidden"/>
                                      </p:to>
                                    </p:set>
                                  </p:childTnLst>
                                </p:cTn>
                              </p:par>
                              <p:par>
                                <p:cTn id="79" presetID="2" presetClass="entr" presetSubtype="8" fill="hold" grpId="0" nodeType="withEffect">
                                  <p:stCondLst>
                                    <p:cond delay="0"/>
                                  </p:stCondLst>
                                  <p:childTnLst>
                                    <p:set>
                                      <p:cBhvr>
                                        <p:cTn id="80" dur="1" fill="hold">
                                          <p:stCondLst>
                                            <p:cond delay="0"/>
                                          </p:stCondLst>
                                        </p:cTn>
                                        <p:tgtEl>
                                          <p:spTgt spid="95"/>
                                        </p:tgtEl>
                                        <p:attrNameLst>
                                          <p:attrName>style.visibility</p:attrName>
                                        </p:attrNameLst>
                                      </p:cBhvr>
                                      <p:to>
                                        <p:strVal val="visible"/>
                                      </p:to>
                                    </p:set>
                                    <p:anim calcmode="lin" valueType="num">
                                      <p:cBhvr additive="base">
                                        <p:cTn id="81" dur="500" fill="hold"/>
                                        <p:tgtEl>
                                          <p:spTgt spid="95"/>
                                        </p:tgtEl>
                                        <p:attrNameLst>
                                          <p:attrName>ppt_x</p:attrName>
                                        </p:attrNameLst>
                                      </p:cBhvr>
                                      <p:tavLst>
                                        <p:tav tm="0">
                                          <p:val>
                                            <p:strVal val="0-#ppt_w/2"/>
                                          </p:val>
                                        </p:tav>
                                        <p:tav tm="100000">
                                          <p:val>
                                            <p:strVal val="#ppt_x"/>
                                          </p:val>
                                        </p:tav>
                                      </p:tavLst>
                                    </p:anim>
                                    <p:anim calcmode="lin" valueType="num">
                                      <p:cBhvr additive="base">
                                        <p:cTn id="82"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100"/>
                                  </p:stCondLst>
                                  <p:childTnLst>
                                    <p:set>
                                      <p:cBhvr>
                                        <p:cTn id="86" dur="1" fill="hold">
                                          <p:stCondLst>
                                            <p:cond delay="0"/>
                                          </p:stCondLst>
                                        </p:cTn>
                                        <p:tgtEl>
                                          <p:spTgt spid="39"/>
                                        </p:tgtEl>
                                        <p:attrNameLst>
                                          <p:attrName>style.visibility</p:attrName>
                                        </p:attrNameLst>
                                      </p:cBhvr>
                                      <p:to>
                                        <p:strVal val="visible"/>
                                      </p:to>
                                    </p:set>
                                    <p:anim calcmode="lin" valueType="num">
                                      <p:cBhvr additive="base">
                                        <p:cTn id="87" dur="500" fill="hold"/>
                                        <p:tgtEl>
                                          <p:spTgt spid="39"/>
                                        </p:tgtEl>
                                        <p:attrNameLst>
                                          <p:attrName>ppt_x</p:attrName>
                                        </p:attrNameLst>
                                      </p:cBhvr>
                                      <p:tavLst>
                                        <p:tav tm="0">
                                          <p:val>
                                            <p:strVal val="1+#ppt_w/2"/>
                                          </p:val>
                                        </p:tav>
                                        <p:tav tm="100000">
                                          <p:val>
                                            <p:strVal val="#ppt_x"/>
                                          </p:val>
                                        </p:tav>
                                      </p:tavLst>
                                    </p:anim>
                                    <p:anim calcmode="lin" valueType="num">
                                      <p:cBhvr additive="base">
                                        <p:cTn id="88" dur="500" fill="hold"/>
                                        <p:tgtEl>
                                          <p:spTgt spid="39"/>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additive="base">
                                        <p:cTn id="91" dur="500" fill="hold"/>
                                        <p:tgtEl>
                                          <p:spTgt spid="40"/>
                                        </p:tgtEl>
                                        <p:attrNameLst>
                                          <p:attrName>ppt_x</p:attrName>
                                        </p:attrNameLst>
                                      </p:cBhvr>
                                      <p:tavLst>
                                        <p:tav tm="0">
                                          <p:val>
                                            <p:strVal val="1+#ppt_w/2"/>
                                          </p:val>
                                        </p:tav>
                                        <p:tav tm="100000">
                                          <p:val>
                                            <p:strVal val="#ppt_x"/>
                                          </p:val>
                                        </p:tav>
                                      </p:tavLst>
                                    </p:anim>
                                    <p:anim calcmode="lin" valueType="num">
                                      <p:cBhvr additive="base">
                                        <p:cTn id="92" dur="500" fill="hold"/>
                                        <p:tgtEl>
                                          <p:spTgt spid="40"/>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xEl>
                                              <p:pRg st="0" end="0"/>
                                            </p:txEl>
                                          </p:spTgt>
                                        </p:tgtEl>
                                        <p:attrNameLst>
                                          <p:attrName>style.visibility</p:attrName>
                                        </p:attrNameLst>
                                      </p:cBhvr>
                                      <p:to>
                                        <p:strVal val="visible"/>
                                      </p:to>
                                    </p:set>
                                    <p:anim calcmode="lin" valueType="num">
                                      <p:cBhvr additive="base">
                                        <p:cTn id="95"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40">
                                            <p:txEl>
                                              <p:pRg st="0" end="0"/>
                                            </p:txEl>
                                          </p:spTgt>
                                        </p:tgtEl>
                                        <p:attrNameLst>
                                          <p:attrName>ppt_y</p:attrName>
                                        </p:attrNameLst>
                                      </p:cBhvr>
                                      <p:tavLst>
                                        <p:tav tm="0">
                                          <p:val>
                                            <p:strVal val="#ppt_y"/>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95"/>
                                        </p:tgtEl>
                                        <p:attrNameLst>
                                          <p:attrName>style.visibility</p:attrName>
                                        </p:attrNameLst>
                                      </p:cBhvr>
                                      <p:to>
                                        <p:strVal val="hidden"/>
                                      </p:to>
                                    </p:set>
                                  </p:childTnLst>
                                </p:cTn>
                              </p:par>
                              <p:par>
                                <p:cTn id="99" presetID="2" presetClass="entr" presetSubtype="2" fill="hold" grpId="0" nodeType="withEffect">
                                  <p:stCondLst>
                                    <p:cond delay="0"/>
                                  </p:stCondLst>
                                  <p:childTnLst>
                                    <p:set>
                                      <p:cBhvr>
                                        <p:cTn id="100" dur="1" fill="hold">
                                          <p:stCondLst>
                                            <p:cond delay="0"/>
                                          </p:stCondLst>
                                        </p:cTn>
                                        <p:tgtEl>
                                          <p:spTgt spid="96"/>
                                        </p:tgtEl>
                                        <p:attrNameLst>
                                          <p:attrName>style.visibility</p:attrName>
                                        </p:attrNameLst>
                                      </p:cBhvr>
                                      <p:to>
                                        <p:strVal val="visible"/>
                                      </p:to>
                                    </p:set>
                                    <p:anim calcmode="lin" valueType="num">
                                      <p:cBhvr additive="base">
                                        <p:cTn id="101" dur="500" fill="hold"/>
                                        <p:tgtEl>
                                          <p:spTgt spid="96"/>
                                        </p:tgtEl>
                                        <p:attrNameLst>
                                          <p:attrName>ppt_x</p:attrName>
                                        </p:attrNameLst>
                                      </p:cBhvr>
                                      <p:tavLst>
                                        <p:tav tm="0">
                                          <p:val>
                                            <p:strVal val="1+#ppt_w/2"/>
                                          </p:val>
                                        </p:tav>
                                        <p:tav tm="100000">
                                          <p:val>
                                            <p:strVal val="#ppt_x"/>
                                          </p:val>
                                        </p:tav>
                                      </p:tavLst>
                                    </p:anim>
                                    <p:anim calcmode="lin" valueType="num">
                                      <p:cBhvr additive="base">
                                        <p:cTn id="102" dur="5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nodeType="clickEffect">
                                  <p:stCondLst>
                                    <p:cond delay="0"/>
                                  </p:stCondLst>
                                  <p:childTnLst>
                                    <p:set>
                                      <p:cBhvr>
                                        <p:cTn id="106" dur="1" fill="hold">
                                          <p:stCondLst>
                                            <p:cond delay="0"/>
                                          </p:stCondLst>
                                        </p:cTn>
                                        <p:tgtEl>
                                          <p:spTgt spid="40">
                                            <p:txEl>
                                              <p:pRg st="1" end="1"/>
                                            </p:txEl>
                                          </p:spTgt>
                                        </p:tgtEl>
                                        <p:attrNameLst>
                                          <p:attrName>style.visibility</p:attrName>
                                        </p:attrNameLst>
                                      </p:cBhvr>
                                      <p:to>
                                        <p:strVal val="visible"/>
                                      </p:to>
                                    </p:set>
                                    <p:anim calcmode="lin" valueType="num">
                                      <p:cBhvr additive="base">
                                        <p:cTn id="107" dur="500" fill="hold"/>
                                        <p:tgtEl>
                                          <p:spTgt spid="40">
                                            <p:txEl>
                                              <p:pRg st="1" end="1"/>
                                            </p:txEl>
                                          </p:spTgt>
                                        </p:tgtEl>
                                        <p:attrNameLst>
                                          <p:attrName>ppt_x</p:attrName>
                                        </p:attrNameLst>
                                      </p:cBhvr>
                                      <p:tavLst>
                                        <p:tav tm="0">
                                          <p:val>
                                            <p:strVal val="1+#ppt_w/2"/>
                                          </p:val>
                                        </p:tav>
                                        <p:tav tm="100000">
                                          <p:val>
                                            <p:strVal val="#ppt_x"/>
                                          </p:val>
                                        </p:tav>
                                      </p:tavLst>
                                    </p:anim>
                                    <p:anim calcmode="lin" valueType="num">
                                      <p:cBhvr additive="base">
                                        <p:cTn id="108"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500" fill="hold"/>
                                        <p:tgtEl>
                                          <p:spTgt spid="69"/>
                                        </p:tgtEl>
                                        <p:attrNameLst>
                                          <p:attrName>ppt_x</p:attrName>
                                        </p:attrNameLst>
                                      </p:cBhvr>
                                      <p:tavLst>
                                        <p:tav tm="0">
                                          <p:val>
                                            <p:strVal val="0-#ppt_w/2"/>
                                          </p:val>
                                        </p:tav>
                                        <p:tav tm="100000">
                                          <p:val>
                                            <p:strVal val="#ppt_x"/>
                                          </p:val>
                                        </p:tav>
                                      </p:tavLst>
                                    </p:anim>
                                    <p:anim calcmode="lin" valueType="num">
                                      <p:cBhvr additive="base">
                                        <p:cTn id="114" dur="500" fill="hold"/>
                                        <p:tgtEl>
                                          <p:spTgt spid="69"/>
                                        </p:tgtEl>
                                        <p:attrNameLst>
                                          <p:attrName>ppt_y</p:attrName>
                                        </p:attrNameLst>
                                      </p:cBhvr>
                                      <p:tavLst>
                                        <p:tav tm="0">
                                          <p:val>
                                            <p:strVal val="#ppt_y"/>
                                          </p:val>
                                        </p:tav>
                                        <p:tav tm="100000">
                                          <p:val>
                                            <p:strVal val="#ppt_y"/>
                                          </p:val>
                                        </p:tav>
                                      </p:tavLst>
                                    </p:anim>
                                  </p:childTnLst>
                                </p:cTn>
                              </p:par>
                              <p:par>
                                <p:cTn id="115" presetID="1" presetClass="exit" presetSubtype="0" fill="hold" grpId="1" nodeType="withEffect">
                                  <p:stCondLst>
                                    <p:cond delay="0"/>
                                  </p:stCondLst>
                                  <p:childTnLst>
                                    <p:set>
                                      <p:cBhvr>
                                        <p:cTn id="116" dur="1" fill="hold">
                                          <p:stCondLst>
                                            <p:cond delay="0"/>
                                          </p:stCondLst>
                                        </p:cTn>
                                        <p:tgtEl>
                                          <p:spTgt spid="96"/>
                                        </p:tgtEl>
                                        <p:attrNameLst>
                                          <p:attrName>style.visibility</p:attrName>
                                        </p:attrNameLst>
                                      </p:cBhvr>
                                      <p:to>
                                        <p:strVal val="hidden"/>
                                      </p:to>
                                    </p:set>
                                  </p:childTnLst>
                                </p:cTn>
                              </p:par>
                              <p:par>
                                <p:cTn id="117" presetID="2" presetClass="entr" presetSubtype="8" fill="hold" grpId="0" nodeType="withEffect">
                                  <p:stCondLst>
                                    <p:cond delay="0"/>
                                  </p:stCondLst>
                                  <p:childTnLst>
                                    <p:set>
                                      <p:cBhvr>
                                        <p:cTn id="118" dur="1" fill="hold">
                                          <p:stCondLst>
                                            <p:cond delay="0"/>
                                          </p:stCondLst>
                                        </p:cTn>
                                        <p:tgtEl>
                                          <p:spTgt spid="97"/>
                                        </p:tgtEl>
                                        <p:attrNameLst>
                                          <p:attrName>style.visibility</p:attrName>
                                        </p:attrNameLst>
                                      </p:cBhvr>
                                      <p:to>
                                        <p:strVal val="visible"/>
                                      </p:to>
                                    </p:set>
                                    <p:anim calcmode="lin" valueType="num">
                                      <p:cBhvr additive="base">
                                        <p:cTn id="119" dur="500" fill="hold"/>
                                        <p:tgtEl>
                                          <p:spTgt spid="97"/>
                                        </p:tgtEl>
                                        <p:attrNameLst>
                                          <p:attrName>ppt_x</p:attrName>
                                        </p:attrNameLst>
                                      </p:cBhvr>
                                      <p:tavLst>
                                        <p:tav tm="0">
                                          <p:val>
                                            <p:strVal val="0-#ppt_w/2"/>
                                          </p:val>
                                        </p:tav>
                                        <p:tav tm="100000">
                                          <p:val>
                                            <p:strVal val="#ppt_x"/>
                                          </p:val>
                                        </p:tav>
                                      </p:tavLst>
                                    </p:anim>
                                    <p:anim calcmode="lin" valueType="num">
                                      <p:cBhvr additive="base">
                                        <p:cTn id="120"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82">
                                            <p:txEl>
                                              <p:pRg st="0" end="0"/>
                                            </p:txEl>
                                          </p:spTgt>
                                        </p:tgtEl>
                                        <p:attrNameLst>
                                          <p:attrName>style.visibility</p:attrName>
                                        </p:attrNameLst>
                                      </p:cBhvr>
                                      <p:to>
                                        <p:strVal val="visible"/>
                                      </p:to>
                                    </p:set>
                                    <p:anim calcmode="lin" valueType="num">
                                      <p:cBhvr additive="base">
                                        <p:cTn id="125"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82">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82"/>
                                        </p:tgtEl>
                                        <p:attrNameLst>
                                          <p:attrName>style.visibility</p:attrName>
                                        </p:attrNameLst>
                                      </p:cBhvr>
                                      <p:to>
                                        <p:strVal val="visible"/>
                                      </p:to>
                                    </p:set>
                                    <p:anim calcmode="lin" valueType="num">
                                      <p:cBhvr additive="base">
                                        <p:cTn id="129" dur="500" fill="hold"/>
                                        <p:tgtEl>
                                          <p:spTgt spid="82"/>
                                        </p:tgtEl>
                                        <p:attrNameLst>
                                          <p:attrName>ppt_x</p:attrName>
                                        </p:attrNameLst>
                                      </p:cBhvr>
                                      <p:tavLst>
                                        <p:tav tm="0">
                                          <p:val>
                                            <p:strVal val="0-#ppt_w/2"/>
                                          </p:val>
                                        </p:tav>
                                        <p:tav tm="100000">
                                          <p:val>
                                            <p:strVal val="#ppt_x"/>
                                          </p:val>
                                        </p:tav>
                                      </p:tavLst>
                                    </p:anim>
                                    <p:anim calcmode="lin" valueType="num">
                                      <p:cBhvr additive="base">
                                        <p:cTn id="130" dur="500" fill="hold"/>
                                        <p:tgtEl>
                                          <p:spTgt spid="82"/>
                                        </p:tgtEl>
                                        <p:attrNameLst>
                                          <p:attrName>ppt_y</p:attrName>
                                        </p:attrNameLst>
                                      </p:cBhvr>
                                      <p:tavLst>
                                        <p:tav tm="0">
                                          <p:val>
                                            <p:strVal val="#ppt_y"/>
                                          </p:val>
                                        </p:tav>
                                        <p:tav tm="100000">
                                          <p:val>
                                            <p:strVal val="#ppt_y"/>
                                          </p:val>
                                        </p:tav>
                                      </p:tavLst>
                                    </p:anim>
                                  </p:childTnLst>
                                </p:cTn>
                              </p:par>
                              <p:par>
                                <p:cTn id="131" presetID="1" presetClass="exit" presetSubtype="0" fill="hold" grpId="1" nodeType="withEffect">
                                  <p:stCondLst>
                                    <p:cond delay="0"/>
                                  </p:stCondLst>
                                  <p:childTnLst>
                                    <p:set>
                                      <p:cBhvr>
                                        <p:cTn id="132" dur="1" fill="hold">
                                          <p:stCondLst>
                                            <p:cond delay="0"/>
                                          </p:stCondLst>
                                        </p:cTn>
                                        <p:tgtEl>
                                          <p:spTgt spid="97"/>
                                        </p:tgtEl>
                                        <p:attrNameLst>
                                          <p:attrName>style.visibility</p:attrName>
                                        </p:attrNameLst>
                                      </p:cBhvr>
                                      <p:to>
                                        <p:strVal val="hidden"/>
                                      </p:to>
                                    </p:set>
                                  </p:childTnLst>
                                </p:cTn>
                              </p:par>
                              <p:par>
                                <p:cTn id="133" presetID="2" presetClass="entr" presetSubtype="8" fill="hold" grpId="0" nodeType="withEffect">
                                  <p:stCondLst>
                                    <p:cond delay="0"/>
                                  </p:stCondLst>
                                  <p:childTnLst>
                                    <p:set>
                                      <p:cBhvr>
                                        <p:cTn id="134" dur="1" fill="hold">
                                          <p:stCondLst>
                                            <p:cond delay="0"/>
                                          </p:stCondLst>
                                        </p:cTn>
                                        <p:tgtEl>
                                          <p:spTgt spid="98"/>
                                        </p:tgtEl>
                                        <p:attrNameLst>
                                          <p:attrName>style.visibility</p:attrName>
                                        </p:attrNameLst>
                                      </p:cBhvr>
                                      <p:to>
                                        <p:strVal val="visible"/>
                                      </p:to>
                                    </p:set>
                                    <p:anim calcmode="lin" valueType="num">
                                      <p:cBhvr additive="base">
                                        <p:cTn id="135" dur="500" fill="hold"/>
                                        <p:tgtEl>
                                          <p:spTgt spid="98"/>
                                        </p:tgtEl>
                                        <p:attrNameLst>
                                          <p:attrName>ppt_x</p:attrName>
                                        </p:attrNameLst>
                                      </p:cBhvr>
                                      <p:tavLst>
                                        <p:tav tm="0">
                                          <p:val>
                                            <p:strVal val="0-#ppt_w/2"/>
                                          </p:val>
                                        </p:tav>
                                        <p:tav tm="100000">
                                          <p:val>
                                            <p:strVal val="#ppt_x"/>
                                          </p:val>
                                        </p:tav>
                                      </p:tavLst>
                                    </p:anim>
                                    <p:anim calcmode="lin" valueType="num">
                                      <p:cBhvr additive="base">
                                        <p:cTn id="136"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2" fill="hold" grpId="0" nodeType="clickEffect">
                                  <p:stCondLst>
                                    <p:cond delay="0"/>
                                  </p:stCondLst>
                                  <p:childTnLst>
                                    <p:set>
                                      <p:cBhvr>
                                        <p:cTn id="140" dur="1" fill="hold">
                                          <p:stCondLst>
                                            <p:cond delay="0"/>
                                          </p:stCondLst>
                                        </p:cTn>
                                        <p:tgtEl>
                                          <p:spTgt spid="85"/>
                                        </p:tgtEl>
                                        <p:attrNameLst>
                                          <p:attrName>style.visibility</p:attrName>
                                        </p:attrNameLst>
                                      </p:cBhvr>
                                      <p:to>
                                        <p:strVal val="visible"/>
                                      </p:to>
                                    </p:set>
                                    <p:anim calcmode="lin" valueType="num">
                                      <p:cBhvr additive="base">
                                        <p:cTn id="141" dur="500" fill="hold"/>
                                        <p:tgtEl>
                                          <p:spTgt spid="85"/>
                                        </p:tgtEl>
                                        <p:attrNameLst>
                                          <p:attrName>ppt_x</p:attrName>
                                        </p:attrNameLst>
                                      </p:cBhvr>
                                      <p:tavLst>
                                        <p:tav tm="0">
                                          <p:val>
                                            <p:strVal val="1+#ppt_w/2"/>
                                          </p:val>
                                        </p:tav>
                                        <p:tav tm="100000">
                                          <p:val>
                                            <p:strVal val="#ppt_x"/>
                                          </p:val>
                                        </p:tav>
                                      </p:tavLst>
                                    </p:anim>
                                    <p:anim calcmode="lin" valueType="num">
                                      <p:cBhvr additive="base">
                                        <p:cTn id="142" dur="500" fill="hold"/>
                                        <p:tgtEl>
                                          <p:spTgt spid="85"/>
                                        </p:tgtEl>
                                        <p:attrNameLst>
                                          <p:attrName>ppt_y</p:attrName>
                                        </p:attrNameLst>
                                      </p:cBhvr>
                                      <p:tavLst>
                                        <p:tav tm="0">
                                          <p:val>
                                            <p:strVal val="#ppt_y"/>
                                          </p:val>
                                        </p:tav>
                                        <p:tav tm="100000">
                                          <p:val>
                                            <p:strVal val="#ppt_y"/>
                                          </p:val>
                                        </p:tav>
                                      </p:tavLst>
                                    </p:anim>
                                  </p:childTnLst>
                                </p:cTn>
                              </p:par>
                              <p:par>
                                <p:cTn id="143" presetID="1" presetClass="exit" presetSubtype="0" fill="hold" grpId="1" nodeType="withEffect">
                                  <p:stCondLst>
                                    <p:cond delay="0"/>
                                  </p:stCondLst>
                                  <p:childTnLst>
                                    <p:set>
                                      <p:cBhvr>
                                        <p:cTn id="144" dur="1" fill="hold">
                                          <p:stCondLst>
                                            <p:cond delay="0"/>
                                          </p:stCondLst>
                                        </p:cTn>
                                        <p:tgtEl>
                                          <p:spTgt spid="98"/>
                                        </p:tgtEl>
                                        <p:attrNameLst>
                                          <p:attrName>style.visibility</p:attrName>
                                        </p:attrNameLst>
                                      </p:cBhvr>
                                      <p:to>
                                        <p:strVal val="hidden"/>
                                      </p:to>
                                    </p:set>
                                  </p:childTnLst>
                                </p:cTn>
                              </p:par>
                              <p:par>
                                <p:cTn id="145" presetID="2" presetClass="entr" presetSubtype="2" fill="hold" grpId="0" nodeType="withEffect">
                                  <p:stCondLst>
                                    <p:cond delay="0"/>
                                  </p:stCondLst>
                                  <p:childTnLst>
                                    <p:set>
                                      <p:cBhvr>
                                        <p:cTn id="146" dur="1" fill="hold">
                                          <p:stCondLst>
                                            <p:cond delay="0"/>
                                          </p:stCondLst>
                                        </p:cTn>
                                        <p:tgtEl>
                                          <p:spTgt spid="99"/>
                                        </p:tgtEl>
                                        <p:attrNameLst>
                                          <p:attrName>style.visibility</p:attrName>
                                        </p:attrNameLst>
                                      </p:cBhvr>
                                      <p:to>
                                        <p:strVal val="visible"/>
                                      </p:to>
                                    </p:set>
                                    <p:anim calcmode="lin" valueType="num">
                                      <p:cBhvr additive="base">
                                        <p:cTn id="147" dur="500" fill="hold"/>
                                        <p:tgtEl>
                                          <p:spTgt spid="99"/>
                                        </p:tgtEl>
                                        <p:attrNameLst>
                                          <p:attrName>ppt_x</p:attrName>
                                        </p:attrNameLst>
                                      </p:cBhvr>
                                      <p:tavLst>
                                        <p:tav tm="0">
                                          <p:val>
                                            <p:strVal val="1+#ppt_w/2"/>
                                          </p:val>
                                        </p:tav>
                                        <p:tav tm="100000">
                                          <p:val>
                                            <p:strVal val="#ppt_x"/>
                                          </p:val>
                                        </p:tav>
                                      </p:tavLst>
                                    </p:anim>
                                    <p:anim calcmode="lin" valueType="num">
                                      <p:cBhvr additive="base">
                                        <p:cTn id="148"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4" fill="hold" nodeType="clickEffect">
                                  <p:stCondLst>
                                    <p:cond delay="0"/>
                                  </p:stCondLst>
                                  <p:childTnLst>
                                    <p:set>
                                      <p:cBhvr>
                                        <p:cTn id="152" dur="1" fill="hold">
                                          <p:stCondLst>
                                            <p:cond delay="0"/>
                                          </p:stCondLst>
                                        </p:cTn>
                                        <p:tgtEl>
                                          <p:spTgt spid="3"/>
                                        </p:tgtEl>
                                        <p:attrNameLst>
                                          <p:attrName>style.visibility</p:attrName>
                                        </p:attrNameLst>
                                      </p:cBhvr>
                                      <p:to>
                                        <p:strVal val="visible"/>
                                      </p:to>
                                    </p:set>
                                    <p:anim calcmode="lin" valueType="num">
                                      <p:cBhvr additive="base">
                                        <p:cTn id="153" dur="500" fill="hold"/>
                                        <p:tgtEl>
                                          <p:spTgt spid="3"/>
                                        </p:tgtEl>
                                        <p:attrNameLst>
                                          <p:attrName>ppt_x</p:attrName>
                                        </p:attrNameLst>
                                      </p:cBhvr>
                                      <p:tavLst>
                                        <p:tav tm="0">
                                          <p:val>
                                            <p:strVal val="#ppt_x"/>
                                          </p:val>
                                        </p:tav>
                                        <p:tav tm="100000">
                                          <p:val>
                                            <p:strVal val="#ppt_x"/>
                                          </p:val>
                                        </p:tav>
                                      </p:tavLst>
                                    </p:anim>
                                    <p:anim calcmode="lin" valueType="num">
                                      <p:cBhvr additive="base">
                                        <p:cTn id="154" dur="500" fill="hold"/>
                                        <p:tgtEl>
                                          <p:spTgt spid="3"/>
                                        </p:tgtEl>
                                        <p:attrNameLst>
                                          <p:attrName>ppt_y</p:attrName>
                                        </p:attrNameLst>
                                      </p:cBhvr>
                                      <p:tavLst>
                                        <p:tav tm="0">
                                          <p:val>
                                            <p:strVal val="1+#ppt_h/2"/>
                                          </p:val>
                                        </p:tav>
                                        <p:tav tm="100000">
                                          <p:val>
                                            <p:strVal val="#ppt_y"/>
                                          </p:val>
                                        </p:tav>
                                      </p:tavLst>
                                    </p:anim>
                                  </p:childTnLst>
                                </p:cTn>
                              </p:par>
                              <p:par>
                                <p:cTn id="155" presetID="1" presetClass="exit" presetSubtype="0" fill="hold" grpId="1" nodeType="withEffect">
                                  <p:stCondLst>
                                    <p:cond delay="0"/>
                                  </p:stCondLst>
                                  <p:childTnLst>
                                    <p:set>
                                      <p:cBhvr>
                                        <p:cTn id="156" dur="1" fill="hold">
                                          <p:stCondLst>
                                            <p:cond delay="0"/>
                                          </p:stCondLst>
                                        </p:cTn>
                                        <p:tgtEl>
                                          <p:spTgt spid="9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58" grpId="0" animBg="1"/>
      <p:bldP spid="38" grpId="0" animBg="1"/>
      <p:bldP spid="40" grpId="0" animBg="1"/>
      <p:bldP spid="68" grpId="0" animBg="1"/>
      <p:bldP spid="69" grpId="0" animBg="1"/>
      <p:bldP spid="82" grpId="0" animBg="1"/>
      <p:bldP spid="85" grpId="0" animBg="1"/>
      <p:bldP spid="91" grpId="0" animBg="1"/>
      <p:bldP spid="92" grpId="0" animBg="1"/>
      <p:bldP spid="92" grpId="1" animBg="1"/>
      <p:bldP spid="93" grpId="0" animBg="1"/>
      <p:bldP spid="93" grpId="1" animBg="1"/>
      <p:bldP spid="94" grpId="0" animBg="1"/>
      <p:bldP spid="94" grpId="1" animBg="1"/>
      <p:bldP spid="95" grpId="0" animBg="1"/>
      <p:bldP spid="95" grpId="1" animBg="1"/>
      <p:bldP spid="96" grpId="0" animBg="1"/>
      <p:bldP spid="96" grpId="1" animBg="1"/>
      <p:bldP spid="97" grpId="0" animBg="1"/>
      <p:bldP spid="97" grpId="1" animBg="1"/>
      <p:bldP spid="98" grpId="0" animBg="1"/>
      <p:bldP spid="98" grpId="1" animBg="1"/>
      <p:bldP spid="99" grpId="0" animBg="1"/>
      <p:bldP spid="99" grpId="1" animBg="1"/>
      <p:bldP spid="10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52400" y="2993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8">
            <a:extLst>
              <a:ext uri="{FF2B5EF4-FFF2-40B4-BE49-F238E27FC236}">
                <a16:creationId xmlns:a16="http://schemas.microsoft.com/office/drawing/2014/main" id="{175CF7DC-42B9-4A65-A9F8-F916DF5E9571}"/>
              </a:ext>
            </a:extLst>
          </p:cNvPr>
          <p:cNvSpPr>
            <a:spLocks noChangeArrowheads="1"/>
          </p:cNvSpPr>
          <p:nvPr/>
        </p:nvSpPr>
        <p:spPr bwMode="auto">
          <a:xfrm>
            <a:off x="944049" y="992975"/>
            <a:ext cx="8167374" cy="4563670"/>
          </a:xfrm>
          <a:prstGeom prst="wedgeRectCallout">
            <a:avLst>
              <a:gd name="adj1" fmla="val -56858"/>
              <a:gd name="adj2" fmla="val 26050"/>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Failed Formal</a:t>
            </a:r>
            <a:r>
              <a:rPr kumimoji="0" lang="en-US" altLang="en-US" sz="2400" b="0" i="0" u="none" strike="noStrike" kern="1200" cap="none" spc="0" normalizeH="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p:txBody>
      </p:sp>
      <p:sp>
        <p:nvSpPr>
          <p:cNvPr id="3" name="Rectangle 2"/>
          <p:cNvSpPr/>
          <p:nvPr/>
        </p:nvSpPr>
        <p:spPr>
          <a:xfrm>
            <a:off x="2456853" y="2818825"/>
            <a:ext cx="392197"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2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cxnSp>
        <p:nvCxnSpPr>
          <p:cNvPr id="33" name="Straight Connector 32">
            <a:extLst>
              <a:ext uri="{FF2B5EF4-FFF2-40B4-BE49-F238E27FC236}">
                <a16:creationId xmlns:a16="http://schemas.microsoft.com/office/drawing/2014/main" id="{69B75FCD-9E06-4AFB-8926-4F0EA5E63368}"/>
              </a:ext>
            </a:extLst>
          </p:cNvPr>
          <p:cNvCxnSpPr>
            <a:cxnSpLocks/>
          </p:cNvCxnSpPr>
          <p:nvPr/>
        </p:nvCxnSpPr>
        <p:spPr bwMode="auto">
          <a:xfrm>
            <a:off x="2175950" y="3429000"/>
            <a:ext cx="1066800" cy="0"/>
          </a:xfrm>
          <a:prstGeom prst="line">
            <a:avLst/>
          </a:prstGeom>
          <a:noFill/>
          <a:ln w="38100" cap="flat" cmpd="sng" algn="ctr">
            <a:solidFill>
              <a:schemeClr val="hlink"/>
            </a:solidFill>
            <a:prstDash val="solid"/>
            <a:round/>
            <a:headEnd type="none" w="med" len="med"/>
            <a:tailEnd type="none" w="med" len="med"/>
          </a:ln>
          <a:effectLst/>
        </p:spPr>
      </p:cxnSp>
      <p:sp>
        <p:nvSpPr>
          <p:cNvPr id="34" name="AutoShape 35">
            <a:extLst>
              <a:ext uri="{FF2B5EF4-FFF2-40B4-BE49-F238E27FC236}">
                <a16:creationId xmlns:a16="http://schemas.microsoft.com/office/drawing/2014/main" id="{345A6C82-77C9-447C-90BD-00FEC32DDBB4}"/>
              </a:ext>
            </a:extLst>
          </p:cNvPr>
          <p:cNvSpPr>
            <a:spLocks noChangeArrowheads="1"/>
          </p:cNvSpPr>
          <p:nvPr/>
        </p:nvSpPr>
        <p:spPr bwMode="auto">
          <a:xfrm>
            <a:off x="1266318" y="3951476"/>
            <a:ext cx="6357843" cy="491805"/>
          </a:xfrm>
          <a:prstGeom prst="wedgeRoundRectCallout">
            <a:avLst>
              <a:gd name="adj1" fmla="val 23339"/>
              <a:gd name="adj2" fmla="val -181939"/>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Sorry, I only assured you this for one value </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31"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 Law for </a:t>
            </a:r>
            <a:r>
              <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and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endParaRPr>
          </a:p>
        </p:txBody>
      </p:sp>
      <p:sp>
        <p:nvSpPr>
          <p:cNvPr id="35" name="Rectangle 34">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5253D2A6-8295-4301-B78D-9FB52565B556}"/>
              </a:ext>
            </a:extLst>
          </p:cNvPr>
          <p:cNvSpPr/>
          <p:nvPr/>
        </p:nvSpPr>
        <p:spPr>
          <a:xfrm>
            <a:off x="4276887" y="504502"/>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4BF1DF27-3EF7-4B5A-BE37-1CC9D97401CD}"/>
              </a:ext>
            </a:extLst>
          </p:cNvPr>
          <p:cNvSpPr/>
          <p:nvPr/>
        </p:nvSpPr>
        <p:spPr>
          <a:xfrm>
            <a:off x="5791200" y="1390549"/>
            <a:ext cx="3865360"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My goal.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1: I can assure you.</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give you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My goal.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2: I can assure you.</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Would be useful.</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9" name="Picture 2" descr="http://www.swordofthespirit.net/bulwark/mosesbush.gif">
            <a:extLst>
              <a:ext uri="{FF2B5EF4-FFF2-40B4-BE49-F238E27FC236}">
                <a16:creationId xmlns:a16="http://schemas.microsoft.com/office/drawing/2014/main" id="{6B3C45C8-5E45-422D-B8BB-EC8850F0614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3959" y="1800370"/>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2" descr="http://www.swordofthespirit.net/bulwark/mosesbush.gif">
            <a:extLst>
              <a:ext uri="{FF2B5EF4-FFF2-40B4-BE49-F238E27FC236}">
                <a16:creationId xmlns:a16="http://schemas.microsoft.com/office/drawing/2014/main" id="{F70B09DD-2975-44B3-9B42-733854C244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3959" y="2961050"/>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 name="Group 47">
            <a:extLst>
              <a:ext uri="{FF2B5EF4-FFF2-40B4-BE49-F238E27FC236}">
                <a16:creationId xmlns:a16="http://schemas.microsoft.com/office/drawing/2014/main" id="{315CF070-D626-42B8-951E-137D7E410498}"/>
              </a:ext>
            </a:extLst>
          </p:cNvPr>
          <p:cNvGrpSpPr>
            <a:grpSpLocks/>
          </p:cNvGrpSpPr>
          <p:nvPr/>
        </p:nvGrpSpPr>
        <p:grpSpPr bwMode="auto">
          <a:xfrm flipH="1">
            <a:off x="6041759" y="2083329"/>
            <a:ext cx="335663" cy="464734"/>
            <a:chOff x="2593" y="768"/>
            <a:chExt cx="849" cy="1475"/>
          </a:xfrm>
        </p:grpSpPr>
        <p:sp>
          <p:nvSpPr>
            <p:cNvPr id="42" name="Freeform 48">
              <a:extLst>
                <a:ext uri="{FF2B5EF4-FFF2-40B4-BE49-F238E27FC236}">
                  <a16:creationId xmlns:a16="http://schemas.microsoft.com/office/drawing/2014/main" id="{2E687F7E-190F-4887-8189-B089EBCA0D1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9">
              <a:extLst>
                <a:ext uri="{FF2B5EF4-FFF2-40B4-BE49-F238E27FC236}">
                  <a16:creationId xmlns:a16="http://schemas.microsoft.com/office/drawing/2014/main" id="{FAF62BDA-9B4B-4A40-8249-9679CA666DA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50">
              <a:extLst>
                <a:ext uri="{FF2B5EF4-FFF2-40B4-BE49-F238E27FC236}">
                  <a16:creationId xmlns:a16="http://schemas.microsoft.com/office/drawing/2014/main" id="{D9E3BD49-85CF-4B07-845D-470BD28EC3B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51">
              <a:extLst>
                <a:ext uri="{FF2B5EF4-FFF2-40B4-BE49-F238E27FC236}">
                  <a16:creationId xmlns:a16="http://schemas.microsoft.com/office/drawing/2014/main" id="{5C9BF96B-0066-4052-80B8-A457CE500039}"/>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52">
              <a:extLst>
                <a:ext uri="{FF2B5EF4-FFF2-40B4-BE49-F238E27FC236}">
                  <a16:creationId xmlns:a16="http://schemas.microsoft.com/office/drawing/2014/main" id="{F744042E-A93F-42E6-8A3C-4709DE1553E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53">
              <a:extLst>
                <a:ext uri="{FF2B5EF4-FFF2-40B4-BE49-F238E27FC236}">
                  <a16:creationId xmlns:a16="http://schemas.microsoft.com/office/drawing/2014/main" id="{2159E0FF-A5F9-4E0D-B75A-B3918F82A9A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54">
              <a:extLst>
                <a:ext uri="{FF2B5EF4-FFF2-40B4-BE49-F238E27FC236}">
                  <a16:creationId xmlns:a16="http://schemas.microsoft.com/office/drawing/2014/main" id="{037DBFE5-D729-412B-BA83-D9D3D242E69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9" name="Group 55">
              <a:extLst>
                <a:ext uri="{FF2B5EF4-FFF2-40B4-BE49-F238E27FC236}">
                  <a16:creationId xmlns:a16="http://schemas.microsoft.com/office/drawing/2014/main" id="{7282963B-4E2C-483A-A799-BFCE3F3FD103}"/>
                </a:ext>
              </a:extLst>
            </p:cNvPr>
            <p:cNvGrpSpPr>
              <a:grpSpLocks/>
            </p:cNvGrpSpPr>
            <p:nvPr/>
          </p:nvGrpSpPr>
          <p:grpSpPr bwMode="auto">
            <a:xfrm>
              <a:off x="2720" y="768"/>
              <a:ext cx="230" cy="1456"/>
              <a:chOff x="2720" y="768"/>
              <a:chExt cx="230" cy="1456"/>
            </a:xfrm>
          </p:grpSpPr>
          <p:sp>
            <p:nvSpPr>
              <p:cNvPr id="50" name="Freeform 56">
                <a:extLst>
                  <a:ext uri="{FF2B5EF4-FFF2-40B4-BE49-F238E27FC236}">
                    <a16:creationId xmlns:a16="http://schemas.microsoft.com/office/drawing/2014/main" id="{C2745B69-DE88-43D1-8D8C-EFA96ADCA6FC}"/>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57">
                <a:extLst>
                  <a:ext uri="{FF2B5EF4-FFF2-40B4-BE49-F238E27FC236}">
                    <a16:creationId xmlns:a16="http://schemas.microsoft.com/office/drawing/2014/main" id="{391939B6-29EE-45AE-BF11-FBADEDC6FAC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69" name="Group 26">
            <a:extLst>
              <a:ext uri="{FF2B5EF4-FFF2-40B4-BE49-F238E27FC236}">
                <a16:creationId xmlns:a16="http://schemas.microsoft.com/office/drawing/2014/main" id="{C9465530-A110-46A0-AF85-146B4A4001B2}"/>
              </a:ext>
            </a:extLst>
          </p:cNvPr>
          <p:cNvGrpSpPr>
            <a:grpSpLocks/>
          </p:cNvGrpSpPr>
          <p:nvPr/>
        </p:nvGrpSpPr>
        <p:grpSpPr bwMode="auto">
          <a:xfrm>
            <a:off x="7504092" y="1295400"/>
            <a:ext cx="268308" cy="566863"/>
            <a:chOff x="2308" y="1513"/>
            <a:chExt cx="1162" cy="2570"/>
          </a:xfrm>
        </p:grpSpPr>
        <p:grpSp>
          <p:nvGrpSpPr>
            <p:cNvPr id="70" name="Group 27">
              <a:extLst>
                <a:ext uri="{FF2B5EF4-FFF2-40B4-BE49-F238E27FC236}">
                  <a16:creationId xmlns:a16="http://schemas.microsoft.com/office/drawing/2014/main" id="{E92143FD-B20B-453C-A608-B1C9A88757D2}"/>
                </a:ext>
              </a:extLst>
            </p:cNvPr>
            <p:cNvGrpSpPr>
              <a:grpSpLocks/>
            </p:cNvGrpSpPr>
            <p:nvPr/>
          </p:nvGrpSpPr>
          <p:grpSpPr bwMode="auto">
            <a:xfrm>
              <a:off x="2308" y="1740"/>
              <a:ext cx="957" cy="2343"/>
              <a:chOff x="2308" y="1740"/>
              <a:chExt cx="957" cy="2343"/>
            </a:xfrm>
          </p:grpSpPr>
          <p:sp>
            <p:nvSpPr>
              <p:cNvPr id="78" name="Freeform 28">
                <a:extLst>
                  <a:ext uri="{FF2B5EF4-FFF2-40B4-BE49-F238E27FC236}">
                    <a16:creationId xmlns:a16="http://schemas.microsoft.com/office/drawing/2014/main" id="{F9857FA8-6C10-4C40-A3F1-D20481A604F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29">
                <a:extLst>
                  <a:ext uri="{FF2B5EF4-FFF2-40B4-BE49-F238E27FC236}">
                    <a16:creationId xmlns:a16="http://schemas.microsoft.com/office/drawing/2014/main" id="{6FF54B29-2F21-4FEC-AECE-028EDBF8EEC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30">
                <a:extLst>
                  <a:ext uri="{FF2B5EF4-FFF2-40B4-BE49-F238E27FC236}">
                    <a16:creationId xmlns:a16="http://schemas.microsoft.com/office/drawing/2014/main" id="{D4F5BF18-5003-41D3-8030-C78332D5190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31">
                <a:extLst>
                  <a:ext uri="{FF2B5EF4-FFF2-40B4-BE49-F238E27FC236}">
                    <a16:creationId xmlns:a16="http://schemas.microsoft.com/office/drawing/2014/main" id="{16A70CAE-81FF-4240-B03C-08790F08DAC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2">
                <a:extLst>
                  <a:ext uri="{FF2B5EF4-FFF2-40B4-BE49-F238E27FC236}">
                    <a16:creationId xmlns:a16="http://schemas.microsoft.com/office/drawing/2014/main" id="{F842CDF4-1634-46FF-9081-99EB68A9B42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3">
                <a:extLst>
                  <a:ext uri="{FF2B5EF4-FFF2-40B4-BE49-F238E27FC236}">
                    <a16:creationId xmlns:a16="http://schemas.microsoft.com/office/drawing/2014/main" id="{E88FCDC0-75A9-47CF-828E-850D3CDF95B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1" name="Freeform 34">
              <a:extLst>
                <a:ext uri="{FF2B5EF4-FFF2-40B4-BE49-F238E27FC236}">
                  <a16:creationId xmlns:a16="http://schemas.microsoft.com/office/drawing/2014/main" id="{FA3C63F8-D02D-4D87-A774-28B33508F54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35">
              <a:extLst>
                <a:ext uri="{FF2B5EF4-FFF2-40B4-BE49-F238E27FC236}">
                  <a16:creationId xmlns:a16="http://schemas.microsoft.com/office/drawing/2014/main" id="{6961E043-DEDF-43F6-B647-050B3245D5C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36">
              <a:extLst>
                <a:ext uri="{FF2B5EF4-FFF2-40B4-BE49-F238E27FC236}">
                  <a16:creationId xmlns:a16="http://schemas.microsoft.com/office/drawing/2014/main" id="{59E86BA2-DC38-4329-9DC7-229F8D985D15}"/>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37">
              <a:extLst>
                <a:ext uri="{FF2B5EF4-FFF2-40B4-BE49-F238E27FC236}">
                  <a16:creationId xmlns:a16="http://schemas.microsoft.com/office/drawing/2014/main" id="{F50D662B-40F8-49A8-8127-F07B6D36FE5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Oval 38">
              <a:extLst>
                <a:ext uri="{FF2B5EF4-FFF2-40B4-BE49-F238E27FC236}">
                  <a16:creationId xmlns:a16="http://schemas.microsoft.com/office/drawing/2014/main" id="{CD47BBFF-03ED-4E67-99F7-7CF520051880}"/>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39">
              <a:extLst>
                <a:ext uri="{FF2B5EF4-FFF2-40B4-BE49-F238E27FC236}">
                  <a16:creationId xmlns:a16="http://schemas.microsoft.com/office/drawing/2014/main" id="{22D320DD-68BF-43F2-ADB8-2BDE8D70A6C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40">
              <a:extLst>
                <a:ext uri="{FF2B5EF4-FFF2-40B4-BE49-F238E27FC236}">
                  <a16:creationId xmlns:a16="http://schemas.microsoft.com/office/drawing/2014/main" id="{6447383E-26B5-48E5-B365-72AC8B5EB20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84" name="Group 26">
            <a:extLst>
              <a:ext uri="{FF2B5EF4-FFF2-40B4-BE49-F238E27FC236}">
                <a16:creationId xmlns:a16="http://schemas.microsoft.com/office/drawing/2014/main" id="{DAF74915-9DC2-4E54-872D-242017BA11D2}"/>
              </a:ext>
            </a:extLst>
          </p:cNvPr>
          <p:cNvGrpSpPr>
            <a:grpSpLocks/>
          </p:cNvGrpSpPr>
          <p:nvPr/>
        </p:nvGrpSpPr>
        <p:grpSpPr bwMode="auto">
          <a:xfrm>
            <a:off x="6052458" y="2532744"/>
            <a:ext cx="268308" cy="566863"/>
            <a:chOff x="2308" y="1513"/>
            <a:chExt cx="1162" cy="2570"/>
          </a:xfrm>
        </p:grpSpPr>
        <p:grpSp>
          <p:nvGrpSpPr>
            <p:cNvPr id="85" name="Group 27">
              <a:extLst>
                <a:ext uri="{FF2B5EF4-FFF2-40B4-BE49-F238E27FC236}">
                  <a16:creationId xmlns:a16="http://schemas.microsoft.com/office/drawing/2014/main" id="{05793684-51CB-43F7-ACAF-383A0B3E09E4}"/>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EFD6B0D5-6AB7-4225-8EF3-FE676F088F9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CEB361B3-EB4F-4F3A-88CB-13DAEDD078D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D1ECDF05-5CE8-4BD2-9DBE-35D8D8376D2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82EFA390-DEDF-4293-8CB3-B1ED3756126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914872AB-7368-4D7F-8F5C-32796E46043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518B0DA5-C2E2-4B87-B5B0-9FA9DDEDC9D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Freeform 34">
              <a:extLst>
                <a:ext uri="{FF2B5EF4-FFF2-40B4-BE49-F238E27FC236}">
                  <a16:creationId xmlns:a16="http://schemas.microsoft.com/office/drawing/2014/main" id="{475D0987-BAA7-41FE-A025-C17E3EDE0B6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1E4B8B22-3AAF-4F23-8C33-3163B9C2CE3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3ED5657A-C008-44EE-933C-934149D177D0}"/>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37">
              <a:extLst>
                <a:ext uri="{FF2B5EF4-FFF2-40B4-BE49-F238E27FC236}">
                  <a16:creationId xmlns:a16="http://schemas.microsoft.com/office/drawing/2014/main" id="{D12E79D9-9C03-4F1A-80F3-7F1EFCC40BAC}"/>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38">
              <a:extLst>
                <a:ext uri="{FF2B5EF4-FFF2-40B4-BE49-F238E27FC236}">
                  <a16:creationId xmlns:a16="http://schemas.microsoft.com/office/drawing/2014/main" id="{1AD62332-1BBE-450B-B17A-B1ED0E4C953E}"/>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A9EFBA9A-7E6D-477F-9236-F59FE1B13E8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5EE81DC6-2CDA-48C7-94F7-F677CFD4975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9" name="Group 26">
            <a:extLst>
              <a:ext uri="{FF2B5EF4-FFF2-40B4-BE49-F238E27FC236}">
                <a16:creationId xmlns:a16="http://schemas.microsoft.com/office/drawing/2014/main" id="{B1503259-D180-4496-BD0D-DEDB6218318C}"/>
              </a:ext>
            </a:extLst>
          </p:cNvPr>
          <p:cNvGrpSpPr>
            <a:grpSpLocks/>
          </p:cNvGrpSpPr>
          <p:nvPr/>
        </p:nvGrpSpPr>
        <p:grpSpPr bwMode="auto">
          <a:xfrm>
            <a:off x="6019800" y="3237493"/>
            <a:ext cx="268308" cy="566863"/>
            <a:chOff x="2308" y="1513"/>
            <a:chExt cx="1162" cy="2570"/>
          </a:xfrm>
        </p:grpSpPr>
        <p:grpSp>
          <p:nvGrpSpPr>
            <p:cNvPr id="100" name="Group 27">
              <a:extLst>
                <a:ext uri="{FF2B5EF4-FFF2-40B4-BE49-F238E27FC236}">
                  <a16:creationId xmlns:a16="http://schemas.microsoft.com/office/drawing/2014/main" id="{0B5D4797-E2F9-4384-84CF-D25BA2663623}"/>
                </a:ext>
              </a:extLst>
            </p:cNvPr>
            <p:cNvGrpSpPr>
              <a:grpSpLocks/>
            </p:cNvGrpSpPr>
            <p:nvPr/>
          </p:nvGrpSpPr>
          <p:grpSpPr bwMode="auto">
            <a:xfrm>
              <a:off x="2308" y="1740"/>
              <a:ext cx="957" cy="2343"/>
              <a:chOff x="2308" y="1740"/>
              <a:chExt cx="957" cy="2343"/>
            </a:xfrm>
          </p:grpSpPr>
          <p:sp>
            <p:nvSpPr>
              <p:cNvPr id="108" name="Freeform 28">
                <a:extLst>
                  <a:ext uri="{FF2B5EF4-FFF2-40B4-BE49-F238E27FC236}">
                    <a16:creationId xmlns:a16="http://schemas.microsoft.com/office/drawing/2014/main" id="{AFCB36C1-ED29-43BF-BC13-A37217A2A4D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29">
                <a:extLst>
                  <a:ext uri="{FF2B5EF4-FFF2-40B4-BE49-F238E27FC236}">
                    <a16:creationId xmlns:a16="http://schemas.microsoft.com/office/drawing/2014/main" id="{1056E3BE-6B5A-4566-B313-D238E971C0AE}"/>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0">
                <a:extLst>
                  <a:ext uri="{FF2B5EF4-FFF2-40B4-BE49-F238E27FC236}">
                    <a16:creationId xmlns:a16="http://schemas.microsoft.com/office/drawing/2014/main" id="{CDDA1B12-04AA-44EE-B758-0657D38B9F5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1">
                <a:extLst>
                  <a:ext uri="{FF2B5EF4-FFF2-40B4-BE49-F238E27FC236}">
                    <a16:creationId xmlns:a16="http://schemas.microsoft.com/office/drawing/2014/main" id="{845B6439-3A3F-4953-844B-044BD96520C2}"/>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2">
                <a:extLst>
                  <a:ext uri="{FF2B5EF4-FFF2-40B4-BE49-F238E27FC236}">
                    <a16:creationId xmlns:a16="http://schemas.microsoft.com/office/drawing/2014/main" id="{A84215B6-3379-41AF-8E85-4B679F7D13F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3">
                <a:extLst>
                  <a:ext uri="{FF2B5EF4-FFF2-40B4-BE49-F238E27FC236}">
                    <a16:creationId xmlns:a16="http://schemas.microsoft.com/office/drawing/2014/main" id="{CBBCF535-69BE-4C97-86CD-EE287D9A6AF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1" name="Freeform 34">
              <a:extLst>
                <a:ext uri="{FF2B5EF4-FFF2-40B4-BE49-F238E27FC236}">
                  <a16:creationId xmlns:a16="http://schemas.microsoft.com/office/drawing/2014/main" id="{ADE4E41C-1771-438E-870F-0F701D74190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35">
              <a:extLst>
                <a:ext uri="{FF2B5EF4-FFF2-40B4-BE49-F238E27FC236}">
                  <a16:creationId xmlns:a16="http://schemas.microsoft.com/office/drawing/2014/main" id="{3287697E-82D7-4888-B12A-F88B9D62E4B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Oval 36">
              <a:extLst>
                <a:ext uri="{FF2B5EF4-FFF2-40B4-BE49-F238E27FC236}">
                  <a16:creationId xmlns:a16="http://schemas.microsoft.com/office/drawing/2014/main" id="{BE1E4D83-B208-48DC-B1FD-365151FD92FD}"/>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37">
              <a:extLst>
                <a:ext uri="{FF2B5EF4-FFF2-40B4-BE49-F238E27FC236}">
                  <a16:creationId xmlns:a16="http://schemas.microsoft.com/office/drawing/2014/main" id="{E13E64F7-FB29-4E4C-851D-073A4412ECDA}"/>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38">
              <a:extLst>
                <a:ext uri="{FF2B5EF4-FFF2-40B4-BE49-F238E27FC236}">
                  <a16:creationId xmlns:a16="http://schemas.microsoft.com/office/drawing/2014/main" id="{F2353381-EC90-4FC2-9B17-AAE99E2AD01E}"/>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39">
              <a:extLst>
                <a:ext uri="{FF2B5EF4-FFF2-40B4-BE49-F238E27FC236}">
                  <a16:creationId xmlns:a16="http://schemas.microsoft.com/office/drawing/2014/main" id="{9A1B25A1-5145-4F65-8F18-C75A52202E2F}"/>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40">
              <a:extLst>
                <a:ext uri="{FF2B5EF4-FFF2-40B4-BE49-F238E27FC236}">
                  <a16:creationId xmlns:a16="http://schemas.microsoft.com/office/drawing/2014/main" id="{4795C8DD-943E-4857-B284-EFFC3FA4DA2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4" name="AutoShape 58">
            <a:extLst>
              <a:ext uri="{FF2B5EF4-FFF2-40B4-BE49-F238E27FC236}">
                <a16:creationId xmlns:a16="http://schemas.microsoft.com/office/drawing/2014/main" id="{695FBBF3-EDE5-4CC4-A7BA-DF0C08DFC090}"/>
              </a:ext>
            </a:extLst>
          </p:cNvPr>
          <p:cNvSpPr>
            <a:spLocks noChangeArrowheads="1"/>
          </p:cNvSpPr>
          <p:nvPr/>
        </p:nvSpPr>
        <p:spPr bwMode="auto">
          <a:xfrm>
            <a:off x="5138452" y="1383407"/>
            <a:ext cx="2061542" cy="401885"/>
          </a:xfrm>
          <a:prstGeom prst="wedgeRoundRectCallout">
            <a:avLst>
              <a:gd name="adj1" fmla="val -6009"/>
              <a:gd name="adj2" fmla="val 23451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AutoShape 58">
            <a:extLst>
              <a:ext uri="{FF2B5EF4-FFF2-40B4-BE49-F238E27FC236}">
                <a16:creationId xmlns:a16="http://schemas.microsoft.com/office/drawing/2014/main" id="{A3E02B36-128D-4CF3-ADBB-40C122EB68A7}"/>
              </a:ext>
            </a:extLst>
          </p:cNvPr>
          <p:cNvSpPr>
            <a:spLocks noChangeArrowheads="1"/>
          </p:cNvSpPr>
          <p:nvPr/>
        </p:nvSpPr>
        <p:spPr bwMode="auto">
          <a:xfrm>
            <a:off x="2452402" y="2514600"/>
            <a:ext cx="1509998" cy="401885"/>
          </a:xfrm>
          <a:prstGeom prst="wedgeRoundRectCallout">
            <a:avLst>
              <a:gd name="adj1" fmla="val 76655"/>
              <a:gd name="adj2" fmla="val -182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AutoShape 58">
            <a:extLst>
              <a:ext uri="{FF2B5EF4-FFF2-40B4-BE49-F238E27FC236}">
                <a16:creationId xmlns:a16="http://schemas.microsoft.com/office/drawing/2014/main" id="{C323954F-924E-4A89-B0BB-7A3C76382A39}"/>
              </a:ext>
            </a:extLst>
          </p:cNvPr>
          <p:cNvSpPr>
            <a:spLocks noChangeArrowheads="1"/>
          </p:cNvSpPr>
          <p:nvPr/>
        </p:nvSpPr>
        <p:spPr bwMode="auto">
          <a:xfrm>
            <a:off x="1766602" y="1752600"/>
            <a:ext cx="1082448" cy="401885"/>
          </a:xfrm>
          <a:prstGeom prst="wedgeRoundRectCallout">
            <a:avLst>
              <a:gd name="adj1" fmla="val 316672"/>
              <a:gd name="adj2" fmla="val 35369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563209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7">
                                            <p:txEl>
                                              <p:pRg st="0" end="0"/>
                                            </p:txEl>
                                          </p:spTgt>
                                        </p:tgtEl>
                                        <p:attrNameLst>
                                          <p:attrName>style.visibility</p:attrName>
                                        </p:attrNameLst>
                                      </p:cBhvr>
                                      <p:to>
                                        <p:strVal val="visible"/>
                                      </p:to>
                                    </p:set>
                                    <p:anim calcmode="lin" valueType="num">
                                      <p:cBhvr additive="base">
                                        <p:cTn id="15"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8">
                                            <p:txEl>
                                              <p:pRg st="0" end="0"/>
                                            </p:txEl>
                                          </p:spTgt>
                                        </p:tgtEl>
                                        <p:attrNameLst>
                                          <p:attrName>style.visibility</p:attrName>
                                        </p:attrNameLst>
                                      </p:cBhvr>
                                      <p:to>
                                        <p:strVal val="visible"/>
                                      </p:to>
                                    </p:set>
                                    <p:anim calcmode="lin" valueType="num">
                                      <p:cBhvr additive="base">
                                        <p:cTn id="21"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8">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69"/>
                                        </p:tgtEl>
                                        <p:attrNameLst>
                                          <p:attrName>style.visibility</p:attrName>
                                        </p:attrNameLst>
                                      </p:cBhvr>
                                      <p:to>
                                        <p:strVal val="visible"/>
                                      </p:to>
                                    </p:set>
                                    <p:anim calcmode="lin" valueType="num">
                                      <p:cBhvr additive="base">
                                        <p:cTn id="25" dur="500" fill="hold"/>
                                        <p:tgtEl>
                                          <p:spTgt spid="69"/>
                                        </p:tgtEl>
                                        <p:attrNameLst>
                                          <p:attrName>ppt_x</p:attrName>
                                        </p:attrNameLst>
                                      </p:cBhvr>
                                      <p:tavLst>
                                        <p:tav tm="0">
                                          <p:val>
                                            <p:strVal val="0-#ppt_w/2"/>
                                          </p:val>
                                        </p:tav>
                                        <p:tav tm="100000">
                                          <p:val>
                                            <p:strVal val="#ppt_x"/>
                                          </p:val>
                                        </p:tav>
                                      </p:tavLst>
                                    </p:anim>
                                    <p:anim calcmode="lin" valueType="num">
                                      <p:cBhvr additive="base">
                                        <p:cTn id="26"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7">
                                            <p:txEl>
                                              <p:pRg st="1" end="1"/>
                                            </p:txEl>
                                          </p:spTgt>
                                        </p:tgtEl>
                                        <p:attrNameLst>
                                          <p:attrName>style.visibility</p:attrName>
                                        </p:attrNameLst>
                                      </p:cBhvr>
                                      <p:to>
                                        <p:strVal val="visible"/>
                                      </p:to>
                                    </p:set>
                                    <p:anim calcmode="lin" valueType="num">
                                      <p:cBhvr additive="base">
                                        <p:cTn id="31"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8">
                                            <p:txEl>
                                              <p:pRg st="1" end="1"/>
                                            </p:txEl>
                                          </p:spTgt>
                                        </p:tgtEl>
                                        <p:attrNameLst>
                                          <p:attrName>style.visibility</p:attrName>
                                        </p:attrNameLst>
                                      </p:cBhvr>
                                      <p:to>
                                        <p:strVal val="visible"/>
                                      </p:to>
                                    </p:set>
                                    <p:anim calcmode="lin" valueType="num">
                                      <p:cBhvr additive="base">
                                        <p:cTn id="3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8">
                                            <p:txEl>
                                              <p:pRg st="1" end="1"/>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additive="base">
                                        <p:cTn id="41" dur="500" fill="hold"/>
                                        <p:tgtEl>
                                          <p:spTgt spid="39"/>
                                        </p:tgtEl>
                                        <p:attrNameLst>
                                          <p:attrName>ppt_x</p:attrName>
                                        </p:attrNameLst>
                                      </p:cBhvr>
                                      <p:tavLst>
                                        <p:tav tm="0">
                                          <p:val>
                                            <p:strVal val="0-#ppt_w/2"/>
                                          </p:val>
                                        </p:tav>
                                        <p:tav tm="100000">
                                          <p:val>
                                            <p:strVal val="#ppt_x"/>
                                          </p:val>
                                        </p:tav>
                                      </p:tavLst>
                                    </p:anim>
                                    <p:anim calcmode="lin" valueType="num">
                                      <p:cBhvr additive="base">
                                        <p:cTn id="4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7">
                                            <p:txEl>
                                              <p:pRg st="2" end="2"/>
                                            </p:txEl>
                                          </p:spTgt>
                                        </p:tgtEl>
                                        <p:attrNameLst>
                                          <p:attrName>style.visibility</p:attrName>
                                        </p:attrNameLst>
                                      </p:cBhvr>
                                      <p:to>
                                        <p:strVal val="visible"/>
                                      </p:to>
                                    </p:set>
                                    <p:anim calcmode="lin" valueType="num">
                                      <p:cBhvr additive="base">
                                        <p:cTn id="47"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8">
                                            <p:txEl>
                                              <p:pRg st="3" end="3"/>
                                            </p:txEl>
                                          </p:spTgt>
                                        </p:tgtEl>
                                        <p:attrNameLst>
                                          <p:attrName>style.visibility</p:attrName>
                                        </p:attrNameLst>
                                      </p:cBhvr>
                                      <p:to>
                                        <p:strVal val="visible"/>
                                      </p:to>
                                    </p:set>
                                    <p:anim calcmode="lin" valueType="num">
                                      <p:cBhvr additive="base">
                                        <p:cTn id="53"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8">
                                            <p:txEl>
                                              <p:pRg st="3" end="3"/>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84"/>
                                        </p:tgtEl>
                                        <p:attrNameLst>
                                          <p:attrName>style.visibility</p:attrName>
                                        </p:attrNameLst>
                                      </p:cBhvr>
                                      <p:to>
                                        <p:strVal val="visible"/>
                                      </p:to>
                                    </p:set>
                                    <p:anim calcmode="lin" valueType="num">
                                      <p:cBhvr additive="base">
                                        <p:cTn id="57" dur="500" fill="hold"/>
                                        <p:tgtEl>
                                          <p:spTgt spid="84"/>
                                        </p:tgtEl>
                                        <p:attrNameLst>
                                          <p:attrName>ppt_x</p:attrName>
                                        </p:attrNameLst>
                                      </p:cBhvr>
                                      <p:tavLst>
                                        <p:tav tm="0">
                                          <p:val>
                                            <p:strVal val="0-#ppt_w/2"/>
                                          </p:val>
                                        </p:tav>
                                        <p:tav tm="100000">
                                          <p:val>
                                            <p:strVal val="#ppt_x"/>
                                          </p:val>
                                        </p:tav>
                                      </p:tavLst>
                                    </p:anim>
                                    <p:anim calcmode="lin" valueType="num">
                                      <p:cBhvr additive="base">
                                        <p:cTn id="58" dur="500" fill="hold"/>
                                        <p:tgtEl>
                                          <p:spTgt spid="84"/>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14"/>
                                        </p:tgtEl>
                                        <p:attrNameLst>
                                          <p:attrName>style.visibility</p:attrName>
                                        </p:attrNameLst>
                                      </p:cBhvr>
                                      <p:to>
                                        <p:strVal val="visible"/>
                                      </p:to>
                                    </p:set>
                                    <p:anim calcmode="lin" valueType="num">
                                      <p:cBhvr additive="base">
                                        <p:cTn id="61" dur="500" fill="hold"/>
                                        <p:tgtEl>
                                          <p:spTgt spid="114"/>
                                        </p:tgtEl>
                                        <p:attrNameLst>
                                          <p:attrName>ppt_x</p:attrName>
                                        </p:attrNameLst>
                                      </p:cBhvr>
                                      <p:tavLst>
                                        <p:tav tm="0">
                                          <p:val>
                                            <p:strVal val="0-#ppt_w/2"/>
                                          </p:val>
                                        </p:tav>
                                        <p:tav tm="100000">
                                          <p:val>
                                            <p:strVal val="#ppt_x"/>
                                          </p:val>
                                        </p:tav>
                                      </p:tavLst>
                                    </p:anim>
                                    <p:anim calcmode="lin" valueType="num">
                                      <p:cBhvr additive="base">
                                        <p:cTn id="62"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8">
                                            <p:txEl>
                                              <p:pRg st="2" end="2"/>
                                            </p:txEl>
                                          </p:spTgt>
                                        </p:tgtEl>
                                        <p:attrNameLst>
                                          <p:attrName>style.visibility</p:attrName>
                                        </p:attrNameLst>
                                      </p:cBhvr>
                                      <p:to>
                                        <p:strVal val="visible"/>
                                      </p:to>
                                    </p:set>
                                    <p:anim calcmode="lin" valueType="num">
                                      <p:cBhvr additive="base">
                                        <p:cTn id="67"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8">
                                            <p:txEl>
                                              <p:pRg st="2" end="2"/>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41"/>
                                        </p:tgtEl>
                                        <p:attrNameLst>
                                          <p:attrName>style.visibility</p:attrName>
                                        </p:attrNameLst>
                                      </p:cBhvr>
                                      <p:to>
                                        <p:strVal val="visible"/>
                                      </p:to>
                                    </p:set>
                                    <p:anim calcmode="lin" valueType="num">
                                      <p:cBhvr additive="base">
                                        <p:cTn id="71" dur="500" fill="hold"/>
                                        <p:tgtEl>
                                          <p:spTgt spid="41"/>
                                        </p:tgtEl>
                                        <p:attrNameLst>
                                          <p:attrName>ppt_x</p:attrName>
                                        </p:attrNameLst>
                                      </p:cBhvr>
                                      <p:tavLst>
                                        <p:tav tm="0">
                                          <p:val>
                                            <p:strVal val="0-#ppt_w/2"/>
                                          </p:val>
                                        </p:tav>
                                        <p:tav tm="100000">
                                          <p:val>
                                            <p:strVal val="#ppt_x"/>
                                          </p:val>
                                        </p:tav>
                                      </p:tavLst>
                                    </p:anim>
                                    <p:anim calcmode="lin" valueType="num">
                                      <p:cBhvr additive="base">
                                        <p:cTn id="7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27">
                                            <p:txEl>
                                              <p:pRg st="4" end="4"/>
                                            </p:txEl>
                                          </p:spTgt>
                                        </p:tgtEl>
                                        <p:attrNameLst>
                                          <p:attrName>style.visibility</p:attrName>
                                        </p:attrNameLst>
                                      </p:cBhvr>
                                      <p:to>
                                        <p:strVal val="visible"/>
                                      </p:to>
                                    </p:set>
                                    <p:anim calcmode="lin" valueType="num">
                                      <p:cBhvr additive="base">
                                        <p:cTn id="77"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27">
                                            <p:txEl>
                                              <p:pRg st="4" end="4"/>
                                            </p:txEl>
                                          </p:spTgt>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15"/>
                                        </p:tgtEl>
                                        <p:attrNameLst>
                                          <p:attrName>style.visibility</p:attrName>
                                        </p:attrNameLst>
                                      </p:cBhvr>
                                      <p:to>
                                        <p:strVal val="visible"/>
                                      </p:to>
                                    </p:set>
                                    <p:anim calcmode="lin" valueType="num">
                                      <p:cBhvr additive="base">
                                        <p:cTn id="81" dur="500" fill="hold"/>
                                        <p:tgtEl>
                                          <p:spTgt spid="115"/>
                                        </p:tgtEl>
                                        <p:attrNameLst>
                                          <p:attrName>ppt_x</p:attrName>
                                        </p:attrNameLst>
                                      </p:cBhvr>
                                      <p:tavLst>
                                        <p:tav tm="0">
                                          <p:val>
                                            <p:strVal val="0-#ppt_w/2"/>
                                          </p:val>
                                        </p:tav>
                                        <p:tav tm="100000">
                                          <p:val>
                                            <p:strVal val="#ppt_x"/>
                                          </p:val>
                                        </p:tav>
                                      </p:tavLst>
                                    </p:anim>
                                    <p:anim calcmode="lin" valueType="num">
                                      <p:cBhvr additive="base">
                                        <p:cTn id="82"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38">
                                            <p:txEl>
                                              <p:pRg st="4" end="4"/>
                                            </p:txEl>
                                          </p:spTgt>
                                        </p:tgtEl>
                                        <p:attrNameLst>
                                          <p:attrName>style.visibility</p:attrName>
                                        </p:attrNameLst>
                                      </p:cBhvr>
                                      <p:to>
                                        <p:strVal val="visible"/>
                                      </p:to>
                                    </p:set>
                                    <p:anim calcmode="lin" valueType="num">
                                      <p:cBhvr additive="base">
                                        <p:cTn id="87"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38">
                                            <p:txEl>
                                              <p:pRg st="4" end="4"/>
                                            </p:txEl>
                                          </p:spTgt>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additive="base">
                                        <p:cTn id="91" dur="500" fill="hold"/>
                                        <p:tgtEl>
                                          <p:spTgt spid="40"/>
                                        </p:tgtEl>
                                        <p:attrNameLst>
                                          <p:attrName>ppt_x</p:attrName>
                                        </p:attrNameLst>
                                      </p:cBhvr>
                                      <p:tavLst>
                                        <p:tav tm="0">
                                          <p:val>
                                            <p:strVal val="0-#ppt_w/2"/>
                                          </p:val>
                                        </p:tav>
                                        <p:tav tm="100000">
                                          <p:val>
                                            <p:strVal val="#ppt_x"/>
                                          </p:val>
                                        </p:tav>
                                      </p:tavLst>
                                    </p:anim>
                                    <p:anim calcmode="lin" valueType="num">
                                      <p:cBhvr additive="base">
                                        <p:cTn id="9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27">
                                            <p:txEl>
                                              <p:pRg st="5" end="5"/>
                                            </p:txEl>
                                          </p:spTgt>
                                        </p:tgtEl>
                                        <p:attrNameLst>
                                          <p:attrName>style.visibility</p:attrName>
                                        </p:attrNameLst>
                                      </p:cBhvr>
                                      <p:to>
                                        <p:strVal val="visible"/>
                                      </p:to>
                                    </p:set>
                                    <p:anim calcmode="lin" valueType="num">
                                      <p:cBhvr additive="base">
                                        <p:cTn id="97"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8">
                                            <p:txEl>
                                              <p:pRg st="5" end="5"/>
                                            </p:txEl>
                                          </p:spTgt>
                                        </p:tgtEl>
                                        <p:attrNameLst>
                                          <p:attrName>style.visibility</p:attrName>
                                        </p:attrNameLst>
                                      </p:cBhvr>
                                      <p:to>
                                        <p:strVal val="visible"/>
                                      </p:to>
                                    </p:set>
                                    <p:anim calcmode="lin" valueType="num">
                                      <p:cBhvr additive="base">
                                        <p:cTn id="103" dur="500" fill="hold"/>
                                        <p:tgtEl>
                                          <p:spTgt spid="38">
                                            <p:txEl>
                                              <p:pRg st="5" end="5"/>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8">
                                            <p:txEl>
                                              <p:pRg st="5" end="5"/>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116"/>
                                        </p:tgtEl>
                                        <p:attrNameLst>
                                          <p:attrName>style.visibility</p:attrName>
                                        </p:attrNameLst>
                                      </p:cBhvr>
                                      <p:to>
                                        <p:strVal val="visible"/>
                                      </p:to>
                                    </p:set>
                                    <p:anim calcmode="lin" valueType="num">
                                      <p:cBhvr additive="base">
                                        <p:cTn id="107" dur="500" fill="hold"/>
                                        <p:tgtEl>
                                          <p:spTgt spid="116"/>
                                        </p:tgtEl>
                                        <p:attrNameLst>
                                          <p:attrName>ppt_x</p:attrName>
                                        </p:attrNameLst>
                                      </p:cBhvr>
                                      <p:tavLst>
                                        <p:tav tm="0">
                                          <p:val>
                                            <p:strVal val="0-#ppt_w/2"/>
                                          </p:val>
                                        </p:tav>
                                        <p:tav tm="100000">
                                          <p:val>
                                            <p:strVal val="#ppt_x"/>
                                          </p:val>
                                        </p:tav>
                                      </p:tavLst>
                                    </p:anim>
                                    <p:anim calcmode="lin" valueType="num">
                                      <p:cBhvr additive="base">
                                        <p:cTn id="108" dur="500" fill="hold"/>
                                        <p:tgtEl>
                                          <p:spTgt spid="116"/>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99"/>
                                        </p:tgtEl>
                                        <p:attrNameLst>
                                          <p:attrName>style.visibility</p:attrName>
                                        </p:attrNameLst>
                                      </p:cBhvr>
                                      <p:to>
                                        <p:strVal val="visible"/>
                                      </p:to>
                                    </p:set>
                                    <p:anim calcmode="lin" valueType="num">
                                      <p:cBhvr additive="base">
                                        <p:cTn id="111" dur="500" fill="hold"/>
                                        <p:tgtEl>
                                          <p:spTgt spid="99"/>
                                        </p:tgtEl>
                                        <p:attrNameLst>
                                          <p:attrName>ppt_x</p:attrName>
                                        </p:attrNameLst>
                                      </p:cBhvr>
                                      <p:tavLst>
                                        <p:tav tm="0">
                                          <p:val>
                                            <p:strVal val="0-#ppt_w/2"/>
                                          </p:val>
                                        </p:tav>
                                        <p:tav tm="100000">
                                          <p:val>
                                            <p:strVal val="#ppt_x"/>
                                          </p:val>
                                        </p:tav>
                                      </p:tavLst>
                                    </p:anim>
                                    <p:anim calcmode="lin" valueType="num">
                                      <p:cBhvr additive="base">
                                        <p:cTn id="112"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27">
                                            <p:txEl>
                                              <p:pRg st="6" end="6"/>
                                            </p:txEl>
                                          </p:spTgt>
                                        </p:tgtEl>
                                        <p:attrNameLst>
                                          <p:attrName>style.visibility</p:attrName>
                                        </p:attrNameLst>
                                      </p:cBhvr>
                                      <p:to>
                                        <p:strVal val="visible"/>
                                      </p:to>
                                    </p:set>
                                    <p:anim calcmode="lin" valueType="num">
                                      <p:cBhvr additive="base">
                                        <p:cTn id="117"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34"/>
                                        </p:tgtEl>
                                        <p:attrNameLst>
                                          <p:attrName>style.visibility</p:attrName>
                                        </p:attrNameLst>
                                      </p:cBhvr>
                                      <p:to>
                                        <p:strVal val="visible"/>
                                      </p:to>
                                    </p:set>
                                    <p:anim calcmode="lin" valueType="num">
                                      <p:cBhvr additive="base">
                                        <p:cTn id="123" dur="500" fill="hold"/>
                                        <p:tgtEl>
                                          <p:spTgt spid="34"/>
                                        </p:tgtEl>
                                        <p:attrNameLst>
                                          <p:attrName>ppt_x</p:attrName>
                                        </p:attrNameLst>
                                      </p:cBhvr>
                                      <p:tavLst>
                                        <p:tav tm="0">
                                          <p:val>
                                            <p:strVal val="0-#ppt_w/2"/>
                                          </p:val>
                                        </p:tav>
                                        <p:tav tm="100000">
                                          <p:val>
                                            <p:strVal val="#ppt_x"/>
                                          </p:val>
                                        </p:tav>
                                      </p:tavLst>
                                    </p:anim>
                                    <p:anim calcmode="lin" valueType="num">
                                      <p:cBhvr additive="base">
                                        <p:cTn id="12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3"/>
                                        </p:tgtEl>
                                        <p:attrNameLst>
                                          <p:attrName>style.visibility</p:attrName>
                                        </p:attrNameLst>
                                      </p:cBhvr>
                                      <p:to>
                                        <p:strVal val="visible"/>
                                      </p:to>
                                    </p:set>
                                    <p:anim calcmode="lin" valueType="num">
                                      <p:cBhvr additive="base">
                                        <p:cTn id="129" dur="500" fill="hold"/>
                                        <p:tgtEl>
                                          <p:spTgt spid="3"/>
                                        </p:tgtEl>
                                        <p:attrNameLst>
                                          <p:attrName>ppt_x</p:attrName>
                                        </p:attrNameLst>
                                      </p:cBhvr>
                                      <p:tavLst>
                                        <p:tav tm="0">
                                          <p:val>
                                            <p:strVal val="0-#ppt_w/2"/>
                                          </p:val>
                                        </p:tav>
                                        <p:tav tm="100000">
                                          <p:val>
                                            <p:strVal val="#ppt_x"/>
                                          </p:val>
                                        </p:tav>
                                      </p:tavLst>
                                    </p:anim>
                                    <p:anim calcmode="lin" valueType="num">
                                      <p:cBhvr additive="base">
                                        <p:cTn id="1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33"/>
                                        </p:tgtEl>
                                        <p:attrNameLst>
                                          <p:attrName>style.visibility</p:attrName>
                                        </p:attrNameLst>
                                      </p:cBhvr>
                                      <p:to>
                                        <p:strVal val="visible"/>
                                      </p:to>
                                    </p:set>
                                    <p:anim calcmode="lin" valueType="num">
                                      <p:cBhvr additive="base">
                                        <p:cTn id="135" dur="500" fill="hold"/>
                                        <p:tgtEl>
                                          <p:spTgt spid="33"/>
                                        </p:tgtEl>
                                        <p:attrNameLst>
                                          <p:attrName>ppt_x</p:attrName>
                                        </p:attrNameLst>
                                      </p:cBhvr>
                                      <p:tavLst>
                                        <p:tav tm="0">
                                          <p:val>
                                            <p:strVal val="0-#ppt_w/2"/>
                                          </p:val>
                                        </p:tav>
                                        <p:tav tm="100000">
                                          <p:val>
                                            <p:strVal val="#ppt_x"/>
                                          </p:val>
                                        </p:tav>
                                      </p:tavLst>
                                    </p:anim>
                                    <p:anim calcmode="lin" valueType="num">
                                      <p:cBhvr additive="base">
                                        <p:cTn id="136"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 grpId="0"/>
      <p:bldP spid="34" grpId="0" animBg="1"/>
      <p:bldP spid="114" grpId="0" animBg="1"/>
      <p:bldP spid="115" grpId="0" animBg="1"/>
      <p:bldP spid="11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8">
            <a:extLst>
              <a:ext uri="{FF2B5EF4-FFF2-40B4-BE49-F238E27FC236}">
                <a16:creationId xmlns:a16="http://schemas.microsoft.com/office/drawing/2014/main" id="{175CF7DC-42B9-4A65-A9F8-F916DF5E9571}"/>
              </a:ext>
            </a:extLst>
          </p:cNvPr>
          <p:cNvSpPr>
            <a:spLocks noChangeArrowheads="1"/>
          </p:cNvSpPr>
          <p:nvPr/>
        </p:nvSpPr>
        <p:spPr bwMode="auto">
          <a:xfrm>
            <a:off x="1629849" y="992975"/>
            <a:ext cx="7484502" cy="4112425"/>
          </a:xfrm>
          <a:prstGeom prst="wedgeRectCallout">
            <a:avLst>
              <a:gd name="adj1" fmla="val -56858"/>
              <a:gd name="adj2" fmla="val 26050"/>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Failed </a:t>
            </a:r>
            <a:r>
              <a:rPr lang="en-US" altLang="en-US" sz="2400" dirty="0">
                <a:solidFill>
                  <a:srgbClr val="FFFF00"/>
                </a:solidFill>
              </a:rPr>
              <a:t>Formal Proof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mn-cs"/>
              </a:rPr>
              <a:t>Deduc</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Deduction 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3">
            <a:extLst>
              <a:ext uri="{FF2B5EF4-FFF2-40B4-BE49-F238E27FC236}">
                <a16:creationId xmlns:a16="http://schemas.microsoft.com/office/drawing/2014/main" id="{42D3F9DC-AA4F-44F9-B6CF-ABEFD5921CE9}"/>
              </a:ext>
            </a:extLst>
          </p:cNvPr>
          <p:cNvSpPr/>
          <p:nvPr/>
        </p:nvSpPr>
        <p:spPr>
          <a:xfrm>
            <a:off x="6062300" y="1736983"/>
            <a:ext cx="2720617" cy="34163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2&amp;5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modus ponens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Deduction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Conclude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Deduction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Conclude</a:t>
            </a:r>
          </a:p>
        </p:txBody>
      </p:sp>
      <p:grpSp>
        <p:nvGrpSpPr>
          <p:cNvPr id="9" name="Group 29">
            <a:extLst>
              <a:ext uri="{FF2B5EF4-FFF2-40B4-BE49-F238E27FC236}">
                <a16:creationId xmlns:a16="http://schemas.microsoft.com/office/drawing/2014/main" id="{3B6D6F2F-F644-4EF4-AE4C-0FB341E682D6}"/>
              </a:ext>
            </a:extLst>
          </p:cNvPr>
          <p:cNvGrpSpPr>
            <a:grpSpLocks/>
          </p:cNvGrpSpPr>
          <p:nvPr/>
        </p:nvGrpSpPr>
        <p:grpSpPr bwMode="auto">
          <a:xfrm>
            <a:off x="7924803" y="4782358"/>
            <a:ext cx="1189548" cy="1252690"/>
            <a:chOff x="2065" y="1551"/>
            <a:chExt cx="1628" cy="1988"/>
          </a:xfrm>
        </p:grpSpPr>
        <p:sp>
          <p:nvSpPr>
            <p:cNvPr id="10" name="Freeform 30">
              <a:extLst>
                <a:ext uri="{FF2B5EF4-FFF2-40B4-BE49-F238E27FC236}">
                  <a16:creationId xmlns:a16="http://schemas.microsoft.com/office/drawing/2014/main" id="{56B41DD9-79EA-4AAF-82EB-05D326D435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9B76ED7-B75A-46B4-870B-A09204C070E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308B4AAB-5416-4CA9-BD41-6788FE82E09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9C79753E-EAAD-45E7-8D37-34EA1273868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6F8A6C12-3CD8-4413-B7A4-29EA9DE48BD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EC0E1D35-F967-4122-B333-F2973D4F298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C92201DF-30FB-4217-AE2A-23F52702A75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D34BDAF2-3511-43BE-A322-1838F8F7993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15F7B985-C21F-4B0F-907F-20F548CE950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25E1588F-0890-4AEC-A0AA-7EE79BD4633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7A706040-B1E0-4D82-8199-4824E5BEBF5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8F7F1315-77C5-49EA-BBB1-6198F525D1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CC2ECF1D-C6B6-487D-8D64-E7D10225F64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D73D1DB8-6563-4DFE-8287-60B2549BAFC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34947E7F-1F2E-41B2-85F5-701083C2AF8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0DB74786-FDFD-405C-93EA-1DD6F645B72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46">
              <a:extLst>
                <a:ext uri="{FF2B5EF4-FFF2-40B4-BE49-F238E27FC236}">
                  <a16:creationId xmlns:a16="http://schemas.microsoft.com/office/drawing/2014/main" id="{6A519E73-AC00-4077-87A2-7C04ECC1724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2" name="AutoShape 35">
            <a:extLst>
              <a:ext uri="{FF2B5EF4-FFF2-40B4-BE49-F238E27FC236}">
                <a16:creationId xmlns:a16="http://schemas.microsoft.com/office/drawing/2014/main" id="{64280B10-1206-44F7-AFE3-C033F5D2929A}"/>
              </a:ext>
            </a:extLst>
          </p:cNvPr>
          <p:cNvSpPr>
            <a:spLocks noChangeArrowheads="1"/>
          </p:cNvSpPr>
          <p:nvPr/>
        </p:nvSpPr>
        <p:spPr bwMode="auto">
          <a:xfrm>
            <a:off x="2222500" y="6020676"/>
            <a:ext cx="5867400" cy="432576"/>
          </a:xfrm>
          <a:prstGeom prst="wedgeRoundRectCallout">
            <a:avLst>
              <a:gd name="adj1" fmla="val 51151"/>
              <a:gd name="adj2" fmla="val -429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prove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you must assume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
        <p:nvSpPr>
          <p:cNvPr id="3" name="Rectangle 2"/>
          <p:cNvSpPr/>
          <p:nvPr/>
        </p:nvSpPr>
        <p:spPr>
          <a:xfrm>
            <a:off x="3142653" y="2458839"/>
            <a:ext cx="392197"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2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cxnSp>
        <p:nvCxnSpPr>
          <p:cNvPr id="33" name="Straight Connector 32">
            <a:extLst>
              <a:ext uri="{FF2B5EF4-FFF2-40B4-BE49-F238E27FC236}">
                <a16:creationId xmlns:a16="http://schemas.microsoft.com/office/drawing/2014/main" id="{69B75FCD-9E06-4AFB-8926-4F0EA5E63368}"/>
              </a:ext>
            </a:extLst>
          </p:cNvPr>
          <p:cNvCxnSpPr>
            <a:cxnSpLocks/>
          </p:cNvCxnSpPr>
          <p:nvPr/>
        </p:nvCxnSpPr>
        <p:spPr bwMode="auto">
          <a:xfrm>
            <a:off x="2861750" y="3069014"/>
            <a:ext cx="1066800" cy="0"/>
          </a:xfrm>
          <a:prstGeom prst="line">
            <a:avLst/>
          </a:prstGeom>
          <a:noFill/>
          <a:ln w="38100" cap="flat" cmpd="sng" algn="ctr">
            <a:solidFill>
              <a:schemeClr val="hlink"/>
            </a:solidFill>
            <a:prstDash val="solid"/>
            <a:round/>
            <a:headEnd type="none" w="med" len="med"/>
            <a:tailEnd type="none" w="med" len="med"/>
          </a:ln>
          <a:effectLst/>
        </p:spPr>
      </p:cxnSp>
      <p:sp>
        <p:nvSpPr>
          <p:cNvPr id="34" name="AutoShape 35">
            <a:extLst>
              <a:ext uri="{FF2B5EF4-FFF2-40B4-BE49-F238E27FC236}">
                <a16:creationId xmlns:a16="http://schemas.microsoft.com/office/drawing/2014/main" id="{345A6C82-77C9-447C-90BD-00FEC32DDBB4}"/>
              </a:ext>
            </a:extLst>
          </p:cNvPr>
          <p:cNvSpPr>
            <a:spLocks noChangeArrowheads="1"/>
          </p:cNvSpPr>
          <p:nvPr/>
        </p:nvSpPr>
        <p:spPr bwMode="auto">
          <a:xfrm>
            <a:off x="2211943" y="5105400"/>
            <a:ext cx="5331857" cy="863967"/>
          </a:xfrm>
          <a:prstGeom prst="wedgeRoundRectCallout">
            <a:avLst>
              <a:gd name="adj1" fmla="val 53473"/>
              <a:gd name="adj2" fmla="val -1667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Actually the statement is false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 it would be unsound to prove it.</a:t>
            </a:r>
          </a:p>
        </p:txBody>
      </p:sp>
      <p:sp>
        <p:nvSpPr>
          <p:cNvPr id="30" name="AutoShape 35">
            <a:extLst>
              <a:ext uri="{FF2B5EF4-FFF2-40B4-BE49-F238E27FC236}">
                <a16:creationId xmlns:a16="http://schemas.microsoft.com/office/drawing/2014/main" id="{AEDE886A-67EF-4190-A2EB-367BB6BA2EAB}"/>
              </a:ext>
            </a:extLst>
          </p:cNvPr>
          <p:cNvSpPr>
            <a:spLocks noChangeArrowheads="1"/>
          </p:cNvSpPr>
          <p:nvPr/>
        </p:nvSpPr>
        <p:spPr bwMode="auto">
          <a:xfrm>
            <a:off x="2235558" y="6450108"/>
            <a:ext cx="5867400" cy="432576"/>
          </a:xfrm>
          <a:prstGeom prst="wedgeRoundRectCallout">
            <a:avLst>
              <a:gd name="adj1" fmla="val 51151"/>
              <a:gd name="adj2" fmla="val -429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get add</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you cant have a fixed</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x</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1"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 Law for </a:t>
            </a:r>
            <a:r>
              <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and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endParaRPr>
          </a:p>
        </p:txBody>
      </p:sp>
      <p:sp>
        <p:nvSpPr>
          <p:cNvPr id="35" name="Rectangle 34">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5253D2A6-8295-4301-B78D-9FB52565B556}"/>
              </a:ext>
            </a:extLst>
          </p:cNvPr>
          <p:cNvSpPr/>
          <p:nvPr/>
        </p:nvSpPr>
        <p:spPr>
          <a:xfrm>
            <a:off x="4276887" y="504502"/>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6" name="Picture 5" descr="j0116172">
            <a:extLst>
              <a:ext uri="{FF2B5EF4-FFF2-40B4-BE49-F238E27FC236}">
                <a16:creationId xmlns:a16="http://schemas.microsoft.com/office/drawing/2014/main" id="{38BAC41E-04A9-48B8-BC0E-549C86D7B10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52400" y="2993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33368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7">
                                            <p:txEl>
                                              <p:pRg st="0" end="0"/>
                                            </p:txEl>
                                          </p:spTgt>
                                        </p:tgtEl>
                                        <p:attrNameLst>
                                          <p:attrName>style.visibility</p:attrName>
                                        </p:attrNameLst>
                                      </p:cBhvr>
                                      <p:to>
                                        <p:strVal val="visible"/>
                                      </p:to>
                                    </p:set>
                                    <p:anim calcmode="lin" valueType="num">
                                      <p:cBhvr additive="base">
                                        <p:cTn id="13"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7">
                                            <p:txEl>
                                              <p:pRg st="1" end="1"/>
                                            </p:txEl>
                                          </p:spTgt>
                                        </p:tgtEl>
                                        <p:attrNameLst>
                                          <p:attrName>style.visibility</p:attrName>
                                        </p:attrNameLst>
                                      </p:cBhvr>
                                      <p:to>
                                        <p:strVal val="visible"/>
                                      </p:to>
                                    </p:set>
                                    <p:anim calcmode="lin" valueType="num">
                                      <p:cBhvr additive="base">
                                        <p:cTn id="19"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
                                            <p:txEl>
                                              <p:pRg st="0" end="0"/>
                                            </p:txEl>
                                          </p:spTgt>
                                        </p:tgtEl>
                                        <p:attrNameLst>
                                          <p:attrName>style.visibility</p:attrName>
                                        </p:attrNameLst>
                                      </p:cBhvr>
                                      <p:to>
                                        <p:strVal val="visible"/>
                                      </p:to>
                                    </p:set>
                                    <p:anim calcmode="lin" valueType="num">
                                      <p:cBhvr additive="base">
                                        <p:cTn id="25"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xEl>
                                              <p:pRg st="2" end="2"/>
                                            </p:txEl>
                                          </p:spTgt>
                                        </p:tgtEl>
                                        <p:attrNameLst>
                                          <p:attrName>style.visibility</p:attrName>
                                        </p:attrNameLst>
                                      </p:cBhvr>
                                      <p:to>
                                        <p:strVal val="visible"/>
                                      </p:to>
                                    </p:set>
                                    <p:anim calcmode="lin" valueType="num">
                                      <p:cBhvr additive="base">
                                        <p:cTn id="29"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7">
                                            <p:txEl>
                                              <p:pRg st="3" end="3"/>
                                            </p:txEl>
                                          </p:spTgt>
                                        </p:tgtEl>
                                        <p:attrNameLst>
                                          <p:attrName>style.visibility</p:attrName>
                                        </p:attrNameLst>
                                      </p:cBhvr>
                                      <p:to>
                                        <p:strVal val="visible"/>
                                      </p:to>
                                    </p:set>
                                    <p:anim calcmode="lin" valueType="num">
                                      <p:cBhvr additive="base">
                                        <p:cTn id="35"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
                                            <p:txEl>
                                              <p:pRg st="2" end="2"/>
                                            </p:txEl>
                                          </p:spTgt>
                                        </p:tgtEl>
                                        <p:attrNameLst>
                                          <p:attrName>style.visibility</p:attrName>
                                        </p:attrNameLst>
                                      </p:cBhvr>
                                      <p:to>
                                        <p:strVal val="visible"/>
                                      </p:to>
                                    </p:set>
                                    <p:anim calcmode="lin" valueType="num">
                                      <p:cBhvr additive="base">
                                        <p:cTn id="41"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
                                            <p:txEl>
                                              <p:pRg st="2" end="2"/>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27">
                                            <p:txEl>
                                              <p:pRg st="4" end="4"/>
                                            </p:txEl>
                                          </p:spTgt>
                                        </p:tgtEl>
                                        <p:attrNameLst>
                                          <p:attrName>style.visibility</p:attrName>
                                        </p:attrNameLst>
                                      </p:cBhvr>
                                      <p:to>
                                        <p:strVal val="visible"/>
                                      </p:to>
                                    </p:set>
                                    <p:anim calcmode="lin" valueType="num">
                                      <p:cBhvr additive="base">
                                        <p:cTn id="45"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
                                            <p:txEl>
                                              <p:pRg st="3" end="3"/>
                                            </p:txEl>
                                          </p:spTgt>
                                        </p:tgtEl>
                                        <p:attrNameLst>
                                          <p:attrName>style.visibility</p:attrName>
                                        </p:attrNameLst>
                                      </p:cBhvr>
                                      <p:to>
                                        <p:strVal val="visible"/>
                                      </p:to>
                                    </p:set>
                                    <p:anim calcmode="lin" valueType="num">
                                      <p:cBhvr additive="base">
                                        <p:cTn id="51"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27">
                                            <p:txEl>
                                              <p:pRg st="5" end="5"/>
                                            </p:txEl>
                                          </p:spTgt>
                                        </p:tgtEl>
                                        <p:attrNameLst>
                                          <p:attrName>style.visibility</p:attrName>
                                        </p:attrNameLst>
                                      </p:cBhvr>
                                      <p:to>
                                        <p:strVal val="visible"/>
                                      </p:to>
                                    </p:set>
                                    <p:anim calcmode="lin" valueType="num">
                                      <p:cBhvr additive="base">
                                        <p:cTn id="55"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4">
                                            <p:txEl>
                                              <p:pRg st="4" end="4"/>
                                            </p:txEl>
                                          </p:spTgt>
                                        </p:tgtEl>
                                        <p:attrNameLst>
                                          <p:attrName>style.visibility</p:attrName>
                                        </p:attrNameLst>
                                      </p:cBhvr>
                                      <p:to>
                                        <p:strVal val="visible"/>
                                      </p:to>
                                    </p:set>
                                    <p:anim calcmode="lin" valueType="num">
                                      <p:cBhvr additive="base">
                                        <p:cTn id="61"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
                                            <p:txEl>
                                              <p:pRg st="4" end="4"/>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27">
                                            <p:txEl>
                                              <p:pRg st="6" end="6"/>
                                            </p:txEl>
                                          </p:spTgt>
                                        </p:tgtEl>
                                        <p:attrNameLst>
                                          <p:attrName>style.visibility</p:attrName>
                                        </p:attrNameLst>
                                      </p:cBhvr>
                                      <p:to>
                                        <p:strVal val="visible"/>
                                      </p:to>
                                    </p:set>
                                    <p:anim calcmode="lin" valueType="num">
                                      <p:cBhvr additive="base">
                                        <p:cTn id="65"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4">
                                            <p:txEl>
                                              <p:pRg st="5" end="5"/>
                                            </p:txEl>
                                          </p:spTgt>
                                        </p:tgtEl>
                                        <p:attrNameLst>
                                          <p:attrName>style.visibility</p:attrName>
                                        </p:attrNameLst>
                                      </p:cBhvr>
                                      <p:to>
                                        <p:strVal val="visible"/>
                                      </p:to>
                                    </p:set>
                                    <p:anim calcmode="lin" valueType="num">
                                      <p:cBhvr additive="base">
                                        <p:cTn id="71"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4">
                                            <p:txEl>
                                              <p:pRg st="5" end="5"/>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7">
                                            <p:txEl>
                                              <p:pRg st="7" end="7"/>
                                            </p:txEl>
                                          </p:spTgt>
                                        </p:tgtEl>
                                        <p:attrNameLst>
                                          <p:attrName>style.visibility</p:attrName>
                                        </p:attrNameLst>
                                      </p:cBhvr>
                                      <p:to>
                                        <p:strVal val="visible"/>
                                      </p:to>
                                    </p:set>
                                    <p:anim calcmode="lin" valueType="num">
                                      <p:cBhvr additive="base">
                                        <p:cTn id="75" dur="500" fill="hold"/>
                                        <p:tgtEl>
                                          <p:spTgt spid="27">
                                            <p:txEl>
                                              <p:pRg st="7" end="7"/>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4">
                                            <p:txEl>
                                              <p:pRg st="6" end="6"/>
                                            </p:txEl>
                                          </p:spTgt>
                                        </p:tgtEl>
                                        <p:attrNameLst>
                                          <p:attrName>style.visibility</p:attrName>
                                        </p:attrNameLst>
                                      </p:cBhvr>
                                      <p:to>
                                        <p:strVal val="visible"/>
                                      </p:to>
                                    </p:set>
                                    <p:anim calcmode="lin" valueType="num">
                                      <p:cBhvr additive="base">
                                        <p:cTn id="81"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4">
                                            <p:txEl>
                                              <p:pRg st="6" end="6"/>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27">
                                            <p:txEl>
                                              <p:pRg st="8" end="8"/>
                                            </p:txEl>
                                          </p:spTgt>
                                        </p:tgtEl>
                                        <p:attrNameLst>
                                          <p:attrName>style.visibility</p:attrName>
                                        </p:attrNameLst>
                                      </p:cBhvr>
                                      <p:to>
                                        <p:strVal val="visible"/>
                                      </p:to>
                                    </p:set>
                                    <p:anim calcmode="lin" valueType="num">
                                      <p:cBhvr additive="base">
                                        <p:cTn id="85" dur="500" fill="hold"/>
                                        <p:tgtEl>
                                          <p:spTgt spid="27">
                                            <p:txEl>
                                              <p:pRg st="8" end="8"/>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2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4">
                                            <p:txEl>
                                              <p:pRg st="7" end="7"/>
                                            </p:txEl>
                                          </p:spTgt>
                                        </p:tgtEl>
                                        <p:attrNameLst>
                                          <p:attrName>style.visibility</p:attrName>
                                        </p:attrNameLst>
                                      </p:cBhvr>
                                      <p:to>
                                        <p:strVal val="visible"/>
                                      </p:to>
                                    </p:set>
                                    <p:anim calcmode="lin" valueType="num">
                                      <p:cBhvr additive="base">
                                        <p:cTn id="91"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4">
                                            <p:txEl>
                                              <p:pRg st="7" end="7"/>
                                            </p:txEl>
                                          </p:spTgt>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27">
                                            <p:txEl>
                                              <p:pRg st="9" end="9"/>
                                            </p:txEl>
                                          </p:spTgt>
                                        </p:tgtEl>
                                        <p:attrNameLst>
                                          <p:attrName>style.visibility</p:attrName>
                                        </p:attrNameLst>
                                      </p:cBhvr>
                                      <p:to>
                                        <p:strVal val="visible"/>
                                      </p:to>
                                    </p:set>
                                    <p:anim calcmode="lin" valueType="num">
                                      <p:cBhvr additive="base">
                                        <p:cTn id="95" dur="500" fill="hold"/>
                                        <p:tgtEl>
                                          <p:spTgt spid="27">
                                            <p:txEl>
                                              <p:pRg st="9" end="9"/>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2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4">
                                            <p:txEl>
                                              <p:pRg st="8" end="8"/>
                                            </p:txEl>
                                          </p:spTgt>
                                        </p:tgtEl>
                                        <p:attrNameLst>
                                          <p:attrName>style.visibility</p:attrName>
                                        </p:attrNameLst>
                                      </p:cBhvr>
                                      <p:to>
                                        <p:strVal val="visible"/>
                                      </p:to>
                                    </p:set>
                                    <p:anim calcmode="lin" valueType="num">
                                      <p:cBhvr additive="base">
                                        <p:cTn id="101" dur="500" fill="hold"/>
                                        <p:tgtEl>
                                          <p:spTgt spid="4">
                                            <p:txEl>
                                              <p:pRg st="8" end="8"/>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4">
                                            <p:txEl>
                                              <p:pRg st="8" end="8"/>
                                            </p:txEl>
                                          </p:spTgt>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27">
                                            <p:txEl>
                                              <p:pRg st="10" end="10"/>
                                            </p:txEl>
                                          </p:spTgt>
                                        </p:tgtEl>
                                        <p:attrNameLst>
                                          <p:attrName>style.visibility</p:attrName>
                                        </p:attrNameLst>
                                      </p:cBhvr>
                                      <p:to>
                                        <p:strVal val="visible"/>
                                      </p:to>
                                    </p:set>
                                    <p:anim calcmode="lin" valueType="num">
                                      <p:cBhvr additive="base">
                                        <p:cTn id="105" dur="500" fill="hold"/>
                                        <p:tgtEl>
                                          <p:spTgt spid="27">
                                            <p:txEl>
                                              <p:pRg st="10" end="10"/>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2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nodeType="clickEffect">
                                  <p:stCondLst>
                                    <p:cond delay="0"/>
                                  </p:stCondLst>
                                  <p:childTnLst>
                                    <p:set>
                                      <p:cBhvr>
                                        <p:cTn id="110" dur="1" fill="hold">
                                          <p:stCondLst>
                                            <p:cond delay="0"/>
                                          </p:stCondLst>
                                        </p:cTn>
                                        <p:tgtEl>
                                          <p:spTgt spid="9"/>
                                        </p:tgtEl>
                                        <p:attrNameLst>
                                          <p:attrName>style.visibility</p:attrName>
                                        </p:attrNameLst>
                                      </p:cBhvr>
                                      <p:to>
                                        <p:strVal val="visible"/>
                                      </p:to>
                                    </p:set>
                                    <p:anim calcmode="lin" valueType="num">
                                      <p:cBhvr additive="base">
                                        <p:cTn id="111" dur="500" fill="hold"/>
                                        <p:tgtEl>
                                          <p:spTgt spid="9"/>
                                        </p:tgtEl>
                                        <p:attrNameLst>
                                          <p:attrName>ppt_x</p:attrName>
                                        </p:attrNameLst>
                                      </p:cBhvr>
                                      <p:tavLst>
                                        <p:tav tm="0">
                                          <p:val>
                                            <p:strVal val="1+#ppt_w/2"/>
                                          </p:val>
                                        </p:tav>
                                        <p:tav tm="100000">
                                          <p:val>
                                            <p:strVal val="#ppt_x"/>
                                          </p:val>
                                        </p:tav>
                                      </p:tavLst>
                                    </p:anim>
                                    <p:anim calcmode="lin" valueType="num">
                                      <p:cBhvr additive="base">
                                        <p:cTn id="112" dur="500" fill="hold"/>
                                        <p:tgtEl>
                                          <p:spTgt spid="9"/>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500" fill="hold"/>
                                        <p:tgtEl>
                                          <p:spTgt spid="34"/>
                                        </p:tgtEl>
                                        <p:attrNameLst>
                                          <p:attrName>ppt_x</p:attrName>
                                        </p:attrNameLst>
                                      </p:cBhvr>
                                      <p:tavLst>
                                        <p:tav tm="0">
                                          <p:val>
                                            <p:strVal val="1+#ppt_w/2"/>
                                          </p:val>
                                        </p:tav>
                                        <p:tav tm="100000">
                                          <p:val>
                                            <p:strVal val="#ppt_x"/>
                                          </p:val>
                                        </p:tav>
                                      </p:tavLst>
                                    </p:anim>
                                    <p:anim calcmode="lin" valueType="num">
                                      <p:cBhvr additive="base">
                                        <p:cTn id="11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grpId="0" nodeType="clickEffect">
                                  <p:stCondLst>
                                    <p:cond delay="0"/>
                                  </p:stCondLst>
                                  <p:childTnLst>
                                    <p:set>
                                      <p:cBhvr>
                                        <p:cTn id="120" dur="1" fill="hold">
                                          <p:stCondLst>
                                            <p:cond delay="0"/>
                                          </p:stCondLst>
                                        </p:cTn>
                                        <p:tgtEl>
                                          <p:spTgt spid="32"/>
                                        </p:tgtEl>
                                        <p:attrNameLst>
                                          <p:attrName>style.visibility</p:attrName>
                                        </p:attrNameLst>
                                      </p:cBhvr>
                                      <p:to>
                                        <p:strVal val="visible"/>
                                      </p:to>
                                    </p:set>
                                    <p:anim calcmode="lin" valueType="num">
                                      <p:cBhvr additive="base">
                                        <p:cTn id="121" dur="500" fill="hold"/>
                                        <p:tgtEl>
                                          <p:spTgt spid="32"/>
                                        </p:tgtEl>
                                        <p:attrNameLst>
                                          <p:attrName>ppt_x</p:attrName>
                                        </p:attrNameLst>
                                      </p:cBhvr>
                                      <p:tavLst>
                                        <p:tav tm="0">
                                          <p:val>
                                            <p:strVal val="1+#ppt_w/2"/>
                                          </p:val>
                                        </p:tav>
                                        <p:tav tm="100000">
                                          <p:val>
                                            <p:strVal val="#ppt_x"/>
                                          </p:val>
                                        </p:tav>
                                      </p:tavLst>
                                    </p:anim>
                                    <p:anim calcmode="lin" valueType="num">
                                      <p:cBhvr additive="base">
                                        <p:cTn id="122" dur="500" fill="hold"/>
                                        <p:tgtEl>
                                          <p:spTgt spid="32"/>
                                        </p:tgtEl>
                                        <p:attrNameLst>
                                          <p:attrName>ppt_y</p:attrName>
                                        </p:attrNameLst>
                                      </p:cBhvr>
                                      <p:tavLst>
                                        <p:tav tm="0">
                                          <p:val>
                                            <p:strVal val="#ppt_y"/>
                                          </p:val>
                                        </p:tav>
                                        <p:tav tm="100000">
                                          <p:val>
                                            <p:strVal val="#ppt_y"/>
                                          </p:val>
                                        </p:tav>
                                      </p:tavLst>
                                    </p:anim>
                                  </p:childTnLst>
                                </p:cTn>
                              </p:par>
                              <p:par>
                                <p:cTn id="123" presetID="2" presetClass="entr" presetSubtype="2" fill="hold" grpId="0" nodeType="withEffect">
                                  <p:stCondLst>
                                    <p:cond delay="0"/>
                                  </p:stCondLst>
                                  <p:childTnLst>
                                    <p:set>
                                      <p:cBhvr>
                                        <p:cTn id="124" dur="1" fill="hold">
                                          <p:stCondLst>
                                            <p:cond delay="0"/>
                                          </p:stCondLst>
                                        </p:cTn>
                                        <p:tgtEl>
                                          <p:spTgt spid="3"/>
                                        </p:tgtEl>
                                        <p:attrNameLst>
                                          <p:attrName>style.visibility</p:attrName>
                                        </p:attrNameLst>
                                      </p:cBhvr>
                                      <p:to>
                                        <p:strVal val="visible"/>
                                      </p:to>
                                    </p:set>
                                    <p:anim calcmode="lin" valueType="num">
                                      <p:cBhvr additive="base">
                                        <p:cTn id="125" dur="500" fill="hold"/>
                                        <p:tgtEl>
                                          <p:spTgt spid="3"/>
                                        </p:tgtEl>
                                        <p:attrNameLst>
                                          <p:attrName>ppt_x</p:attrName>
                                        </p:attrNameLst>
                                      </p:cBhvr>
                                      <p:tavLst>
                                        <p:tav tm="0">
                                          <p:val>
                                            <p:strVal val="1+#ppt_w/2"/>
                                          </p:val>
                                        </p:tav>
                                        <p:tav tm="100000">
                                          <p:val>
                                            <p:strVal val="#ppt_x"/>
                                          </p:val>
                                        </p:tav>
                                      </p:tavLst>
                                    </p:anim>
                                    <p:anim calcmode="lin" valueType="num">
                                      <p:cBhvr additive="base">
                                        <p:cTn id="1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2" fill="hold" grpId="0" nodeType="clickEffect">
                                  <p:stCondLst>
                                    <p:cond delay="0"/>
                                  </p:stCondLst>
                                  <p:childTnLst>
                                    <p:set>
                                      <p:cBhvr>
                                        <p:cTn id="130" dur="1" fill="hold">
                                          <p:stCondLst>
                                            <p:cond delay="0"/>
                                          </p:stCondLst>
                                        </p:cTn>
                                        <p:tgtEl>
                                          <p:spTgt spid="30"/>
                                        </p:tgtEl>
                                        <p:attrNameLst>
                                          <p:attrName>style.visibility</p:attrName>
                                        </p:attrNameLst>
                                      </p:cBhvr>
                                      <p:to>
                                        <p:strVal val="visible"/>
                                      </p:to>
                                    </p:set>
                                    <p:anim calcmode="lin" valueType="num">
                                      <p:cBhvr additive="base">
                                        <p:cTn id="131" dur="500" fill="hold"/>
                                        <p:tgtEl>
                                          <p:spTgt spid="30"/>
                                        </p:tgtEl>
                                        <p:attrNameLst>
                                          <p:attrName>ppt_x</p:attrName>
                                        </p:attrNameLst>
                                      </p:cBhvr>
                                      <p:tavLst>
                                        <p:tav tm="0">
                                          <p:val>
                                            <p:strVal val="1+#ppt_w/2"/>
                                          </p:val>
                                        </p:tav>
                                        <p:tav tm="100000">
                                          <p:val>
                                            <p:strVal val="#ppt_x"/>
                                          </p:val>
                                        </p:tav>
                                      </p:tavLst>
                                    </p:anim>
                                    <p:anim calcmode="lin" valueType="num">
                                      <p:cBhvr additive="base">
                                        <p:cTn id="132" dur="500" fill="hold"/>
                                        <p:tgtEl>
                                          <p:spTgt spid="30"/>
                                        </p:tgtEl>
                                        <p:attrNameLst>
                                          <p:attrName>ppt_y</p:attrName>
                                        </p:attrNameLst>
                                      </p:cBhvr>
                                      <p:tavLst>
                                        <p:tav tm="0">
                                          <p:val>
                                            <p:strVal val="#ppt_y"/>
                                          </p:val>
                                        </p:tav>
                                        <p:tav tm="100000">
                                          <p:val>
                                            <p:strVal val="#ppt_y"/>
                                          </p:val>
                                        </p:tav>
                                      </p:tavLst>
                                    </p:anim>
                                  </p:childTnLst>
                                </p:cTn>
                              </p:par>
                              <p:par>
                                <p:cTn id="133" presetID="2" presetClass="entr" presetSubtype="2" fill="hold" nodeType="withEffect">
                                  <p:stCondLst>
                                    <p:cond delay="0"/>
                                  </p:stCondLst>
                                  <p:childTnLst>
                                    <p:set>
                                      <p:cBhvr>
                                        <p:cTn id="134" dur="1" fill="hold">
                                          <p:stCondLst>
                                            <p:cond delay="0"/>
                                          </p:stCondLst>
                                        </p:cTn>
                                        <p:tgtEl>
                                          <p:spTgt spid="33"/>
                                        </p:tgtEl>
                                        <p:attrNameLst>
                                          <p:attrName>style.visibility</p:attrName>
                                        </p:attrNameLst>
                                      </p:cBhvr>
                                      <p:to>
                                        <p:strVal val="visible"/>
                                      </p:to>
                                    </p:set>
                                    <p:anim calcmode="lin" valueType="num">
                                      <p:cBhvr additive="base">
                                        <p:cTn id="135" dur="500" fill="hold"/>
                                        <p:tgtEl>
                                          <p:spTgt spid="33"/>
                                        </p:tgtEl>
                                        <p:attrNameLst>
                                          <p:attrName>ppt_x</p:attrName>
                                        </p:attrNameLst>
                                      </p:cBhvr>
                                      <p:tavLst>
                                        <p:tav tm="0">
                                          <p:val>
                                            <p:strVal val="1+#ppt_w/2"/>
                                          </p:val>
                                        </p:tav>
                                        <p:tav tm="100000">
                                          <p:val>
                                            <p:strVal val="#ppt_x"/>
                                          </p:val>
                                        </p:tav>
                                      </p:tavLst>
                                    </p:anim>
                                    <p:anim calcmode="lin" valueType="num">
                                      <p:cBhvr additive="base">
                                        <p:cTn id="136"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 grpId="0"/>
      <p:bldP spid="34" grpId="0" animBg="1"/>
      <p:bldP spid="30" grpId="0" animBg="1"/>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http://www.swordofthespirit.net/bulwark/mosesbush.gif">
            <a:extLst>
              <a:ext uri="{FF2B5EF4-FFF2-40B4-BE49-F238E27FC236}">
                <a16:creationId xmlns:a16="http://schemas.microsoft.com/office/drawing/2014/main" id="{C8E0BAF8-2465-4B1A-9A5E-C7CECF4DFAA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1043" y="210543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AutoShape 46">
            <a:extLst>
              <a:ext uri="{FF2B5EF4-FFF2-40B4-BE49-F238E27FC236}">
                <a16:creationId xmlns:a16="http://schemas.microsoft.com/office/drawing/2014/main" id="{AF0C1BDD-A7A1-41D9-BEBB-6168F20AC00C}"/>
              </a:ext>
            </a:extLst>
          </p:cNvPr>
          <p:cNvSpPr>
            <a:spLocks noChangeArrowheads="1"/>
          </p:cNvSpPr>
          <p:nvPr/>
        </p:nvSpPr>
        <p:spPr bwMode="auto">
          <a:xfrm>
            <a:off x="1849329" y="2057400"/>
            <a:ext cx="4932471" cy="885643"/>
          </a:xfrm>
          <a:prstGeom prst="wedgeRoundRectCallout">
            <a:avLst>
              <a:gd name="adj1" fmla="val -51494"/>
              <a:gd name="adj2" fmla="val -2633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dirty="0"/>
              <a:t>Then is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a:solidFill>
                  <a:srgbClr val="FFC000"/>
                </a:solidFill>
              </a:rPr>
              <a:t>) </a:t>
            </a:r>
            <a:r>
              <a:rPr lang="en-CA" altLang="en-US" sz="2400"/>
              <a:t>false</a:t>
            </a:r>
            <a:r>
              <a:rPr lang="en-CA" altLang="en-US" sz="2400" dirty="0"/>
              <a:t>.</a:t>
            </a:r>
          </a:p>
          <a:p>
            <a:pPr algn="ctr">
              <a:spcBef>
                <a:spcPts val="0"/>
              </a:spcBef>
              <a:buNone/>
              <a:defRPr/>
            </a:pPr>
            <a:r>
              <a:rPr lang="en-CA" altLang="en-US" sz="2400" dirty="0"/>
              <a:t>Hence,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r>
              <a:rPr lang="en-CA" altLang="en-US" sz="2400" dirty="0"/>
              <a:t>is true.</a:t>
            </a:r>
          </a:p>
        </p:txBody>
      </p:sp>
      <p:grpSp>
        <p:nvGrpSpPr>
          <p:cNvPr id="41" name="Group 47">
            <a:extLst>
              <a:ext uri="{FF2B5EF4-FFF2-40B4-BE49-F238E27FC236}">
                <a16:creationId xmlns:a16="http://schemas.microsoft.com/office/drawing/2014/main" id="{20D9D9F1-6F6F-4981-B67B-BB8D15120C58}"/>
              </a:ext>
            </a:extLst>
          </p:cNvPr>
          <p:cNvGrpSpPr>
            <a:grpSpLocks/>
          </p:cNvGrpSpPr>
          <p:nvPr/>
        </p:nvGrpSpPr>
        <p:grpSpPr bwMode="auto">
          <a:xfrm flipH="1">
            <a:off x="7817737" y="1998627"/>
            <a:ext cx="697056" cy="1523045"/>
            <a:chOff x="2593" y="768"/>
            <a:chExt cx="849" cy="1475"/>
          </a:xfrm>
        </p:grpSpPr>
        <p:sp>
          <p:nvSpPr>
            <p:cNvPr id="44" name="Freeform 48">
              <a:extLst>
                <a:ext uri="{FF2B5EF4-FFF2-40B4-BE49-F238E27FC236}">
                  <a16:creationId xmlns:a16="http://schemas.microsoft.com/office/drawing/2014/main" id="{61FBBB52-AC9F-4175-B94B-ECB0F1DDABC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9">
              <a:extLst>
                <a:ext uri="{FF2B5EF4-FFF2-40B4-BE49-F238E27FC236}">
                  <a16:creationId xmlns:a16="http://schemas.microsoft.com/office/drawing/2014/main" id="{F1AED41B-FD0C-4CB5-937E-47532004008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50">
              <a:extLst>
                <a:ext uri="{FF2B5EF4-FFF2-40B4-BE49-F238E27FC236}">
                  <a16:creationId xmlns:a16="http://schemas.microsoft.com/office/drawing/2014/main" id="{51024C6D-0A4B-49A6-9F4A-CD0059905EF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51">
              <a:extLst>
                <a:ext uri="{FF2B5EF4-FFF2-40B4-BE49-F238E27FC236}">
                  <a16:creationId xmlns:a16="http://schemas.microsoft.com/office/drawing/2014/main" id="{D9094237-5F06-491B-8BA4-1D046F52921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52">
              <a:extLst>
                <a:ext uri="{FF2B5EF4-FFF2-40B4-BE49-F238E27FC236}">
                  <a16:creationId xmlns:a16="http://schemas.microsoft.com/office/drawing/2014/main" id="{2D58B407-57CD-43D4-9112-5E9B8DB580C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53">
              <a:extLst>
                <a:ext uri="{FF2B5EF4-FFF2-40B4-BE49-F238E27FC236}">
                  <a16:creationId xmlns:a16="http://schemas.microsoft.com/office/drawing/2014/main" id="{CDA36480-618F-49C3-9735-22E3646BBDE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54">
              <a:extLst>
                <a:ext uri="{FF2B5EF4-FFF2-40B4-BE49-F238E27FC236}">
                  <a16:creationId xmlns:a16="http://schemas.microsoft.com/office/drawing/2014/main" id="{41AA5A49-F3C7-4114-8C0D-89967F95C6C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5" name="Group 55">
              <a:extLst>
                <a:ext uri="{FF2B5EF4-FFF2-40B4-BE49-F238E27FC236}">
                  <a16:creationId xmlns:a16="http://schemas.microsoft.com/office/drawing/2014/main" id="{62EF3B6F-A361-44B1-92A2-C391731F1842}"/>
                </a:ext>
              </a:extLst>
            </p:cNvPr>
            <p:cNvGrpSpPr>
              <a:grpSpLocks/>
            </p:cNvGrpSpPr>
            <p:nvPr/>
          </p:nvGrpSpPr>
          <p:grpSpPr bwMode="auto">
            <a:xfrm>
              <a:off x="2720" y="768"/>
              <a:ext cx="230" cy="1456"/>
              <a:chOff x="2720" y="768"/>
              <a:chExt cx="230" cy="1456"/>
            </a:xfrm>
          </p:grpSpPr>
          <p:sp>
            <p:nvSpPr>
              <p:cNvPr id="66" name="Freeform 56">
                <a:extLst>
                  <a:ext uri="{FF2B5EF4-FFF2-40B4-BE49-F238E27FC236}">
                    <a16:creationId xmlns:a16="http://schemas.microsoft.com/office/drawing/2014/main" id="{4D3483D5-CDD3-4C70-9400-84E73ADEF70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57">
                <a:extLst>
                  <a:ext uri="{FF2B5EF4-FFF2-40B4-BE49-F238E27FC236}">
                    <a16:creationId xmlns:a16="http://schemas.microsoft.com/office/drawing/2014/main" id="{388890D2-FBD0-400F-A984-98DEB581749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7" name="AutoShape 8">
            <a:extLst>
              <a:ext uri="{FF2B5EF4-FFF2-40B4-BE49-F238E27FC236}">
                <a16:creationId xmlns:a16="http://schemas.microsoft.com/office/drawing/2014/main" id="{0D416ABE-34C9-466F-9061-6BD71EFE1718}"/>
              </a:ext>
            </a:extLst>
          </p:cNvPr>
          <p:cNvSpPr>
            <a:spLocks noChangeArrowheads="1"/>
          </p:cNvSpPr>
          <p:nvPr/>
        </p:nvSpPr>
        <p:spPr bwMode="auto">
          <a:xfrm>
            <a:off x="1437438" y="1012188"/>
            <a:ext cx="5830401" cy="904766"/>
          </a:xfrm>
          <a:prstGeom prst="wedgeRectCallout">
            <a:avLst>
              <a:gd name="adj1" fmla="val -54127"/>
              <a:gd name="adj2" fmla="val -4278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a:t>A </a:t>
            </a:r>
            <a:r>
              <a:rPr lang="en-CA" sz="2400" dirty="0"/>
              <a:t>model in which it is not true </a:t>
            </a:r>
            <a:r>
              <a:rPr lang="en-CA" sz="2400"/>
              <a:t>is as </a:t>
            </a:r>
            <a:r>
              <a:rPr lang="en-CA" sz="2400" dirty="0"/>
              <a:t>follows.</a:t>
            </a:r>
          </a:p>
          <a:p>
            <a:pPr algn="ctr">
              <a:buNone/>
            </a:pP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solidFill>
                  <a:srgbClr val="FFC000"/>
                </a:solidFill>
                <a:cs typeface="Times New Roman" panose="02020603050405020304" pitchFamily="18" charset="0"/>
              </a:rPr>
              <a:t>(</a:t>
            </a:r>
            <a:r>
              <a:rPr lang="en-CA" sz="2400" dirty="0">
                <a:solidFill>
                  <a:srgbClr val="FFC000"/>
                </a:solidFill>
                <a:cs typeface="Times New Roman" panose="02020603050405020304" pitchFamily="18" charset="0"/>
                <a:sym typeface="Symbol" panose="05050102010706020507" pitchFamily="18" charset="2"/>
              </a:rPr>
              <a:t>0</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sym typeface="Symbol" panose="05050102010706020507" pitchFamily="18" charset="2"/>
              </a:rPr>
              <a:t>=</a:t>
            </a:r>
            <a:r>
              <a:rPr lang="en-CA" altLang="en-US" sz="2400">
                <a:solidFill>
                  <a:srgbClr val="FFC000"/>
                </a:solidFill>
                <a:sym typeface="Symbol" panose="05050102010706020507" pitchFamily="18" charset="2"/>
              </a:rPr>
              <a:t>T </a:t>
            </a:r>
            <a:r>
              <a:rPr lang="en-CA" altLang="en-US" sz="240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solidFill>
                  <a:srgbClr val="FFC000"/>
                </a:solidFill>
                <a:cs typeface="Times New Roman" panose="02020603050405020304" pitchFamily="18" charset="0"/>
              </a:rPr>
              <a:t>(</a:t>
            </a:r>
            <a:r>
              <a:rPr lang="en-CA" sz="2400" dirty="0">
                <a:solidFill>
                  <a:srgbClr val="FFC000"/>
                </a:solidFill>
                <a:cs typeface="Times New Roman" panose="02020603050405020304" pitchFamily="18" charset="0"/>
                <a:sym typeface="Symbol" panose="05050102010706020507" pitchFamily="18" charset="2"/>
              </a:rPr>
              <a:t>1</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(0)=</a:t>
            </a:r>
            <a:r>
              <a:rPr lang="en-CA" altLang="en-US" sz="2400" dirty="0">
                <a:solidFill>
                  <a:srgbClr val="FFC000"/>
                </a:solidFill>
                <a:sym typeface="Symbol" panose="05050102010706020507" pitchFamily="18" charset="2"/>
              </a:rPr>
              <a:t>F</a:t>
            </a:r>
            <a:r>
              <a:rPr lang="en-CA" altLang="en-US" sz="2400" dirty="0">
                <a:sym typeface="Symbol" panose="05050102010706020507" pitchFamily="18" charset="2"/>
              </a:rPr>
              <a:t>.</a:t>
            </a:r>
            <a:endParaRPr lang="en-CA" altLang="en-US" sz="2400" dirty="0"/>
          </a:p>
        </p:txBody>
      </p:sp>
      <p:sp>
        <p:nvSpPr>
          <p:cNvPr id="42" name="AutoShape 58">
            <a:extLst>
              <a:ext uri="{FF2B5EF4-FFF2-40B4-BE49-F238E27FC236}">
                <a16:creationId xmlns:a16="http://schemas.microsoft.com/office/drawing/2014/main" id="{2CD33A12-5548-46D0-B256-299E58214F88}"/>
              </a:ext>
            </a:extLst>
          </p:cNvPr>
          <p:cNvSpPr>
            <a:spLocks noChangeArrowheads="1"/>
          </p:cNvSpPr>
          <p:nvPr/>
        </p:nvSpPr>
        <p:spPr bwMode="auto">
          <a:xfrm>
            <a:off x="2286000" y="3048001"/>
            <a:ext cx="4932471" cy="1035580"/>
          </a:xfrm>
          <a:prstGeom prst="wedgeRoundRectCallout">
            <a:avLst>
              <a:gd name="adj1" fmla="val 54237"/>
              <a:gd name="adj2" fmla="val -5606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solidFill>
                  <a:srgbClr val="FFC000"/>
                </a:solidFill>
                <a:cs typeface="Times New Roman" panose="02020603050405020304" pitchFamily="18" charset="0"/>
              </a:rPr>
              <a:t>(</a:t>
            </a:r>
            <a:r>
              <a:rPr lang="en-CA" sz="2400" dirty="0">
                <a:solidFill>
                  <a:srgbClr val="FFC000"/>
                </a:solidFill>
                <a:cs typeface="Times New Roman" panose="02020603050405020304" pitchFamily="18" charset="0"/>
                <a:sym typeface="Symbol" panose="05050102010706020507" pitchFamily="18" charset="2"/>
              </a:rPr>
              <a:t>0</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(0) </a:t>
            </a:r>
            <a:r>
              <a:rPr lang="en-CA" altLang="en-US" sz="2400"/>
              <a:t>is false</a:t>
            </a:r>
            <a:r>
              <a:rPr lang="en-CA" altLang="en-US" sz="2400" dirty="0"/>
              <a:t>.</a:t>
            </a:r>
          </a:p>
          <a:p>
            <a:pPr algn="ctr">
              <a:buNone/>
            </a:pPr>
            <a:r>
              <a:rPr lang="en-CA" altLang="en-US" sz="2400" dirty="0"/>
              <a:t>Hence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r>
              <a:rPr lang="en-CA" altLang="en-US" sz="2400"/>
              <a:t>is false</a:t>
            </a:r>
            <a:r>
              <a:rPr lang="en-CA" altLang="en-US" sz="2400" dirty="0"/>
              <a:t>.</a:t>
            </a:r>
          </a:p>
        </p:txBody>
      </p:sp>
      <p:pic>
        <p:nvPicPr>
          <p:cNvPr id="49" name="Picture 5" descr="j0116172">
            <a:extLst>
              <a:ext uri="{FF2B5EF4-FFF2-40B4-BE49-F238E27FC236}">
                <a16:creationId xmlns:a16="http://schemas.microsoft.com/office/drawing/2014/main" id="{B9C2842B-61C4-4366-882C-C39491A55D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447" y="939286"/>
            <a:ext cx="83998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AutoShape 8">
            <a:extLst>
              <a:ext uri="{FF2B5EF4-FFF2-40B4-BE49-F238E27FC236}">
                <a16:creationId xmlns:a16="http://schemas.microsoft.com/office/drawing/2014/main" id="{0D9A24EA-3CF6-4725-8622-3F89D8A78605}"/>
              </a:ext>
            </a:extLst>
          </p:cNvPr>
          <p:cNvSpPr>
            <a:spLocks noChangeArrowheads="1"/>
          </p:cNvSpPr>
          <p:nvPr/>
        </p:nvSpPr>
        <p:spPr bwMode="auto">
          <a:xfrm>
            <a:off x="1358832" y="4215208"/>
            <a:ext cx="6643689" cy="1035580"/>
          </a:xfrm>
          <a:prstGeom prst="wedgeRectCallout">
            <a:avLst>
              <a:gd name="adj1" fmla="val -54127"/>
              <a:gd name="adj2" fmla="val 17852"/>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altLang="en-US" sz="2400" dirty="0"/>
              <a:t>Hence,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 </a:t>
            </a:r>
          </a:p>
          <a:p>
            <a:pPr algn="ctr">
              <a:buNone/>
            </a:pPr>
            <a:r>
              <a:rPr lang="en-CA" altLang="en-US" sz="2400" dirty="0"/>
              <a:t>is false.</a:t>
            </a:r>
          </a:p>
        </p:txBody>
      </p:sp>
      <p:sp>
        <p:nvSpPr>
          <p:cNvPr id="25" name="Rectangle 2">
            <a:extLst>
              <a:ext uri="{FF2B5EF4-FFF2-40B4-BE49-F238E27FC236}">
                <a16:creationId xmlns:a16="http://schemas.microsoft.com/office/drawing/2014/main" id="{D9C25626-F0B8-4FAA-BA78-1E9F252CEFBD}"/>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26" name="Rectangle 25">
            <a:extLst>
              <a:ext uri="{FF2B5EF4-FFF2-40B4-BE49-F238E27FC236}">
                <a16:creationId xmlns:a16="http://schemas.microsoft.com/office/drawing/2014/main" id="{60870A4B-CF2F-4E61-93A0-CA674E233BA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27" name="Rectangle 26">
            <a:extLst>
              <a:ext uri="{FF2B5EF4-FFF2-40B4-BE49-F238E27FC236}">
                <a16:creationId xmlns:a16="http://schemas.microsoft.com/office/drawing/2014/main" id="{33D40D43-D64E-450B-8B5C-2FC3254F642E}"/>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36" name="Oval 35">
            <a:extLst>
              <a:ext uri="{FF2B5EF4-FFF2-40B4-BE49-F238E27FC236}">
                <a16:creationId xmlns:a16="http://schemas.microsoft.com/office/drawing/2014/main" id="{3294F528-25B7-4837-8EA5-09F06750B883}"/>
              </a:ext>
            </a:extLst>
          </p:cNvPr>
          <p:cNvSpPr/>
          <p:nvPr/>
        </p:nvSpPr>
        <p:spPr>
          <a:xfrm>
            <a:off x="4800600" y="595170"/>
            <a:ext cx="3429000" cy="595002"/>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37" name="Oval 36">
            <a:extLst>
              <a:ext uri="{FF2B5EF4-FFF2-40B4-BE49-F238E27FC236}">
                <a16:creationId xmlns:a16="http://schemas.microsoft.com/office/drawing/2014/main" id="{DEFE3297-DDE0-40AA-B337-E4739A6DA966}"/>
              </a:ext>
            </a:extLst>
          </p:cNvPr>
          <p:cNvSpPr/>
          <p:nvPr/>
        </p:nvSpPr>
        <p:spPr>
          <a:xfrm>
            <a:off x="4800600" y="685800"/>
            <a:ext cx="1524000" cy="36576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39" name="Oval 38">
            <a:extLst>
              <a:ext uri="{FF2B5EF4-FFF2-40B4-BE49-F238E27FC236}">
                <a16:creationId xmlns:a16="http://schemas.microsoft.com/office/drawing/2014/main" id="{140BE75A-FF5C-4A7F-B7CD-60C00008A9C1}"/>
              </a:ext>
            </a:extLst>
          </p:cNvPr>
          <p:cNvSpPr/>
          <p:nvPr/>
        </p:nvSpPr>
        <p:spPr>
          <a:xfrm>
            <a:off x="2271485" y="638712"/>
            <a:ext cx="2005401" cy="485418"/>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40" name="Oval 39">
            <a:extLst>
              <a:ext uri="{FF2B5EF4-FFF2-40B4-BE49-F238E27FC236}">
                <a16:creationId xmlns:a16="http://schemas.microsoft.com/office/drawing/2014/main" id="{23D381C3-EB66-4E18-A93B-CAB4F5FC93CA}"/>
              </a:ext>
            </a:extLst>
          </p:cNvPr>
          <p:cNvSpPr/>
          <p:nvPr/>
        </p:nvSpPr>
        <p:spPr>
          <a:xfrm>
            <a:off x="1728399" y="606138"/>
            <a:ext cx="2548487" cy="52322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43" name="Oval 42">
            <a:extLst>
              <a:ext uri="{FF2B5EF4-FFF2-40B4-BE49-F238E27FC236}">
                <a16:creationId xmlns:a16="http://schemas.microsoft.com/office/drawing/2014/main" id="{B7095AE2-90B1-498E-9841-0170CD3D1B75}"/>
              </a:ext>
            </a:extLst>
          </p:cNvPr>
          <p:cNvSpPr/>
          <p:nvPr/>
        </p:nvSpPr>
        <p:spPr>
          <a:xfrm>
            <a:off x="1542144" y="551544"/>
            <a:ext cx="6914593" cy="68553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1680407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additive="base">
                                        <p:cTn id="21" dur="500" fill="hold"/>
                                        <p:tgtEl>
                                          <p:spTgt spid="38"/>
                                        </p:tgtEl>
                                        <p:attrNameLst>
                                          <p:attrName>ppt_x</p:attrName>
                                        </p:attrNameLst>
                                      </p:cBhvr>
                                      <p:tavLst>
                                        <p:tav tm="0">
                                          <p:val>
                                            <p:strVal val="0-#ppt_w/2"/>
                                          </p:val>
                                        </p:tav>
                                        <p:tav tm="100000">
                                          <p:val>
                                            <p:strVal val="#ppt_x"/>
                                          </p:val>
                                        </p:tav>
                                      </p:tavLst>
                                    </p:anim>
                                    <p:anim calcmode="lin" valueType="num">
                                      <p:cBhvr additive="base">
                                        <p:cTn id="22" dur="500" fill="hold"/>
                                        <p:tgtEl>
                                          <p:spTgt spid="3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anim calcmode="lin" valueType="num">
                                      <p:cBhvr additive="base">
                                        <p:cTn id="2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8">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fill="hold"/>
                                        <p:tgtEl>
                                          <p:spTgt spid="37"/>
                                        </p:tgtEl>
                                        <p:attrNameLst>
                                          <p:attrName>ppt_x</p:attrName>
                                        </p:attrNameLst>
                                      </p:cBhvr>
                                      <p:tavLst>
                                        <p:tav tm="0">
                                          <p:val>
                                            <p:strVal val="0-#ppt_w/2"/>
                                          </p:val>
                                        </p:tav>
                                        <p:tav tm="100000">
                                          <p:val>
                                            <p:strVal val="#ppt_x"/>
                                          </p:val>
                                        </p:tav>
                                      </p:tavLst>
                                    </p:anim>
                                    <p:anim calcmode="lin" valueType="num">
                                      <p:cBhvr additive="base">
                                        <p:cTn id="3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8">
                                            <p:txEl>
                                              <p:pRg st="1" end="1"/>
                                            </p:txEl>
                                          </p:spTgt>
                                        </p:tgtEl>
                                        <p:attrNameLst>
                                          <p:attrName>style.visibility</p:attrName>
                                        </p:attrNameLst>
                                      </p:cBhvr>
                                      <p:to>
                                        <p:strVal val="visible"/>
                                      </p:to>
                                    </p:set>
                                    <p:anim calcmode="lin" valueType="num">
                                      <p:cBhvr additive="base">
                                        <p:cTn id="35"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8">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additive="base">
                                        <p:cTn id="39" dur="500" fill="hold"/>
                                        <p:tgtEl>
                                          <p:spTgt spid="36"/>
                                        </p:tgtEl>
                                        <p:attrNameLst>
                                          <p:attrName>ppt_x</p:attrName>
                                        </p:attrNameLst>
                                      </p:cBhvr>
                                      <p:tavLst>
                                        <p:tav tm="0">
                                          <p:val>
                                            <p:strVal val="0-#ppt_w/2"/>
                                          </p:val>
                                        </p:tav>
                                        <p:tav tm="100000">
                                          <p:val>
                                            <p:strVal val="#ppt_x"/>
                                          </p:val>
                                        </p:tav>
                                      </p:tavLst>
                                    </p:anim>
                                    <p:anim calcmode="lin" valueType="num">
                                      <p:cBhvr additive="base">
                                        <p:cTn id="4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additive="base">
                                        <p:cTn id="45" dur="500" fill="hold"/>
                                        <p:tgtEl>
                                          <p:spTgt spid="41"/>
                                        </p:tgtEl>
                                        <p:attrNameLst>
                                          <p:attrName>ppt_x</p:attrName>
                                        </p:attrNameLst>
                                      </p:cBhvr>
                                      <p:tavLst>
                                        <p:tav tm="0">
                                          <p:val>
                                            <p:strVal val="1+#ppt_w/2"/>
                                          </p:val>
                                        </p:tav>
                                        <p:tav tm="100000">
                                          <p:val>
                                            <p:strVal val="#ppt_x"/>
                                          </p:val>
                                        </p:tav>
                                      </p:tavLst>
                                    </p:anim>
                                    <p:anim calcmode="lin" valueType="num">
                                      <p:cBhvr additive="base">
                                        <p:cTn id="46" dur="500" fill="hold"/>
                                        <p:tgtEl>
                                          <p:spTgt spid="4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1+#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42">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500" fill="hold"/>
                                        <p:tgtEl>
                                          <p:spTgt spid="39"/>
                                        </p:tgtEl>
                                        <p:attrNameLst>
                                          <p:attrName>ppt_x</p:attrName>
                                        </p:attrNameLst>
                                      </p:cBhvr>
                                      <p:tavLst>
                                        <p:tav tm="0">
                                          <p:val>
                                            <p:strVal val="1+#ppt_w/2"/>
                                          </p:val>
                                        </p:tav>
                                        <p:tav tm="100000">
                                          <p:val>
                                            <p:strVal val="#ppt_x"/>
                                          </p:val>
                                        </p:tav>
                                      </p:tavLst>
                                    </p:anim>
                                    <p:anim calcmode="lin" valueType="num">
                                      <p:cBhvr additive="base">
                                        <p:cTn id="5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42">
                                            <p:txEl>
                                              <p:pRg st="1" end="1"/>
                                            </p:txEl>
                                          </p:spTgt>
                                        </p:tgtEl>
                                        <p:attrNameLst>
                                          <p:attrName>style.visibility</p:attrName>
                                        </p:attrNameLst>
                                      </p:cBhvr>
                                      <p:to>
                                        <p:strVal val="visible"/>
                                      </p:to>
                                    </p:set>
                                    <p:anim calcmode="lin" valueType="num">
                                      <p:cBhvr additive="base">
                                        <p:cTn id="6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2">
                                            <p:txEl>
                                              <p:pRg st="1" end="1"/>
                                            </p:txEl>
                                          </p:spTgt>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additive="base">
                                        <p:cTn id="67" dur="500" fill="hold"/>
                                        <p:tgtEl>
                                          <p:spTgt spid="40"/>
                                        </p:tgtEl>
                                        <p:attrNameLst>
                                          <p:attrName>ppt_x</p:attrName>
                                        </p:attrNameLst>
                                      </p:cBhvr>
                                      <p:tavLst>
                                        <p:tav tm="0">
                                          <p:val>
                                            <p:strVal val="1+#ppt_w/2"/>
                                          </p:val>
                                        </p:tav>
                                        <p:tav tm="100000">
                                          <p:val>
                                            <p:strVal val="#ppt_x"/>
                                          </p:val>
                                        </p:tav>
                                      </p:tavLst>
                                    </p:anim>
                                    <p:anim calcmode="lin" valueType="num">
                                      <p:cBhvr additive="base">
                                        <p:cTn id="6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50"/>
                                        </p:tgtEl>
                                        <p:attrNameLst>
                                          <p:attrName>style.visibility</p:attrName>
                                        </p:attrNameLst>
                                      </p:cBhvr>
                                      <p:to>
                                        <p:strVal val="visible"/>
                                      </p:to>
                                    </p:set>
                                    <p:anim calcmode="lin" valueType="num">
                                      <p:cBhvr additive="base">
                                        <p:cTn id="73" dur="500" fill="hold"/>
                                        <p:tgtEl>
                                          <p:spTgt spid="50"/>
                                        </p:tgtEl>
                                        <p:attrNameLst>
                                          <p:attrName>ppt_x</p:attrName>
                                        </p:attrNameLst>
                                      </p:cBhvr>
                                      <p:tavLst>
                                        <p:tav tm="0">
                                          <p:val>
                                            <p:strVal val="0-#ppt_w/2"/>
                                          </p:val>
                                        </p:tav>
                                        <p:tav tm="100000">
                                          <p:val>
                                            <p:strVal val="#ppt_x"/>
                                          </p:val>
                                        </p:tav>
                                      </p:tavLst>
                                    </p:anim>
                                    <p:anim calcmode="lin" valueType="num">
                                      <p:cBhvr additive="base">
                                        <p:cTn id="74" dur="500" fill="hold"/>
                                        <p:tgtEl>
                                          <p:spTgt spid="50"/>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additive="base">
                                        <p:cTn id="77" dur="500" fill="hold"/>
                                        <p:tgtEl>
                                          <p:spTgt spid="43"/>
                                        </p:tgtEl>
                                        <p:attrNameLst>
                                          <p:attrName>ppt_x</p:attrName>
                                        </p:attrNameLst>
                                      </p:cBhvr>
                                      <p:tavLst>
                                        <p:tav tm="0">
                                          <p:val>
                                            <p:strVal val="0-#ppt_w/2"/>
                                          </p:val>
                                        </p:tav>
                                        <p:tav tm="100000">
                                          <p:val>
                                            <p:strVal val="#ppt_x"/>
                                          </p:val>
                                        </p:tav>
                                      </p:tavLst>
                                    </p:anim>
                                    <p:anim calcmode="lin" valueType="num">
                                      <p:cBhvr additive="base">
                                        <p:cTn id="78"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7" grpId="0" animBg="1"/>
      <p:bldP spid="42" grpId="0" animBg="1"/>
      <p:bldP spid="50" grpId="0" animBg="1"/>
      <p:bldP spid="36" grpId="0" animBg="1"/>
      <p:bldP spid="37" grpId="0" animBg="1"/>
      <p:bldP spid="39" grpId="0" animBg="1"/>
      <p:bldP spid="40" grpId="0" animBg="1"/>
      <p:bldP spid="4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8757EE-960B-4B19-A918-8B4B50B56ED8}"/>
              </a:ext>
            </a:extLst>
          </p:cNvPr>
          <p:cNvSpPr>
            <a:spLocks noGrp="1"/>
          </p:cNvSpPr>
          <p:nvPr>
            <p:ph type="title"/>
          </p:nvPr>
        </p:nvSpPr>
        <p:spPr/>
        <p:txBody>
          <a:bodyPr/>
          <a:lstStyle/>
          <a:p>
            <a:r>
              <a:rPr lang="en-US" dirty="0"/>
              <a:t>TO DO</a:t>
            </a:r>
            <a:br>
              <a:rPr lang="en-US" dirty="0"/>
            </a:br>
            <a:r>
              <a:rPr lang="en-US" dirty="0"/>
              <a:t>Oracle Or</a:t>
            </a:r>
          </a:p>
        </p:txBody>
      </p:sp>
    </p:spTree>
    <p:extLst>
      <p:ext uri="{BB962C8B-B14F-4D97-AF65-F5344CB8AC3E}">
        <p14:creationId xmlns:p14="http://schemas.microsoft.com/office/powerpoint/2010/main" val="221042489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71089A1E-11E3-486D-B540-E694DA249290}"/>
              </a:ext>
            </a:extLst>
          </p:cNvPr>
          <p:cNvSpPr txBox="1">
            <a:spLocks noChangeArrowheads="1"/>
          </p:cNvSpPr>
          <p:nvPr/>
        </p:nvSpPr>
        <p:spPr>
          <a:xfrm>
            <a:off x="1600200" y="-44304"/>
            <a:ext cx="5791200" cy="610905"/>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by Cases</a:t>
            </a:r>
          </a:p>
        </p:txBody>
      </p:sp>
      <p:grpSp>
        <p:nvGrpSpPr>
          <p:cNvPr id="6" name="Group 5"/>
          <p:cNvGrpSpPr/>
          <p:nvPr/>
        </p:nvGrpSpPr>
        <p:grpSpPr>
          <a:xfrm>
            <a:off x="2898042" y="1320225"/>
            <a:ext cx="4645758" cy="536867"/>
            <a:chOff x="1981200" y="1447800"/>
            <a:chExt cx="4645758" cy="536867"/>
          </a:xfrm>
        </p:grpSpPr>
        <p:grpSp>
          <p:nvGrpSpPr>
            <p:cNvPr id="43" name="Group 42"/>
            <p:cNvGrpSpPr/>
            <p:nvPr/>
          </p:nvGrpSpPr>
          <p:grpSpPr>
            <a:xfrm>
              <a:off x="1981200" y="1447800"/>
              <a:ext cx="4645758" cy="491360"/>
              <a:chOff x="2009186" y="1337440"/>
              <a:chExt cx="4645758" cy="491360"/>
            </a:xfrm>
          </p:grpSpPr>
          <p:sp>
            <p:nvSpPr>
              <p:cNvPr id="44" name="Rectangle 43"/>
              <p:cNvSpPr/>
              <p:nvPr/>
            </p:nvSpPr>
            <p:spPr>
              <a:xfrm>
                <a:off x="4529041" y="1367135"/>
                <a:ext cx="2125903"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CA" sz="2400" dirty="0">
                  <a:solidFill>
                    <a:srgbClr val="FFC000"/>
                  </a:solidFill>
                </a:endParaRPr>
              </a:p>
            </p:txBody>
          </p:sp>
          <p:sp>
            <p:nvSpPr>
              <p:cNvPr id="45" name="Rectangle 44"/>
              <p:cNvSpPr/>
              <p:nvPr/>
            </p:nvSpPr>
            <p:spPr>
              <a:xfrm>
                <a:off x="2009186" y="1337440"/>
                <a:ext cx="32092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γ</a:t>
                </a:r>
                <a:endParaRPr lang="en-CA" sz="2400" dirty="0">
                  <a:solidFill>
                    <a:srgbClr val="FFC000"/>
                  </a:solidFill>
                </a:endParaRPr>
              </a:p>
            </p:txBody>
          </p:sp>
        </p:grpSp>
        <p:sp>
          <p:nvSpPr>
            <p:cNvPr id="46" name="Rectangle 45"/>
            <p:cNvSpPr/>
            <p:nvPr/>
          </p:nvSpPr>
          <p:spPr>
            <a:xfrm rot="10800000" flipH="1">
              <a:off x="3291366" y="1523002"/>
              <a:ext cx="685799" cy="461665"/>
            </a:xfrm>
            <a:prstGeom prst="rect">
              <a:avLst/>
            </a:prstGeom>
            <a:noFill/>
          </p:spPr>
          <p:txBody>
            <a:bodyPr wrap="square">
              <a:spAutoFit/>
            </a:bodyPr>
            <a:lstStyle/>
            <a:p>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sz="2400" dirty="0"/>
            </a:p>
          </p:txBody>
        </p:sp>
      </p:grpSp>
      <p:grpSp>
        <p:nvGrpSpPr>
          <p:cNvPr id="50" name="Group 49"/>
          <p:cNvGrpSpPr/>
          <p:nvPr/>
        </p:nvGrpSpPr>
        <p:grpSpPr>
          <a:xfrm>
            <a:off x="222069" y="418578"/>
            <a:ext cx="8763000" cy="1012461"/>
            <a:chOff x="222069" y="1381054"/>
            <a:chExt cx="8763000" cy="1012461"/>
          </a:xfrm>
        </p:grpSpPr>
        <p:sp>
          <p:nvSpPr>
            <p:cNvPr id="51" name="Rectangle 50">
              <a:extLst>
                <a:ext uri="{FF2B5EF4-FFF2-40B4-BE49-F238E27FC236}">
                  <a16:creationId xmlns:a16="http://schemas.microsoft.com/office/drawing/2014/main" id="{4DE4D6B5-B9CE-4FD1-A521-A85288C8800B}"/>
                </a:ext>
              </a:extLst>
            </p:cNvPr>
            <p:cNvSpPr/>
            <p:nvPr/>
          </p:nvSpPr>
          <p:spPr>
            <a:xfrm>
              <a:off x="222069" y="1439408"/>
              <a:ext cx="8763000" cy="954107"/>
            </a:xfrm>
            <a:prstGeom prst="rect">
              <a:avLst/>
            </a:prstGeom>
          </p:spPr>
          <p:txBody>
            <a:bodyPr wrap="square">
              <a:spAutoFit/>
            </a:bodyPr>
            <a:lstStyle/>
            <a:p>
              <a:pPr marL="0" lvl="1" algn="ctr"/>
              <a:r>
                <a:rPr lang="en-US" sz="2800" dirty="0">
                  <a:solidFill>
                    <a:schemeClr val="tx2"/>
                  </a:solidFill>
                  <a:latin typeface="+mj-lt"/>
                </a:rPr>
                <a:t>Distributive Law for </a:t>
              </a:r>
              <a:r>
                <a:rPr lang="en-US" altLang="en-US" sz="2800" dirty="0">
                  <a:solidFill>
                    <a:schemeClr val="tx2"/>
                  </a:solidFill>
                  <a:latin typeface="Symbol" pitchFamily="18" charset="2"/>
                </a:rPr>
                <a:t>$ </a:t>
              </a:r>
              <a:r>
                <a:rPr lang="en-US" altLang="en-US" sz="2800" dirty="0">
                  <a:solidFill>
                    <a:schemeClr val="tx2"/>
                  </a:solidFill>
                </a:rPr>
                <a:t>and </a:t>
              </a:r>
              <a:r>
                <a:rPr lang="el-GR" altLang="en-US" sz="2800" dirty="0">
                  <a:solidFill>
                    <a:schemeClr val="tx2"/>
                  </a:solidFill>
                  <a:cs typeface="Times New Roman" panose="02020603050405020304" pitchFamily="18" charset="0"/>
                  <a:sym typeface="Symbol" panose="05050102010706020507" pitchFamily="18" charset="2"/>
                </a:rPr>
                <a:t></a:t>
              </a:r>
              <a:endParaRPr lang="en-CA" altLang="en-US" sz="2800" dirty="0">
                <a:solidFill>
                  <a:schemeClr val="tx2"/>
                </a:solidFill>
                <a:cs typeface="Times New Roman" panose="02020603050405020304" pitchFamily="18" charset="0"/>
                <a:sym typeface="Symbol" panose="05050102010706020507" pitchFamily="18" charset="2"/>
              </a:endParaRPr>
            </a:p>
            <a:p>
              <a:pPr marL="0" lvl="1" algn="ctr"/>
              <a:r>
                <a:rPr lang="en-US" altLang="en-US" sz="2800" dirty="0">
                  <a:solidFill>
                    <a:srgbClr val="FFC000"/>
                  </a:solidFill>
                  <a:latin typeface="Symbol" pitchFamily="18" charset="2"/>
                </a:rPr>
                <a:t>     $</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a:t>
              </a:r>
              <a:r>
                <a:rPr lang="en-US" altLang="en-US" sz="2800" dirty="0">
                  <a:solidFill>
                    <a:srgbClr val="FFC000"/>
                  </a:solidFill>
                  <a:sym typeface="Symbol" panose="05050102010706020507" pitchFamily="18" charset="2"/>
                </a:rPr>
                <a:t>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iff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a:t>
              </a:r>
              <a:r>
                <a:rPr lang="en-US" altLang="en-US" sz="2800" dirty="0">
                  <a:solidFill>
                    <a:srgbClr val="FFC000"/>
                  </a:solidFill>
                  <a:sym typeface="Symbol" panose="05050102010706020507" pitchFamily="18" charset="2"/>
                </a:rPr>
                <a:t>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endParaRPr lang="en-US" altLang="en-US" sz="2800" dirty="0">
                <a:solidFill>
                  <a:srgbClr val="FFC000"/>
                </a:solidFill>
              </a:endParaRPr>
            </a:p>
          </p:txBody>
        </p:sp>
        <p:sp>
          <p:nvSpPr>
            <p:cNvPr id="52" name="Rectangle 51">
              <a:extLst>
                <a:ext uri="{FF2B5EF4-FFF2-40B4-BE49-F238E27FC236}">
                  <a16:creationId xmlns:a16="http://schemas.microsoft.com/office/drawing/2014/main" id="{E4302D77-4280-45AC-9F7B-24823FABB558}"/>
                </a:ext>
              </a:extLst>
            </p:cNvPr>
            <p:cNvSpPr/>
            <p:nvPr/>
          </p:nvSpPr>
          <p:spPr>
            <a:xfrm>
              <a:off x="3041716" y="1792019"/>
              <a:ext cx="755032" cy="338554"/>
            </a:xfrm>
            <a:prstGeom prst="rect">
              <a:avLst/>
            </a:prstGeom>
          </p:spPr>
          <p:txBody>
            <a:bodyPr wrap="square">
              <a:spAutoFit/>
            </a:bodyPr>
            <a:lstStyle/>
            <a:p>
              <a:pPr algn="l"/>
              <a:r>
                <a:rPr lang="en-US" sz="1600" dirty="0">
                  <a:solidFill>
                    <a:srgbClr val="FFC000"/>
                  </a:solidFill>
                </a:rPr>
                <a:t>or</a:t>
              </a:r>
            </a:p>
          </p:txBody>
        </p:sp>
        <p:sp>
          <p:nvSpPr>
            <p:cNvPr id="53" name="Rectangle 52">
              <a:extLst>
                <a:ext uri="{FF2B5EF4-FFF2-40B4-BE49-F238E27FC236}">
                  <a16:creationId xmlns:a16="http://schemas.microsoft.com/office/drawing/2014/main" id="{E4302D77-4280-45AC-9F7B-24823FABB558}"/>
                </a:ext>
              </a:extLst>
            </p:cNvPr>
            <p:cNvSpPr/>
            <p:nvPr/>
          </p:nvSpPr>
          <p:spPr>
            <a:xfrm>
              <a:off x="6375409" y="1381054"/>
              <a:ext cx="755032" cy="338554"/>
            </a:xfrm>
            <a:prstGeom prst="rect">
              <a:avLst/>
            </a:prstGeom>
          </p:spPr>
          <p:txBody>
            <a:bodyPr wrap="square">
              <a:spAutoFit/>
            </a:bodyPr>
            <a:lstStyle/>
            <a:p>
              <a:pPr algn="l"/>
              <a:r>
                <a:rPr lang="en-US" sz="1600" dirty="0">
                  <a:solidFill>
                    <a:schemeClr val="tx2"/>
                  </a:solidFill>
                </a:rPr>
                <a:t>or</a:t>
              </a:r>
            </a:p>
          </p:txBody>
        </p:sp>
        <p:sp>
          <p:nvSpPr>
            <p:cNvPr id="54" name="Rectangle 53">
              <a:extLst>
                <a:ext uri="{FF2B5EF4-FFF2-40B4-BE49-F238E27FC236}">
                  <a16:creationId xmlns:a16="http://schemas.microsoft.com/office/drawing/2014/main" id="{E4302D77-4280-45AC-9F7B-24823FABB558}"/>
                </a:ext>
              </a:extLst>
            </p:cNvPr>
            <p:cNvSpPr/>
            <p:nvPr/>
          </p:nvSpPr>
          <p:spPr>
            <a:xfrm>
              <a:off x="6039678" y="1802296"/>
              <a:ext cx="755032" cy="338554"/>
            </a:xfrm>
            <a:prstGeom prst="rect">
              <a:avLst/>
            </a:prstGeom>
          </p:spPr>
          <p:txBody>
            <a:bodyPr wrap="square">
              <a:spAutoFit/>
            </a:bodyPr>
            <a:lstStyle/>
            <a:p>
              <a:pPr algn="l"/>
              <a:r>
                <a:rPr lang="en-US" sz="1600" dirty="0">
                  <a:solidFill>
                    <a:srgbClr val="FFC000"/>
                  </a:solidFill>
                </a:rPr>
                <a:t>or</a:t>
              </a:r>
            </a:p>
          </p:txBody>
        </p:sp>
      </p:grpSp>
      <p:sp>
        <p:nvSpPr>
          <p:cNvPr id="34" name="Rectangle 33"/>
          <p:cNvSpPr/>
          <p:nvPr/>
        </p:nvSpPr>
        <p:spPr>
          <a:xfrm rot="10800000" flipH="1">
            <a:off x="4326185" y="990168"/>
            <a:ext cx="365872" cy="461665"/>
          </a:xfrm>
          <a:prstGeom prst="rect">
            <a:avLst/>
          </a:prstGeom>
          <a:solidFill>
            <a:srgbClr val="000066"/>
          </a:solidFill>
        </p:spPr>
        <p:txBody>
          <a:bodyPr wrap="square">
            <a:spAutoFit/>
          </a:bodyPr>
          <a:lstStyle/>
          <a:p>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sz="2400" dirty="0"/>
          </a:p>
        </p:txBody>
      </p:sp>
      <p:pic>
        <p:nvPicPr>
          <p:cNvPr id="37" name="Picture 5" descr="j0116172">
            <a:extLst>
              <a:ext uri="{FF2B5EF4-FFF2-40B4-BE49-F238E27FC236}">
                <a16:creationId xmlns:a16="http://schemas.microsoft.com/office/drawing/2014/main" id="{9B566317-ACD2-4A2D-B9CF-52CA23B1460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76200" y="2949217"/>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Text Box 21">
            <a:extLst>
              <a:ext uri="{FF2B5EF4-FFF2-40B4-BE49-F238E27FC236}">
                <a16:creationId xmlns:a16="http://schemas.microsoft.com/office/drawing/2014/main" id="{E77BEFA3-7F4D-4691-96DC-5AFA12A0F8E5}"/>
              </a:ext>
            </a:extLst>
          </p:cNvPr>
          <p:cNvSpPr txBox="1">
            <a:spLocks noChangeArrowheads="1"/>
          </p:cNvSpPr>
          <p:nvPr/>
        </p:nvSpPr>
        <p:spPr bwMode="auto">
          <a:xfrm>
            <a:off x="1641822" y="1928214"/>
            <a:ext cx="524534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(proof by cases):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prove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39" name="AutoShape 8">
            <a:extLst>
              <a:ext uri="{FF2B5EF4-FFF2-40B4-BE49-F238E27FC236}">
                <a16:creationId xmlns:a16="http://schemas.microsoft.com/office/drawing/2014/main" id="{2B1D388F-5A55-43ED-8222-4A946EAFE477}"/>
              </a:ext>
            </a:extLst>
          </p:cNvPr>
          <p:cNvSpPr>
            <a:spLocks noChangeArrowheads="1"/>
          </p:cNvSpPr>
          <p:nvPr/>
        </p:nvSpPr>
        <p:spPr bwMode="auto">
          <a:xfrm>
            <a:off x="1565623" y="1947007"/>
            <a:ext cx="5825778" cy="911618"/>
          </a:xfrm>
          <a:prstGeom prst="wedgeRectCallout">
            <a:avLst>
              <a:gd name="adj1" fmla="val -54631"/>
              <a:gd name="adj2" fmla="val 49208"/>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0" name="AutoShape 8">
            <a:extLst>
              <a:ext uri="{FF2B5EF4-FFF2-40B4-BE49-F238E27FC236}">
                <a16:creationId xmlns:a16="http://schemas.microsoft.com/office/drawing/2014/main" id="{5063C0B7-B93F-46E7-907B-E4022A700DB4}"/>
              </a:ext>
            </a:extLst>
          </p:cNvPr>
          <p:cNvSpPr>
            <a:spLocks noChangeArrowheads="1"/>
          </p:cNvSpPr>
          <p:nvPr/>
        </p:nvSpPr>
        <p:spPr bwMode="auto">
          <a:xfrm>
            <a:off x="1565623" y="2949217"/>
            <a:ext cx="7419446" cy="3756383"/>
          </a:xfrm>
          <a:prstGeom prst="wedgeRectCallout">
            <a:avLst>
              <a:gd name="adj1" fmla="val -53976"/>
              <a:gd name="adj2" fmla="val -3077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buFont typeface="+mj-lt"/>
              <a:buAutoNum type="arabicPeriod"/>
            </a:pPr>
            <a:r>
              <a:rPr lang="en-US" altLang="en-US" sz="2400" dirty="0"/>
              <a:t>Deduction Goal: </a:t>
            </a:r>
            <a:r>
              <a:rPr lang="el-GR" altLang="en-US" sz="2400" dirty="0">
                <a:cs typeface="Times New Roman" panose="02020603050405020304" pitchFamily="18" charset="0"/>
                <a:sym typeface="Symbol" panose="05050102010706020507" pitchFamily="18" charset="2"/>
              </a:rPr>
              <a:t>α´β´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α´β´</a:t>
            </a:r>
            <a:endParaRPr lang="en-US" altLang="en-US" sz="2400" dirty="0">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Cases Goal: </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 </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 </a:t>
            </a:r>
            <a:endParaRPr lang="en-US" altLang="en-US" sz="2400" dirty="0"/>
          </a:p>
          <a:p>
            <a:pPr marL="514350" indent="-514350" eaLnBrk="1" hangingPunct="1">
              <a:spcBef>
                <a:spcPct val="0"/>
              </a:spcBef>
              <a:buFont typeface="+mj-lt"/>
              <a:buAutoNum type="arabicPeriod"/>
            </a:pPr>
            <a:r>
              <a:rPr lang="en-US" altLang="en-US" sz="2400" dirty="0">
                <a:latin typeface="+mj-lt"/>
              </a:rPr>
              <a:t>           Case </a:t>
            </a:r>
            <a:r>
              <a:rPr lang="en-US" altLang="en-US" sz="2400" dirty="0">
                <a:cs typeface="Times New Roman" panose="02020603050405020304" pitchFamily="18" charset="0"/>
              </a:rPr>
              <a:t>α</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endParaRPr lang="en-US" altLang="en-US" sz="2400" dirty="0">
              <a:sym typeface="Symbol" panose="05050102010706020507" pitchFamily="18" charset="2"/>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n-US" altLang="en-US" sz="2400" dirty="0"/>
              <a:t>(x</a:t>
            </a:r>
            <a:r>
              <a:rPr lang="en-US" altLang="en-US" sz="2400" baseline="-25000" dirty="0">
                <a:latin typeface="Symbol" pitchFamily="18" charset="2"/>
              </a:rPr>
              <a:t>$</a:t>
            </a:r>
            <a:r>
              <a:rPr lang="en-US" altLang="en-US" sz="2400" dirty="0"/>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n-US" altLang="en-US" sz="2400" dirty="0"/>
              <a:t>(x</a:t>
            </a:r>
            <a:r>
              <a:rPr lang="en-US" altLang="en-US" sz="2400" baseline="-25000" dirty="0">
                <a:latin typeface="Symbol" pitchFamily="18" charset="2"/>
              </a:rPr>
              <a:t>$</a:t>
            </a:r>
            <a:r>
              <a:rPr lang="en-US" altLang="en-US" sz="2400" dirty="0"/>
              <a:t>)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a:t>
            </a:r>
            <a:r>
              <a:rPr lang="en-US" altLang="en-US" sz="2400" baseline="-25000" dirty="0">
                <a:latin typeface="Symbol" pitchFamily="18" charset="2"/>
              </a:rPr>
              <a:t>$</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 </a:t>
            </a:r>
          </a:p>
          <a:p>
            <a:pPr marL="514350" indent="-514350" eaLnBrk="1" hangingPunct="1">
              <a:spcBef>
                <a:spcPct val="0"/>
              </a:spcBef>
              <a:buFont typeface="+mj-lt"/>
              <a:buAutoNum type="arabicPeriod"/>
            </a:pPr>
            <a:r>
              <a:rPr lang="en-US" altLang="en-US" sz="2400" dirty="0"/>
              <a:t>                  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 </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β</a:t>
            </a:r>
            <a:r>
              <a:rPr lang="en-US" altLang="en-US" sz="2400" dirty="0"/>
              <a:t>(x)</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US" altLang="en-US" sz="2400" dirty="0"/>
              <a:t> </a:t>
            </a: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α´β´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endParaRPr lang="en-US" altLang="en-US" sz="2400" dirty="0">
              <a:sym typeface="Symbol" panose="05050102010706020507" pitchFamily="18" charset="2"/>
            </a:endParaRPr>
          </a:p>
        </p:txBody>
      </p:sp>
      <p:sp>
        <p:nvSpPr>
          <p:cNvPr id="41" name="Rectangle 40">
            <a:extLst>
              <a:ext uri="{FF2B5EF4-FFF2-40B4-BE49-F238E27FC236}">
                <a16:creationId xmlns:a16="http://schemas.microsoft.com/office/drawing/2014/main" id="{FE9EFD79-7D9E-4532-90C2-EE2C79BAE99A}"/>
              </a:ext>
            </a:extLst>
          </p:cNvPr>
          <p:cNvSpPr/>
          <p:nvPr/>
        </p:nvSpPr>
        <p:spPr>
          <a:xfrm>
            <a:off x="6108850" y="3338052"/>
            <a:ext cx="3187550" cy="3416320"/>
          </a:xfrm>
          <a:prstGeom prst="rect">
            <a:avLst/>
          </a:prstGeom>
        </p:spPr>
        <p:txBody>
          <a:bodyPr wrap="square">
            <a:spAutoFit/>
          </a:bodyPr>
          <a:lstStyle/>
          <a:p>
            <a:pPr algn="l"/>
            <a:r>
              <a:rPr lang="en-US" altLang="en-US" sz="2400" dirty="0"/>
              <a:t>Assumption</a:t>
            </a:r>
          </a:p>
          <a:p>
            <a:pPr algn="l"/>
            <a:r>
              <a:rPr lang="en-US" altLang="en-US" sz="2400" dirty="0"/>
              <a:t>       Cases: 2</a:t>
            </a:r>
          </a:p>
          <a:p>
            <a:pPr algn="l"/>
            <a:r>
              <a:rPr lang="en-US" altLang="en-US" sz="2400" dirty="0"/>
              <a:t>Assumption</a:t>
            </a:r>
            <a:endParaRPr lang="en-US" altLang="en-US" sz="2400" dirty="0">
              <a:sym typeface="Symbol" panose="05050102010706020507" pitchFamily="18" charset="2"/>
            </a:endParaRPr>
          </a:p>
          <a:p>
            <a:pPr algn="l"/>
            <a:r>
              <a:rPr lang="en-US" sz="2400" dirty="0"/>
              <a:t>Remove </a:t>
            </a:r>
            <a:r>
              <a:rPr lang="en-US" altLang="en-US" sz="2400" dirty="0">
                <a:latin typeface="Symbol" pitchFamily="18" charset="2"/>
              </a:rPr>
              <a:t>$</a:t>
            </a:r>
            <a:endParaRPr lang="en-US" altLang="en-US" sz="2400" dirty="0"/>
          </a:p>
          <a:p>
            <a:pPr algn="l"/>
            <a:r>
              <a:rPr lang="en-US" sz="2400" dirty="0" err="1"/>
              <a:t>Lm</a:t>
            </a:r>
            <a:r>
              <a:rPr lang="en-US" sz="2400" dirty="0"/>
              <a:t>: α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 </a:t>
            </a:r>
            <a:r>
              <a:rPr lang="en-US" sz="2400" dirty="0"/>
              <a:t>α</a:t>
            </a:r>
            <a:r>
              <a:rPr lang="el-GR" altLang="en-US" sz="2400" dirty="0">
                <a:cs typeface="Times New Roman" panose="02020603050405020304" pitchFamily="18" charset="0"/>
                <a:sym typeface="Symbol" panose="05050102010706020507" pitchFamily="18" charset="2"/>
              </a:rPr>
              <a:t></a:t>
            </a:r>
            <a:r>
              <a:rPr lang="en-US" sz="2400" dirty="0"/>
              <a:t>β</a:t>
            </a:r>
            <a:endParaRPr lang="en-US" altLang="en-US" sz="2400" dirty="0"/>
          </a:p>
          <a:p>
            <a:pPr algn="l"/>
            <a:r>
              <a:rPr lang="en-US" altLang="en-US" sz="2400" dirty="0"/>
              <a:t>Add </a:t>
            </a:r>
            <a:r>
              <a:rPr lang="en-US" altLang="en-US" sz="2400" dirty="0">
                <a:latin typeface="Symbol" pitchFamily="18" charset="2"/>
              </a:rPr>
              <a:t>$</a:t>
            </a:r>
          </a:p>
          <a:p>
            <a:pPr algn="l"/>
            <a:r>
              <a:rPr lang="en-US" altLang="en-US" sz="2400" dirty="0">
                <a:latin typeface="+mj-lt"/>
              </a:rPr>
              <a:t>Similar</a:t>
            </a:r>
          </a:p>
          <a:p>
            <a:pPr algn="l"/>
            <a:r>
              <a:rPr lang="en-US" altLang="en-US" sz="2400" dirty="0">
                <a:latin typeface="+mj-lt"/>
              </a:rPr>
              <a:t>Case Conclusion</a:t>
            </a:r>
          </a:p>
          <a:p>
            <a:pPr algn="l"/>
            <a:r>
              <a:rPr lang="en-US" altLang="en-US" sz="2400" dirty="0">
                <a:latin typeface="+mj-lt"/>
              </a:rPr>
              <a:t>Deduction Conclusion</a:t>
            </a:r>
          </a:p>
        </p:txBody>
      </p:sp>
    </p:spTree>
    <p:extLst>
      <p:ext uri="{BB962C8B-B14F-4D97-AF65-F5344CB8AC3E}">
        <p14:creationId xmlns:p14="http://schemas.microsoft.com/office/powerpoint/2010/main" val="2378410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
                                            <p:txEl>
                                              <p:pRg st="0" end="0"/>
                                            </p:txEl>
                                          </p:spTgt>
                                        </p:tgtEl>
                                        <p:attrNameLst>
                                          <p:attrName>style.visibility</p:attrName>
                                        </p:attrNameLst>
                                      </p:cBhvr>
                                      <p:to>
                                        <p:strVal val="visible"/>
                                      </p:to>
                                    </p:set>
                                    <p:anim calcmode="lin" valueType="num">
                                      <p:cBhvr additive="base">
                                        <p:cTn id="1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0">
                                            <p:txEl>
                                              <p:pRg st="1" end="1"/>
                                            </p:txEl>
                                          </p:spTgt>
                                        </p:tgtEl>
                                        <p:attrNameLst>
                                          <p:attrName>style.visibility</p:attrName>
                                        </p:attrNameLst>
                                      </p:cBhvr>
                                      <p:to>
                                        <p:strVal val="visible"/>
                                      </p:to>
                                    </p:set>
                                    <p:anim calcmode="lin" valueType="num">
                                      <p:cBhvr additive="base">
                                        <p:cTn id="17"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 calcmode="lin" valueType="num">
                                      <p:cBhvr additive="base">
                                        <p:cTn id="21"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0">
                                            <p:txEl>
                                              <p:pRg st="2" end="2"/>
                                            </p:txEl>
                                          </p:spTgt>
                                        </p:tgtEl>
                                        <p:attrNameLst>
                                          <p:attrName>style.visibility</p:attrName>
                                        </p:attrNameLst>
                                      </p:cBhvr>
                                      <p:to>
                                        <p:strVal val="visible"/>
                                      </p:to>
                                    </p:set>
                                    <p:anim calcmode="lin" valueType="num">
                                      <p:cBhvr additive="base">
                                        <p:cTn id="2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1">
                                            <p:txEl>
                                              <p:pRg st="1" end="1"/>
                                            </p:txEl>
                                          </p:spTgt>
                                        </p:tgtEl>
                                        <p:attrNameLst>
                                          <p:attrName>style.visibility</p:attrName>
                                        </p:attrNameLst>
                                      </p:cBhvr>
                                      <p:to>
                                        <p:strVal val="visible"/>
                                      </p:to>
                                    </p:set>
                                    <p:anim calcmode="lin" valueType="num">
                                      <p:cBhvr additive="base">
                                        <p:cTn id="33"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0">
                                            <p:txEl>
                                              <p:pRg st="3" end="3"/>
                                            </p:txEl>
                                          </p:spTgt>
                                        </p:tgtEl>
                                        <p:attrNameLst>
                                          <p:attrName>style.visibility</p:attrName>
                                        </p:attrNameLst>
                                      </p:cBhvr>
                                      <p:to>
                                        <p:strVal val="visible"/>
                                      </p:to>
                                    </p:set>
                                    <p:anim calcmode="lin" valueType="num">
                                      <p:cBhvr additive="base">
                                        <p:cTn id="39" dur="500" fill="hold"/>
                                        <p:tgtEl>
                                          <p:spTgt spid="4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0">
                                            <p:txEl>
                                              <p:pRg st="3" end="3"/>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1">
                                            <p:txEl>
                                              <p:pRg st="2" end="2"/>
                                            </p:txEl>
                                          </p:spTgt>
                                        </p:tgtEl>
                                        <p:attrNameLst>
                                          <p:attrName>style.visibility</p:attrName>
                                        </p:attrNameLst>
                                      </p:cBhvr>
                                      <p:to>
                                        <p:strVal val="visible"/>
                                      </p:to>
                                    </p:set>
                                    <p:anim calcmode="lin" valueType="num">
                                      <p:cBhvr additive="base">
                                        <p:cTn id="43" dur="500" fill="hold"/>
                                        <p:tgtEl>
                                          <p:spTgt spid="41">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0">
                                            <p:txEl>
                                              <p:pRg st="4" end="4"/>
                                            </p:txEl>
                                          </p:spTgt>
                                        </p:tgtEl>
                                        <p:attrNameLst>
                                          <p:attrName>style.visibility</p:attrName>
                                        </p:attrNameLst>
                                      </p:cBhvr>
                                      <p:to>
                                        <p:strVal val="visible"/>
                                      </p:to>
                                    </p:set>
                                    <p:anim calcmode="lin" valueType="num">
                                      <p:cBhvr additive="base">
                                        <p:cTn id="49" dur="500" fill="hold"/>
                                        <p:tgtEl>
                                          <p:spTgt spid="40">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0">
                                            <p:txEl>
                                              <p:pRg st="4" end="4"/>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1">
                                            <p:txEl>
                                              <p:pRg st="3" end="3"/>
                                            </p:txEl>
                                          </p:spTgt>
                                        </p:tgtEl>
                                        <p:attrNameLst>
                                          <p:attrName>style.visibility</p:attrName>
                                        </p:attrNameLst>
                                      </p:cBhvr>
                                      <p:to>
                                        <p:strVal val="visible"/>
                                      </p:to>
                                    </p:set>
                                    <p:anim calcmode="lin" valueType="num">
                                      <p:cBhvr additive="base">
                                        <p:cTn id="53" dur="500" fill="hold"/>
                                        <p:tgtEl>
                                          <p:spTgt spid="41">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40">
                                            <p:txEl>
                                              <p:pRg st="5" end="5"/>
                                            </p:txEl>
                                          </p:spTgt>
                                        </p:tgtEl>
                                        <p:attrNameLst>
                                          <p:attrName>style.visibility</p:attrName>
                                        </p:attrNameLst>
                                      </p:cBhvr>
                                      <p:to>
                                        <p:strVal val="visible"/>
                                      </p:to>
                                    </p:set>
                                    <p:anim calcmode="lin" valueType="num">
                                      <p:cBhvr additive="base">
                                        <p:cTn id="59" dur="500" fill="hold"/>
                                        <p:tgtEl>
                                          <p:spTgt spid="40">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0">
                                            <p:txEl>
                                              <p:pRg st="5" end="5"/>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41">
                                            <p:txEl>
                                              <p:pRg st="4" end="4"/>
                                            </p:txEl>
                                          </p:spTgt>
                                        </p:tgtEl>
                                        <p:attrNameLst>
                                          <p:attrName>style.visibility</p:attrName>
                                        </p:attrNameLst>
                                      </p:cBhvr>
                                      <p:to>
                                        <p:strVal val="visible"/>
                                      </p:to>
                                    </p:set>
                                    <p:anim calcmode="lin" valueType="num">
                                      <p:cBhvr additive="base">
                                        <p:cTn id="63" dur="500" fill="hold"/>
                                        <p:tgtEl>
                                          <p:spTgt spid="41">
                                            <p:txEl>
                                              <p:pRg st="4" end="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0">
                                            <p:txEl>
                                              <p:pRg st="6" end="6"/>
                                            </p:txEl>
                                          </p:spTgt>
                                        </p:tgtEl>
                                        <p:attrNameLst>
                                          <p:attrName>style.visibility</p:attrName>
                                        </p:attrNameLst>
                                      </p:cBhvr>
                                      <p:to>
                                        <p:strVal val="visible"/>
                                      </p:to>
                                    </p:set>
                                    <p:anim calcmode="lin" valueType="num">
                                      <p:cBhvr additive="base">
                                        <p:cTn id="69" dur="500" fill="hold"/>
                                        <p:tgtEl>
                                          <p:spTgt spid="40">
                                            <p:txEl>
                                              <p:pRg st="6" end="6"/>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0">
                                            <p:txEl>
                                              <p:pRg st="6" end="6"/>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41">
                                            <p:txEl>
                                              <p:pRg st="5" end="5"/>
                                            </p:txEl>
                                          </p:spTgt>
                                        </p:tgtEl>
                                        <p:attrNameLst>
                                          <p:attrName>style.visibility</p:attrName>
                                        </p:attrNameLst>
                                      </p:cBhvr>
                                      <p:to>
                                        <p:strVal val="visible"/>
                                      </p:to>
                                    </p:set>
                                    <p:anim calcmode="lin" valueType="num">
                                      <p:cBhvr additive="base">
                                        <p:cTn id="73" dur="500" fill="hold"/>
                                        <p:tgtEl>
                                          <p:spTgt spid="41">
                                            <p:txEl>
                                              <p:pRg st="5" end="5"/>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40">
                                            <p:txEl>
                                              <p:pRg st="7" end="7"/>
                                            </p:txEl>
                                          </p:spTgt>
                                        </p:tgtEl>
                                        <p:attrNameLst>
                                          <p:attrName>style.visibility</p:attrName>
                                        </p:attrNameLst>
                                      </p:cBhvr>
                                      <p:to>
                                        <p:strVal val="visible"/>
                                      </p:to>
                                    </p:set>
                                    <p:anim calcmode="lin" valueType="num">
                                      <p:cBhvr additive="base">
                                        <p:cTn id="79" dur="500" fill="hold"/>
                                        <p:tgtEl>
                                          <p:spTgt spid="40">
                                            <p:txEl>
                                              <p:pRg st="7" end="7"/>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0">
                                            <p:txEl>
                                              <p:pRg st="7" end="7"/>
                                            </p:txEl>
                                          </p:spTgt>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41">
                                            <p:txEl>
                                              <p:pRg st="6" end="6"/>
                                            </p:txEl>
                                          </p:spTgt>
                                        </p:tgtEl>
                                        <p:attrNameLst>
                                          <p:attrName>style.visibility</p:attrName>
                                        </p:attrNameLst>
                                      </p:cBhvr>
                                      <p:to>
                                        <p:strVal val="visible"/>
                                      </p:to>
                                    </p:set>
                                    <p:anim calcmode="lin" valueType="num">
                                      <p:cBhvr additive="base">
                                        <p:cTn id="83" dur="500" fill="hold"/>
                                        <p:tgtEl>
                                          <p:spTgt spid="41">
                                            <p:txEl>
                                              <p:pRg st="6" end="6"/>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4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40">
                                            <p:txEl>
                                              <p:pRg st="8" end="8"/>
                                            </p:txEl>
                                          </p:spTgt>
                                        </p:tgtEl>
                                        <p:attrNameLst>
                                          <p:attrName>style.visibility</p:attrName>
                                        </p:attrNameLst>
                                      </p:cBhvr>
                                      <p:to>
                                        <p:strVal val="visible"/>
                                      </p:to>
                                    </p:set>
                                    <p:anim calcmode="lin" valueType="num">
                                      <p:cBhvr additive="base">
                                        <p:cTn id="89" dur="500" fill="hold"/>
                                        <p:tgtEl>
                                          <p:spTgt spid="40">
                                            <p:txEl>
                                              <p:pRg st="8" end="8"/>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40">
                                            <p:txEl>
                                              <p:pRg st="8" end="8"/>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41">
                                            <p:txEl>
                                              <p:pRg st="7" end="7"/>
                                            </p:txEl>
                                          </p:spTgt>
                                        </p:tgtEl>
                                        <p:attrNameLst>
                                          <p:attrName>style.visibility</p:attrName>
                                        </p:attrNameLst>
                                      </p:cBhvr>
                                      <p:to>
                                        <p:strVal val="visible"/>
                                      </p:to>
                                    </p:set>
                                    <p:anim calcmode="lin" valueType="num">
                                      <p:cBhvr additive="base">
                                        <p:cTn id="93" dur="500" fill="hold"/>
                                        <p:tgtEl>
                                          <p:spTgt spid="41">
                                            <p:txEl>
                                              <p:pRg st="7" end="7"/>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41">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40">
                                            <p:txEl>
                                              <p:pRg st="9" end="9"/>
                                            </p:txEl>
                                          </p:spTgt>
                                        </p:tgtEl>
                                        <p:attrNameLst>
                                          <p:attrName>style.visibility</p:attrName>
                                        </p:attrNameLst>
                                      </p:cBhvr>
                                      <p:to>
                                        <p:strVal val="visible"/>
                                      </p:to>
                                    </p:set>
                                    <p:anim calcmode="lin" valueType="num">
                                      <p:cBhvr additive="base">
                                        <p:cTn id="99" dur="500" fill="hold"/>
                                        <p:tgtEl>
                                          <p:spTgt spid="40">
                                            <p:txEl>
                                              <p:pRg st="9" end="9"/>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40">
                                            <p:txEl>
                                              <p:pRg st="9" end="9"/>
                                            </p:txEl>
                                          </p:spTgt>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41">
                                            <p:txEl>
                                              <p:pRg st="8" end="8"/>
                                            </p:txEl>
                                          </p:spTgt>
                                        </p:tgtEl>
                                        <p:attrNameLst>
                                          <p:attrName>style.visibility</p:attrName>
                                        </p:attrNameLst>
                                      </p:cBhvr>
                                      <p:to>
                                        <p:strVal val="visible"/>
                                      </p:to>
                                    </p:set>
                                    <p:anim calcmode="lin" valueType="num">
                                      <p:cBhvr additive="base">
                                        <p:cTn id="103" dur="500" fill="hold"/>
                                        <p:tgtEl>
                                          <p:spTgt spid="41">
                                            <p:txEl>
                                              <p:pRg st="8" end="8"/>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1">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76200" y="2949217"/>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8" name="Straight Connector 47"/>
          <p:cNvCxnSpPr/>
          <p:nvPr/>
        </p:nvCxnSpPr>
        <p:spPr bwMode="auto">
          <a:xfrm flipV="1">
            <a:off x="1680268" y="997718"/>
            <a:ext cx="630784" cy="431293"/>
          </a:xfrm>
          <a:prstGeom prst="line">
            <a:avLst/>
          </a:prstGeom>
          <a:noFill/>
          <a:ln w="25400" cap="flat" cmpd="sng" algn="ctr">
            <a:solidFill>
              <a:schemeClr val="hlink"/>
            </a:solidFill>
            <a:prstDash val="solid"/>
            <a:round/>
            <a:headEnd type="none" w="med" len="med"/>
            <a:tailEnd type="none"/>
          </a:ln>
          <a:effectLst/>
        </p:spPr>
      </p:cxnSp>
      <p:sp>
        <p:nvSpPr>
          <p:cNvPr id="49" name="AutoShape 8">
            <a:extLst>
              <a:ext uri="{FF2B5EF4-FFF2-40B4-BE49-F238E27FC236}">
                <a16:creationId xmlns:a16="http://schemas.microsoft.com/office/drawing/2014/main" id="{175CF7DC-42B9-4A65-A9F8-F916DF5E9571}"/>
              </a:ext>
            </a:extLst>
          </p:cNvPr>
          <p:cNvSpPr>
            <a:spLocks noChangeArrowheads="1"/>
          </p:cNvSpPr>
          <p:nvPr/>
        </p:nvSpPr>
        <p:spPr bwMode="auto">
          <a:xfrm>
            <a:off x="1565623" y="2949217"/>
            <a:ext cx="7419446" cy="3756383"/>
          </a:xfrm>
          <a:prstGeom prst="wedgeRectCallout">
            <a:avLst>
              <a:gd name="adj1" fmla="val -53976"/>
              <a:gd name="adj2" fmla="val -3077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buFont typeface="+mj-lt"/>
              <a:buAutoNum type="arabicPeriod"/>
            </a:pPr>
            <a:r>
              <a:rPr lang="en-US" altLang="en-US" sz="2400" dirty="0"/>
              <a:t>Deduction Goal: </a:t>
            </a:r>
            <a:r>
              <a:rPr lang="en-US" altLang="en-US" sz="2400" dirty="0">
                <a:sym typeface="Symbol" panose="05050102010706020507" pitchFamily="18" charset="2"/>
              </a:rPr>
              <a:t></a:t>
            </a:r>
            <a:endParaRPr lang="en-US" altLang="en-US" sz="2400" dirty="0">
              <a:cs typeface="Times New Roman" panose="02020603050405020304" pitchFamily="18" charset="0"/>
              <a:sym typeface="Symbol" panose="05050102010706020507" pitchFamily="18" charset="2"/>
            </a:endParaRPr>
          </a:p>
          <a:p>
            <a:pPr marL="457200" indent="-457200" eaLnBrk="1" hangingPunct="1">
              <a:spcBef>
                <a:spcPct val="0"/>
              </a:spcBef>
              <a:buAutoNum type="arabicPeriod"/>
            </a:pPr>
            <a:r>
              <a:rPr lang="en-US" altLang="en-US" sz="2400" dirty="0">
                <a:latin typeface="Symbol" pitchFamily="18" charset="2"/>
              </a:rPr>
              <a:t>      $</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a:t>
            </a:r>
          </a:p>
          <a:p>
            <a:pPr marL="457200" indent="-457200" eaLnBrk="1" hangingPunct="1">
              <a:spcBef>
                <a:spcPct val="0"/>
              </a:spcBef>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n-US" altLang="en-US" sz="2400" dirty="0"/>
              <a:t>(x</a:t>
            </a:r>
            <a:r>
              <a:rPr lang="en-US" altLang="en-US" sz="2400" baseline="-25000" dirty="0">
                <a:latin typeface="Symbol" pitchFamily="18" charset="2"/>
              </a:rPr>
              <a:t>$</a:t>
            </a:r>
            <a:r>
              <a:rPr lang="en-US" altLang="en-US" sz="2400" dirty="0"/>
              <a:t>)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a:t>
            </a:r>
            <a:r>
              <a:rPr lang="en-US" altLang="en-US" sz="2400" baseline="-25000" dirty="0">
                <a:latin typeface="Symbol" pitchFamily="18" charset="2"/>
              </a:rPr>
              <a:t>$</a:t>
            </a:r>
            <a:r>
              <a:rPr lang="en-CA" altLang="en-US" sz="2400" dirty="0">
                <a:cs typeface="Times New Roman" panose="02020603050405020304" pitchFamily="18" charset="0"/>
                <a:sym typeface="Symbol" panose="05050102010706020507" pitchFamily="18" charset="2"/>
              </a:rPr>
              <a:t>)</a:t>
            </a:r>
          </a:p>
          <a:p>
            <a:pPr marL="457200" indent="-457200" eaLnBrk="1" hangingPunct="1">
              <a:spcBef>
                <a:spcPct val="0"/>
              </a:spcBef>
              <a:buFontTx/>
              <a:buAutoNum type="arabicPeriod"/>
            </a:pPr>
            <a:r>
              <a:rPr lang="en-US" altLang="en-US" sz="2400" dirty="0">
                <a:cs typeface="Times New Roman" panose="02020603050405020304" pitchFamily="18" charset="0"/>
                <a:sym typeface="Symbol" panose="05050102010706020507" pitchFamily="18" charset="2"/>
              </a:rPr>
              <a:t>      Cases Goal:</a:t>
            </a:r>
            <a:r>
              <a:rPr lang="el-GR"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n-US" altLang="en-US" sz="2400" dirty="0">
                <a:latin typeface="Symbol" pitchFamily="18" charset="2"/>
              </a:rPr>
              <a:t>$</a:t>
            </a:r>
            <a:r>
              <a:rPr lang="en-US" altLang="en-US" sz="2400" dirty="0"/>
              <a:t>x</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a:t>
            </a:r>
            <a:r>
              <a:rPr lang="en-US" altLang="en-US" sz="2400" dirty="0">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457200" indent="-457200" eaLnBrk="1" hangingPunct="1">
              <a:spcBef>
                <a:spcPct val="0"/>
              </a:spcBef>
              <a:buFontTx/>
              <a:buAutoNum type="arabicPeriod"/>
            </a:pPr>
            <a:r>
              <a:rPr lang="en-US" altLang="en-US" sz="2400" dirty="0"/>
              <a:t>           Case </a:t>
            </a:r>
            <a:r>
              <a:rPr lang="el-GR" altLang="en-US" sz="2400" dirty="0">
                <a:cs typeface="Times New Roman" panose="02020603050405020304" pitchFamily="18" charset="0"/>
                <a:sym typeface="Symbol" panose="05050102010706020507" pitchFamily="18" charset="2"/>
              </a:rPr>
              <a:t>α</a:t>
            </a:r>
            <a:r>
              <a:rPr lang="en-US" altLang="en-US" sz="2400" dirty="0"/>
              <a:t>(x</a:t>
            </a:r>
            <a:r>
              <a:rPr lang="en-US" altLang="en-US" sz="2400" baseline="-25000" dirty="0">
                <a:latin typeface="Symbol" pitchFamily="18" charset="2"/>
              </a:rPr>
              <a:t>$</a:t>
            </a:r>
            <a:r>
              <a:rPr lang="en-US" altLang="en-US" sz="2400" dirty="0"/>
              <a:t>):</a:t>
            </a:r>
          </a:p>
          <a:p>
            <a:pPr marL="457200" indent="-457200" eaLnBrk="1" hangingPunct="1">
              <a:spcBef>
                <a:spcPct val="0"/>
              </a:spcBef>
              <a:buAutoNum type="arabicPeriod"/>
            </a:pPr>
            <a:r>
              <a:rPr lang="en-US" altLang="en-US" sz="2400" dirty="0">
                <a:latin typeface="Symbol" pitchFamily="18" charset="2"/>
              </a:rPr>
              <a:t>                   $</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a:t>
            </a:r>
          </a:p>
          <a:p>
            <a:pPr marL="457200" indent="-457200" eaLnBrk="1" hangingPunct="1">
              <a:spcBef>
                <a:spcPct val="0"/>
              </a:spcBef>
              <a:buAutoNum type="arabicPeriod"/>
            </a:pPr>
            <a:r>
              <a:rPr lang="en-US" altLang="en-US" sz="2400" dirty="0">
                <a:sym typeface="Symbol" panose="05050102010706020507" pitchFamily="18" charset="2"/>
              </a:rPr>
              <a:t>                   (</a:t>
            </a:r>
            <a:r>
              <a:rPr lang="en-US" altLang="en-US" sz="2400" dirty="0">
                <a:latin typeface="Symbol" pitchFamily="18" charset="2"/>
              </a:rPr>
              <a:t>$</a:t>
            </a:r>
            <a:r>
              <a:rPr lang="en-US" altLang="en-US" sz="2400" dirty="0"/>
              <a:t>x </a:t>
            </a:r>
            <a:r>
              <a:rPr lang="el-GR" altLang="en-US" sz="2400" dirty="0">
                <a:cs typeface="Times New Roman" panose="02020603050405020304" pitchFamily="18" charset="0"/>
                <a:sym typeface="Symbol" panose="05050102010706020507" pitchFamily="18" charset="2"/>
              </a:rPr>
              <a:t>α</a:t>
            </a:r>
            <a:r>
              <a:rPr lang="en-US" altLang="en-US" sz="2400" dirty="0"/>
              <a:t>(x))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n-US" altLang="en-US" sz="2400" dirty="0">
                <a:latin typeface="Symbol" pitchFamily="18" charset="2"/>
              </a:rPr>
              <a:t>$</a:t>
            </a:r>
            <a:r>
              <a:rPr lang="en-US" altLang="en-US" sz="2400" dirty="0"/>
              <a:t>x</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(x))</a:t>
            </a:r>
          </a:p>
          <a:p>
            <a:pPr marL="457200" indent="-457200" eaLnBrk="1" hangingPunct="1">
              <a:spcBef>
                <a:spcPct val="0"/>
              </a:spcBef>
              <a:buAutoNum type="arabicPeriod"/>
            </a:pPr>
            <a:r>
              <a:rPr lang="en-US" altLang="en-US" sz="2400" dirty="0"/>
              <a:t>                   Case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t>(x</a:t>
            </a:r>
            <a:r>
              <a:rPr lang="en-US" altLang="en-US" sz="2400" baseline="-25000" dirty="0">
                <a:latin typeface="Symbol" pitchFamily="18" charset="2"/>
              </a:rPr>
              <a:t>$</a:t>
            </a:r>
            <a:r>
              <a:rPr lang="en-US" altLang="en-US" sz="2400" dirty="0"/>
              <a:t>)</a:t>
            </a:r>
            <a:endParaRPr lang="en-CA" altLang="en-US" sz="2400" dirty="0">
              <a:cs typeface="Times New Roman" panose="02020603050405020304" pitchFamily="18" charset="0"/>
              <a:sym typeface="Symbol" panose="05050102010706020507" pitchFamily="18" charset="2"/>
            </a:endParaRPr>
          </a:p>
          <a:p>
            <a:pPr marL="457200" indent="-457200" eaLnBrk="1" hangingPunct="1">
              <a:spcBef>
                <a:spcPct val="0"/>
              </a:spcBef>
              <a:buFontTx/>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a:p>
            <a:pPr marL="457200" indent="-457200" eaLnBrk="1" hangingPunct="1">
              <a:spcBef>
                <a:spcPct val="0"/>
              </a:spcBef>
              <a:buFontTx/>
              <a:buAutoNum type="arabicPeriod"/>
            </a:pPr>
            <a:r>
              <a:rPr lang="en-US" altLang="en-US" sz="2400" dirty="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50" name="Rectangle 49">
            <a:extLst>
              <a:ext uri="{FF2B5EF4-FFF2-40B4-BE49-F238E27FC236}">
                <a16:creationId xmlns:a16="http://schemas.microsoft.com/office/drawing/2014/main" id="{42D3F9DC-AA4F-44F9-B6CF-ABEFD5921CE9}"/>
              </a:ext>
            </a:extLst>
          </p:cNvPr>
          <p:cNvSpPr/>
          <p:nvPr/>
        </p:nvSpPr>
        <p:spPr>
          <a:xfrm>
            <a:off x="6337450" y="3334240"/>
            <a:ext cx="3568550" cy="3416320"/>
          </a:xfrm>
          <a:prstGeom prst="rect">
            <a:avLst/>
          </a:prstGeom>
        </p:spPr>
        <p:txBody>
          <a:bodyPr wrap="square">
            <a:spAutoFit/>
          </a:bodyPr>
          <a:lstStyle/>
          <a:p>
            <a:pPr algn="l"/>
            <a:r>
              <a:rPr lang="en-US" altLang="en-US" sz="2400" dirty="0"/>
              <a:t>Assumption</a:t>
            </a:r>
            <a:endParaRPr lang="en-US" altLang="en-US" sz="2400" dirty="0">
              <a:sym typeface="Symbol" panose="05050102010706020507" pitchFamily="18" charset="2"/>
            </a:endParaRPr>
          </a:p>
          <a:p>
            <a:pPr algn="l"/>
            <a:r>
              <a:rPr lang="en-US" sz="2400" dirty="0"/>
              <a:t>Remove </a:t>
            </a:r>
            <a:r>
              <a:rPr lang="en-US" altLang="en-US" sz="2400" dirty="0">
                <a:latin typeface="Symbol" pitchFamily="18" charset="2"/>
              </a:rPr>
              <a:t>$</a:t>
            </a:r>
          </a:p>
          <a:p>
            <a:pPr algn="l"/>
            <a:r>
              <a:rPr lang="en-US" altLang="en-US" sz="2400" dirty="0"/>
              <a:t>      Cases: 3</a:t>
            </a:r>
          </a:p>
          <a:p>
            <a:pPr algn="l"/>
            <a:r>
              <a:rPr lang="en-US" altLang="en-US" sz="2400" dirty="0"/>
              <a:t>Assumption</a:t>
            </a:r>
            <a:endParaRPr lang="en-US" altLang="en-US" sz="2400" dirty="0">
              <a:sym typeface="Symbol" panose="05050102010706020507" pitchFamily="18" charset="2"/>
            </a:endParaRPr>
          </a:p>
          <a:p>
            <a:pPr algn="l"/>
            <a:r>
              <a:rPr lang="en-US" sz="2400" dirty="0"/>
              <a:t>Add </a:t>
            </a:r>
            <a:r>
              <a:rPr lang="en-US" altLang="en-US" sz="2400" dirty="0">
                <a:latin typeface="Symbol" pitchFamily="18" charset="2"/>
              </a:rPr>
              <a:t>$</a:t>
            </a:r>
            <a:endParaRPr lang="en-US" altLang="en-US" sz="2400" dirty="0"/>
          </a:p>
          <a:p>
            <a:pPr algn="l"/>
            <a:r>
              <a:rPr lang="en-US" sz="2400" dirty="0" err="1"/>
              <a:t>Lm</a:t>
            </a:r>
            <a:r>
              <a:rPr lang="en-US" sz="2400" dirty="0"/>
              <a:t>: α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 </a:t>
            </a:r>
            <a:r>
              <a:rPr lang="en-US" sz="2400" dirty="0"/>
              <a:t>α</a:t>
            </a:r>
            <a:r>
              <a:rPr lang="el-GR" altLang="en-US" sz="2400" dirty="0">
                <a:cs typeface="Times New Roman" panose="02020603050405020304" pitchFamily="18" charset="0"/>
                <a:sym typeface="Symbol" panose="05050102010706020507" pitchFamily="18" charset="2"/>
              </a:rPr>
              <a:t></a:t>
            </a:r>
            <a:r>
              <a:rPr lang="en-US" sz="2400" dirty="0"/>
              <a:t>β</a:t>
            </a:r>
            <a:endParaRPr lang="en-US" altLang="en-US" sz="2400" dirty="0"/>
          </a:p>
          <a:p>
            <a:pPr algn="l"/>
            <a:r>
              <a:rPr lang="en-US" altLang="en-US" sz="2400" dirty="0"/>
              <a:t>Similar</a:t>
            </a:r>
          </a:p>
          <a:p>
            <a:pPr algn="l"/>
            <a:r>
              <a:rPr lang="en-US" altLang="en-US" sz="2400" dirty="0"/>
              <a:t>Cases Conclusion</a:t>
            </a:r>
          </a:p>
          <a:p>
            <a:pPr algn="l"/>
            <a:r>
              <a:rPr lang="en-US" altLang="en-US" sz="2400" dirty="0"/>
              <a:t>Deduction </a:t>
            </a:r>
            <a:r>
              <a:rPr lang="en-US" altLang="en-US" sz="2400" dirty="0" err="1"/>
              <a:t>Concl</a:t>
            </a:r>
            <a:endParaRPr lang="en-US" altLang="en-US" sz="2400" dirty="0"/>
          </a:p>
        </p:txBody>
      </p:sp>
      <p:sp>
        <p:nvSpPr>
          <p:cNvPr id="17" name="Rectangle 2">
            <a:extLst>
              <a:ext uri="{FF2B5EF4-FFF2-40B4-BE49-F238E27FC236}">
                <a16:creationId xmlns:a16="http://schemas.microsoft.com/office/drawing/2014/main" id="{71089A1E-11E3-486D-B540-E694DA249290}"/>
              </a:ext>
            </a:extLst>
          </p:cNvPr>
          <p:cNvSpPr txBox="1">
            <a:spLocks noChangeArrowheads="1"/>
          </p:cNvSpPr>
          <p:nvPr/>
        </p:nvSpPr>
        <p:spPr>
          <a:xfrm>
            <a:off x="1600200" y="-44304"/>
            <a:ext cx="5791200" cy="610905"/>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by Cases</a:t>
            </a:r>
          </a:p>
        </p:txBody>
      </p:sp>
      <p:grpSp>
        <p:nvGrpSpPr>
          <p:cNvPr id="19" name="Group 18"/>
          <p:cNvGrpSpPr/>
          <p:nvPr/>
        </p:nvGrpSpPr>
        <p:grpSpPr>
          <a:xfrm>
            <a:off x="222069" y="418578"/>
            <a:ext cx="8763000" cy="1012461"/>
            <a:chOff x="222069" y="1381054"/>
            <a:chExt cx="8763000" cy="1012461"/>
          </a:xfrm>
        </p:grpSpPr>
        <p:sp>
          <p:nvSpPr>
            <p:cNvPr id="21" name="Rectangle 20">
              <a:extLst>
                <a:ext uri="{FF2B5EF4-FFF2-40B4-BE49-F238E27FC236}">
                  <a16:creationId xmlns:a16="http://schemas.microsoft.com/office/drawing/2014/main" id="{4DE4D6B5-B9CE-4FD1-A521-A85288C8800B}"/>
                </a:ext>
              </a:extLst>
            </p:cNvPr>
            <p:cNvSpPr/>
            <p:nvPr/>
          </p:nvSpPr>
          <p:spPr>
            <a:xfrm>
              <a:off x="222069" y="1439408"/>
              <a:ext cx="8763000" cy="954107"/>
            </a:xfrm>
            <a:prstGeom prst="rect">
              <a:avLst/>
            </a:prstGeom>
          </p:spPr>
          <p:txBody>
            <a:bodyPr wrap="square">
              <a:spAutoFit/>
            </a:bodyPr>
            <a:lstStyle/>
            <a:p>
              <a:pPr marL="0" lvl="1" algn="ctr"/>
              <a:r>
                <a:rPr lang="en-US" sz="2800" dirty="0">
                  <a:solidFill>
                    <a:schemeClr val="tx2"/>
                  </a:solidFill>
                  <a:latin typeface="+mj-lt"/>
                </a:rPr>
                <a:t>Distributive Law for </a:t>
              </a:r>
              <a:r>
                <a:rPr lang="en-US" altLang="en-US" sz="2800" dirty="0">
                  <a:solidFill>
                    <a:schemeClr val="tx2"/>
                  </a:solidFill>
                  <a:latin typeface="Symbol" pitchFamily="18" charset="2"/>
                </a:rPr>
                <a:t>$ </a:t>
              </a:r>
              <a:r>
                <a:rPr lang="en-US" altLang="en-US" sz="2800" dirty="0">
                  <a:solidFill>
                    <a:schemeClr val="tx2"/>
                  </a:solidFill>
                </a:rPr>
                <a:t>and </a:t>
              </a:r>
              <a:r>
                <a:rPr lang="el-GR" altLang="en-US" sz="2800" dirty="0">
                  <a:solidFill>
                    <a:schemeClr val="tx2"/>
                  </a:solidFill>
                  <a:cs typeface="Times New Roman" panose="02020603050405020304" pitchFamily="18" charset="0"/>
                  <a:sym typeface="Symbol" panose="05050102010706020507" pitchFamily="18" charset="2"/>
                </a:rPr>
                <a:t></a:t>
              </a:r>
              <a:endParaRPr lang="en-CA" altLang="en-US" sz="2800" dirty="0">
                <a:solidFill>
                  <a:schemeClr val="tx2"/>
                </a:solidFill>
                <a:cs typeface="Times New Roman" panose="02020603050405020304" pitchFamily="18" charset="0"/>
                <a:sym typeface="Symbol" panose="05050102010706020507" pitchFamily="18" charset="2"/>
              </a:endParaRPr>
            </a:p>
            <a:p>
              <a:pPr marL="0" lvl="1" algn="ctr"/>
              <a:r>
                <a:rPr lang="en-US" altLang="en-US" sz="2800" dirty="0">
                  <a:solidFill>
                    <a:srgbClr val="FFC000"/>
                  </a:solidFill>
                  <a:latin typeface="Symbol" pitchFamily="18" charset="2"/>
                </a:rPr>
                <a:t>     $</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a:t>
              </a:r>
              <a:r>
                <a:rPr lang="en-US" altLang="en-US" sz="2800" dirty="0">
                  <a:solidFill>
                    <a:srgbClr val="FFC000"/>
                  </a:solidFill>
                  <a:sym typeface="Symbol" panose="05050102010706020507" pitchFamily="18" charset="2"/>
                </a:rPr>
                <a:t>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err="1">
                  <a:solidFill>
                    <a:srgbClr val="FFC000"/>
                  </a:solidFill>
                  <a:sym typeface="Symbol" panose="05050102010706020507" pitchFamily="18" charset="2"/>
                </a:rPr>
                <a:t>iff</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a:t>
              </a:r>
              <a:r>
                <a:rPr lang="en-US" altLang="en-US" sz="2800" dirty="0">
                  <a:solidFill>
                    <a:srgbClr val="FFC000"/>
                  </a:solidFill>
                  <a:sym typeface="Symbol" panose="05050102010706020507" pitchFamily="18" charset="2"/>
                </a:rPr>
                <a:t>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endParaRPr lang="en-US" altLang="en-US" sz="2800" dirty="0">
                <a:solidFill>
                  <a:srgbClr val="FFC000"/>
                </a:solidFill>
              </a:endParaRPr>
            </a:p>
          </p:txBody>
        </p:sp>
        <p:sp>
          <p:nvSpPr>
            <p:cNvPr id="22" name="Rectangle 21">
              <a:extLst>
                <a:ext uri="{FF2B5EF4-FFF2-40B4-BE49-F238E27FC236}">
                  <a16:creationId xmlns:a16="http://schemas.microsoft.com/office/drawing/2014/main" id="{E4302D77-4280-45AC-9F7B-24823FABB558}"/>
                </a:ext>
              </a:extLst>
            </p:cNvPr>
            <p:cNvSpPr/>
            <p:nvPr/>
          </p:nvSpPr>
          <p:spPr>
            <a:xfrm>
              <a:off x="3041716" y="1792019"/>
              <a:ext cx="755032" cy="338554"/>
            </a:xfrm>
            <a:prstGeom prst="rect">
              <a:avLst/>
            </a:prstGeom>
          </p:spPr>
          <p:txBody>
            <a:bodyPr wrap="square">
              <a:spAutoFit/>
            </a:bodyPr>
            <a:lstStyle/>
            <a:p>
              <a:pPr algn="l"/>
              <a:r>
                <a:rPr lang="en-US" sz="1600" dirty="0">
                  <a:solidFill>
                    <a:srgbClr val="FFC000"/>
                  </a:solidFill>
                </a:rPr>
                <a:t>or</a:t>
              </a:r>
            </a:p>
          </p:txBody>
        </p:sp>
        <p:sp>
          <p:nvSpPr>
            <p:cNvPr id="23" name="Rectangle 22">
              <a:extLst>
                <a:ext uri="{FF2B5EF4-FFF2-40B4-BE49-F238E27FC236}">
                  <a16:creationId xmlns:a16="http://schemas.microsoft.com/office/drawing/2014/main" id="{E4302D77-4280-45AC-9F7B-24823FABB558}"/>
                </a:ext>
              </a:extLst>
            </p:cNvPr>
            <p:cNvSpPr/>
            <p:nvPr/>
          </p:nvSpPr>
          <p:spPr>
            <a:xfrm>
              <a:off x="6375409" y="1381054"/>
              <a:ext cx="755032" cy="338554"/>
            </a:xfrm>
            <a:prstGeom prst="rect">
              <a:avLst/>
            </a:prstGeom>
          </p:spPr>
          <p:txBody>
            <a:bodyPr wrap="square">
              <a:spAutoFit/>
            </a:bodyPr>
            <a:lstStyle/>
            <a:p>
              <a:pPr algn="l"/>
              <a:r>
                <a:rPr lang="en-US" sz="1600" dirty="0">
                  <a:solidFill>
                    <a:schemeClr val="tx2"/>
                  </a:solidFill>
                </a:rPr>
                <a:t>or</a:t>
              </a:r>
            </a:p>
          </p:txBody>
        </p:sp>
        <p:sp>
          <p:nvSpPr>
            <p:cNvPr id="24" name="Rectangle 23">
              <a:extLst>
                <a:ext uri="{FF2B5EF4-FFF2-40B4-BE49-F238E27FC236}">
                  <a16:creationId xmlns:a16="http://schemas.microsoft.com/office/drawing/2014/main" id="{E4302D77-4280-45AC-9F7B-24823FABB558}"/>
                </a:ext>
              </a:extLst>
            </p:cNvPr>
            <p:cNvSpPr/>
            <p:nvPr/>
          </p:nvSpPr>
          <p:spPr>
            <a:xfrm>
              <a:off x="6039678" y="1802296"/>
              <a:ext cx="755032" cy="338554"/>
            </a:xfrm>
            <a:prstGeom prst="rect">
              <a:avLst/>
            </a:prstGeom>
          </p:spPr>
          <p:txBody>
            <a:bodyPr wrap="square">
              <a:spAutoFit/>
            </a:bodyPr>
            <a:lstStyle/>
            <a:p>
              <a:pPr algn="l"/>
              <a:r>
                <a:rPr lang="en-US" sz="1600" dirty="0">
                  <a:solidFill>
                    <a:srgbClr val="FFC000"/>
                  </a:solidFill>
                </a:rPr>
                <a:t>or</a:t>
              </a:r>
            </a:p>
          </p:txBody>
        </p:sp>
      </p:grpSp>
      <p:sp>
        <p:nvSpPr>
          <p:cNvPr id="30" name="Rectangle 29"/>
          <p:cNvSpPr/>
          <p:nvPr/>
        </p:nvSpPr>
        <p:spPr>
          <a:xfrm flipH="1">
            <a:off x="4322830" y="907282"/>
            <a:ext cx="372000" cy="461665"/>
          </a:xfrm>
          <a:prstGeom prst="rect">
            <a:avLst/>
          </a:prstGeom>
          <a:solidFill>
            <a:srgbClr val="000066"/>
          </a:solidFill>
        </p:spPr>
        <p:txBody>
          <a:bodyPr wrap="square">
            <a:spAutoFit/>
          </a:bodyPr>
          <a:lstStyle/>
          <a:p>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sz="2400" dirty="0"/>
          </a:p>
        </p:txBody>
      </p:sp>
      <p:grpSp>
        <p:nvGrpSpPr>
          <p:cNvPr id="31" name="Group 30"/>
          <p:cNvGrpSpPr/>
          <p:nvPr/>
        </p:nvGrpSpPr>
        <p:grpSpPr>
          <a:xfrm>
            <a:off x="2525274" y="1212134"/>
            <a:ext cx="3843434" cy="535723"/>
            <a:chOff x="1728091" y="1258027"/>
            <a:chExt cx="3843434" cy="535723"/>
          </a:xfrm>
        </p:grpSpPr>
        <p:sp>
          <p:nvSpPr>
            <p:cNvPr id="32" name="Rectangle 31"/>
            <p:cNvSpPr/>
            <p:nvPr/>
          </p:nvSpPr>
          <p:spPr>
            <a:xfrm>
              <a:off x="1728091" y="1317744"/>
              <a:ext cx="1510350"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CA" sz="2400" dirty="0">
                <a:solidFill>
                  <a:srgbClr val="FFC000"/>
                </a:solidFill>
              </a:endParaRPr>
            </a:p>
          </p:txBody>
        </p:sp>
        <p:sp>
          <p:nvSpPr>
            <p:cNvPr id="33" name="Rectangle 32"/>
            <p:cNvSpPr/>
            <p:nvPr/>
          </p:nvSpPr>
          <p:spPr>
            <a:xfrm>
              <a:off x="5250603" y="1332085"/>
              <a:ext cx="32092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γ</a:t>
              </a:r>
              <a:endParaRPr lang="en-CA" sz="2400" dirty="0">
                <a:solidFill>
                  <a:srgbClr val="FFC000"/>
                </a:solidFill>
              </a:endParaRPr>
            </a:p>
          </p:txBody>
        </p:sp>
        <p:sp>
          <p:nvSpPr>
            <p:cNvPr id="34" name="Rectangle 33"/>
            <p:cNvSpPr/>
            <p:nvPr/>
          </p:nvSpPr>
          <p:spPr>
            <a:xfrm flipH="1">
              <a:off x="3317618" y="1258027"/>
              <a:ext cx="685799" cy="461665"/>
            </a:xfrm>
            <a:prstGeom prst="rect">
              <a:avLst/>
            </a:prstGeom>
            <a:noFill/>
          </p:spPr>
          <p:txBody>
            <a:bodyPr wrap="square">
              <a:spAutoFit/>
            </a:bodyPr>
            <a:lstStyle/>
            <a:p>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sz="2400" dirty="0"/>
            </a:p>
          </p:txBody>
        </p:sp>
      </p:grpSp>
      <p:sp>
        <p:nvSpPr>
          <p:cNvPr id="18" name="Text Box 21">
            <a:extLst>
              <a:ext uri="{FF2B5EF4-FFF2-40B4-BE49-F238E27FC236}">
                <a16:creationId xmlns:a16="http://schemas.microsoft.com/office/drawing/2014/main" id="{F71EB1A0-AABA-46EA-8C18-EB6848348E06}"/>
              </a:ext>
            </a:extLst>
          </p:cNvPr>
          <p:cNvSpPr txBox="1">
            <a:spLocks noChangeArrowheads="1"/>
          </p:cNvSpPr>
          <p:nvPr/>
        </p:nvSpPr>
        <p:spPr bwMode="auto">
          <a:xfrm>
            <a:off x="1641822" y="1928214"/>
            <a:ext cx="524534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(proof by cases):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prove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20" name="AutoShape 8">
            <a:extLst>
              <a:ext uri="{FF2B5EF4-FFF2-40B4-BE49-F238E27FC236}">
                <a16:creationId xmlns:a16="http://schemas.microsoft.com/office/drawing/2014/main" id="{5CF8B8EF-39BA-4E7D-BDB8-616D4292191E}"/>
              </a:ext>
            </a:extLst>
          </p:cNvPr>
          <p:cNvSpPr>
            <a:spLocks noChangeArrowheads="1"/>
          </p:cNvSpPr>
          <p:nvPr/>
        </p:nvSpPr>
        <p:spPr bwMode="auto">
          <a:xfrm>
            <a:off x="1565623" y="1947007"/>
            <a:ext cx="5825778" cy="911618"/>
          </a:xfrm>
          <a:prstGeom prst="wedgeRectCallout">
            <a:avLst>
              <a:gd name="adj1" fmla="val -54631"/>
              <a:gd name="adj2" fmla="val 49208"/>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Tree>
    <p:extLst>
      <p:ext uri="{BB962C8B-B14F-4D97-AF65-F5344CB8AC3E}">
        <p14:creationId xmlns:p14="http://schemas.microsoft.com/office/powerpoint/2010/main" val="2907427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9">
                                            <p:txEl>
                                              <p:pRg st="0" end="0"/>
                                            </p:txEl>
                                          </p:spTgt>
                                        </p:tgtEl>
                                        <p:attrNameLst>
                                          <p:attrName>style.visibility</p:attrName>
                                        </p:attrNameLst>
                                      </p:cBhvr>
                                      <p:to>
                                        <p:strVal val="visible"/>
                                      </p:to>
                                    </p:set>
                                    <p:anim calcmode="lin" valueType="num">
                                      <p:cBhvr additive="base">
                                        <p:cTn id="13"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9">
                                            <p:txEl>
                                              <p:pRg st="1" end="1"/>
                                            </p:txEl>
                                          </p:spTgt>
                                        </p:tgtEl>
                                        <p:attrNameLst>
                                          <p:attrName>style.visibility</p:attrName>
                                        </p:attrNameLst>
                                      </p:cBhvr>
                                      <p:to>
                                        <p:strVal val="visible"/>
                                      </p:to>
                                    </p:set>
                                    <p:anim calcmode="lin" valueType="num">
                                      <p:cBhvr additive="base">
                                        <p:cTn id="19"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0">
                                            <p:txEl>
                                              <p:pRg st="0" end="0"/>
                                            </p:txEl>
                                          </p:spTgt>
                                        </p:tgtEl>
                                        <p:attrNameLst>
                                          <p:attrName>style.visibility</p:attrName>
                                        </p:attrNameLst>
                                      </p:cBhvr>
                                      <p:to>
                                        <p:strVal val="visible"/>
                                      </p:to>
                                    </p:set>
                                    <p:anim calcmode="lin" valueType="num">
                                      <p:cBhvr additive="base">
                                        <p:cTn id="25"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9">
                                            <p:txEl>
                                              <p:pRg st="2" end="2"/>
                                            </p:txEl>
                                          </p:spTgt>
                                        </p:tgtEl>
                                        <p:attrNameLst>
                                          <p:attrName>style.visibility</p:attrName>
                                        </p:attrNameLst>
                                      </p:cBhvr>
                                      <p:to>
                                        <p:strVal val="visible"/>
                                      </p:to>
                                    </p:set>
                                    <p:anim calcmode="lin" valueType="num">
                                      <p:cBhvr additive="base">
                                        <p:cTn id="31"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9">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8"/>
                                        </p:tgtEl>
                                        <p:attrNameLst>
                                          <p:attrName>style.visibility</p:attrName>
                                        </p:attrNameLst>
                                      </p:cBhvr>
                                      <p:to>
                                        <p:strVal val="visible"/>
                                      </p:to>
                                    </p:set>
                                    <p:anim calcmode="lin" valueType="num">
                                      <p:cBhvr additive="base">
                                        <p:cTn id="35" dur="500" fill="hold"/>
                                        <p:tgtEl>
                                          <p:spTgt spid="48"/>
                                        </p:tgtEl>
                                        <p:attrNameLst>
                                          <p:attrName>ppt_x</p:attrName>
                                        </p:attrNameLst>
                                      </p:cBhvr>
                                      <p:tavLst>
                                        <p:tav tm="0">
                                          <p:val>
                                            <p:strVal val="0-#ppt_w/2"/>
                                          </p:val>
                                        </p:tav>
                                        <p:tav tm="100000">
                                          <p:val>
                                            <p:strVal val="#ppt_x"/>
                                          </p:val>
                                        </p:tav>
                                      </p:tavLst>
                                    </p:anim>
                                    <p:anim calcmode="lin" valueType="num">
                                      <p:cBhvr additive="base">
                                        <p:cTn id="36"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50">
                                            <p:txEl>
                                              <p:pRg st="1" end="1"/>
                                            </p:txEl>
                                          </p:spTgt>
                                        </p:tgtEl>
                                        <p:attrNameLst>
                                          <p:attrName>style.visibility</p:attrName>
                                        </p:attrNameLst>
                                      </p:cBhvr>
                                      <p:to>
                                        <p:strVal val="visible"/>
                                      </p:to>
                                    </p:set>
                                    <p:anim calcmode="lin" valueType="num">
                                      <p:cBhvr additive="base">
                                        <p:cTn id="41"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fill="hold"/>
                                        <p:tgtEl>
                                          <p:spTgt spid="31"/>
                                        </p:tgtEl>
                                        <p:attrNameLst>
                                          <p:attrName>ppt_x</p:attrName>
                                        </p:attrNameLst>
                                      </p:cBhvr>
                                      <p:tavLst>
                                        <p:tav tm="0">
                                          <p:val>
                                            <p:strVal val="#ppt_x"/>
                                          </p:val>
                                        </p:tav>
                                        <p:tav tm="100000">
                                          <p:val>
                                            <p:strVal val="#ppt_x"/>
                                          </p:val>
                                        </p:tav>
                                      </p:tavLst>
                                    </p:anim>
                                    <p:anim calcmode="lin" valueType="num">
                                      <p:cBhvr additive="base">
                                        <p:cTn id="4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9">
                                            <p:txEl>
                                              <p:pRg st="3" end="3"/>
                                            </p:txEl>
                                          </p:spTgt>
                                        </p:tgtEl>
                                        <p:attrNameLst>
                                          <p:attrName>style.visibility</p:attrName>
                                        </p:attrNameLst>
                                      </p:cBhvr>
                                      <p:to>
                                        <p:strVal val="visible"/>
                                      </p:to>
                                    </p:set>
                                    <p:anim calcmode="lin" valueType="num">
                                      <p:cBhvr additive="base">
                                        <p:cTn id="53" dur="500" fill="hold"/>
                                        <p:tgtEl>
                                          <p:spTgt spid="49">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0">
                                            <p:txEl>
                                              <p:pRg st="2" end="2"/>
                                            </p:txEl>
                                          </p:spTgt>
                                        </p:tgtEl>
                                        <p:attrNameLst>
                                          <p:attrName>style.visibility</p:attrName>
                                        </p:attrNameLst>
                                      </p:cBhvr>
                                      <p:to>
                                        <p:strVal val="visible"/>
                                      </p:to>
                                    </p:set>
                                    <p:anim calcmode="lin" valueType="num">
                                      <p:cBhvr additive="base">
                                        <p:cTn id="59"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49">
                                            <p:txEl>
                                              <p:pRg st="4" end="4"/>
                                            </p:txEl>
                                          </p:spTgt>
                                        </p:tgtEl>
                                        <p:attrNameLst>
                                          <p:attrName>style.visibility</p:attrName>
                                        </p:attrNameLst>
                                      </p:cBhvr>
                                      <p:to>
                                        <p:strVal val="visible"/>
                                      </p:to>
                                    </p:set>
                                    <p:anim calcmode="lin" valueType="num">
                                      <p:cBhvr additive="base">
                                        <p:cTn id="65" dur="500" fill="hold"/>
                                        <p:tgtEl>
                                          <p:spTgt spid="49">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0">
                                            <p:txEl>
                                              <p:pRg st="3" end="3"/>
                                            </p:txEl>
                                          </p:spTgt>
                                        </p:tgtEl>
                                        <p:attrNameLst>
                                          <p:attrName>style.visibility</p:attrName>
                                        </p:attrNameLst>
                                      </p:cBhvr>
                                      <p:to>
                                        <p:strVal val="visible"/>
                                      </p:to>
                                    </p:set>
                                    <p:anim calcmode="lin" valueType="num">
                                      <p:cBhvr additive="base">
                                        <p:cTn id="71"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49">
                                            <p:txEl>
                                              <p:pRg st="5" end="5"/>
                                            </p:txEl>
                                          </p:spTgt>
                                        </p:tgtEl>
                                        <p:attrNameLst>
                                          <p:attrName>style.visibility</p:attrName>
                                        </p:attrNameLst>
                                      </p:cBhvr>
                                      <p:to>
                                        <p:strVal val="visible"/>
                                      </p:to>
                                    </p:set>
                                    <p:anim calcmode="lin" valueType="num">
                                      <p:cBhvr additive="base">
                                        <p:cTn id="77" dur="500" fill="hold"/>
                                        <p:tgtEl>
                                          <p:spTgt spid="49">
                                            <p:txEl>
                                              <p:pRg st="5" end="5"/>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4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50">
                                            <p:txEl>
                                              <p:pRg st="4" end="4"/>
                                            </p:txEl>
                                          </p:spTgt>
                                        </p:tgtEl>
                                        <p:attrNameLst>
                                          <p:attrName>style.visibility</p:attrName>
                                        </p:attrNameLst>
                                      </p:cBhvr>
                                      <p:to>
                                        <p:strVal val="visible"/>
                                      </p:to>
                                    </p:set>
                                    <p:anim calcmode="lin" valueType="num">
                                      <p:cBhvr additive="base">
                                        <p:cTn id="83" dur="500" fill="hold"/>
                                        <p:tgtEl>
                                          <p:spTgt spid="50">
                                            <p:txEl>
                                              <p:pRg st="4" end="4"/>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5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49">
                                            <p:txEl>
                                              <p:pRg st="6" end="6"/>
                                            </p:txEl>
                                          </p:spTgt>
                                        </p:tgtEl>
                                        <p:attrNameLst>
                                          <p:attrName>style.visibility</p:attrName>
                                        </p:attrNameLst>
                                      </p:cBhvr>
                                      <p:to>
                                        <p:strVal val="visible"/>
                                      </p:to>
                                    </p:set>
                                    <p:anim calcmode="lin" valueType="num">
                                      <p:cBhvr additive="base">
                                        <p:cTn id="89" dur="500" fill="hold"/>
                                        <p:tgtEl>
                                          <p:spTgt spid="49">
                                            <p:txEl>
                                              <p:pRg st="6" end="6"/>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4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50">
                                            <p:txEl>
                                              <p:pRg st="5" end="5"/>
                                            </p:txEl>
                                          </p:spTgt>
                                        </p:tgtEl>
                                        <p:attrNameLst>
                                          <p:attrName>style.visibility</p:attrName>
                                        </p:attrNameLst>
                                      </p:cBhvr>
                                      <p:to>
                                        <p:strVal val="visible"/>
                                      </p:to>
                                    </p:set>
                                    <p:anim calcmode="lin" valueType="num">
                                      <p:cBhvr additive="base">
                                        <p:cTn id="95" dur="500" fill="hold"/>
                                        <p:tgtEl>
                                          <p:spTgt spid="50">
                                            <p:txEl>
                                              <p:pRg st="5" end="5"/>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5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49">
                                            <p:txEl>
                                              <p:pRg st="7" end="7"/>
                                            </p:txEl>
                                          </p:spTgt>
                                        </p:tgtEl>
                                        <p:attrNameLst>
                                          <p:attrName>style.visibility</p:attrName>
                                        </p:attrNameLst>
                                      </p:cBhvr>
                                      <p:to>
                                        <p:strVal val="visible"/>
                                      </p:to>
                                    </p:set>
                                    <p:anim calcmode="lin" valueType="num">
                                      <p:cBhvr additive="base">
                                        <p:cTn id="101" dur="500" fill="hold"/>
                                        <p:tgtEl>
                                          <p:spTgt spid="49">
                                            <p:txEl>
                                              <p:pRg st="7" end="7"/>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4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50">
                                            <p:txEl>
                                              <p:pRg st="6" end="6"/>
                                            </p:txEl>
                                          </p:spTgt>
                                        </p:tgtEl>
                                        <p:attrNameLst>
                                          <p:attrName>style.visibility</p:attrName>
                                        </p:attrNameLst>
                                      </p:cBhvr>
                                      <p:to>
                                        <p:strVal val="visible"/>
                                      </p:to>
                                    </p:set>
                                    <p:anim calcmode="lin" valueType="num">
                                      <p:cBhvr additive="base">
                                        <p:cTn id="107" dur="500" fill="hold"/>
                                        <p:tgtEl>
                                          <p:spTgt spid="50">
                                            <p:txEl>
                                              <p:pRg st="6" end="6"/>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5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49">
                                            <p:txEl>
                                              <p:pRg st="8" end="8"/>
                                            </p:txEl>
                                          </p:spTgt>
                                        </p:tgtEl>
                                        <p:attrNameLst>
                                          <p:attrName>style.visibility</p:attrName>
                                        </p:attrNameLst>
                                      </p:cBhvr>
                                      <p:to>
                                        <p:strVal val="visible"/>
                                      </p:to>
                                    </p:set>
                                    <p:anim calcmode="lin" valueType="num">
                                      <p:cBhvr additive="base">
                                        <p:cTn id="113" dur="500" fill="hold"/>
                                        <p:tgtEl>
                                          <p:spTgt spid="49">
                                            <p:txEl>
                                              <p:pRg st="8" end="8"/>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nodeType="clickEffect">
                                  <p:stCondLst>
                                    <p:cond delay="0"/>
                                  </p:stCondLst>
                                  <p:childTnLst>
                                    <p:set>
                                      <p:cBhvr>
                                        <p:cTn id="118" dur="1" fill="hold">
                                          <p:stCondLst>
                                            <p:cond delay="0"/>
                                          </p:stCondLst>
                                        </p:cTn>
                                        <p:tgtEl>
                                          <p:spTgt spid="50">
                                            <p:txEl>
                                              <p:pRg st="7" end="7"/>
                                            </p:txEl>
                                          </p:spTgt>
                                        </p:tgtEl>
                                        <p:attrNameLst>
                                          <p:attrName>style.visibility</p:attrName>
                                        </p:attrNameLst>
                                      </p:cBhvr>
                                      <p:to>
                                        <p:strVal val="visible"/>
                                      </p:to>
                                    </p:set>
                                    <p:anim calcmode="lin" valueType="num">
                                      <p:cBhvr additive="base">
                                        <p:cTn id="119" dur="500" fill="hold"/>
                                        <p:tgtEl>
                                          <p:spTgt spid="50">
                                            <p:txEl>
                                              <p:pRg st="7" end="7"/>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5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49">
                                            <p:txEl>
                                              <p:pRg st="9" end="9"/>
                                            </p:txEl>
                                          </p:spTgt>
                                        </p:tgtEl>
                                        <p:attrNameLst>
                                          <p:attrName>style.visibility</p:attrName>
                                        </p:attrNameLst>
                                      </p:cBhvr>
                                      <p:to>
                                        <p:strVal val="visible"/>
                                      </p:to>
                                    </p:set>
                                    <p:anim calcmode="lin" valueType="num">
                                      <p:cBhvr additive="base">
                                        <p:cTn id="125" dur="500" fill="hold"/>
                                        <p:tgtEl>
                                          <p:spTgt spid="49">
                                            <p:txEl>
                                              <p:pRg st="9" end="9"/>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4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nodeType="clickEffect">
                                  <p:stCondLst>
                                    <p:cond delay="0"/>
                                  </p:stCondLst>
                                  <p:childTnLst>
                                    <p:set>
                                      <p:cBhvr>
                                        <p:cTn id="130" dur="1" fill="hold">
                                          <p:stCondLst>
                                            <p:cond delay="0"/>
                                          </p:stCondLst>
                                        </p:cTn>
                                        <p:tgtEl>
                                          <p:spTgt spid="50">
                                            <p:txEl>
                                              <p:pRg st="8" end="8"/>
                                            </p:txEl>
                                          </p:spTgt>
                                        </p:tgtEl>
                                        <p:attrNameLst>
                                          <p:attrName>style.visibility</p:attrName>
                                        </p:attrNameLst>
                                      </p:cBhvr>
                                      <p:to>
                                        <p:strVal val="visible"/>
                                      </p:to>
                                    </p:set>
                                    <p:anim calcmode="lin" valueType="num">
                                      <p:cBhvr additive="base">
                                        <p:cTn id="131" dur="500" fill="hold"/>
                                        <p:tgtEl>
                                          <p:spTgt spid="50">
                                            <p:txEl>
                                              <p:pRg st="8" end="8"/>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5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p:cNvSpPr>
          <p:nvPr>
            <p:ph type="title"/>
          </p:nvPr>
        </p:nvSpPr>
        <p:spPr>
          <a:xfrm>
            <a:off x="685800" y="1981200"/>
            <a:ext cx="7772400" cy="1143000"/>
          </a:xfrm>
        </p:spPr>
        <p:txBody>
          <a:bodyPr/>
          <a:lstStyle/>
          <a:p>
            <a:r>
              <a:rPr lang="en-CA" altLang="en-US" dirty="0"/>
              <a:t>Tutorials</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463" y="1600200"/>
            <a:ext cx="4384675"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5"/>
          <p:cNvGrpSpPr>
            <a:grpSpLocks/>
          </p:cNvGrpSpPr>
          <p:nvPr/>
        </p:nvGrpSpPr>
        <p:grpSpPr bwMode="auto">
          <a:xfrm>
            <a:off x="165100" y="533400"/>
            <a:ext cx="6083300" cy="4587875"/>
            <a:chOff x="450" y="624"/>
            <a:chExt cx="3832" cy="2890"/>
          </a:xfrm>
        </p:grpSpPr>
        <p:pic>
          <p:nvPicPr>
            <p:cNvPr id="3078" name="Picture 6"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Text Box 7"/>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3080" name="Text Box 8"/>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1111050" name="Text Box 10"/>
          <p:cNvSpPr txBox="1">
            <a:spLocks noChangeArrowheads="1"/>
          </p:cNvSpPr>
          <p:nvPr/>
        </p:nvSpPr>
        <p:spPr bwMode="auto">
          <a:xfrm>
            <a:off x="3406775" y="62023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And it was good.</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Tree>
    <p:extLst>
      <p:ext uri="{BB962C8B-B14F-4D97-AF65-F5344CB8AC3E}">
        <p14:creationId xmlns:p14="http://schemas.microsoft.com/office/powerpoint/2010/main" val="834574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11044"/>
                                        </p:tgtEl>
                                        <p:attrNameLst>
                                          <p:attrName>style.visibility</p:attrName>
                                        </p:attrNameLst>
                                      </p:cBhvr>
                                      <p:to>
                                        <p:strVal val="visible"/>
                                      </p:to>
                                    </p:set>
                                    <p:anim calcmode="lin" valueType="num">
                                      <p:cBhvr additive="base">
                                        <p:cTn id="17" dur="500" fill="hold"/>
                                        <p:tgtEl>
                                          <p:spTgt spid="1111044"/>
                                        </p:tgtEl>
                                        <p:attrNameLst>
                                          <p:attrName>ppt_x</p:attrName>
                                        </p:attrNameLst>
                                      </p:cBhvr>
                                      <p:tavLst>
                                        <p:tav tm="0">
                                          <p:val>
                                            <p:strVal val="#ppt_x"/>
                                          </p:val>
                                        </p:tav>
                                        <p:tav tm="100000">
                                          <p:val>
                                            <p:strVal val="#ppt_x"/>
                                          </p:val>
                                        </p:tav>
                                      </p:tavLst>
                                    </p:anim>
                                    <p:anim calcmode="lin" valueType="num">
                                      <p:cBhvr additive="base">
                                        <p:cTn id="18" dur="500" fill="hold"/>
                                        <p:tgtEl>
                                          <p:spTgt spid="111104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111050"/>
                                        </p:tgtEl>
                                        <p:attrNameLst>
                                          <p:attrName>style.visibility</p:attrName>
                                        </p:attrNameLst>
                                      </p:cBhvr>
                                      <p:to>
                                        <p:strVal val="visible"/>
                                      </p:to>
                                    </p:set>
                                    <p:anim calcmode="lin" valueType="num">
                                      <p:cBhvr additive="base">
                                        <p:cTn id="23" dur="500" fill="hold"/>
                                        <p:tgtEl>
                                          <p:spTgt spid="1111050"/>
                                        </p:tgtEl>
                                        <p:attrNameLst>
                                          <p:attrName>ppt_x</p:attrName>
                                        </p:attrNameLst>
                                      </p:cBhvr>
                                      <p:tavLst>
                                        <p:tav tm="0">
                                          <p:val>
                                            <p:strVal val="#ppt_x"/>
                                          </p:val>
                                        </p:tav>
                                        <p:tav tm="100000">
                                          <p:val>
                                            <p:strVal val="#ppt_x"/>
                                          </p:val>
                                        </p:tav>
                                      </p:tavLst>
                                    </p:anim>
                                    <p:anim calcmode="lin" valueType="num">
                                      <p:cBhvr additive="base">
                                        <p:cTn id="24" dur="500" fill="hold"/>
                                        <p:tgtEl>
                                          <p:spTgt spid="1111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1068120" y="3405508"/>
            <a:ext cx="3738358"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The highest operation is </a:t>
            </a:r>
            <a:r>
              <a:rPr lang="el-GR" altLang="en-US" sz="2400" dirty="0">
                <a:solidFill>
                  <a:schemeClr val="accent2"/>
                </a:solidFill>
                <a:cs typeface="Times New Roman" panose="02020603050405020304" pitchFamily="18" charset="0"/>
                <a:sym typeface="Symbol" panose="05050102010706020507" pitchFamily="18" charset="2"/>
              </a:rPr>
              <a:t></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lang="en-US" altLang="en-US" sz="2400" dirty="0">
                <a:solidFill>
                  <a:srgbClr val="FFFFFF"/>
                </a:solidFill>
              </a:rPr>
              <a:t>Parsing it as follows: </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41" name="AutoShape 46">
            <a:extLst>
              <a:ext uri="{FF2B5EF4-FFF2-40B4-BE49-F238E27FC236}">
                <a16:creationId xmlns:a16="http://schemas.microsoft.com/office/drawing/2014/main" id="{B6C372F1-9AD3-4B32-B5D7-C142871E5A1B}"/>
              </a:ext>
            </a:extLst>
          </p:cNvPr>
          <p:cNvSpPr>
            <a:spLocks noChangeArrowheads="1"/>
          </p:cNvSpPr>
          <p:nvPr/>
        </p:nvSpPr>
        <p:spPr bwMode="auto">
          <a:xfrm>
            <a:off x="63788" y="4826944"/>
            <a:ext cx="5119646" cy="853514"/>
          </a:xfrm>
          <a:prstGeom prst="wedgeRoundRectCallout">
            <a:avLst>
              <a:gd name="adj1" fmla="val -34966"/>
              <a:gd name="adj2" fmla="val -5890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I prove this with deduction.</a:t>
            </a:r>
            <a:br>
              <a:rPr lang="en-US" altLang="en-US" sz="2400" dirty="0">
                <a:solidFill>
                  <a:srgbClr val="FFFFFF"/>
                </a:solidFill>
              </a:rPr>
            </a:br>
            <a:r>
              <a:rPr lang="en-US" altLang="en-US" sz="2400" dirty="0">
                <a:solidFill>
                  <a:srgbClr val="FFFFFF"/>
                </a:solidFill>
              </a:rPr>
              <a:t>I assume the </a:t>
            </a:r>
            <a:r>
              <a:rPr lang="en-US" altLang="en-US" sz="2400" dirty="0">
                <a:solidFill>
                  <a:srgbClr val="FFFF00"/>
                </a:solidFill>
              </a:rPr>
              <a:t>LHS</a:t>
            </a:r>
            <a:r>
              <a:rPr lang="en-US" altLang="en-US" sz="2400" dirty="0">
                <a:solidFill>
                  <a:srgbClr val="FFFFFF"/>
                </a:solidFill>
              </a:rPr>
              <a:t> and prove the </a:t>
            </a:r>
            <a:r>
              <a:rPr lang="en-US" altLang="en-US" sz="2400" dirty="0">
                <a:solidFill>
                  <a:schemeClr val="accent2"/>
                </a:solidFill>
              </a:rPr>
              <a:t>RHS</a:t>
            </a:r>
            <a:r>
              <a:rPr lang="en-US" altLang="en-US" sz="2400" dirty="0">
                <a:solidFill>
                  <a:srgbClr val="FFFFFF"/>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3121812" y="1115661"/>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4" name="AutoShape 46">
            <a:extLst>
              <a:ext uri="{FF2B5EF4-FFF2-40B4-BE49-F238E27FC236}">
                <a16:creationId xmlns:a16="http://schemas.microsoft.com/office/drawing/2014/main" id="{2EB39D0D-7D17-4175-9F1B-3DD683521C75}"/>
              </a:ext>
            </a:extLst>
          </p:cNvPr>
          <p:cNvSpPr>
            <a:spLocks noChangeArrowheads="1"/>
          </p:cNvSpPr>
          <p:nvPr/>
        </p:nvSpPr>
        <p:spPr bwMode="auto">
          <a:xfrm>
            <a:off x="1603574" y="6313861"/>
            <a:ext cx="5864026" cy="504791"/>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rest is </a:t>
            </a:r>
            <a:r>
              <a:rPr lang="en-US" altLang="en-US" sz="2400" dirty="0">
                <a:solidFill>
                  <a:schemeClr val="accent2"/>
                </a:solidFill>
              </a:rPr>
              <a:t>blue</a:t>
            </a:r>
            <a:r>
              <a:rPr lang="en-US" altLang="en-US" sz="2400" dirty="0">
                <a:solidFill>
                  <a:srgbClr val="FFFFFF"/>
                </a:solidFill>
              </a:rPr>
              <a:t> because </a:t>
            </a:r>
            <a:r>
              <a:rPr lang="en-US" altLang="en-US" sz="2400" dirty="0">
                <a:solidFill>
                  <a:schemeClr val="accent2"/>
                </a:solidFill>
              </a:rPr>
              <a:t>prover</a:t>
            </a:r>
            <a:r>
              <a:rPr lang="en-US" altLang="en-US" sz="2400" dirty="0">
                <a:solidFill>
                  <a:srgbClr val="FFFFFF"/>
                </a:solidFill>
              </a:rPr>
              <a:t> must prove it.</a:t>
            </a:r>
          </a:p>
        </p:txBody>
      </p:sp>
      <p:grpSp>
        <p:nvGrpSpPr>
          <p:cNvPr id="4" name="Group 3">
            <a:extLst>
              <a:ext uri="{FF2B5EF4-FFF2-40B4-BE49-F238E27FC236}">
                <a16:creationId xmlns:a16="http://schemas.microsoft.com/office/drawing/2014/main" id="{E8330A6C-47CC-47BC-A938-D87F20C32710}"/>
              </a:ext>
            </a:extLst>
          </p:cNvPr>
          <p:cNvGrpSpPr/>
          <p:nvPr/>
        </p:nvGrpSpPr>
        <p:grpSpPr>
          <a:xfrm>
            <a:off x="2133600" y="2817299"/>
            <a:ext cx="7162800" cy="584775"/>
            <a:chOff x="2286000" y="2817299"/>
            <a:chExt cx="7162800" cy="584775"/>
          </a:xfrm>
        </p:grpSpPr>
        <p:sp>
          <p:nvSpPr>
            <p:cNvPr id="55" name="Text Box 44">
              <a:extLst>
                <a:ext uri="{FF2B5EF4-FFF2-40B4-BE49-F238E27FC236}">
                  <a16:creationId xmlns:a16="http://schemas.microsoft.com/office/drawing/2014/main" id="{942C0B4F-3F52-4F47-8F55-EB92385C5C2C}"/>
                </a:ext>
              </a:extLst>
            </p:cNvPr>
            <p:cNvSpPr txBox="1">
              <a:spLocks noChangeArrowheads="1"/>
            </p:cNvSpPr>
            <p:nvPr/>
          </p:nvSpPr>
          <p:spPr bwMode="auto">
            <a:xfrm>
              <a:off x="7018956" y="2922396"/>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56" name="Text Box 44">
              <a:extLst>
                <a:ext uri="{FF2B5EF4-FFF2-40B4-BE49-F238E27FC236}">
                  <a16:creationId xmlns:a16="http://schemas.microsoft.com/office/drawing/2014/main" id="{E9A77BE1-E90E-4A9D-A963-6F13DB831EC1}"/>
                </a:ext>
              </a:extLst>
            </p:cNvPr>
            <p:cNvSpPr txBox="1">
              <a:spLocks noChangeArrowheads="1"/>
            </p:cNvSpPr>
            <p:nvPr/>
          </p:nvSpPr>
          <p:spPr bwMode="auto">
            <a:xfrm>
              <a:off x="6080985"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57" name="Text Box 44">
              <a:extLst>
                <a:ext uri="{FF2B5EF4-FFF2-40B4-BE49-F238E27FC236}">
                  <a16:creationId xmlns:a16="http://schemas.microsoft.com/office/drawing/2014/main" id="{F3685106-7913-4CD1-AA2E-4DA2C599E495}"/>
                </a:ext>
              </a:extLst>
            </p:cNvPr>
            <p:cNvSpPr txBox="1">
              <a:spLocks noChangeArrowheads="1"/>
            </p:cNvSpPr>
            <p:nvPr/>
          </p:nvSpPr>
          <p:spPr bwMode="auto">
            <a:xfrm>
              <a:off x="6601818"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58" name="Text Box 44">
              <a:extLst>
                <a:ext uri="{FF2B5EF4-FFF2-40B4-BE49-F238E27FC236}">
                  <a16:creationId xmlns:a16="http://schemas.microsoft.com/office/drawing/2014/main" id="{AF17D64F-2BCA-417D-AADC-3A0C1251E766}"/>
                </a:ext>
              </a:extLst>
            </p:cNvPr>
            <p:cNvSpPr txBox="1">
              <a:spLocks noChangeArrowheads="1"/>
            </p:cNvSpPr>
            <p:nvPr/>
          </p:nvSpPr>
          <p:spPr bwMode="auto">
            <a:xfrm>
              <a:off x="3340725" y="2922396"/>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59" name="Text Box 44">
              <a:extLst>
                <a:ext uri="{FF2B5EF4-FFF2-40B4-BE49-F238E27FC236}">
                  <a16:creationId xmlns:a16="http://schemas.microsoft.com/office/drawing/2014/main" id="{1F6315A7-D8C2-426C-BCFF-C8793880EC8D}"/>
                </a:ext>
              </a:extLst>
            </p:cNvPr>
            <p:cNvSpPr txBox="1">
              <a:spLocks noChangeArrowheads="1"/>
            </p:cNvSpPr>
            <p:nvPr/>
          </p:nvSpPr>
          <p:spPr bwMode="auto">
            <a:xfrm>
              <a:off x="2854750"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60" name="Text Box 44">
              <a:extLst>
                <a:ext uri="{FF2B5EF4-FFF2-40B4-BE49-F238E27FC236}">
                  <a16:creationId xmlns:a16="http://schemas.microsoft.com/office/drawing/2014/main" id="{DDAF171E-D126-4EE3-A4A3-3CADF6F17B39}"/>
                </a:ext>
              </a:extLst>
            </p:cNvPr>
            <p:cNvSpPr txBox="1">
              <a:spLocks noChangeArrowheads="1"/>
            </p:cNvSpPr>
            <p:nvPr/>
          </p:nvSpPr>
          <p:spPr bwMode="auto">
            <a:xfrm>
              <a:off x="2445632"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61" name="Text Box 44">
              <a:extLst>
                <a:ext uri="{FF2B5EF4-FFF2-40B4-BE49-F238E27FC236}">
                  <a16:creationId xmlns:a16="http://schemas.microsoft.com/office/drawing/2014/main" id="{8D392C3C-9061-48B3-B143-DDF655498C34}"/>
                </a:ext>
              </a:extLst>
            </p:cNvPr>
            <p:cNvSpPr txBox="1">
              <a:spLocks noChangeArrowheads="1"/>
            </p:cNvSpPr>
            <p:nvPr/>
          </p:nvSpPr>
          <p:spPr bwMode="auto">
            <a:xfrm>
              <a:off x="5564433" y="2922396"/>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sp>
          <p:nvSpPr>
            <p:cNvPr id="70" name="Text Box 44">
              <a:extLst>
                <a:ext uri="{FF2B5EF4-FFF2-40B4-BE49-F238E27FC236}">
                  <a16:creationId xmlns:a16="http://schemas.microsoft.com/office/drawing/2014/main" id="{A72AC8C4-76C4-4A52-884A-23D8358202E8}"/>
                </a:ext>
              </a:extLst>
            </p:cNvPr>
            <p:cNvSpPr txBox="1">
              <a:spLocks noChangeArrowheads="1"/>
            </p:cNvSpPr>
            <p:nvPr/>
          </p:nvSpPr>
          <p:spPr bwMode="auto">
            <a:xfrm>
              <a:off x="2286000"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1" name="Text Box 44">
              <a:extLst>
                <a:ext uri="{FF2B5EF4-FFF2-40B4-BE49-F238E27FC236}">
                  <a16:creationId xmlns:a16="http://schemas.microsoft.com/office/drawing/2014/main" id="{5F452A24-6344-4D4D-9709-4B8D2628EA7A}"/>
                </a:ext>
              </a:extLst>
            </p:cNvPr>
            <p:cNvSpPr txBox="1">
              <a:spLocks noChangeArrowheads="1"/>
            </p:cNvSpPr>
            <p:nvPr/>
          </p:nvSpPr>
          <p:spPr bwMode="auto">
            <a:xfrm>
              <a:off x="5976258"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2" name="Text Box 44">
              <a:extLst>
                <a:ext uri="{FF2B5EF4-FFF2-40B4-BE49-F238E27FC236}">
                  <a16:creationId xmlns:a16="http://schemas.microsoft.com/office/drawing/2014/main" id="{887C7495-C4AF-44AB-9A52-D4693A80ADB3}"/>
                </a:ext>
              </a:extLst>
            </p:cNvPr>
            <p:cNvSpPr txBox="1">
              <a:spLocks noChangeArrowheads="1"/>
            </p:cNvSpPr>
            <p:nvPr/>
          </p:nvSpPr>
          <p:spPr bwMode="auto">
            <a:xfrm>
              <a:off x="5352144"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3" name="Text Box 44">
              <a:extLst>
                <a:ext uri="{FF2B5EF4-FFF2-40B4-BE49-F238E27FC236}">
                  <a16:creationId xmlns:a16="http://schemas.microsoft.com/office/drawing/2014/main" id="{92A392AC-49FF-4719-953F-B571BE350D39}"/>
                </a:ext>
              </a:extLst>
            </p:cNvPr>
            <p:cNvSpPr txBox="1">
              <a:spLocks noChangeArrowheads="1"/>
            </p:cNvSpPr>
            <p:nvPr/>
          </p:nvSpPr>
          <p:spPr bwMode="auto">
            <a:xfrm>
              <a:off x="9025286"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nvGrpSpPr>
          <p:cNvPr id="5" name="Group 4">
            <a:extLst>
              <a:ext uri="{FF2B5EF4-FFF2-40B4-BE49-F238E27FC236}">
                <a16:creationId xmlns:a16="http://schemas.microsoft.com/office/drawing/2014/main" id="{6E008398-E271-40E7-A77F-12D2E713119A}"/>
              </a:ext>
            </a:extLst>
          </p:cNvPr>
          <p:cNvGrpSpPr/>
          <p:nvPr/>
        </p:nvGrpSpPr>
        <p:grpSpPr>
          <a:xfrm>
            <a:off x="4724400" y="3478951"/>
            <a:ext cx="5715000" cy="1628890"/>
            <a:chOff x="4724400" y="3478951"/>
            <a:chExt cx="5715000" cy="1628890"/>
          </a:xfrm>
        </p:grpSpPr>
        <p:grpSp>
          <p:nvGrpSpPr>
            <p:cNvPr id="48" name="Group 47">
              <a:extLst>
                <a:ext uri="{FF2B5EF4-FFF2-40B4-BE49-F238E27FC236}">
                  <a16:creationId xmlns:a16="http://schemas.microsoft.com/office/drawing/2014/main" id="{39185DA7-EC98-4BB9-BCB9-75E9EF6E444A}"/>
                </a:ext>
              </a:extLst>
            </p:cNvPr>
            <p:cNvGrpSpPr/>
            <p:nvPr/>
          </p:nvGrpSpPr>
          <p:grpSpPr>
            <a:xfrm>
              <a:off x="5986205" y="3478951"/>
              <a:ext cx="1887877" cy="1243110"/>
              <a:chOff x="6605031" y="1377506"/>
              <a:chExt cx="1694420" cy="1087859"/>
            </a:xfrm>
          </p:grpSpPr>
          <p:sp>
            <p:nvSpPr>
              <p:cNvPr id="49" name="Line 26">
                <a:extLst>
                  <a:ext uri="{FF2B5EF4-FFF2-40B4-BE49-F238E27FC236}">
                    <a16:creationId xmlns:a16="http://schemas.microsoft.com/office/drawing/2014/main" id="{E85FFD48-1D91-4E76-ABE3-B91467837D83}"/>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0" name="Line 28">
                <a:extLst>
                  <a:ext uri="{FF2B5EF4-FFF2-40B4-BE49-F238E27FC236}">
                    <a16:creationId xmlns:a16="http://schemas.microsoft.com/office/drawing/2014/main" id="{8E1A49EE-3535-42BE-9A3D-15FE9921CE24}"/>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2" name="Text Box 44">
              <a:extLst>
                <a:ext uri="{FF2B5EF4-FFF2-40B4-BE49-F238E27FC236}">
                  <a16:creationId xmlns:a16="http://schemas.microsoft.com/office/drawing/2014/main" id="{9842CC40-3692-4C90-9F55-6921CC5D4C9D}"/>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75" name="Text Box 44">
              <a:extLst>
                <a:ext uri="{FF2B5EF4-FFF2-40B4-BE49-F238E27FC236}">
                  <a16:creationId xmlns:a16="http://schemas.microsoft.com/office/drawing/2014/main" id="{FDAD033B-1788-41FC-9FC8-3AD2D1E002DD}"/>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grpSp>
      <p:pic>
        <p:nvPicPr>
          <p:cNvPr id="63" name="Picture 2" descr="http://www.swordofthespirit.net/bulwark/mosesbush.gif">
            <a:extLst>
              <a:ext uri="{FF2B5EF4-FFF2-40B4-BE49-F238E27FC236}">
                <a16:creationId xmlns:a16="http://schemas.microsoft.com/office/drawing/2014/main" id="{9D5278BB-FFEC-4CA2-A89E-58C84CD73B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94566" y="3747371"/>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AutoShape 58">
            <a:extLst>
              <a:ext uri="{FF2B5EF4-FFF2-40B4-BE49-F238E27FC236}">
                <a16:creationId xmlns:a16="http://schemas.microsoft.com/office/drawing/2014/main" id="{AE0356F4-8B53-4ED9-B661-54D393C806C3}"/>
              </a:ext>
            </a:extLst>
          </p:cNvPr>
          <p:cNvSpPr>
            <a:spLocks noChangeArrowheads="1"/>
          </p:cNvSpPr>
          <p:nvPr/>
        </p:nvSpPr>
        <p:spPr bwMode="auto">
          <a:xfrm>
            <a:off x="1068119" y="5757457"/>
            <a:ext cx="7542481" cy="508280"/>
          </a:xfrm>
          <a:prstGeom prst="wedgeRoundRectCallout">
            <a:avLst>
              <a:gd name="adj1" fmla="val -56542"/>
              <a:gd name="adj2" fmla="val -31957"/>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Yellow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indicates that the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oracle</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reassures you that it is true.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Oval 78">
            <a:extLst>
              <a:ext uri="{FF2B5EF4-FFF2-40B4-BE49-F238E27FC236}">
                <a16:creationId xmlns:a16="http://schemas.microsoft.com/office/drawing/2014/main" id="{6B09E4F7-1447-4559-9B40-2749A9B9F9AF}"/>
              </a:ext>
            </a:extLst>
          </p:cNvPr>
          <p:cNvSpPr/>
          <p:nvPr/>
        </p:nvSpPr>
        <p:spPr>
          <a:xfrm>
            <a:off x="4655718" y="4733783"/>
            <a:ext cx="2385279" cy="430324"/>
          </a:xfrm>
          <a:prstGeom prst="ellipse">
            <a:avLst/>
          </a:prstGeom>
          <a:noFill/>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32BB88A8-861E-4D94-921A-60DB00804008}"/>
              </a:ext>
            </a:extLst>
          </p:cNvPr>
          <p:cNvSpPr/>
          <p:nvPr/>
        </p:nvSpPr>
        <p:spPr>
          <a:xfrm>
            <a:off x="6933444" y="4135114"/>
            <a:ext cx="2362955" cy="444277"/>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1" name="Rectangle 3" descr="Rectangle: Click to edit Master text styles&#10;Second level&#10;Third level&#10;Fourth level&#10;Fifth level">
            <a:extLst>
              <a:ext uri="{FF2B5EF4-FFF2-40B4-BE49-F238E27FC236}">
                <a16:creationId xmlns:a16="http://schemas.microsoft.com/office/drawing/2014/main" id="{197C0CF6-2662-400E-BE4C-4BDB408E04B4}"/>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p:txBody>
      </p:sp>
    </p:spTree>
    <p:extLst>
      <p:ext uri="{BB962C8B-B14F-4D97-AF65-F5344CB8AC3E}">
        <p14:creationId xmlns:p14="http://schemas.microsoft.com/office/powerpoint/2010/main" val="2425603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0-#ppt_w/2"/>
                                          </p:val>
                                        </p:tav>
                                        <p:tav tm="100000">
                                          <p:val>
                                            <p:strVal val="#ppt_x"/>
                                          </p:val>
                                        </p:tav>
                                      </p:tavLst>
                                    </p:anim>
                                    <p:anim calcmode="lin" valueType="num">
                                      <p:cBhvr additive="base">
                                        <p:cTn id="14" dur="500" fill="hold"/>
                                        <p:tgtEl>
                                          <p:spTgt spid="3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500" fill="hold"/>
                                        <p:tgtEl>
                                          <p:spTgt spid="77"/>
                                        </p:tgtEl>
                                        <p:attrNameLst>
                                          <p:attrName>ppt_x</p:attrName>
                                        </p:attrNameLst>
                                      </p:cBhvr>
                                      <p:tavLst>
                                        <p:tav tm="0">
                                          <p:val>
                                            <p:strVal val="0-#ppt_w/2"/>
                                          </p:val>
                                        </p:tav>
                                        <p:tav tm="100000">
                                          <p:val>
                                            <p:strVal val="#ppt_x"/>
                                          </p:val>
                                        </p:tav>
                                      </p:tavLst>
                                    </p:anim>
                                    <p:anim calcmode="lin" valueType="num">
                                      <p:cBhvr additive="base">
                                        <p:cTn id="18" dur="500" fill="hold"/>
                                        <p:tgtEl>
                                          <p:spTgt spid="77"/>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500" fill="hold"/>
                                        <p:tgtEl>
                                          <p:spTgt spid="63"/>
                                        </p:tgtEl>
                                        <p:attrNameLst>
                                          <p:attrName>ppt_x</p:attrName>
                                        </p:attrNameLst>
                                      </p:cBhvr>
                                      <p:tavLst>
                                        <p:tav tm="0">
                                          <p:val>
                                            <p:strVal val="0-#ppt_w/2"/>
                                          </p:val>
                                        </p:tav>
                                        <p:tav tm="100000">
                                          <p:val>
                                            <p:strVal val="#ppt_x"/>
                                          </p:val>
                                        </p:tav>
                                      </p:tavLst>
                                    </p:anim>
                                    <p:anim calcmode="lin" valueType="num">
                                      <p:cBhvr additive="base">
                                        <p:cTn id="22" dur="500" fill="hold"/>
                                        <p:tgtEl>
                                          <p:spTgt spid="6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9"/>
                                        </p:tgtEl>
                                        <p:attrNameLst>
                                          <p:attrName>style.visibility</p:attrName>
                                        </p:attrNameLst>
                                      </p:cBhvr>
                                      <p:to>
                                        <p:strVal val="visible"/>
                                      </p:to>
                                    </p:set>
                                    <p:anim calcmode="lin" valueType="num">
                                      <p:cBhvr additive="base">
                                        <p:cTn id="25" dur="500" fill="hold"/>
                                        <p:tgtEl>
                                          <p:spTgt spid="79"/>
                                        </p:tgtEl>
                                        <p:attrNameLst>
                                          <p:attrName>ppt_x</p:attrName>
                                        </p:attrNameLst>
                                      </p:cBhvr>
                                      <p:tavLst>
                                        <p:tav tm="0">
                                          <p:val>
                                            <p:strVal val="0-#ppt_w/2"/>
                                          </p:val>
                                        </p:tav>
                                        <p:tav tm="100000">
                                          <p:val>
                                            <p:strVal val="#ppt_x"/>
                                          </p:val>
                                        </p:tav>
                                      </p:tavLst>
                                    </p:anim>
                                    <p:anim calcmode="lin" valueType="num">
                                      <p:cBhvr additive="base">
                                        <p:cTn id="26"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500" fill="hold"/>
                                        <p:tgtEl>
                                          <p:spTgt spid="44"/>
                                        </p:tgtEl>
                                        <p:attrNameLst>
                                          <p:attrName>ppt_x</p:attrName>
                                        </p:attrNameLst>
                                      </p:cBhvr>
                                      <p:tavLst>
                                        <p:tav tm="0">
                                          <p:val>
                                            <p:strVal val="0-#ppt_w/2"/>
                                          </p:val>
                                        </p:tav>
                                        <p:tav tm="100000">
                                          <p:val>
                                            <p:strVal val="#ppt_x"/>
                                          </p:val>
                                        </p:tav>
                                      </p:tavLst>
                                    </p:anim>
                                    <p:anim calcmode="lin" valueType="num">
                                      <p:cBhvr additive="base">
                                        <p:cTn id="32" dur="500" fill="hold"/>
                                        <p:tgtEl>
                                          <p:spTgt spid="4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 calcmode="lin" valueType="num">
                                      <p:cBhvr additive="base">
                                        <p:cTn id="35" dur="500" fill="hold"/>
                                        <p:tgtEl>
                                          <p:spTgt spid="80"/>
                                        </p:tgtEl>
                                        <p:attrNameLst>
                                          <p:attrName>ppt_x</p:attrName>
                                        </p:attrNameLst>
                                      </p:cBhvr>
                                      <p:tavLst>
                                        <p:tav tm="0">
                                          <p:val>
                                            <p:strVal val="0-#ppt_w/2"/>
                                          </p:val>
                                        </p:tav>
                                        <p:tav tm="100000">
                                          <p:val>
                                            <p:strVal val="#ppt_x"/>
                                          </p:val>
                                        </p:tav>
                                      </p:tavLst>
                                    </p:anim>
                                    <p:anim calcmode="lin" valueType="num">
                                      <p:cBhvr additive="base">
                                        <p:cTn id="36" dur="500" fill="hold"/>
                                        <p:tgtEl>
                                          <p:spTgt spid="80"/>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animBg="1"/>
      <p:bldP spid="37" grpId="0" animBg="1"/>
      <p:bldP spid="79" grpId="0" animBg="1"/>
      <p:bldP spid="79" grpId="1" animBg="1"/>
      <p:bldP spid="80"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 y="563225"/>
            <a:ext cx="6172200" cy="6001643"/>
          </a:xfrm>
          <a:prstGeom prst="rect">
            <a:avLst/>
          </a:prstGeom>
        </p:spPr>
        <p:txBody>
          <a:bodyPr wrap="square">
            <a:spAutoFit/>
          </a:bodyPr>
          <a:lstStyle/>
          <a:p>
            <a:pPr algn="l"/>
            <a:r>
              <a:rPr lang="en-US" sz="2400" dirty="0">
                <a:latin typeface="+mj-lt"/>
              </a:rPr>
              <a:t>EUCLID’S 5 POSTULATES </a:t>
            </a:r>
            <a:br>
              <a:rPr lang="en-US" sz="2400" dirty="0">
                <a:latin typeface="+mj-lt"/>
              </a:rPr>
            </a:br>
            <a:r>
              <a:rPr lang="en-US" sz="2400" dirty="0">
                <a:latin typeface="+mj-lt"/>
              </a:rPr>
              <a:t>(i.e. Non-Logical Axioms to define geometry.) </a:t>
            </a:r>
            <a:br>
              <a:rPr lang="en-US" sz="2400" dirty="0">
                <a:latin typeface="+mj-lt"/>
              </a:rPr>
            </a:br>
            <a:r>
              <a:rPr lang="en-US" sz="2400" b="1" dirty="0">
                <a:latin typeface="+mj-lt"/>
              </a:rPr>
              <a:t>Postulate 1: </a:t>
            </a:r>
            <a:r>
              <a:rPr lang="en-US" sz="2400" dirty="0">
                <a:latin typeface="+mj-lt"/>
              </a:rPr>
              <a:t>A straight line may be drawn from any one point to any other point.</a:t>
            </a:r>
            <a:br>
              <a:rPr lang="en-US" sz="2400" dirty="0">
                <a:latin typeface="+mj-lt"/>
              </a:rPr>
            </a:br>
            <a:r>
              <a:rPr lang="en-US" sz="2400" b="1" dirty="0">
                <a:latin typeface="+mj-lt"/>
              </a:rPr>
              <a:t>Postulate 2: </a:t>
            </a:r>
            <a:r>
              <a:rPr lang="en-US" sz="2400" dirty="0">
                <a:latin typeface="+mj-lt"/>
              </a:rPr>
              <a:t>A terminated line can be produced indefinitely.</a:t>
            </a:r>
            <a:br>
              <a:rPr lang="en-US" sz="2400" dirty="0">
                <a:latin typeface="+mj-lt"/>
              </a:rPr>
            </a:br>
            <a:r>
              <a:rPr lang="en-US" sz="2400" b="1" dirty="0">
                <a:latin typeface="+mj-lt"/>
              </a:rPr>
              <a:t>Postulate 3: </a:t>
            </a:r>
            <a:r>
              <a:rPr lang="en-US" sz="2400" dirty="0">
                <a:latin typeface="+mj-lt"/>
              </a:rPr>
              <a:t>A circle can be drawn with any </a:t>
            </a:r>
            <a:r>
              <a:rPr lang="en-US" sz="2400" dirty="0" err="1">
                <a:latin typeface="+mj-lt"/>
              </a:rPr>
              <a:t>centre</a:t>
            </a:r>
            <a:r>
              <a:rPr lang="en-US" sz="2400" dirty="0">
                <a:latin typeface="+mj-lt"/>
              </a:rPr>
              <a:t> and any radius.</a:t>
            </a:r>
            <a:br>
              <a:rPr lang="en-US" sz="2400" dirty="0">
                <a:latin typeface="+mj-lt"/>
              </a:rPr>
            </a:br>
            <a:r>
              <a:rPr lang="en-US" sz="2400" b="1" dirty="0">
                <a:latin typeface="+mj-lt"/>
              </a:rPr>
              <a:t>Postulate 4: </a:t>
            </a:r>
            <a:r>
              <a:rPr lang="en-US" sz="2400" dirty="0">
                <a:latin typeface="+mj-lt"/>
              </a:rPr>
              <a:t>All right angles are equal to one another.</a:t>
            </a:r>
            <a:br>
              <a:rPr lang="en-US" sz="2400" dirty="0">
                <a:latin typeface="+mj-lt"/>
              </a:rPr>
            </a:br>
            <a:r>
              <a:rPr lang="en-US" sz="2400" b="1" dirty="0">
                <a:latin typeface="+mj-lt"/>
              </a:rPr>
              <a:t>Postulate 5: </a:t>
            </a:r>
            <a:r>
              <a:rPr lang="en-US" sz="2400" dirty="0">
                <a:latin typeface="+mj-lt"/>
              </a:rPr>
              <a:t>If a straight line falling on two straight lines makes the interior angles on the same side of it taken together less than two right angles, then the two straight lines, if produced indefinitely, meet on that side on which the sum of angles is less than two right angles.</a:t>
            </a:r>
            <a:endParaRPr lang="en-CA" sz="2400" dirty="0">
              <a:latin typeface="+mj-lt"/>
            </a:endParaRPr>
          </a:p>
        </p:txBody>
      </p:sp>
      <p:pic>
        <p:nvPicPr>
          <p:cNvPr id="3" name="Picture 2"/>
          <p:cNvPicPr>
            <a:picLocks noChangeAspect="1"/>
          </p:cNvPicPr>
          <p:nvPr/>
        </p:nvPicPr>
        <p:blipFill>
          <a:blip r:embed="rId2"/>
          <a:stretch>
            <a:fillRect/>
          </a:stretch>
        </p:blipFill>
        <p:spPr>
          <a:xfrm>
            <a:off x="6248400" y="1800093"/>
            <a:ext cx="2868706" cy="4209311"/>
          </a:xfrm>
          <a:prstGeom prst="rect">
            <a:avLst/>
          </a:prstGeom>
        </p:spPr>
      </p:pic>
      <p:sp>
        <p:nvSpPr>
          <p:cNvPr id="4"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Tree>
    <p:extLst>
      <p:ext uri="{BB962C8B-B14F-4D97-AF65-F5344CB8AC3E}">
        <p14:creationId xmlns:p14="http://schemas.microsoft.com/office/powerpoint/2010/main" val="370952591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152400" y="533400"/>
            <a:ext cx="8915400"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a:r>
              <a:rPr lang="en-US" sz="2400" dirty="0"/>
              <a:t>Euclid made 5 geometry postulates (non-logical axioms)</a:t>
            </a:r>
            <a:br>
              <a:rPr lang="en-US" sz="2400" dirty="0"/>
            </a:br>
            <a:r>
              <a:rPr lang="en-US" sz="2400" dirty="0"/>
              <a:t>      Eg  A circle can be drawn with any </a:t>
            </a:r>
            <a:r>
              <a:rPr lang="en-US" sz="2400" dirty="0" err="1"/>
              <a:t>centre</a:t>
            </a:r>
            <a:r>
              <a:rPr lang="en-US" sz="2400" dirty="0"/>
              <a:t> and any radius.</a:t>
            </a:r>
          </a:p>
          <a:p>
            <a:pPr algn="l"/>
            <a:r>
              <a:rPr lang="en-US" sz="2400" dirty="0"/>
              <a:t>Maybe I am off base, but to me they don’t seem enough.</a:t>
            </a:r>
          </a:p>
          <a:p>
            <a:pPr algn="l"/>
            <a:r>
              <a:rPr lang="en-US" altLang="en-US" sz="2400" dirty="0">
                <a:solidFill>
                  <a:srgbClr val="FFFFFF"/>
                </a:solidFill>
                <a:latin typeface="+mj-lt"/>
              </a:rPr>
              <a:t>This postulate tells me there it a function Circle(</a:t>
            </a:r>
            <a:r>
              <a:rPr lang="en-CA" altLang="en-US" sz="2400" dirty="0" err="1">
                <a:solidFill>
                  <a:srgbClr val="FFFFFF"/>
                </a:solidFill>
                <a:cs typeface="Times New Roman" panose="02020603050405020304" pitchFamily="18" charset="0"/>
                <a:sym typeface="Symbol" panose="05050102010706020507" pitchFamily="18" charset="2"/>
              </a:rPr>
              <a:t>center,radius</a:t>
            </a:r>
            <a:r>
              <a:rPr lang="en-CA" altLang="en-US" sz="2400" dirty="0">
                <a:solidFill>
                  <a:srgbClr val="FFFFFF"/>
                </a:solidFill>
                <a:cs typeface="Times New Roman" panose="02020603050405020304" pitchFamily="18" charset="0"/>
                <a:sym typeface="Symbol" panose="05050102010706020507" pitchFamily="18" charset="2"/>
              </a:rPr>
              <a:t>) which given anything called a  “center”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 “radius”, specifies a something called a “circle”.</a:t>
            </a:r>
          </a:p>
          <a:p>
            <a:pPr algn="l"/>
            <a:r>
              <a:rPr lang="en-CA" altLang="en-US" sz="2400" dirty="0">
                <a:solidFill>
                  <a:srgbClr val="FFFFFF"/>
                </a:solidFill>
                <a:cs typeface="Times New Roman" panose="02020603050405020304" pitchFamily="18" charset="0"/>
                <a:sym typeface="Symbol" panose="05050102010706020507" pitchFamily="18" charset="2"/>
              </a:rPr>
              <a:t>But it does not tell me anything about these objects or the relationships between them. Amusingly, note that it does not even tell me  that every circle has a “center”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 “radius”,</a:t>
            </a:r>
          </a:p>
          <a:p>
            <a:pPr algn="l" eaLnBrk="0" hangingPunct="0">
              <a:defRPr/>
            </a:pPr>
            <a:r>
              <a:rPr lang="en-US" altLang="en-US" sz="2400" dirty="0">
                <a:solidFill>
                  <a:srgbClr val="FFFFFF"/>
                </a:solidFill>
              </a:rPr>
              <a:t>Though we do use pictures and impression to guide us,</a:t>
            </a:r>
            <a:endParaRPr kumimoji="0" lang="en-US" altLang="en-US" sz="2400" i="0" u="none" strike="noStrike" kern="1200" cap="none" spc="0" normalizeH="0" baseline="0" dirty="0">
              <a:ln>
                <a:noFill/>
              </a:ln>
              <a:solidFill>
                <a:srgbClr val="FFFFFF"/>
              </a:solidFill>
              <a:effectLst/>
              <a:uLnTx/>
              <a:uFillTx/>
              <a:latin typeface="+mj-lt"/>
            </a:endParaRPr>
          </a:p>
          <a:p>
            <a:pPr lvl="0" algn="l" eaLnBrk="0" hangingPunct="0">
              <a:defRPr/>
            </a:pPr>
            <a:r>
              <a:rPr lang="en-US" altLang="en-US" sz="2400" dirty="0">
                <a:solidFill>
                  <a:srgbClr val="FFFFFF"/>
                </a:solidFill>
                <a:latin typeface="+mj-lt"/>
              </a:rPr>
              <a:t>w</a:t>
            </a:r>
            <a:r>
              <a:rPr kumimoji="0" lang="en-US" altLang="en-US" sz="2400" i="0" u="none" strike="noStrike" kern="1200" cap="none" spc="0" normalizeH="0" baseline="0" dirty="0">
                <a:ln>
                  <a:noFill/>
                </a:ln>
                <a:solidFill>
                  <a:srgbClr val="FFFFFF"/>
                </a:solidFill>
                <a:effectLst/>
                <a:uLnTx/>
                <a:uFillTx/>
                <a:latin typeface="+mj-lt"/>
              </a:rPr>
              <a:t>e </a:t>
            </a:r>
            <a:r>
              <a:rPr lang="en-US" altLang="en-US" sz="2400" dirty="0">
                <a:solidFill>
                  <a:srgbClr val="FFFFFF"/>
                </a:solidFill>
                <a:latin typeface="+mj-lt"/>
              </a:rPr>
              <a:t>wa</a:t>
            </a:r>
            <a:r>
              <a:rPr kumimoji="0" lang="en-US" altLang="en-US" sz="2400" i="0" u="none" strike="noStrike" kern="1200" cap="none" spc="0" normalizeH="0" baseline="0" dirty="0">
                <a:ln>
                  <a:noFill/>
                </a:ln>
                <a:solidFill>
                  <a:srgbClr val="FFFFFF"/>
                </a:solidFill>
                <a:effectLst/>
                <a:uLnTx/>
                <a:uFillTx/>
                <a:latin typeface="+mj-lt"/>
              </a:rPr>
              <a:t>nt our formal proofs</a:t>
            </a:r>
            <a:r>
              <a:rPr kumimoji="0" lang="en-US" altLang="en-US" sz="2400" i="0" u="none" strike="noStrike" kern="1200" cap="none" spc="0" normalizeH="0" dirty="0">
                <a:ln>
                  <a:noFill/>
                </a:ln>
                <a:solidFill>
                  <a:srgbClr val="FFFFFF"/>
                </a:solidFill>
                <a:effectLst/>
                <a:uLnTx/>
                <a:uFillTx/>
                <a:latin typeface="+mj-lt"/>
              </a:rPr>
              <a:t> to assume nothing about these objects that </a:t>
            </a:r>
            <a:r>
              <a:rPr lang="en-US" altLang="en-US" sz="2400" dirty="0">
                <a:solidFill>
                  <a:srgbClr val="FFFFFF"/>
                </a:solidFill>
                <a:latin typeface="+mj-lt"/>
              </a:rPr>
              <a:t>has </a:t>
            </a:r>
            <a:r>
              <a:rPr kumimoji="0" lang="en-US" altLang="en-US" sz="2400" i="0" u="none" strike="noStrike" kern="1200" cap="none" spc="0" normalizeH="0" dirty="0">
                <a:ln>
                  <a:noFill/>
                </a:ln>
                <a:solidFill>
                  <a:srgbClr val="FFFFFF"/>
                </a:solidFill>
                <a:effectLst/>
                <a:uLnTx/>
                <a:uFillTx/>
                <a:latin typeface="+mj-lt"/>
              </a:rPr>
              <a:t>not been stated in the non-logical axioms or </a:t>
            </a:r>
            <a:r>
              <a:rPr lang="en-US" altLang="en-US" sz="2400" dirty="0">
                <a:solidFill>
                  <a:srgbClr val="FFFFFF"/>
                </a:solidFill>
                <a:latin typeface="+mj-lt"/>
              </a:rPr>
              <a:t>been </a:t>
            </a:r>
            <a:r>
              <a:rPr kumimoji="0" lang="en-US" altLang="en-US" sz="2400" i="0" u="none" strike="noStrike" kern="1200" cap="none" spc="0" normalizeH="0" dirty="0">
                <a:ln>
                  <a:noFill/>
                </a:ln>
                <a:solidFill>
                  <a:srgbClr val="FFFFFF"/>
                </a:solidFill>
                <a:effectLst/>
                <a:uLnTx/>
                <a:uFillTx/>
                <a:latin typeface="+mj-lt"/>
              </a:rPr>
              <a:t>proved.</a:t>
            </a:r>
          </a:p>
          <a:p>
            <a:pPr lvl="0" algn="l" eaLnBrk="0" hangingPunct="0">
              <a:defRPr/>
            </a:pPr>
            <a:r>
              <a:rPr kumimoji="0" lang="en-US" altLang="en-US" sz="2400" i="0" u="none" strike="noStrike" kern="1200" cap="none" spc="0" normalizeH="0" dirty="0">
                <a:ln>
                  <a:noFill/>
                </a:ln>
                <a:solidFill>
                  <a:srgbClr val="FFFFFF"/>
                </a:solidFill>
                <a:effectLst/>
                <a:uLnTx/>
                <a:uFillTx/>
                <a:latin typeface="+mj-lt"/>
              </a:rPr>
              <a:t>Let’s see if we can be more formal.</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Tree>
    <p:extLst>
      <p:ext uri="{BB962C8B-B14F-4D97-AF65-F5344CB8AC3E}">
        <p14:creationId xmlns:p14="http://schemas.microsoft.com/office/powerpoint/2010/main" val="383810870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152400" y="533400"/>
            <a:ext cx="888961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342900" lvl="0" indent="-342900" algn="l" eaLnBrk="0" hangingPunct="0">
              <a:buFont typeface="Arial" panose="020B0604020202020204" pitchFamily="34" charset="0"/>
              <a:buChar char="•"/>
              <a:defRPr/>
            </a:pPr>
            <a:r>
              <a:rPr lang="en-US" altLang="en-US" sz="2400" dirty="0">
                <a:solidFill>
                  <a:srgbClr val="FFFFFF"/>
                </a:solidFill>
                <a:latin typeface="+mj-lt"/>
              </a:rPr>
              <a:t>A “circle” is an example of a “curve”, </a:t>
            </a:r>
            <a:br>
              <a:rPr lang="en-US" altLang="en-US" sz="2400" dirty="0">
                <a:solidFill>
                  <a:srgbClr val="FFFFFF"/>
                </a:solidFill>
                <a:latin typeface="+mj-lt"/>
              </a:rPr>
            </a:br>
            <a:r>
              <a:rPr lang="en-US" altLang="en-US" sz="2400" dirty="0">
                <a:solidFill>
                  <a:srgbClr val="FFFFFF"/>
                </a:solidFill>
                <a:latin typeface="+mj-lt"/>
              </a:rPr>
              <a:t>    which is an example of a set of “points”.</a:t>
            </a:r>
          </a:p>
          <a:p>
            <a:pPr marL="342900" lvl="0" indent="-342900" algn="l" eaLnBrk="0" hangingPunct="0">
              <a:buFont typeface="Arial" panose="020B0604020202020204" pitchFamily="34" charset="0"/>
              <a:buChar char="•"/>
              <a:defRPr/>
            </a:pPr>
            <a:r>
              <a:rPr kumimoji="0" lang="en-US" altLang="en-US" sz="2400" b="0" i="0" u="none" strike="noStrike" kern="1200" cap="none" spc="0" normalizeH="0" baseline="0" noProof="0" dirty="0">
                <a:ln>
                  <a:noFill/>
                </a:ln>
                <a:solidFill>
                  <a:srgbClr val="FFFFFF"/>
                </a:solidFill>
                <a:effectLst/>
                <a:uLnTx/>
                <a:uFillTx/>
                <a:latin typeface="+mj-lt"/>
                <a:ea typeface="+mn-ea"/>
                <a:cs typeface="+mn-cs"/>
              </a:rPr>
              <a:t>     W</a:t>
            </a:r>
            <a:r>
              <a:rPr lang="en-US" altLang="en-US" sz="2400" dirty="0">
                <a:solidFill>
                  <a:srgbClr val="FFFFFF"/>
                </a:solidFill>
                <a:latin typeface="+mj-lt"/>
              </a:rPr>
              <a:t>e write </a:t>
            </a:r>
            <a:r>
              <a:rPr lang="en-US" altLang="en-US" sz="2400" dirty="0">
                <a:solidFill>
                  <a:srgbClr val="FFC000"/>
                </a:solidFill>
                <a:latin typeface="+mj-lt"/>
              </a:rPr>
              <a:t>(</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(m</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dirty="0">
                <a:solidFill>
                  <a:srgbClr val="FFC000"/>
                </a:solidFill>
              </a:rPr>
              <a:t>) </a:t>
            </a:r>
            <a:r>
              <a:rPr lang="en-US" altLang="en-US" sz="2400" dirty="0">
                <a:solidFill>
                  <a:srgbClr val="FFFFFF"/>
                </a:solidFill>
              </a:rPr>
              <a:t>to mean</a:t>
            </a:r>
            <a:br>
              <a:rPr lang="en-US" altLang="en-US" sz="2400" dirty="0">
                <a:solidFill>
                  <a:srgbClr val="FFFFFF"/>
                </a:solidFill>
              </a:rPr>
            </a:br>
            <a:r>
              <a:rPr lang="en-US" altLang="en-US" sz="2400" dirty="0">
                <a:solidFill>
                  <a:srgbClr val="FFFFFF"/>
                </a:solidFill>
              </a:rPr>
              <a:t>        point </a:t>
            </a:r>
            <a:r>
              <a:rPr lang="en-US" altLang="en-US" sz="2400" dirty="0">
                <a:solidFill>
                  <a:srgbClr val="FFC000"/>
                </a:solidFill>
              </a:rPr>
              <a:t>a</a:t>
            </a:r>
            <a:r>
              <a:rPr lang="en-US" altLang="en-US" sz="2400" dirty="0">
                <a:solidFill>
                  <a:srgbClr val="FFFFFF"/>
                </a:solidFill>
              </a:rPr>
              <a:t> is contained in circle </a:t>
            </a:r>
            <a:r>
              <a:rPr lang="en-US" altLang="en-US" sz="2400" dirty="0">
                <a:solidFill>
                  <a:srgbClr val="FFC000"/>
                </a:solidFill>
              </a:rPr>
              <a:t>C</a:t>
            </a:r>
            <a:r>
              <a:rPr lang="en-US" altLang="en-US" sz="2400" dirty="0">
                <a:solidFill>
                  <a:srgbClr val="FFFFFF"/>
                </a:solidFill>
              </a:rPr>
              <a:t>, </a:t>
            </a:r>
            <a:br>
              <a:rPr lang="en-US" altLang="en-US" sz="2400" dirty="0">
                <a:solidFill>
                  <a:srgbClr val="FFFFFF"/>
                </a:solidFill>
              </a:rPr>
            </a:br>
            <a:r>
              <a:rPr lang="en-US" altLang="en-US" sz="2400" dirty="0">
                <a:solidFill>
                  <a:srgbClr val="FFFFFF"/>
                </a:solidFill>
              </a:rPr>
              <a:t>        but its “center/middle” </a:t>
            </a:r>
            <a:r>
              <a:rPr lang="en-US" sz="2400" dirty="0">
                <a:solidFill>
                  <a:srgbClr val="FFC000"/>
                </a:solidFill>
              </a:rPr>
              <a:t>m</a:t>
            </a:r>
            <a:r>
              <a:rPr lang="en-US" altLang="en-US" sz="2400" dirty="0">
                <a:solidFill>
                  <a:srgbClr val="FFFFFF"/>
                </a:solidFill>
              </a:rPr>
              <a:t>, though an important point, is not.</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15" name="Text Box 10"/>
          <p:cNvSpPr txBox="1">
            <a:spLocks noChangeArrowheads="1"/>
          </p:cNvSpPr>
          <p:nvPr/>
        </p:nvSpPr>
        <p:spPr bwMode="auto">
          <a:xfrm>
            <a:off x="146892" y="3611940"/>
            <a:ext cx="617573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342900" lvl="0" indent="-342900" algn="l" eaLnBrk="0" hangingPunct="0">
              <a:buFont typeface="Arial" panose="020B0604020202020204" pitchFamily="34" charset="0"/>
              <a:buChar char="•"/>
              <a:defRPr/>
            </a:pPr>
            <a:r>
              <a:rPr lang="en-US" altLang="en-US" sz="2400" dirty="0">
                <a:solidFill>
                  <a:srgbClr val="FFFFFF"/>
                </a:solidFill>
                <a:latin typeface="+mj-lt"/>
              </a:rPr>
              <a:t>A “radius” is an example of a “distance”, </a:t>
            </a:r>
            <a:br>
              <a:rPr lang="en-US" altLang="en-US" sz="2400" dirty="0">
                <a:solidFill>
                  <a:srgbClr val="FFFFFF"/>
                </a:solidFill>
                <a:latin typeface="+mj-lt"/>
              </a:rPr>
            </a:br>
            <a:r>
              <a:rPr lang="en-US" altLang="en-US" sz="2400" dirty="0">
                <a:solidFill>
                  <a:srgbClr val="FFFFFF"/>
                </a:solidFill>
                <a:latin typeface="+mj-lt"/>
              </a:rPr>
              <a:t>    which is an example of a “real number”.</a:t>
            </a:r>
          </a:p>
          <a:p>
            <a:pPr lvl="0" algn="l" eaLnBrk="0" hangingPunct="0">
              <a:defRPr/>
            </a:pPr>
            <a:r>
              <a:rPr lang="en-US" altLang="en-US" sz="2400" dirty="0">
                <a:solidFill>
                  <a:srgbClr val="FFFFFF"/>
                </a:solidFill>
                <a:latin typeface="+mj-lt"/>
              </a:rPr>
              <a:t>     </a:t>
            </a:r>
            <a:r>
              <a:rPr kumimoji="0" lang="en-US" altLang="en-US" sz="2400" b="0" i="0" u="none" strike="noStrike" kern="1200" cap="none" spc="0" normalizeH="0" baseline="0" noProof="0" dirty="0">
                <a:ln>
                  <a:noFill/>
                </a:ln>
                <a:solidFill>
                  <a:srgbClr val="FFFFFF"/>
                </a:solidFill>
                <a:effectLst/>
                <a:uLnTx/>
                <a:uFillTx/>
                <a:latin typeface="+mj-lt"/>
                <a:ea typeface="+mn-ea"/>
                <a:cs typeface="+mn-cs"/>
              </a:rPr>
              <a:t>W</a:t>
            </a:r>
            <a:r>
              <a:rPr lang="en-US" altLang="en-US" sz="2400" dirty="0">
                <a:solidFill>
                  <a:srgbClr val="FFFFFF"/>
                </a:solidFill>
                <a:latin typeface="+mj-lt"/>
              </a:rPr>
              <a:t>e write </a:t>
            </a:r>
            <a:r>
              <a:rPr lang="en-US" altLang="en-US" sz="2400" dirty="0">
                <a:solidFill>
                  <a:srgbClr val="FFC000"/>
                </a:solidFill>
                <a:latin typeface="+mj-lt"/>
              </a:rPr>
              <a:t>|</a:t>
            </a:r>
            <a:r>
              <a:rPr lang="en-US" altLang="en-US" sz="2400" dirty="0" err="1">
                <a:solidFill>
                  <a:srgbClr val="FFC000"/>
                </a:solidFill>
              </a:rPr>
              <a:t>a,b</a:t>
            </a:r>
            <a:r>
              <a:rPr lang="en-US" altLang="en-US" sz="2400" dirty="0">
                <a:solidFill>
                  <a:srgbClr val="FFC000"/>
                </a:solidFill>
              </a:rPr>
              <a:t>| = r </a:t>
            </a:r>
            <a:r>
              <a:rPr lang="en-US" altLang="en-US" sz="2400" dirty="0">
                <a:solidFill>
                  <a:srgbClr val="FFFFFF"/>
                </a:solidFill>
              </a:rPr>
              <a:t>to mean</a:t>
            </a:r>
            <a:br>
              <a:rPr lang="en-US" altLang="en-US" sz="2400" dirty="0">
                <a:solidFill>
                  <a:srgbClr val="FFFFFF"/>
                </a:solidFill>
              </a:rPr>
            </a:br>
            <a:r>
              <a:rPr lang="en-US" altLang="en-US" sz="2400" dirty="0">
                <a:solidFill>
                  <a:srgbClr val="FFFFFF"/>
                </a:solidFill>
              </a:rPr>
              <a:t>        points </a:t>
            </a:r>
            <a:r>
              <a:rPr lang="en-US" altLang="en-US" sz="2400" dirty="0">
                <a:solidFill>
                  <a:srgbClr val="FFC000"/>
                </a:solidFill>
              </a:rPr>
              <a:t>a</a:t>
            </a:r>
            <a:r>
              <a:rPr lang="en-US" altLang="en-US" sz="2400" dirty="0">
                <a:solidFill>
                  <a:srgbClr val="FFFFFF"/>
                </a:solidFill>
              </a:rPr>
              <a:t> and </a:t>
            </a:r>
            <a:r>
              <a:rPr lang="en-US" altLang="en-US" sz="2400" dirty="0">
                <a:solidFill>
                  <a:srgbClr val="FFC000"/>
                </a:solidFill>
              </a:rPr>
              <a:t>b</a:t>
            </a:r>
            <a:r>
              <a:rPr lang="en-US" sz="2400" dirty="0"/>
              <a:t> are distance </a:t>
            </a:r>
            <a:r>
              <a:rPr lang="en-US" sz="2400" dirty="0">
                <a:solidFill>
                  <a:srgbClr val="FFC000"/>
                </a:solidFill>
              </a:rPr>
              <a:t>r</a:t>
            </a:r>
            <a:r>
              <a:rPr lang="en-US" sz="2400" dirty="0"/>
              <a:t> apart.</a:t>
            </a:r>
            <a:endParaRPr lang="en-US" altLang="en-US" sz="2400" dirty="0">
              <a:solidFill>
                <a:srgbClr val="FFFFFF"/>
              </a:solidFill>
            </a:endParaRPr>
          </a:p>
        </p:txBody>
      </p:sp>
      <p:sp>
        <p:nvSpPr>
          <p:cNvPr id="16" name="Text Box 10"/>
          <p:cNvSpPr txBox="1">
            <a:spLocks noChangeArrowheads="1"/>
          </p:cNvSpPr>
          <p:nvPr/>
        </p:nvSpPr>
        <p:spPr bwMode="auto">
          <a:xfrm>
            <a:off x="152400" y="5200471"/>
            <a:ext cx="858023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342900" indent="-342900" algn="l" eaLnBrk="0" hangingPunct="0">
              <a:buFont typeface="Arial" panose="020B0604020202020204" pitchFamily="34" charset="0"/>
              <a:buChar char="•"/>
              <a:defRPr/>
            </a:pPr>
            <a:r>
              <a:rPr lang="en-US" altLang="en-US" sz="2400" dirty="0">
                <a:solidFill>
                  <a:srgbClr val="FFFFFF"/>
                </a:solidFill>
                <a:latin typeface="+mj-lt"/>
              </a:rPr>
              <a:t>Pairs of “reals” allows the functions and relations  </a:t>
            </a:r>
            <a:r>
              <a:rPr lang="en-US" altLang="en-US" sz="2400" dirty="0">
                <a:solidFill>
                  <a:srgbClr val="FFC000"/>
                </a:solidFill>
              </a:rPr>
              <a:t>=</a:t>
            </a:r>
            <a:r>
              <a:rPr lang="en-US" altLang="en-US" sz="2400" dirty="0">
                <a:solidFill>
                  <a:srgbClr val="FFFFFF"/>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dirty="0">
                <a:solidFill>
                  <a:srgbClr val="FFC000"/>
                </a:solidFill>
              </a:rPr>
              <a:t>+</a:t>
            </a:r>
            <a:r>
              <a:rPr lang="en-US" altLang="en-US" sz="2400" dirty="0">
                <a:solidFill>
                  <a:srgbClr val="FFFFFF"/>
                </a:solidFill>
              </a:rPr>
              <a:t>, … .</a:t>
            </a:r>
          </a:p>
          <a:p>
            <a:pPr marL="342900" indent="-342900" algn="l" eaLnBrk="0" hangingPunct="0">
              <a:buFont typeface="Arial" panose="020B0604020202020204" pitchFamily="34" charset="0"/>
              <a:buChar char="•"/>
              <a:defRPr/>
            </a:pPr>
            <a:r>
              <a:rPr lang="en-US" altLang="en-US" sz="2400" dirty="0"/>
              <a:t>A logical sentence has no free variables, </a:t>
            </a:r>
            <a:br>
              <a:rPr lang="en-US" altLang="en-US" sz="2400" dirty="0"/>
            </a:br>
            <a:r>
              <a:rPr lang="en-US" altLang="en-US" sz="2400" dirty="0"/>
              <a:t>i.e. every variable is bound by a quantifier.</a:t>
            </a:r>
          </a:p>
          <a:p>
            <a:pPr marL="1085850" lvl="1" indent="-342900" algn="l" eaLnBrk="0" hangingPunct="0">
              <a:buFont typeface="Arial" panose="020B0604020202020204" pitchFamily="34" charset="0"/>
              <a:buChar char="•"/>
              <a:defRPr/>
            </a:pPr>
            <a:r>
              <a:rPr lang="en-US" altLang="en-US" sz="2400" dirty="0"/>
              <a:t>Eg </a:t>
            </a:r>
            <a:r>
              <a:rPr lang="en-US" altLang="en-US" sz="2400" dirty="0">
                <a:solidFill>
                  <a:srgbClr val="FFC000"/>
                </a:solidFill>
                <a:latin typeface="Symbol" pitchFamily="18" charset="2"/>
              </a:rPr>
              <a:t>"</a:t>
            </a:r>
            <a:r>
              <a:rPr lang="en-US" altLang="en-US" sz="2400" dirty="0" err="1">
                <a:solidFill>
                  <a:srgbClr val="FFC000"/>
                </a:solidFill>
              </a:rPr>
              <a:t>a,b</a:t>
            </a:r>
            <a:r>
              <a:rPr lang="en-US" altLang="en-US" sz="2400" dirty="0">
                <a:solidFill>
                  <a:srgbClr val="FFC000"/>
                </a:solidFill>
              </a:rPr>
              <a:t> |</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b,a</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err="1">
                <a:solidFill>
                  <a:srgbClr val="FFC000"/>
                </a:solidFill>
                <a:cs typeface="Times New Roman" panose="02020603050405020304" pitchFamily="18" charset="0"/>
                <a:sym typeface="Symbol" panose="05050102010706020507" pitchFamily="18" charset="2"/>
              </a:rPr>
              <a:t>a,a</a:t>
            </a:r>
            <a:r>
              <a:rPr lang="en-CA" altLang="en-US" sz="2400" dirty="0">
                <a:solidFill>
                  <a:srgbClr val="FFC000"/>
                </a:solidFill>
                <a:cs typeface="Times New Roman" panose="02020603050405020304" pitchFamily="18" charset="0"/>
                <a:sym typeface="Symbol" panose="05050102010706020507" pitchFamily="18" charset="2"/>
              </a:rPr>
              <a:t>|=0</a:t>
            </a:r>
            <a:endParaRPr lang="en-US" altLang="en-US" sz="2400" dirty="0">
              <a:solidFill>
                <a:srgbClr val="FFFFFF"/>
              </a:solidFill>
            </a:endParaRPr>
          </a:p>
        </p:txBody>
      </p:sp>
      <p:grpSp>
        <p:nvGrpSpPr>
          <p:cNvPr id="3" name="Group 2">
            <a:extLst>
              <a:ext uri="{FF2B5EF4-FFF2-40B4-BE49-F238E27FC236}">
                <a16:creationId xmlns:a16="http://schemas.microsoft.com/office/drawing/2014/main" id="{D737EE17-A1A9-4C15-BD4C-3855E769FEF5}"/>
              </a:ext>
            </a:extLst>
          </p:cNvPr>
          <p:cNvGrpSpPr/>
          <p:nvPr/>
        </p:nvGrpSpPr>
        <p:grpSpPr>
          <a:xfrm>
            <a:off x="2599764" y="2468628"/>
            <a:ext cx="1600086" cy="1047192"/>
            <a:chOff x="2599764" y="2468628"/>
            <a:chExt cx="1600086" cy="1047192"/>
          </a:xfrm>
        </p:grpSpPr>
        <p:sp>
          <p:nvSpPr>
            <p:cNvPr id="4" name="Oval 3">
              <a:extLst>
                <a:ext uri="{FF2B5EF4-FFF2-40B4-BE49-F238E27FC236}">
                  <a16:creationId xmlns:a16="http://schemas.microsoft.com/office/drawing/2014/main" id="{6EFBE83D-9F8A-4C5F-91FA-2DBAC937863D}"/>
                </a:ext>
              </a:extLst>
            </p:cNvPr>
            <p:cNvSpPr>
              <a:spLocks noChangeAspect="1"/>
            </p:cNvSpPr>
            <p:nvPr/>
          </p:nvSpPr>
          <p:spPr bwMode="auto">
            <a:xfrm flipH="1" flipV="1">
              <a:off x="2856682" y="2717758"/>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 name="Rectangle 1">
              <a:extLst>
                <a:ext uri="{FF2B5EF4-FFF2-40B4-BE49-F238E27FC236}">
                  <a16:creationId xmlns:a16="http://schemas.microsoft.com/office/drawing/2014/main" id="{9B165C3F-C0C3-4919-AFEF-BE045D1288A8}"/>
                </a:ext>
              </a:extLst>
            </p:cNvPr>
            <p:cNvSpPr/>
            <p:nvPr/>
          </p:nvSpPr>
          <p:spPr>
            <a:xfrm>
              <a:off x="3320991" y="2745441"/>
              <a:ext cx="423514" cy="461665"/>
            </a:xfrm>
            <a:prstGeom prst="rect">
              <a:avLst/>
            </a:prstGeom>
          </p:spPr>
          <p:txBody>
            <a:bodyPr wrap="none">
              <a:spAutoFit/>
            </a:bodyPr>
            <a:lstStyle/>
            <a:p>
              <a:pPr algn="l"/>
              <a:r>
                <a:rPr lang="en-US" sz="2400" dirty="0">
                  <a:solidFill>
                    <a:srgbClr val="FFC000"/>
                  </a:solidFill>
                </a:rPr>
                <a:t>m</a:t>
              </a:r>
              <a:endParaRPr lang="en-US" sz="2400" dirty="0"/>
            </a:p>
          </p:txBody>
        </p:sp>
        <p:sp>
          <p:nvSpPr>
            <p:cNvPr id="13" name="Oval 12">
              <a:extLst>
                <a:ext uri="{FF2B5EF4-FFF2-40B4-BE49-F238E27FC236}">
                  <a16:creationId xmlns:a16="http://schemas.microsoft.com/office/drawing/2014/main" id="{1FF6EF33-2930-4C4D-B574-8482EC2205F2}"/>
                </a:ext>
              </a:extLst>
            </p:cNvPr>
            <p:cNvSpPr>
              <a:spLocks noChangeAspect="1"/>
            </p:cNvSpPr>
            <p:nvPr/>
          </p:nvSpPr>
          <p:spPr bwMode="auto">
            <a:xfrm flipH="1" flipV="1">
              <a:off x="3304961" y="2965452"/>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8" name="Oval 7"/>
            <p:cNvSpPr/>
            <p:nvPr/>
          </p:nvSpPr>
          <p:spPr bwMode="auto">
            <a:xfrm>
              <a:off x="2819401" y="2544827"/>
              <a:ext cx="1066799" cy="970993"/>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4" name="Rectangle 13">
              <a:extLst>
                <a:ext uri="{FF2B5EF4-FFF2-40B4-BE49-F238E27FC236}">
                  <a16:creationId xmlns:a16="http://schemas.microsoft.com/office/drawing/2014/main" id="{9B165C3F-C0C3-4919-AFEF-BE045D1288A8}"/>
                </a:ext>
              </a:extLst>
            </p:cNvPr>
            <p:cNvSpPr/>
            <p:nvPr/>
          </p:nvSpPr>
          <p:spPr>
            <a:xfrm>
              <a:off x="2599764" y="2468628"/>
              <a:ext cx="320922" cy="461665"/>
            </a:xfrm>
            <a:prstGeom prst="rect">
              <a:avLst/>
            </a:prstGeom>
          </p:spPr>
          <p:txBody>
            <a:bodyPr wrap="none">
              <a:spAutoFit/>
            </a:bodyPr>
            <a:lstStyle/>
            <a:p>
              <a:pPr algn="l"/>
              <a:r>
                <a:rPr lang="en-US" sz="2400" dirty="0">
                  <a:solidFill>
                    <a:srgbClr val="FFC000"/>
                  </a:solidFill>
                </a:rPr>
                <a:t>a</a:t>
              </a:r>
              <a:endParaRPr lang="en-US" sz="2400" dirty="0"/>
            </a:p>
          </p:txBody>
        </p:sp>
        <p:cxnSp>
          <p:nvCxnSpPr>
            <p:cNvPr id="18" name="Straight Connector 17"/>
            <p:cNvCxnSpPr/>
            <p:nvPr/>
          </p:nvCxnSpPr>
          <p:spPr bwMode="auto">
            <a:xfrm>
              <a:off x="2906347" y="2771443"/>
              <a:ext cx="457199" cy="247155"/>
            </a:xfrm>
            <a:prstGeom prst="line">
              <a:avLst/>
            </a:prstGeom>
            <a:noFill/>
            <a:ln w="12700" cap="flat" cmpd="sng" algn="ctr">
              <a:solidFill>
                <a:schemeClr val="tx1"/>
              </a:solidFill>
              <a:prstDash val="solid"/>
              <a:round/>
              <a:headEnd type="triangle" w="med" len="med"/>
              <a:tailEnd type="triangle" w="med" len="med"/>
            </a:ln>
            <a:effectLst/>
          </p:spPr>
        </p:cxnSp>
        <p:sp>
          <p:nvSpPr>
            <p:cNvPr id="25" name="Rectangle 24">
              <a:extLst>
                <a:ext uri="{FF2B5EF4-FFF2-40B4-BE49-F238E27FC236}">
                  <a16:creationId xmlns:a16="http://schemas.microsoft.com/office/drawing/2014/main" id="{9B165C3F-C0C3-4919-AFEF-BE045D1288A8}"/>
                </a:ext>
              </a:extLst>
            </p:cNvPr>
            <p:cNvSpPr/>
            <p:nvPr/>
          </p:nvSpPr>
          <p:spPr>
            <a:xfrm>
              <a:off x="3048000" y="2530470"/>
              <a:ext cx="287258" cy="461665"/>
            </a:xfrm>
            <a:prstGeom prst="rect">
              <a:avLst/>
            </a:prstGeom>
          </p:spPr>
          <p:txBody>
            <a:bodyPr wrap="none">
              <a:spAutoFit/>
            </a:bodyPr>
            <a:lstStyle/>
            <a:p>
              <a:pPr algn="l"/>
              <a:r>
                <a:rPr lang="en-US" sz="2400" dirty="0">
                  <a:solidFill>
                    <a:srgbClr val="FFC000"/>
                  </a:solidFill>
                </a:rPr>
                <a:t>r</a:t>
              </a:r>
              <a:endParaRPr lang="en-US" sz="2400" dirty="0"/>
            </a:p>
          </p:txBody>
        </p:sp>
        <p:sp>
          <p:nvSpPr>
            <p:cNvPr id="27" name="Rectangle 26">
              <a:extLst>
                <a:ext uri="{FF2B5EF4-FFF2-40B4-BE49-F238E27FC236}">
                  <a16:creationId xmlns:a16="http://schemas.microsoft.com/office/drawing/2014/main" id="{9B165C3F-C0C3-4919-AFEF-BE045D1288A8}"/>
                </a:ext>
              </a:extLst>
            </p:cNvPr>
            <p:cNvSpPr/>
            <p:nvPr/>
          </p:nvSpPr>
          <p:spPr>
            <a:xfrm>
              <a:off x="3810000" y="2510135"/>
              <a:ext cx="389850" cy="461665"/>
            </a:xfrm>
            <a:prstGeom prst="rect">
              <a:avLst/>
            </a:prstGeom>
          </p:spPr>
          <p:txBody>
            <a:bodyPr wrap="none">
              <a:spAutoFit/>
            </a:bodyPr>
            <a:lstStyle/>
            <a:p>
              <a:pPr algn="l"/>
              <a:r>
                <a:rPr lang="en-US" sz="2400" dirty="0">
                  <a:solidFill>
                    <a:srgbClr val="FFC000"/>
                  </a:solidFill>
                </a:rPr>
                <a:t>C</a:t>
              </a:r>
              <a:endParaRPr lang="en-US" sz="2400" dirty="0"/>
            </a:p>
          </p:txBody>
        </p:sp>
      </p:grpSp>
    </p:spTree>
    <p:extLst>
      <p:ext uri="{BB962C8B-B14F-4D97-AF65-F5344CB8AC3E}">
        <p14:creationId xmlns:p14="http://schemas.microsoft.com/office/powerpoint/2010/main" val="37225077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11050">
                                            <p:txEl>
                                              <p:pRg st="0" end="0"/>
                                            </p:txEl>
                                          </p:spTgt>
                                        </p:tgtEl>
                                        <p:attrNameLst>
                                          <p:attrName>style.visibility</p:attrName>
                                        </p:attrNameLst>
                                      </p:cBhvr>
                                      <p:to>
                                        <p:strVal val="visible"/>
                                      </p:to>
                                    </p:set>
                                    <p:anim calcmode="lin" valueType="num">
                                      <p:cBhvr additive="base">
                                        <p:cTn id="7" dur="500" fill="hold"/>
                                        <p:tgtEl>
                                          <p:spTgt spid="111105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1105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11050">
                                            <p:txEl>
                                              <p:pRg st="1" end="1"/>
                                            </p:txEl>
                                          </p:spTgt>
                                        </p:tgtEl>
                                        <p:attrNameLst>
                                          <p:attrName>style.visibility</p:attrName>
                                        </p:attrNameLst>
                                      </p:cBhvr>
                                      <p:to>
                                        <p:strVal val="visible"/>
                                      </p:to>
                                    </p:set>
                                    <p:anim calcmode="lin" valueType="num">
                                      <p:cBhvr additive="base">
                                        <p:cTn id="17" dur="500" fill="hold"/>
                                        <p:tgtEl>
                                          <p:spTgt spid="111105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110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 calcmode="lin" valueType="num">
                                      <p:cBhvr additive="base">
                                        <p:cTn id="2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6">
                                            <p:txEl>
                                              <p:pRg st="1" end="1"/>
                                            </p:txEl>
                                          </p:spTgt>
                                        </p:tgtEl>
                                        <p:attrNameLst>
                                          <p:attrName>style.visibility</p:attrName>
                                        </p:attrNameLst>
                                      </p:cBhvr>
                                      <p:to>
                                        <p:strVal val="visible"/>
                                      </p:to>
                                    </p:set>
                                    <p:anim calcmode="lin" valueType="num">
                                      <p:cBhvr additive="base">
                                        <p:cTn id="35"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6">
                                            <p:txEl>
                                              <p:pRg st="2" end="2"/>
                                            </p:txEl>
                                          </p:spTgt>
                                        </p:tgtEl>
                                        <p:attrNameLst>
                                          <p:attrName>style.visibility</p:attrName>
                                        </p:attrNameLst>
                                      </p:cBhvr>
                                      <p:to>
                                        <p:strVal val="visible"/>
                                      </p:to>
                                    </p:set>
                                    <p:anim calcmode="lin" valueType="num">
                                      <p:cBhvr additive="base">
                                        <p:cTn id="41"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5052" y="1241524"/>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Give me a formula </a:t>
            </a:r>
            <a:r>
              <a:rPr lang="en-US" altLang="en-US" sz="2400" dirty="0">
                <a:solidFill>
                  <a:srgbClr val="FFC000"/>
                </a:solidFill>
              </a:rPr>
              <a:t>“your answer” </a:t>
            </a:r>
            <a:r>
              <a:rPr lang="en-US" altLang="en-US" sz="2400" dirty="0"/>
              <a:t>with free variables </a:t>
            </a:r>
            <a:r>
              <a:rPr lang="en-US" altLang="en-US" sz="2400" dirty="0">
                <a:solidFill>
                  <a:srgbClr val="FFC000"/>
                </a:solidFill>
              </a:rPr>
              <a:t>a</a:t>
            </a:r>
            <a:r>
              <a:rPr lang="en-US" altLang="en-US" sz="2400" dirty="0"/>
              <a:t>, </a:t>
            </a:r>
            <a:r>
              <a:rPr lang="en-US" altLang="en-US" sz="2400" dirty="0">
                <a:solidFill>
                  <a:srgbClr val="FFC000"/>
                </a:solidFill>
              </a:rPr>
              <a:t>m</a:t>
            </a:r>
            <a:r>
              <a:rPr lang="en-US" altLang="en-US" sz="2400" dirty="0"/>
              <a:t>, and </a:t>
            </a:r>
            <a:r>
              <a:rPr lang="en-US" altLang="en-US" sz="2400" dirty="0">
                <a:solidFill>
                  <a:srgbClr val="FFC000"/>
                </a:solidFill>
              </a:rPr>
              <a:t>r</a:t>
            </a:r>
            <a:r>
              <a:rPr lang="en-US" altLang="en-US" sz="2400" dirty="0"/>
              <a:t> which is true iff</a:t>
            </a:r>
            <a:br>
              <a:rPr lang="en-US" altLang="en-US" sz="2400" dirty="0"/>
            </a:br>
            <a:r>
              <a:rPr lang="en-US" altLang="en-US" sz="2400" dirty="0"/>
              <a:t>“point </a:t>
            </a:r>
            <a:r>
              <a:rPr lang="en-US" altLang="en-US" sz="2400" dirty="0">
                <a:solidFill>
                  <a:srgbClr val="FFC000"/>
                </a:solidFill>
              </a:rPr>
              <a:t>a</a:t>
            </a:r>
            <a:r>
              <a:rPr lang="en-US" altLang="en-US" sz="2400" dirty="0"/>
              <a:t> is in the circle centered at point </a:t>
            </a:r>
            <a:r>
              <a:rPr lang="en-US" altLang="en-US" sz="2400" dirty="0">
                <a:solidFill>
                  <a:srgbClr val="FFC000"/>
                </a:solidFill>
              </a:rPr>
              <a:t>m</a:t>
            </a:r>
            <a:r>
              <a:rPr lang="en-US" altLang="en-US" sz="2400" dirty="0"/>
              <a:t> with radius </a:t>
            </a:r>
            <a:r>
              <a:rPr lang="en-US" altLang="en-US" sz="2400" dirty="0">
                <a:solidFill>
                  <a:srgbClr val="FFC000"/>
                </a:solidFill>
              </a:rPr>
              <a:t>r</a:t>
            </a:r>
            <a:r>
              <a:rPr lang="en-US" altLang="en-US" sz="2400" dirty="0"/>
              <a:t>”.</a:t>
            </a:r>
            <a:br>
              <a:rPr lang="en-US" altLang="en-US" sz="2400" dirty="0"/>
            </a:br>
            <a:r>
              <a:rPr lang="en-US" altLang="en-US" sz="2400" dirty="0"/>
              <a:t>Hint: Use ONLY the notation from the previous page.</a:t>
            </a:r>
            <a:br>
              <a:rPr lang="en-US" altLang="en-US" sz="2400" dirty="0"/>
            </a:br>
            <a:r>
              <a:rPr lang="en-US" altLang="en-US" sz="2400" dirty="0"/>
              <a:t>Hint: You can’t say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 </a:t>
            </a:r>
            <a:r>
              <a:rPr lang="en-US" altLang="en-US" sz="2400" dirty="0"/>
              <a:t>because you do not have variable </a:t>
            </a:r>
            <a:r>
              <a:rPr lang="en-US" altLang="en-US" sz="2400" dirty="0">
                <a:solidFill>
                  <a:srgbClr val="FFC000"/>
                </a:solidFill>
              </a:rPr>
              <a:t>C</a:t>
            </a:r>
            <a:r>
              <a:rPr lang="en-US" altLang="en-US" sz="2400" dirty="0"/>
              <a:t>.</a:t>
            </a:r>
            <a:br>
              <a:rPr lang="en-US" altLang="en-US" sz="2400" dirty="0"/>
            </a:br>
            <a:r>
              <a:rPr lang="en-US" altLang="en-US" sz="2400" dirty="0"/>
              <a:t>Explain why it works.</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4" name="Text Box 10">
            <a:extLst>
              <a:ext uri="{FF2B5EF4-FFF2-40B4-BE49-F238E27FC236}">
                <a16:creationId xmlns:a16="http://schemas.microsoft.com/office/drawing/2014/main" id="{C4BD5322-8488-4DC8-AA5F-94DA89444A73}"/>
              </a:ext>
            </a:extLst>
          </p:cNvPr>
          <p:cNvSpPr txBox="1">
            <a:spLocks noChangeArrowheads="1"/>
          </p:cNvSpPr>
          <p:nvPr/>
        </p:nvSpPr>
        <p:spPr bwMode="auto">
          <a:xfrm>
            <a:off x="-76200" y="3962400"/>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“point </a:t>
            </a:r>
            <a:r>
              <a:rPr lang="en-US" altLang="en-US" sz="2400" dirty="0">
                <a:solidFill>
                  <a:srgbClr val="FFC000"/>
                </a:solidFill>
              </a:rPr>
              <a:t>a</a:t>
            </a:r>
            <a:r>
              <a:rPr lang="en-US" altLang="en-US" sz="2400" dirty="0"/>
              <a:t> is in the circle centered at point </a:t>
            </a:r>
            <a:r>
              <a:rPr lang="en-US" altLang="en-US" sz="2400" dirty="0">
                <a:solidFill>
                  <a:srgbClr val="FFC000"/>
                </a:solidFill>
              </a:rPr>
              <a:t>m</a:t>
            </a:r>
            <a:r>
              <a:rPr lang="en-US" altLang="en-US" sz="2400" dirty="0"/>
              <a:t> with radius </a:t>
            </a:r>
            <a:r>
              <a:rPr lang="en-US" altLang="en-US" sz="2400" dirty="0">
                <a:solidFill>
                  <a:srgbClr val="FFC000"/>
                </a:solidFill>
              </a:rPr>
              <a:t>r</a:t>
            </a:r>
            <a:r>
              <a:rPr lang="en-US" altLang="en-US" sz="2400" dirty="0"/>
              <a:t>” </a:t>
            </a:r>
            <a:br>
              <a:rPr lang="en-US" altLang="en-US" sz="2400" dirty="0"/>
            </a:br>
            <a:r>
              <a:rPr lang="en-US" altLang="en-US" sz="2400" dirty="0"/>
              <a:t>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t>
            </a:r>
            <a:r>
              <a:rPr lang="en-US" altLang="en-US" sz="2400" dirty="0" err="1">
                <a:solidFill>
                  <a:srgbClr val="FFC000"/>
                </a:solidFill>
              </a:rPr>
              <a:t>a,m</a:t>
            </a:r>
            <a:r>
              <a:rPr lang="en-US" altLang="en-US" sz="2400" dirty="0">
                <a:solidFill>
                  <a:srgbClr val="FFC000"/>
                </a:solidFill>
              </a:rPr>
              <a:t>|=r, </a:t>
            </a:r>
            <a:br>
              <a:rPr lang="en-US" altLang="en-US" sz="2400" dirty="0">
                <a:solidFill>
                  <a:srgbClr val="FFC000"/>
                </a:solidFill>
              </a:rPr>
            </a:br>
            <a:r>
              <a:rPr lang="en-US" altLang="en-US" sz="2400" dirty="0"/>
              <a:t>because a circle is defined to have distance r from the center m to each point in the circle.</a:t>
            </a:r>
          </a:p>
        </p:txBody>
      </p:sp>
      <p:sp>
        <p:nvSpPr>
          <p:cNvPr id="25" name="Rectangle 2">
            <a:extLst>
              <a:ext uri="{FF2B5EF4-FFF2-40B4-BE49-F238E27FC236}">
                <a16:creationId xmlns:a16="http://schemas.microsoft.com/office/drawing/2014/main" id="{FBA6C3F3-7F6D-4DE7-B1B0-CFE20F71F2BC}"/>
              </a:ext>
            </a:extLst>
          </p:cNvPr>
          <p:cNvSpPr txBox="1">
            <a:spLocks noChangeArrowheads="1"/>
          </p:cNvSpPr>
          <p:nvPr/>
        </p:nvSpPr>
        <p:spPr>
          <a:xfrm>
            <a:off x="38100" y="3559076"/>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6" name="Rectangle 2">
            <a:extLst>
              <a:ext uri="{FF2B5EF4-FFF2-40B4-BE49-F238E27FC236}">
                <a16:creationId xmlns:a16="http://schemas.microsoft.com/office/drawing/2014/main" id="{6AAD6394-B92E-4E8E-94E7-E953A4061C06}"/>
              </a:ext>
            </a:extLst>
          </p:cNvPr>
          <p:cNvSpPr txBox="1">
            <a:spLocks noChangeArrowheads="1"/>
          </p:cNvSpPr>
          <p:nvPr/>
        </p:nvSpPr>
        <p:spPr>
          <a:xfrm>
            <a:off x="152400" y="9144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12603787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ppt_x"/>
                                          </p:val>
                                        </p:tav>
                                        <p:tav tm="100000">
                                          <p:val>
                                            <p:strVal val="#ppt_x"/>
                                          </p:val>
                                        </p:tav>
                                      </p:tavLst>
                                    </p:anim>
                                    <p:anim calcmode="lin" valueType="num">
                                      <p:cBhvr additive="base">
                                        <p:cTn id="2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24" grpId="0"/>
      <p:bldP spid="25" grpId="0"/>
      <p:bldP spid="26"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152400" y="609600"/>
            <a:ext cx="9652348"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(You do </a:t>
            </a:r>
            <a:r>
              <a:rPr lang="en-US" altLang="en-US" sz="2400" dirty="0">
                <a:solidFill>
                  <a:srgbClr val="FF0000"/>
                </a:solidFill>
              </a:rPr>
              <a:t>not</a:t>
            </a:r>
            <a:r>
              <a:rPr lang="en-US" altLang="en-US" sz="2400" dirty="0"/>
              <a:t> have to do anything here. I am just teaching you something.)</a:t>
            </a:r>
          </a:p>
          <a:p>
            <a:pPr algn="l" eaLnBrk="0" hangingPunct="0">
              <a:defRPr/>
            </a:pPr>
            <a:r>
              <a:rPr lang="en-US" altLang="en-US" sz="2400" dirty="0"/>
              <a:t>Once you have </a:t>
            </a:r>
            <a:r>
              <a:rPr lang="en-US" altLang="en-US" sz="2400" dirty="0">
                <a:solidFill>
                  <a:srgbClr val="FFC000"/>
                </a:solidFill>
              </a:rPr>
              <a:t>“your answer” </a:t>
            </a:r>
            <a:r>
              <a:rPr lang="en-US" altLang="en-US" sz="2400" dirty="0"/>
              <a:t> from the last question it could  </a:t>
            </a:r>
            <a:br>
              <a:rPr lang="en-US" altLang="en-US" sz="2400" dirty="0"/>
            </a:br>
            <a:r>
              <a:rPr lang="en-US" altLang="en-US" sz="2400" dirty="0"/>
              <a:t> use it in the following five ways.</a:t>
            </a:r>
            <a:br>
              <a:rPr lang="en-US" altLang="en-US" sz="2400" dirty="0"/>
            </a:br>
            <a:endParaRPr lang="en-US" altLang="en-US" sz="2400" dirty="0"/>
          </a:p>
          <a:p>
            <a:pPr marL="1200150" lvl="1" indent="-457200" algn="l" eaLnBrk="0" hangingPunct="0">
              <a:buFont typeface="+mj-lt"/>
              <a:buAutoNum type="arabicPeriod"/>
              <a:defRPr/>
            </a:pPr>
            <a:r>
              <a:rPr lang="en-US" altLang="en-US" sz="2400" dirty="0" err="1">
                <a:solidFill>
                  <a:srgbClr val="FFC000"/>
                </a:solidFill>
              </a:rPr>
              <a:t>InCircle</a:t>
            </a:r>
            <a:r>
              <a:rPr lang="en-US" altLang="en-US" sz="2400" dirty="0">
                <a:solidFill>
                  <a:srgbClr val="FFC000"/>
                </a:solidFill>
              </a:rPr>
              <a:t>(</a:t>
            </a:r>
            <a:r>
              <a:rPr lang="en-US" altLang="en-US" sz="2400" dirty="0" err="1">
                <a:solidFill>
                  <a:srgbClr val="FFC000"/>
                </a:solidFill>
              </a:rPr>
              <a:t>a,m,r</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rPr>
              <a:t>“your answer”</a:t>
            </a:r>
            <a:endParaRPr lang="en-US" altLang="en-US" sz="2400" dirty="0"/>
          </a:p>
          <a:p>
            <a:pPr marL="1200150" lvl="1" indent="-457200" algn="l" eaLnBrk="0" hangingPunct="0">
              <a:buFont typeface="+mj-lt"/>
              <a:buAutoNum type="arabicPeriod"/>
              <a:defRPr/>
            </a:pPr>
            <a:r>
              <a:rPr lang="en-US" altLang="en-US" sz="2400" dirty="0">
                <a:solidFill>
                  <a:srgbClr val="FFC000"/>
                </a:solidFill>
                <a:latin typeface="Symbol" pitchFamily="18" charset="2"/>
              </a:rPr>
              <a:t>"</a:t>
            </a:r>
            <a:r>
              <a:rPr lang="en-US" altLang="en-US" sz="2400" dirty="0" err="1">
                <a:solidFill>
                  <a:srgbClr val="FFC000"/>
                </a:solidFill>
              </a:rPr>
              <a:t>a,m,r</a:t>
            </a:r>
            <a:r>
              <a:rPr lang="en-US" altLang="en-US" sz="2400" dirty="0">
                <a:solidFill>
                  <a:srgbClr val="FFC000"/>
                </a:solidFill>
              </a:rPr>
              <a:t>  [</a:t>
            </a:r>
            <a:r>
              <a:rPr lang="en-US" altLang="en-US" sz="2400" dirty="0" err="1">
                <a:solidFill>
                  <a:srgbClr val="FFC000"/>
                </a:solidFill>
              </a:rPr>
              <a:t>InCircle</a:t>
            </a:r>
            <a:r>
              <a:rPr lang="en-US" altLang="en-US" sz="2400" dirty="0">
                <a:solidFill>
                  <a:srgbClr val="FFC000"/>
                </a:solidFill>
              </a:rPr>
              <a:t>(</a:t>
            </a:r>
            <a:r>
              <a:rPr lang="en-US" altLang="en-US" sz="2400" dirty="0" err="1">
                <a:solidFill>
                  <a:srgbClr val="FFC000"/>
                </a:solidFill>
              </a:rPr>
              <a:t>a,m,r</a:t>
            </a:r>
            <a:r>
              <a:rPr lang="en-US" altLang="en-US" sz="2400" dirty="0">
                <a:solidFill>
                  <a:srgbClr val="FFC000"/>
                </a:solidFill>
              </a:rPr>
              <a:t>) </a:t>
            </a:r>
            <a:r>
              <a:rPr lang="en-US" altLang="en-US" sz="2400" dirty="0">
                <a:solidFill>
                  <a:srgbClr val="FFC000"/>
                </a:solidFill>
                <a:cs typeface="Times New Roman" panose="02020603050405020304" pitchFamily="18" charset="0"/>
                <a:sym typeface="Symbol" panose="05050102010706020507" pitchFamily="18" charset="2"/>
              </a:rPr>
              <a:t>iff</a:t>
            </a:r>
            <a:r>
              <a:rPr lang="en-US" altLang="en-US" sz="2400" dirty="0">
                <a:solidFill>
                  <a:srgbClr val="FFC000"/>
                </a:solidFill>
                <a:latin typeface="Symbol" pitchFamily="18" charset="2"/>
              </a:rPr>
              <a:t>  </a:t>
            </a:r>
            <a:r>
              <a:rPr lang="en-US" altLang="en-US" sz="2400" dirty="0">
                <a:solidFill>
                  <a:srgbClr val="FFC000"/>
                </a:solidFill>
              </a:rPr>
              <a:t>“your answer”]</a:t>
            </a:r>
          </a:p>
          <a:p>
            <a:pPr lvl="1" indent="0" algn="l" eaLnBrk="0" hangingPunct="0">
              <a:defRPr/>
            </a:pPr>
            <a:r>
              <a:rPr lang="en-US" altLang="en-US" sz="2400" dirty="0">
                <a:solidFill>
                  <a:srgbClr val="FFC000"/>
                </a:solidFill>
              </a:rPr>
              <a:t>       Another </a:t>
            </a:r>
            <a:r>
              <a:rPr lang="en-US" altLang="en-US" sz="2400" dirty="0" err="1">
                <a:solidFill>
                  <a:srgbClr val="FFC000"/>
                </a:solidFill>
              </a:rPr>
              <a:t>eg</a:t>
            </a:r>
            <a:r>
              <a:rPr lang="en-US" altLang="en-US" sz="2400" dirty="0">
                <a:solidFill>
                  <a:srgbClr val="FFC000"/>
                </a:solidFill>
              </a:rPr>
              <a:t>) square(</a:t>
            </a:r>
            <a:r>
              <a:rPr lang="en-US" altLang="en-US" sz="2400" dirty="0" err="1">
                <a:solidFill>
                  <a:srgbClr val="FFC000"/>
                </a:solidFill>
              </a:rPr>
              <a:t>h,y</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rPr>
              <a:t>“h=y^2”</a:t>
            </a:r>
          </a:p>
          <a:p>
            <a:pPr lvl="1" indent="0" algn="l" eaLnBrk="0" hangingPunct="0">
              <a:defRPr/>
            </a:pPr>
            <a:r>
              <a:rPr lang="en-US" altLang="en-US" sz="2400" dirty="0">
                <a:solidFill>
                  <a:srgbClr val="FFC000"/>
                </a:solidFill>
                <a:latin typeface="Symbol" pitchFamily="18" charset="2"/>
              </a:rPr>
              <a:t>              "</a:t>
            </a:r>
            <a:r>
              <a:rPr lang="en-US" altLang="en-US" sz="2400" dirty="0" err="1">
                <a:solidFill>
                  <a:srgbClr val="FFC000"/>
                </a:solidFill>
              </a:rPr>
              <a:t>h,y</a:t>
            </a:r>
            <a:r>
              <a:rPr lang="en-US" altLang="en-US" sz="2400" dirty="0">
                <a:solidFill>
                  <a:srgbClr val="FFC000"/>
                </a:solidFill>
              </a:rPr>
              <a:t>  [square(</a:t>
            </a:r>
            <a:r>
              <a:rPr lang="en-US" altLang="en-US" sz="2400" dirty="0" err="1">
                <a:solidFill>
                  <a:srgbClr val="FFC000"/>
                </a:solidFill>
              </a:rPr>
              <a:t>h,y</a:t>
            </a:r>
            <a:r>
              <a:rPr lang="en-US" altLang="en-US" sz="2400" dirty="0">
                <a:solidFill>
                  <a:srgbClr val="FFC000"/>
                </a:solidFill>
              </a:rPr>
              <a:t>) </a:t>
            </a:r>
            <a:r>
              <a:rPr lang="en-US" altLang="en-US" sz="2400" dirty="0" err="1">
                <a:solidFill>
                  <a:srgbClr val="FFC000"/>
                </a:solidFill>
                <a:cs typeface="Times New Roman" panose="02020603050405020304" pitchFamily="18" charset="0"/>
                <a:sym typeface="Symbol" panose="05050102010706020507" pitchFamily="18" charset="2"/>
              </a:rPr>
              <a:t>iff</a:t>
            </a:r>
            <a:r>
              <a:rPr lang="en-US" altLang="en-US" sz="2400" dirty="0">
                <a:solidFill>
                  <a:srgbClr val="FFC000"/>
                </a:solidFill>
                <a:latin typeface="Symbol" pitchFamily="18" charset="2"/>
              </a:rPr>
              <a:t>  </a:t>
            </a:r>
            <a:r>
              <a:rPr lang="en-US" altLang="en-US" sz="2400" dirty="0">
                <a:solidFill>
                  <a:srgbClr val="FFC000"/>
                </a:solidFill>
              </a:rPr>
              <a:t>“h=y^2”]</a:t>
            </a:r>
            <a:endParaRPr lang="en-US" altLang="en-US" sz="2400" dirty="0"/>
          </a:p>
          <a:p>
            <a:pPr marL="1085850" lvl="1" indent="-342900" algn="l" eaLnBrk="0" hangingPunct="0">
              <a:buFont typeface="Arial" panose="020B0604020202020204" pitchFamily="34" charset="0"/>
              <a:buChar char="•"/>
              <a:defRPr/>
            </a:pPr>
            <a:r>
              <a:rPr lang="en-US" altLang="en-US" sz="2400" dirty="0"/>
              <a:t>Both of these define the relation, </a:t>
            </a:r>
            <a:br>
              <a:rPr lang="en-US" altLang="en-US" sz="2400" dirty="0"/>
            </a:br>
            <a:r>
              <a:rPr lang="en-US" altLang="en-US" sz="2400" dirty="0"/>
              <a:t>i.e. it takes objects and returns T/F.</a:t>
            </a:r>
          </a:p>
          <a:p>
            <a:pPr marL="1085850" lvl="1" indent="-342900" algn="l" eaLnBrk="0" hangingPunct="0">
              <a:buFont typeface="Arial" panose="020B0604020202020204" pitchFamily="34" charset="0"/>
              <a:buChar char="•"/>
              <a:defRPr/>
            </a:pPr>
            <a:r>
              <a:rPr lang="en-US" altLang="en-US" sz="2400" dirty="0">
                <a:cs typeface="Times New Roman" panose="02020603050405020304" pitchFamily="18" charset="0"/>
                <a:sym typeface="Symbol" panose="05050102010706020507" pitchFamily="18" charset="2"/>
              </a:rPr>
              <a:t>1 is a </a:t>
            </a:r>
            <a:r>
              <a:rPr lang="en-US" altLang="en-US" sz="2400" dirty="0"/>
              <a:t>meta sentence and not syntactically a logical formula because it uses the symbol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latin typeface="Symbol" pitchFamily="18" charset="2"/>
                <a:sym typeface="Symbol" panose="05050102010706020507" pitchFamily="18" charset="2"/>
              </a:rPr>
              <a:t>.</a:t>
            </a:r>
            <a:r>
              <a:rPr lang="en-US" altLang="en-US" sz="2400" dirty="0">
                <a:solidFill>
                  <a:srgbClr val="FFC000"/>
                </a:solidFill>
                <a:latin typeface="Symbol" pitchFamily="18" charset="2"/>
                <a:sym typeface="Symbol" panose="05050102010706020507" pitchFamily="18" charset="2"/>
              </a:rPr>
              <a:t>  </a:t>
            </a:r>
            <a:endParaRPr lang="en-US" altLang="en-US" sz="2400" dirty="0"/>
          </a:p>
          <a:p>
            <a:pPr marL="1085850" lvl="1" indent="-342900" algn="l" eaLnBrk="0" hangingPunct="0">
              <a:buFont typeface="Arial" panose="020B0604020202020204" pitchFamily="34" charset="0"/>
              <a:buChar char="•"/>
              <a:defRPr/>
            </a:pPr>
            <a:r>
              <a:rPr lang="en-US" altLang="en-US" sz="2400" dirty="0"/>
              <a:t>2 is a logical sentence that can be added as a non-logical axiom. Recall a sentence is a formula with no free variables.</a:t>
            </a:r>
          </a:p>
          <a:p>
            <a:pPr marL="1085850" lvl="1" indent="-342900" algn="l" eaLnBrk="0" hangingPunct="0">
              <a:buFont typeface="Arial" panose="020B0604020202020204" pitchFamily="34" charset="0"/>
              <a:buChar char="•"/>
              <a:defRPr/>
            </a:pPr>
            <a:r>
              <a:rPr lang="en-US" altLang="en-US" sz="2400" dirty="0"/>
              <a:t>We will use notation 1 over 2.</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Tree>
    <p:extLst>
      <p:ext uri="{BB962C8B-B14F-4D97-AF65-F5344CB8AC3E}">
        <p14:creationId xmlns:p14="http://schemas.microsoft.com/office/powerpoint/2010/main" val="338018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11050">
                                            <p:txEl>
                                              <p:pRg st="0" end="0"/>
                                            </p:txEl>
                                          </p:spTgt>
                                        </p:tgtEl>
                                        <p:attrNameLst>
                                          <p:attrName>style.visibility</p:attrName>
                                        </p:attrNameLst>
                                      </p:cBhvr>
                                      <p:to>
                                        <p:strVal val="visible"/>
                                      </p:to>
                                    </p:set>
                                    <p:anim calcmode="lin" valueType="num">
                                      <p:cBhvr additive="base">
                                        <p:cTn id="7" dur="500" fill="hold"/>
                                        <p:tgtEl>
                                          <p:spTgt spid="111105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110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11050">
                                            <p:txEl>
                                              <p:pRg st="1" end="1"/>
                                            </p:txEl>
                                          </p:spTgt>
                                        </p:tgtEl>
                                        <p:attrNameLst>
                                          <p:attrName>style.visibility</p:attrName>
                                        </p:attrNameLst>
                                      </p:cBhvr>
                                      <p:to>
                                        <p:strVal val="visible"/>
                                      </p:to>
                                    </p:set>
                                    <p:anim calcmode="lin" valueType="num">
                                      <p:cBhvr additive="base">
                                        <p:cTn id="13" dur="500" fill="hold"/>
                                        <p:tgtEl>
                                          <p:spTgt spid="111105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110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11050">
                                            <p:txEl>
                                              <p:pRg st="2" end="2"/>
                                            </p:txEl>
                                          </p:spTgt>
                                        </p:tgtEl>
                                        <p:attrNameLst>
                                          <p:attrName>style.visibility</p:attrName>
                                        </p:attrNameLst>
                                      </p:cBhvr>
                                      <p:to>
                                        <p:strVal val="visible"/>
                                      </p:to>
                                    </p:set>
                                    <p:anim calcmode="lin" valueType="num">
                                      <p:cBhvr additive="base">
                                        <p:cTn id="19" dur="500" fill="hold"/>
                                        <p:tgtEl>
                                          <p:spTgt spid="111105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110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11050">
                                            <p:txEl>
                                              <p:pRg st="3" end="3"/>
                                            </p:txEl>
                                          </p:spTgt>
                                        </p:tgtEl>
                                        <p:attrNameLst>
                                          <p:attrName>style.visibility</p:attrName>
                                        </p:attrNameLst>
                                      </p:cBhvr>
                                      <p:to>
                                        <p:strVal val="visible"/>
                                      </p:to>
                                    </p:set>
                                    <p:anim calcmode="lin" valueType="num">
                                      <p:cBhvr additive="base">
                                        <p:cTn id="25" dur="500" fill="hold"/>
                                        <p:tgtEl>
                                          <p:spTgt spid="111105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110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11050">
                                            <p:txEl>
                                              <p:pRg st="4" end="4"/>
                                            </p:txEl>
                                          </p:spTgt>
                                        </p:tgtEl>
                                        <p:attrNameLst>
                                          <p:attrName>style.visibility</p:attrName>
                                        </p:attrNameLst>
                                      </p:cBhvr>
                                      <p:to>
                                        <p:strVal val="visible"/>
                                      </p:to>
                                    </p:set>
                                    <p:anim calcmode="lin" valueType="num">
                                      <p:cBhvr additive="base">
                                        <p:cTn id="31" dur="500" fill="hold"/>
                                        <p:tgtEl>
                                          <p:spTgt spid="111105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1110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11050">
                                            <p:txEl>
                                              <p:pRg st="5" end="5"/>
                                            </p:txEl>
                                          </p:spTgt>
                                        </p:tgtEl>
                                        <p:attrNameLst>
                                          <p:attrName>style.visibility</p:attrName>
                                        </p:attrNameLst>
                                      </p:cBhvr>
                                      <p:to>
                                        <p:strVal val="visible"/>
                                      </p:to>
                                    </p:set>
                                    <p:anim calcmode="lin" valueType="num">
                                      <p:cBhvr additive="base">
                                        <p:cTn id="37" dur="500" fill="hold"/>
                                        <p:tgtEl>
                                          <p:spTgt spid="1111050">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110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11050">
                                            <p:txEl>
                                              <p:pRg st="6" end="6"/>
                                            </p:txEl>
                                          </p:spTgt>
                                        </p:tgtEl>
                                        <p:attrNameLst>
                                          <p:attrName>style.visibility</p:attrName>
                                        </p:attrNameLst>
                                      </p:cBhvr>
                                      <p:to>
                                        <p:strVal val="visible"/>
                                      </p:to>
                                    </p:set>
                                    <p:anim calcmode="lin" valueType="num">
                                      <p:cBhvr additive="base">
                                        <p:cTn id="43" dur="500" fill="hold"/>
                                        <p:tgtEl>
                                          <p:spTgt spid="1111050">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1105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111050">
                                            <p:txEl>
                                              <p:pRg st="7" end="7"/>
                                            </p:txEl>
                                          </p:spTgt>
                                        </p:tgtEl>
                                        <p:attrNameLst>
                                          <p:attrName>style.visibility</p:attrName>
                                        </p:attrNameLst>
                                      </p:cBhvr>
                                      <p:to>
                                        <p:strVal val="visible"/>
                                      </p:to>
                                    </p:set>
                                    <p:anim calcmode="lin" valueType="num">
                                      <p:cBhvr additive="base">
                                        <p:cTn id="49" dur="500" fill="hold"/>
                                        <p:tgtEl>
                                          <p:spTgt spid="1111050">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11050">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111050">
                                            <p:txEl>
                                              <p:pRg st="8" end="8"/>
                                            </p:txEl>
                                          </p:spTgt>
                                        </p:tgtEl>
                                        <p:attrNameLst>
                                          <p:attrName>style.visibility</p:attrName>
                                        </p:attrNameLst>
                                      </p:cBhvr>
                                      <p:to>
                                        <p:strVal val="visible"/>
                                      </p:to>
                                    </p:set>
                                    <p:anim calcmode="lin" valueType="num">
                                      <p:cBhvr additive="base">
                                        <p:cTn id="55" dur="500" fill="hold"/>
                                        <p:tgtEl>
                                          <p:spTgt spid="1111050">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11050">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111050">
                                            <p:txEl>
                                              <p:pRg st="9" end="9"/>
                                            </p:txEl>
                                          </p:spTgt>
                                        </p:tgtEl>
                                        <p:attrNameLst>
                                          <p:attrName>style.visibility</p:attrName>
                                        </p:attrNameLst>
                                      </p:cBhvr>
                                      <p:to>
                                        <p:strVal val="visible"/>
                                      </p:to>
                                    </p:set>
                                    <p:anim calcmode="lin" valueType="num">
                                      <p:cBhvr additive="base">
                                        <p:cTn id="61" dur="500" fill="hold"/>
                                        <p:tgtEl>
                                          <p:spTgt spid="1111050">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111050">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5052" y="609600"/>
            <a:ext cx="90678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1200150" lvl="1" indent="-457200" algn="l" eaLnBrk="0" hangingPunct="0">
              <a:buAutoNum type="arabicPeriod" startAt="3"/>
              <a:defRPr/>
            </a:pPr>
            <a:r>
              <a:rPr lang="en-US" altLang="en-US" sz="2400" dirty="0">
                <a:solidFill>
                  <a:srgbClr val="FFC000"/>
                </a:solidFill>
              </a:rPr>
              <a:t>C = { a | “your answer” }</a:t>
            </a:r>
          </a:p>
          <a:p>
            <a:pPr marL="1200150" lvl="1" indent="-457200" algn="l" eaLnBrk="0" hangingPunct="0">
              <a:buAutoNum type="arabicPeriod" startAt="3"/>
              <a:defRPr/>
            </a:pP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  iff  </a:t>
            </a:r>
            <a:r>
              <a:rPr lang="en-US" altLang="en-US" sz="2400" dirty="0">
                <a:solidFill>
                  <a:srgbClr val="FFC000"/>
                </a:solidFill>
              </a:rPr>
              <a:t>“your answer”</a:t>
            </a:r>
          </a:p>
          <a:p>
            <a:pPr marL="1085850" lvl="1" indent="-342900" algn="l" eaLnBrk="0" hangingPunct="0">
              <a:buFont typeface="Arial" panose="020B0604020202020204" pitchFamily="34" charset="0"/>
              <a:buChar char="•"/>
              <a:defRPr/>
            </a:pPr>
            <a:r>
              <a:rPr lang="en-US" altLang="en-US" sz="2400" dirty="0"/>
              <a:t>Both of these define the set </a:t>
            </a:r>
            <a:r>
              <a:rPr lang="en-US" altLang="en-US" sz="2400" dirty="0">
                <a:solidFill>
                  <a:srgbClr val="FFC000"/>
                </a:solidFill>
              </a:rPr>
              <a:t>C</a:t>
            </a:r>
            <a:r>
              <a:rPr lang="en-US" altLang="en-US" sz="2400" dirty="0"/>
              <a:t> by stating which points </a:t>
            </a:r>
            <a:r>
              <a:rPr lang="en-US" altLang="en-US" sz="2400" dirty="0">
                <a:solidFill>
                  <a:srgbClr val="FFC000"/>
                </a:solidFill>
              </a:rPr>
              <a:t>a </a:t>
            </a:r>
            <a:r>
              <a:rPr lang="en-US" altLang="en-US" sz="2400" dirty="0"/>
              <a:t>are in </a:t>
            </a:r>
            <a:r>
              <a:rPr lang="en-US" altLang="en-US" sz="2400" dirty="0">
                <a:solidFill>
                  <a:srgbClr val="FFC000"/>
                </a:solidFill>
              </a:rPr>
              <a:t>C</a:t>
            </a:r>
            <a:r>
              <a:rPr lang="en-US" altLang="en-US" sz="2400" dirty="0"/>
              <a:t> and which are not. </a:t>
            </a:r>
          </a:p>
          <a:p>
            <a:pPr marL="1085850" lvl="1" indent="-342900" algn="l" eaLnBrk="0" hangingPunct="0">
              <a:buFont typeface="Arial" panose="020B0604020202020204" pitchFamily="34" charset="0"/>
              <a:buChar char="•"/>
              <a:defRPr/>
            </a:pPr>
            <a:r>
              <a:rPr lang="en-US" altLang="en-US" sz="2400" dirty="0"/>
              <a:t>3 is common notation for defining a set. </a:t>
            </a:r>
            <a:br>
              <a:rPr lang="en-US" altLang="en-US" sz="2400" dirty="0"/>
            </a:br>
            <a:r>
              <a:rPr lang="en-US" altLang="en-US" sz="2400" dirty="0"/>
              <a:t>However, we are not doing set theory.</a:t>
            </a:r>
          </a:p>
          <a:p>
            <a:pPr marL="1085850" lvl="1" indent="-342900" algn="l" eaLnBrk="0" hangingPunct="0">
              <a:buFont typeface="Arial" panose="020B0604020202020204" pitchFamily="34" charset="0"/>
              <a:buChar char="•"/>
              <a:defRPr/>
            </a:pPr>
            <a:r>
              <a:rPr lang="en-US" altLang="en-US" sz="2400" dirty="0"/>
              <a:t>4 is better for us. Though we have intuition that </a:t>
            </a:r>
            <a:r>
              <a:rPr lang="en-US" altLang="en-US" sz="2400" dirty="0">
                <a:solidFill>
                  <a:srgbClr val="FFC000"/>
                </a:solidFill>
              </a:rPr>
              <a:t>C </a:t>
            </a:r>
            <a:r>
              <a:rPr lang="en-US" altLang="en-US" sz="2400" dirty="0"/>
              <a:t>is a set,</a:t>
            </a:r>
            <a:br>
              <a:rPr lang="en-US" altLang="en-US" sz="2400" dirty="0"/>
            </a:br>
            <a:r>
              <a:rPr lang="en-US" altLang="en-US" sz="2400" dirty="0"/>
              <a:t>in this theory </a:t>
            </a:r>
            <a:r>
              <a:rPr lang="en-US" altLang="en-US" sz="2400" dirty="0">
                <a:solidFill>
                  <a:srgbClr val="FFC000"/>
                </a:solidFill>
              </a:rPr>
              <a:t>C </a:t>
            </a:r>
            <a:r>
              <a:rPr lang="en-US" altLang="en-US" sz="2400" dirty="0"/>
              <a:t>and </a:t>
            </a:r>
            <a:r>
              <a:rPr lang="en-US" altLang="en-US" sz="2400" dirty="0">
                <a:solidFill>
                  <a:srgbClr val="FFC000"/>
                </a:solidFill>
              </a:rPr>
              <a:t>a</a:t>
            </a:r>
            <a:r>
              <a:rPr lang="en-US" altLang="en-US" sz="2400" dirty="0"/>
              <a:t> are just objects of our universe</a:t>
            </a:r>
            <a:br>
              <a:rPr lang="en-US" altLang="en-US" sz="2400" dirty="0"/>
            </a:br>
            <a:r>
              <a:rPr lang="en-US" altLang="en-US" sz="2400" dirty="0"/>
              <a:t>and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  </a:t>
            </a:r>
            <a:r>
              <a:rPr lang="en-US" altLang="en-US" sz="2400" dirty="0">
                <a:sym typeface="Symbol" panose="05050102010706020507" pitchFamily="18" charset="2"/>
              </a:rPr>
              <a:t>is a relation between them.</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5" name="Text Box 10">
            <a:extLst>
              <a:ext uri="{FF2B5EF4-FFF2-40B4-BE49-F238E27FC236}">
                <a16:creationId xmlns:a16="http://schemas.microsoft.com/office/drawing/2014/main" id="{CDA6E3BB-15C9-49FE-9FEA-246573D5559A}"/>
              </a:ext>
            </a:extLst>
          </p:cNvPr>
          <p:cNvSpPr txBox="1">
            <a:spLocks noChangeArrowheads="1"/>
          </p:cNvSpPr>
          <p:nvPr/>
        </p:nvSpPr>
        <p:spPr bwMode="auto">
          <a:xfrm>
            <a:off x="-152400" y="4115812"/>
            <a:ext cx="90678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1200150" lvl="1" indent="-457200" algn="l" eaLnBrk="0" hangingPunct="0">
              <a:buAutoNum type="arabicPeriod" startAt="5"/>
              <a:defRPr/>
            </a:pPr>
            <a:r>
              <a:rPr lang="en-US" altLang="en-US" sz="2400" dirty="0" err="1">
                <a:solidFill>
                  <a:srgbClr val="FFC000"/>
                </a:solidFill>
              </a:rPr>
              <a:t>IsCircle</a:t>
            </a:r>
            <a:r>
              <a:rPr lang="en-US" altLang="en-US" sz="2400" dirty="0">
                <a:solidFill>
                  <a:srgbClr val="FFC000"/>
                </a:solidFill>
              </a:rPr>
              <a:t>(C)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______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 iff  </a:t>
            </a:r>
            <a:r>
              <a:rPr lang="en-US" altLang="en-US" sz="2400" dirty="0">
                <a:solidFill>
                  <a:srgbClr val="FFC000"/>
                </a:solidFill>
              </a:rPr>
              <a:t>“your answer”</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sym typeface="Symbol" panose="05050102010706020507" pitchFamily="18" charset="2"/>
            </a:endParaRPr>
          </a:p>
          <a:p>
            <a:pPr marL="1085850" lvl="1" indent="-342900" algn="l" eaLnBrk="0" hangingPunct="0">
              <a:buFont typeface="Arial" panose="020B0604020202020204" pitchFamily="34" charset="0"/>
              <a:buChar char="•"/>
              <a:defRPr/>
            </a:pPr>
            <a:r>
              <a:rPr lang="en-US" altLang="en-US" sz="2400" dirty="0">
                <a:sym typeface="Symbol" panose="05050102010706020507" pitchFamily="18" charset="2"/>
              </a:rPr>
              <a:t>5 </a:t>
            </a:r>
            <a:r>
              <a:rPr lang="en-US" altLang="en-US" sz="2400" dirty="0"/>
              <a:t>defines a predicate, i.e. it takes one object and returns T/F.</a:t>
            </a:r>
            <a:br>
              <a:rPr lang="en-US" altLang="en-US" sz="2400" dirty="0"/>
            </a:br>
            <a:r>
              <a:rPr lang="en-US" altLang="en-US" sz="2400" dirty="0"/>
              <a:t>Here </a:t>
            </a:r>
            <a:r>
              <a:rPr lang="en-US" altLang="en-US" sz="2400" dirty="0" err="1">
                <a:solidFill>
                  <a:srgbClr val="FFC000"/>
                </a:solidFill>
              </a:rPr>
              <a:t>IsCircle</a:t>
            </a:r>
            <a:r>
              <a:rPr lang="en-US" altLang="en-US" sz="2400" dirty="0">
                <a:solidFill>
                  <a:srgbClr val="FFC000"/>
                </a:solidFill>
              </a:rPr>
              <a:t>(C) </a:t>
            </a:r>
            <a:r>
              <a:rPr lang="en-CA" altLang="en-US" sz="2400" dirty="0">
                <a:cs typeface="Times New Roman" panose="02020603050405020304" pitchFamily="18" charset="0"/>
                <a:sym typeface="Symbol" panose="05050102010706020507" pitchFamily="18" charset="2"/>
              </a:rPr>
              <a:t>is to return T when </a:t>
            </a:r>
            <a:r>
              <a:rPr lang="en-CA" altLang="en-US" sz="2400" dirty="0">
                <a:solidFill>
                  <a:srgbClr val="FFC000"/>
                </a:solidFill>
                <a:cs typeface="Times New Roman" panose="02020603050405020304" pitchFamily="18" charset="0"/>
                <a:sym typeface="Symbol" panose="05050102010706020507" pitchFamily="18" charset="2"/>
              </a:rPr>
              <a:t>C</a:t>
            </a:r>
            <a:r>
              <a:rPr lang="en-CA" altLang="en-US" sz="2400" dirty="0">
                <a:cs typeface="Times New Roman" panose="02020603050405020304" pitchFamily="18" charset="0"/>
                <a:sym typeface="Symbol" panose="05050102010706020507" pitchFamily="18" charset="2"/>
              </a:rPr>
              <a:t> is a circle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and F when not.</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Note that </a:t>
            </a:r>
            <a:r>
              <a:rPr lang="en-US" altLang="en-US" sz="2400" dirty="0" err="1">
                <a:solidFill>
                  <a:srgbClr val="FFC000"/>
                </a:solidFill>
              </a:rPr>
              <a:t>IsCircle</a:t>
            </a:r>
            <a:r>
              <a:rPr lang="en-US" altLang="en-US" sz="2400" dirty="0">
                <a:solidFill>
                  <a:srgbClr val="FFC000"/>
                </a:solidFill>
              </a:rPr>
              <a:t>(C) </a:t>
            </a:r>
            <a:r>
              <a:rPr lang="en-US" altLang="en-US" sz="2400" dirty="0"/>
              <a:t>is a statement about </a:t>
            </a:r>
            <a:r>
              <a:rPr lang="en-US" altLang="en-US" sz="2400" dirty="0">
                <a:solidFill>
                  <a:srgbClr val="FFC000"/>
                </a:solidFill>
              </a:rPr>
              <a:t>C</a:t>
            </a:r>
            <a:r>
              <a:rPr lang="en-US" altLang="en-US" sz="2400" dirty="0"/>
              <a:t>.</a:t>
            </a:r>
            <a:br>
              <a:rPr lang="en-US" altLang="en-US" sz="2400" dirty="0"/>
            </a:br>
            <a:r>
              <a:rPr lang="en-US" altLang="en-US" sz="2400" dirty="0"/>
              <a:t>Hence, in the formula on the right </a:t>
            </a:r>
            <a:r>
              <a:rPr lang="en-US" altLang="en-US" sz="2400" dirty="0">
                <a:solidFill>
                  <a:srgbClr val="FFC000"/>
                </a:solidFill>
              </a:rPr>
              <a:t>C </a:t>
            </a:r>
            <a:r>
              <a:rPr lang="en-US" altLang="en-US" sz="2400" dirty="0"/>
              <a:t>must be a free variable</a:t>
            </a:r>
            <a:br>
              <a:rPr lang="en-US" altLang="en-US" sz="2400" dirty="0"/>
            </a:br>
            <a:r>
              <a:rPr lang="en-US" altLang="en-US" sz="2400" dirty="0"/>
              <a:t>and </a:t>
            </a:r>
            <a:r>
              <a:rPr lang="en-US" altLang="en-US" sz="2400" dirty="0">
                <a:solidFill>
                  <a:srgbClr val="FFC000"/>
                </a:solidFill>
              </a:rPr>
              <a:t>a</a:t>
            </a:r>
            <a:r>
              <a:rPr lang="en-US" altLang="en-US" sz="2400" dirty="0"/>
              <a:t>, </a:t>
            </a:r>
            <a:r>
              <a:rPr lang="en-US" altLang="en-US" sz="2400" dirty="0">
                <a:solidFill>
                  <a:srgbClr val="FFC000"/>
                </a:solidFill>
              </a:rPr>
              <a:t>m</a:t>
            </a:r>
            <a:r>
              <a:rPr lang="en-US" altLang="en-US" sz="2400" dirty="0"/>
              <a:t>, and </a:t>
            </a:r>
            <a:r>
              <a:rPr lang="en-US" altLang="en-US" sz="2400" dirty="0">
                <a:solidFill>
                  <a:srgbClr val="FFC000"/>
                </a:solidFill>
              </a:rPr>
              <a:t>r</a:t>
            </a:r>
            <a:r>
              <a:rPr lang="en-US" altLang="en-US" sz="2400" dirty="0"/>
              <a:t> must be bound by a quantifier.</a:t>
            </a:r>
            <a:br>
              <a:rPr lang="en-US" altLang="en-US" sz="2400" dirty="0"/>
            </a:br>
            <a:endParaRPr lang="en-US" altLang="en-US" sz="2400" dirty="0"/>
          </a:p>
        </p:txBody>
      </p:sp>
    </p:spTree>
    <p:extLst>
      <p:ext uri="{BB962C8B-B14F-4D97-AF65-F5344CB8AC3E}">
        <p14:creationId xmlns:p14="http://schemas.microsoft.com/office/powerpoint/2010/main" val="3485067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11050">
                                            <p:txEl>
                                              <p:pRg st="0" end="0"/>
                                            </p:txEl>
                                          </p:spTgt>
                                        </p:tgtEl>
                                        <p:attrNameLst>
                                          <p:attrName>style.visibility</p:attrName>
                                        </p:attrNameLst>
                                      </p:cBhvr>
                                      <p:to>
                                        <p:strVal val="visible"/>
                                      </p:to>
                                    </p:set>
                                    <p:anim calcmode="lin" valueType="num">
                                      <p:cBhvr additive="base">
                                        <p:cTn id="7" dur="500" fill="hold"/>
                                        <p:tgtEl>
                                          <p:spTgt spid="111105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110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11050">
                                            <p:txEl>
                                              <p:pRg st="1" end="1"/>
                                            </p:txEl>
                                          </p:spTgt>
                                        </p:tgtEl>
                                        <p:attrNameLst>
                                          <p:attrName>style.visibility</p:attrName>
                                        </p:attrNameLst>
                                      </p:cBhvr>
                                      <p:to>
                                        <p:strVal val="visible"/>
                                      </p:to>
                                    </p:set>
                                    <p:anim calcmode="lin" valueType="num">
                                      <p:cBhvr additive="base">
                                        <p:cTn id="13" dur="500" fill="hold"/>
                                        <p:tgtEl>
                                          <p:spTgt spid="111105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110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11050">
                                            <p:txEl>
                                              <p:pRg st="2" end="2"/>
                                            </p:txEl>
                                          </p:spTgt>
                                        </p:tgtEl>
                                        <p:attrNameLst>
                                          <p:attrName>style.visibility</p:attrName>
                                        </p:attrNameLst>
                                      </p:cBhvr>
                                      <p:to>
                                        <p:strVal val="visible"/>
                                      </p:to>
                                    </p:set>
                                    <p:anim calcmode="lin" valueType="num">
                                      <p:cBhvr additive="base">
                                        <p:cTn id="19" dur="500" fill="hold"/>
                                        <p:tgtEl>
                                          <p:spTgt spid="111105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110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11050">
                                            <p:txEl>
                                              <p:pRg st="3" end="3"/>
                                            </p:txEl>
                                          </p:spTgt>
                                        </p:tgtEl>
                                        <p:attrNameLst>
                                          <p:attrName>style.visibility</p:attrName>
                                        </p:attrNameLst>
                                      </p:cBhvr>
                                      <p:to>
                                        <p:strVal val="visible"/>
                                      </p:to>
                                    </p:set>
                                    <p:anim calcmode="lin" valueType="num">
                                      <p:cBhvr additive="base">
                                        <p:cTn id="25" dur="500" fill="hold"/>
                                        <p:tgtEl>
                                          <p:spTgt spid="111105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110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11050">
                                            <p:txEl>
                                              <p:pRg st="4" end="4"/>
                                            </p:txEl>
                                          </p:spTgt>
                                        </p:tgtEl>
                                        <p:attrNameLst>
                                          <p:attrName>style.visibility</p:attrName>
                                        </p:attrNameLst>
                                      </p:cBhvr>
                                      <p:to>
                                        <p:strVal val="visible"/>
                                      </p:to>
                                    </p:set>
                                    <p:anim calcmode="lin" valueType="num">
                                      <p:cBhvr additive="base">
                                        <p:cTn id="31" dur="500" fill="hold"/>
                                        <p:tgtEl>
                                          <p:spTgt spid="111105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111050">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 calcmode="lin" valueType="num">
                                      <p:cBhvr additive="base">
                                        <p:cTn id="35"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5">
                                            <p:txEl>
                                              <p:pRg st="1" end="1"/>
                                            </p:txEl>
                                          </p:spTgt>
                                        </p:tgtEl>
                                        <p:attrNameLst>
                                          <p:attrName>style.visibility</p:attrName>
                                        </p:attrNameLst>
                                      </p:cBhvr>
                                      <p:to>
                                        <p:strVal val="visible"/>
                                      </p:to>
                                    </p:set>
                                    <p:anim calcmode="lin" valueType="num">
                                      <p:cBhvr additive="base">
                                        <p:cTn id="4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5" name="Text Box 10">
            <a:extLst>
              <a:ext uri="{FF2B5EF4-FFF2-40B4-BE49-F238E27FC236}">
                <a16:creationId xmlns:a16="http://schemas.microsoft.com/office/drawing/2014/main" id="{E8DBDA16-50FF-40F7-80B5-40B260B1BDF2}"/>
              </a:ext>
            </a:extLst>
          </p:cNvPr>
          <p:cNvSpPr txBox="1">
            <a:spLocks noChangeArrowheads="1"/>
          </p:cNvSpPr>
          <p:nvPr/>
        </p:nvSpPr>
        <p:spPr bwMode="auto">
          <a:xfrm>
            <a:off x="352926" y="2873544"/>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err="1">
                <a:solidFill>
                  <a:srgbClr val="FFC000"/>
                </a:solidFill>
                <a:cs typeface="Times New Roman" panose="02020603050405020304" pitchFamily="18" charset="0"/>
                <a:sym typeface="Symbol" panose="05050102010706020507" pitchFamily="18" charset="2"/>
              </a:rPr>
              <a:t>Iscircle</a:t>
            </a:r>
            <a:r>
              <a:rPr lang="en-US" altLang="en-US" sz="2400" dirty="0">
                <a:solidFill>
                  <a:srgbClr val="FFC000"/>
                </a:solidFill>
                <a:cs typeface="Times New Roman" panose="02020603050405020304" pitchFamily="18" charset="0"/>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 $</a:t>
            </a:r>
            <a:r>
              <a:rPr lang="en-US" altLang="en-US" sz="2400" dirty="0">
                <a:solidFill>
                  <a:srgbClr val="FFC000"/>
                </a:solidFill>
                <a:latin typeface="+mj-lt"/>
              </a:rPr>
              <a:t>m </a:t>
            </a:r>
            <a:r>
              <a:rPr lang="en-US" altLang="en-US" sz="2400" dirty="0">
                <a:solidFill>
                  <a:srgbClr val="FFC000"/>
                </a:solidFill>
                <a:latin typeface="Symbol" pitchFamily="18" charset="2"/>
              </a:rPr>
              <a:t>$</a:t>
            </a:r>
            <a:r>
              <a:rPr lang="en-US" altLang="en-US" sz="2400" dirty="0">
                <a:solidFill>
                  <a:srgbClr val="FFC000"/>
                </a:solidFill>
              </a:rPr>
              <a:t>r </a:t>
            </a:r>
            <a:r>
              <a:rPr lang="en-US" altLang="en-US" sz="2400" dirty="0">
                <a:solidFill>
                  <a:srgbClr val="FFC000"/>
                </a:solidFill>
                <a:latin typeface="Symbol" pitchFamily="18" charset="2"/>
              </a:rPr>
              <a:t>"</a:t>
            </a:r>
            <a:r>
              <a:rPr lang="en-US" altLang="en-US" sz="2400" dirty="0">
                <a:solidFill>
                  <a:srgbClr val="FFC000"/>
                </a:solidFill>
                <a:latin typeface="+mj-lt"/>
              </a:rPr>
              <a:t>a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dirty="0">
                <a:solidFill>
                  <a:srgbClr val="FFC000"/>
                </a:solidFill>
              </a:rPr>
              <a:t> iff  |</a:t>
            </a:r>
            <a:r>
              <a:rPr lang="en-US" altLang="en-US" sz="2400" dirty="0" err="1">
                <a:solidFill>
                  <a:srgbClr val="FFC000"/>
                </a:solidFill>
              </a:rPr>
              <a:t>a,m</a:t>
            </a:r>
            <a:r>
              <a:rPr lang="en-US" altLang="en-US" sz="2400" dirty="0">
                <a:solidFill>
                  <a:srgbClr val="FFC000"/>
                </a:solidFill>
              </a:rPr>
              <a:t>|=r)</a:t>
            </a:r>
          </a:p>
        </p:txBody>
      </p:sp>
      <p:sp>
        <p:nvSpPr>
          <p:cNvPr id="7" name="Rectangle 2">
            <a:extLst>
              <a:ext uri="{FF2B5EF4-FFF2-40B4-BE49-F238E27FC236}">
                <a16:creationId xmlns:a16="http://schemas.microsoft.com/office/drawing/2014/main" id="{6D6CF55A-16A2-4008-9558-28B5B029AAB2}"/>
              </a:ext>
            </a:extLst>
          </p:cNvPr>
          <p:cNvSpPr txBox="1">
            <a:spLocks noChangeArrowheads="1"/>
          </p:cNvSpPr>
          <p:nvPr/>
        </p:nvSpPr>
        <p:spPr>
          <a:xfrm>
            <a:off x="381000" y="2514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0" name="Text Box 10">
            <a:extLst>
              <a:ext uri="{FF2B5EF4-FFF2-40B4-BE49-F238E27FC236}">
                <a16:creationId xmlns:a16="http://schemas.microsoft.com/office/drawing/2014/main" id="{312748F6-0E74-413B-B91B-73285FD2DD21}"/>
              </a:ext>
            </a:extLst>
          </p:cNvPr>
          <p:cNvSpPr txBox="1">
            <a:spLocks noChangeArrowheads="1"/>
          </p:cNvSpPr>
          <p:nvPr/>
        </p:nvSpPr>
        <p:spPr bwMode="auto">
          <a:xfrm>
            <a:off x="381000" y="990600"/>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lvl="1" indent="0" algn="l" eaLnBrk="0" hangingPunct="0">
              <a:defRPr/>
            </a:pPr>
            <a:r>
              <a:rPr lang="en-US" altLang="en-US" sz="2400" dirty="0"/>
              <a:t>You second task is to quantify </a:t>
            </a:r>
            <a:r>
              <a:rPr lang="en-US" altLang="en-US" sz="2400" dirty="0">
                <a:solidFill>
                  <a:srgbClr val="FFC000"/>
                </a:solidFill>
              </a:rPr>
              <a:t>a</a:t>
            </a:r>
            <a:r>
              <a:rPr lang="en-US" altLang="en-US" sz="2400" dirty="0"/>
              <a:t>, </a:t>
            </a:r>
            <a:r>
              <a:rPr lang="en-US" altLang="en-US" sz="2400" dirty="0">
                <a:solidFill>
                  <a:srgbClr val="FFC000"/>
                </a:solidFill>
              </a:rPr>
              <a:t>m</a:t>
            </a:r>
            <a:r>
              <a:rPr lang="en-US" altLang="en-US" sz="2400" dirty="0"/>
              <a:t>, and </a:t>
            </a:r>
            <a:r>
              <a:rPr lang="en-US" altLang="en-US" sz="2400" dirty="0">
                <a:solidFill>
                  <a:srgbClr val="FFC000"/>
                </a:solidFill>
              </a:rPr>
              <a:t>r </a:t>
            </a:r>
            <a:r>
              <a:rPr lang="en-US" altLang="en-US" sz="2400" dirty="0"/>
              <a:t>in the space provided.</a:t>
            </a:r>
            <a:br>
              <a:rPr lang="en-US" altLang="en-US" sz="2400" dirty="0"/>
            </a:br>
            <a:r>
              <a:rPr lang="en-US" altLang="en-US" sz="2400" dirty="0">
                <a:solidFill>
                  <a:srgbClr val="FFC000"/>
                </a:solidFill>
              </a:rPr>
              <a:t>    </a:t>
            </a:r>
            <a:r>
              <a:rPr lang="en-US" altLang="en-US" sz="2400" dirty="0" err="1">
                <a:solidFill>
                  <a:srgbClr val="FFC000"/>
                </a:solidFill>
              </a:rPr>
              <a:t>IsCircle</a:t>
            </a:r>
            <a:r>
              <a:rPr lang="en-US" altLang="en-US" sz="2400" dirty="0">
                <a:solidFill>
                  <a:srgbClr val="FFC000"/>
                </a:solidFill>
              </a:rPr>
              <a:t>(C)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______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C</a:t>
            </a:r>
            <a:r>
              <a:rPr lang="en-US" altLang="en-US" sz="2400" dirty="0">
                <a:solidFill>
                  <a:srgbClr val="FFC000"/>
                </a:solidFill>
                <a:sym typeface="Symbol" panose="05050102010706020507" pitchFamily="18" charset="2"/>
              </a:rPr>
              <a:t> iff  </a:t>
            </a:r>
            <a:r>
              <a:rPr lang="en-US" altLang="en-US" sz="2400" dirty="0">
                <a:solidFill>
                  <a:srgbClr val="FFC000"/>
                </a:solidFill>
              </a:rPr>
              <a:t>“your answer”</a:t>
            </a:r>
            <a:r>
              <a:rPr lang="en-CA" altLang="en-US" sz="2400" dirty="0">
                <a:solidFill>
                  <a:srgbClr val="FFC000"/>
                </a:solidFill>
                <a:cs typeface="Times New Roman" panose="02020603050405020304" pitchFamily="18" charset="0"/>
                <a:sym typeface="Symbol" panose="05050102010706020507" pitchFamily="18" charset="2"/>
              </a:rPr>
              <a:t>]</a:t>
            </a:r>
            <a:br>
              <a:rPr lang="en-CA" altLang="en-US" sz="2400" dirty="0">
                <a:solidFill>
                  <a:srgbClr val="FFC000"/>
                </a:solidFill>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Hint: what order do </a:t>
            </a:r>
            <a:r>
              <a:rPr lang="en-US" altLang="en-US" sz="2400" dirty="0">
                <a:solidFill>
                  <a:srgbClr val="FFC000"/>
                </a:solidFill>
              </a:rPr>
              <a:t>a</a:t>
            </a:r>
            <a:r>
              <a:rPr lang="en-US" altLang="en-US" sz="2400" dirty="0"/>
              <a:t>, </a:t>
            </a:r>
            <a:r>
              <a:rPr lang="en-US" altLang="en-US" sz="2400" dirty="0">
                <a:solidFill>
                  <a:srgbClr val="FFC000"/>
                </a:solidFill>
              </a:rPr>
              <a:t>m</a:t>
            </a:r>
            <a:r>
              <a:rPr lang="en-US" altLang="en-US" sz="2400" dirty="0"/>
              <a:t>, and </a:t>
            </a:r>
            <a:r>
              <a:rPr lang="en-US" altLang="en-US" sz="2400" dirty="0">
                <a:solidFill>
                  <a:srgbClr val="FFC000"/>
                </a:solidFill>
              </a:rPr>
              <a:t>r </a:t>
            </a:r>
            <a:r>
              <a:rPr lang="en-CA" altLang="en-US" sz="2400" dirty="0">
                <a:cs typeface="Times New Roman" panose="02020603050405020304" pitchFamily="18" charset="0"/>
                <a:sym typeface="Symbol" panose="05050102010706020507" pitchFamily="18" charset="2"/>
              </a:rPr>
              <a:t>arrive and who chooses them?</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Give that game.</a:t>
            </a:r>
          </a:p>
        </p:txBody>
      </p:sp>
      <p:sp>
        <p:nvSpPr>
          <p:cNvPr id="11" name="Rectangle 2">
            <a:extLst>
              <a:ext uri="{FF2B5EF4-FFF2-40B4-BE49-F238E27FC236}">
                <a16:creationId xmlns:a16="http://schemas.microsoft.com/office/drawing/2014/main" id="{E1BAF1B6-D2B1-4156-8289-C4CE7AB8B975}"/>
              </a:ext>
            </a:extLst>
          </p:cNvPr>
          <p:cNvSpPr txBox="1">
            <a:spLocks noChangeArrowheads="1"/>
          </p:cNvSpPr>
          <p:nvPr/>
        </p:nvSpPr>
        <p:spPr>
          <a:xfrm>
            <a:off x="381000" y="609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2:</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2" name="Rectangle 2">
            <a:extLst>
              <a:ext uri="{FF2B5EF4-FFF2-40B4-BE49-F238E27FC236}">
                <a16:creationId xmlns:a16="http://schemas.microsoft.com/office/drawing/2014/main" id="{067A20B1-A326-4E62-BBF5-217966A98986}"/>
              </a:ext>
            </a:extLst>
          </p:cNvPr>
          <p:cNvSpPr txBox="1">
            <a:spLocks noChangeArrowheads="1"/>
          </p:cNvSpPr>
          <p:nvPr/>
        </p:nvSpPr>
        <p:spPr>
          <a:xfrm>
            <a:off x="352926" y="3599542"/>
            <a:ext cx="4142874"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3:</a:t>
            </a:r>
            <a:r>
              <a:rPr kumimoji="0" lang="en-US" altLang="en-US" sz="2400" b="0" i="0" u="none" strike="noStrike" kern="0" cap="none" spc="0" normalizeH="0" noProof="0" dirty="0">
                <a:ln>
                  <a:noFill/>
                </a:ln>
                <a:solidFill>
                  <a:srgbClr val="66FF66"/>
                </a:solidFill>
                <a:effectLst/>
                <a:uLnTx/>
                <a:uFillTx/>
                <a:latin typeface="Times New Roman"/>
                <a:ea typeface="+mj-ea"/>
                <a:cs typeface="+mj-cs"/>
              </a:rPr>
              <a:t> </a:t>
            </a:r>
            <a:r>
              <a:rPr lang="en-CA" altLang="en-US" sz="2400" dirty="0">
                <a:solidFill>
                  <a:schemeClr val="tx1"/>
                </a:solidFill>
                <a:cs typeface="Times New Roman" panose="02020603050405020304" pitchFamily="18" charset="0"/>
                <a:sym typeface="Symbol" panose="05050102010706020507" pitchFamily="18" charset="2"/>
              </a:rPr>
              <a:t>Give the game.</a:t>
            </a:r>
            <a:endParaRPr kumimoji="0" lang="en-CA" altLang="en-US" sz="2400" b="0" i="0" u="none" strike="noStrike" kern="0" cap="none" spc="0" normalizeH="0" baseline="-25000" noProof="0" dirty="0">
              <a:ln>
                <a:noFill/>
              </a:ln>
              <a:solidFill>
                <a:schemeClr val="tx1"/>
              </a:solidFill>
              <a:effectLst/>
              <a:uLnTx/>
              <a:uFillTx/>
              <a:latin typeface="Times New Roman"/>
            </a:endParaRPr>
          </a:p>
        </p:txBody>
      </p:sp>
      <p:sp>
        <p:nvSpPr>
          <p:cNvPr id="13" name="Text Box 10">
            <a:extLst>
              <a:ext uri="{FF2B5EF4-FFF2-40B4-BE49-F238E27FC236}">
                <a16:creationId xmlns:a16="http://schemas.microsoft.com/office/drawing/2014/main" id="{069632C1-1B1D-4329-96DC-9B4AF085C57E}"/>
              </a:ext>
            </a:extLst>
          </p:cNvPr>
          <p:cNvSpPr txBox="1">
            <a:spLocks noChangeArrowheads="1"/>
          </p:cNvSpPr>
          <p:nvPr/>
        </p:nvSpPr>
        <p:spPr bwMode="auto">
          <a:xfrm>
            <a:off x="381000" y="4578826"/>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The game is as follows.</a:t>
            </a:r>
          </a:p>
          <a:p>
            <a:pPr algn="l" eaLnBrk="0" hangingPunct="0">
              <a:defRPr/>
            </a:pPr>
            <a:r>
              <a:rPr lang="en-US" altLang="en-US" sz="2400" dirty="0"/>
              <a:t>The boss gives an object </a:t>
            </a:r>
            <a:r>
              <a:rPr lang="en-US" altLang="en-US" sz="2400" dirty="0">
                <a:solidFill>
                  <a:srgbClr val="FFC000"/>
                </a:solidFill>
              </a:rPr>
              <a:t>C</a:t>
            </a:r>
            <a:r>
              <a:rPr lang="en-US" altLang="en-US" sz="2400" dirty="0"/>
              <a:t> and wants us to prove it is a circle.</a:t>
            </a:r>
          </a:p>
          <a:p>
            <a:pPr algn="l" eaLnBrk="0" hangingPunct="0">
              <a:defRPr/>
            </a:pPr>
            <a:r>
              <a:rPr lang="en-US" altLang="en-US" sz="2400" dirty="0"/>
              <a:t>I construct center </a:t>
            </a:r>
            <a:r>
              <a:rPr lang="en-US" altLang="en-US" sz="2400" dirty="0">
                <a:solidFill>
                  <a:srgbClr val="FFC000"/>
                </a:solidFill>
              </a:rPr>
              <a:t>m</a:t>
            </a:r>
            <a:r>
              <a:rPr lang="en-US" altLang="en-US" sz="2400" dirty="0"/>
              <a:t> and radius </a:t>
            </a:r>
            <a:r>
              <a:rPr lang="en-US" altLang="en-US" sz="2400" dirty="0">
                <a:solidFill>
                  <a:srgbClr val="FFC000"/>
                </a:solidFill>
              </a:rPr>
              <a:t>r</a:t>
            </a:r>
            <a:r>
              <a:rPr lang="en-US" altLang="en-US" sz="2400" dirty="0"/>
              <a:t>.</a:t>
            </a:r>
          </a:p>
          <a:p>
            <a:pPr algn="l" eaLnBrk="0" hangingPunct="0">
              <a:defRPr/>
            </a:pPr>
            <a:r>
              <a:rPr lang="en-US" altLang="en-US" sz="2400" dirty="0"/>
              <a:t>The adversary gives us his worst case point </a:t>
            </a:r>
            <a:r>
              <a:rPr lang="en-US" altLang="en-US" sz="2400" dirty="0">
                <a:solidFill>
                  <a:srgbClr val="FFC000"/>
                </a:solidFill>
              </a:rPr>
              <a:t>a</a:t>
            </a:r>
            <a:r>
              <a:rPr lang="en-US" altLang="en-US" sz="2400" dirty="0"/>
              <a:t>.</a:t>
            </a:r>
          </a:p>
          <a:p>
            <a:pPr algn="l" eaLnBrk="0" hangingPunct="0">
              <a:defRPr/>
            </a:pPr>
            <a:r>
              <a:rPr lang="en-US" altLang="en-US" sz="2400" dirty="0"/>
              <a:t>If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dirty="0">
                <a:sym typeface="Symbol" panose="05050102010706020507" pitchFamily="18" charset="2"/>
              </a:rPr>
              <a:t>, then we show </a:t>
            </a:r>
            <a:r>
              <a:rPr lang="en-US" altLang="en-US" sz="2400" dirty="0">
                <a:solidFill>
                  <a:srgbClr val="FFC000"/>
                </a:solidFill>
              </a:rPr>
              <a:t>|</a:t>
            </a:r>
            <a:r>
              <a:rPr lang="en-US" altLang="en-US" sz="2400" dirty="0" err="1">
                <a:solidFill>
                  <a:srgbClr val="FFC000"/>
                </a:solidFill>
              </a:rPr>
              <a:t>a,m</a:t>
            </a:r>
            <a:r>
              <a:rPr lang="en-US" altLang="en-US" sz="2400" dirty="0">
                <a:solidFill>
                  <a:srgbClr val="FFC000"/>
                </a:solidFill>
              </a:rPr>
              <a:t>|=r</a:t>
            </a:r>
            <a:r>
              <a:rPr lang="en-US" altLang="en-US" sz="2400" dirty="0"/>
              <a:t>.</a:t>
            </a:r>
          </a:p>
          <a:p>
            <a:pPr algn="l" eaLnBrk="0" hangingPunct="0">
              <a:defRPr/>
            </a:pPr>
            <a:r>
              <a:rPr lang="en-US" altLang="en-US" sz="2400" dirty="0"/>
              <a:t>If </a:t>
            </a:r>
            <a:r>
              <a:rPr lang="en-US" altLang="en-US" sz="2400" dirty="0">
                <a:solidFill>
                  <a:srgbClr val="FFC000"/>
                </a:solidFill>
              </a:rPr>
              <a:t>a</a:t>
            </a:r>
            <a:r>
              <a:rPr lang="el-GR" sz="2400" dirty="0">
                <a:solidFill>
                  <a:srgbClr val="FFC000"/>
                </a:solidFill>
                <a:cs typeface="Times New Roman" panose="02020603050405020304" pitchFamily="18" charset="0"/>
                <a:sym typeface="Symbol" panose="05050102010706020507" pitchFamily="18" charset="2"/>
              </a:rPr>
              <a:t></a:t>
            </a:r>
            <a:r>
              <a:rPr lang="en-US" sz="2400" dirty="0">
                <a:solidFill>
                  <a:srgbClr val="FFC000"/>
                </a:solidFill>
                <a:sym typeface="Symbol" panose="05050102010706020507" pitchFamily="18" charset="2"/>
              </a:rPr>
              <a:t>C</a:t>
            </a:r>
            <a:r>
              <a:rPr lang="en-US" altLang="en-US" sz="2400" dirty="0">
                <a:sym typeface="Symbol" panose="05050102010706020507" pitchFamily="18" charset="2"/>
              </a:rPr>
              <a:t>, then we show </a:t>
            </a:r>
            <a:r>
              <a:rPr lang="en-US" altLang="en-US" sz="2400" dirty="0">
                <a:solidFill>
                  <a:srgbClr val="FFC000"/>
                </a:solidFill>
              </a:rPr>
              <a:t>|</a:t>
            </a:r>
            <a:r>
              <a:rPr lang="en-US" altLang="en-US" sz="2400" dirty="0" err="1">
                <a:solidFill>
                  <a:srgbClr val="FFC000"/>
                </a:solidFill>
              </a:rPr>
              <a:t>a,m</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r</a:t>
            </a:r>
            <a:r>
              <a:rPr lang="en-US" altLang="en-US" sz="2400" dirty="0"/>
              <a:t>.</a:t>
            </a:r>
          </a:p>
        </p:txBody>
      </p:sp>
      <p:sp>
        <p:nvSpPr>
          <p:cNvPr id="14" name="Rectangle 2">
            <a:extLst>
              <a:ext uri="{FF2B5EF4-FFF2-40B4-BE49-F238E27FC236}">
                <a16:creationId xmlns:a16="http://schemas.microsoft.com/office/drawing/2014/main" id="{BB76E97F-2F51-48BF-ABF9-922D85AA8C4E}"/>
              </a:ext>
            </a:extLst>
          </p:cNvPr>
          <p:cNvSpPr txBox="1">
            <a:spLocks noChangeArrowheads="1"/>
          </p:cNvSpPr>
          <p:nvPr/>
        </p:nvSpPr>
        <p:spPr>
          <a:xfrm>
            <a:off x="381000" y="42672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859067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 calcmode="lin" valueType="num">
                                      <p:cBhvr additive="base">
                                        <p:cTn id="2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3">
                                            <p:txEl>
                                              <p:pRg st="0" end="0"/>
                                            </p:txEl>
                                          </p:spTgt>
                                        </p:tgtEl>
                                        <p:attrNameLst>
                                          <p:attrName>style.visibility</p:attrName>
                                        </p:attrNameLst>
                                      </p:cBhvr>
                                      <p:to>
                                        <p:strVal val="visible"/>
                                      </p:to>
                                    </p:set>
                                    <p:anim calcmode="lin" valueType="num">
                                      <p:cBhvr additive="base">
                                        <p:cTn id="4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3">
                                            <p:txEl>
                                              <p:pRg st="1" end="1"/>
                                            </p:txEl>
                                          </p:spTgt>
                                        </p:tgtEl>
                                        <p:attrNameLst>
                                          <p:attrName>style.visibility</p:attrName>
                                        </p:attrNameLst>
                                      </p:cBhvr>
                                      <p:to>
                                        <p:strVal val="visible"/>
                                      </p:to>
                                    </p:set>
                                    <p:anim calcmode="lin" valueType="num">
                                      <p:cBhvr additive="base">
                                        <p:cTn id="47"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3">
                                            <p:txEl>
                                              <p:pRg st="2" end="2"/>
                                            </p:txEl>
                                          </p:spTgt>
                                        </p:tgtEl>
                                        <p:attrNameLst>
                                          <p:attrName>style.visibility</p:attrName>
                                        </p:attrNameLst>
                                      </p:cBhvr>
                                      <p:to>
                                        <p:strVal val="visible"/>
                                      </p:to>
                                    </p:set>
                                    <p:anim calcmode="lin" valueType="num">
                                      <p:cBhvr additive="base">
                                        <p:cTn id="53"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3">
                                            <p:txEl>
                                              <p:pRg st="3" end="3"/>
                                            </p:txEl>
                                          </p:spTgt>
                                        </p:tgtEl>
                                        <p:attrNameLst>
                                          <p:attrName>style.visibility</p:attrName>
                                        </p:attrNameLst>
                                      </p:cBhvr>
                                      <p:to>
                                        <p:strVal val="visible"/>
                                      </p:to>
                                    </p:set>
                                    <p:anim calcmode="lin" valueType="num">
                                      <p:cBhvr additive="base">
                                        <p:cTn id="59"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3">
                                            <p:txEl>
                                              <p:pRg st="4" end="4"/>
                                            </p:txEl>
                                          </p:spTgt>
                                        </p:tgtEl>
                                        <p:attrNameLst>
                                          <p:attrName>style.visibility</p:attrName>
                                        </p:attrNameLst>
                                      </p:cBhvr>
                                      <p:to>
                                        <p:strVal val="visible"/>
                                      </p:to>
                                    </p:set>
                                    <p:anim calcmode="lin" valueType="num">
                                      <p:cBhvr additive="base">
                                        <p:cTn id="65"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3">
                                            <p:txEl>
                                              <p:pRg st="5" end="5"/>
                                            </p:txEl>
                                          </p:spTgt>
                                        </p:tgtEl>
                                        <p:attrNameLst>
                                          <p:attrName>style.visibility</p:attrName>
                                        </p:attrNameLst>
                                      </p:cBhvr>
                                      <p:to>
                                        <p:strVal val="visible"/>
                                      </p:to>
                                    </p:set>
                                    <p:anim calcmode="lin" valueType="num">
                                      <p:cBhvr additive="base">
                                        <p:cTn id="71" dur="500" fill="hold"/>
                                        <p:tgtEl>
                                          <p:spTgt spid="13">
                                            <p:txEl>
                                              <p:pRg st="5" end="5"/>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P spid="12" grpId="0"/>
      <p:bldP spid="1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61950" y="995959"/>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Here is a famous axiom about lengths. </a:t>
            </a:r>
            <a:br>
              <a:rPr lang="en-US" altLang="en-US" sz="2400" dirty="0"/>
            </a:br>
            <a:r>
              <a:rPr lang="en-US" altLang="en-US" sz="2400" dirty="0"/>
              <a:t>     </a:t>
            </a:r>
            <a:r>
              <a:rPr lang="en-US" altLang="en-US" sz="2400" dirty="0">
                <a:solidFill>
                  <a:srgbClr val="FFC000"/>
                </a:solidFill>
                <a:latin typeface="Symbol" pitchFamily="18" charset="2"/>
              </a:rPr>
              <a:t>"</a:t>
            </a:r>
            <a:r>
              <a:rPr lang="en-US" altLang="en-US" sz="2400" dirty="0" err="1">
                <a:solidFill>
                  <a:srgbClr val="FFC000"/>
                </a:solidFill>
              </a:rPr>
              <a:t>a,b,c</a:t>
            </a:r>
            <a:r>
              <a:rPr lang="en-US" altLang="en-US" sz="2400" dirty="0">
                <a:solidFill>
                  <a:srgbClr val="FFC000"/>
                </a:solidFill>
              </a:rPr>
              <a:t> |</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 + |</a:t>
            </a:r>
            <a:r>
              <a:rPr lang="en-US" altLang="en-US" sz="2400" dirty="0" err="1">
                <a:solidFill>
                  <a:srgbClr val="FFC000"/>
                </a:solidFill>
                <a:cs typeface="Times New Roman" panose="02020603050405020304" pitchFamily="18" charset="0"/>
                <a:sym typeface="Symbol" panose="05050102010706020507" pitchFamily="18" charset="2"/>
              </a:rPr>
              <a:t>b,c</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What is it called?</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What does it say about stopping for coffee on the way to work?</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grpSp>
        <p:nvGrpSpPr>
          <p:cNvPr id="3" name="Group 2">
            <a:extLst>
              <a:ext uri="{FF2B5EF4-FFF2-40B4-BE49-F238E27FC236}">
                <a16:creationId xmlns:a16="http://schemas.microsoft.com/office/drawing/2014/main" id="{D8DC9F35-89C6-43FF-B449-269565B98A78}"/>
              </a:ext>
            </a:extLst>
          </p:cNvPr>
          <p:cNvGrpSpPr/>
          <p:nvPr/>
        </p:nvGrpSpPr>
        <p:grpSpPr>
          <a:xfrm>
            <a:off x="5543550" y="920663"/>
            <a:ext cx="1844922" cy="1136737"/>
            <a:chOff x="5546478" y="920663"/>
            <a:chExt cx="1844922" cy="1136737"/>
          </a:xfrm>
        </p:grpSpPr>
        <p:sp>
          <p:nvSpPr>
            <p:cNvPr id="2" name="Isosceles Triangle 1"/>
            <p:cNvSpPr/>
            <p:nvPr/>
          </p:nvSpPr>
          <p:spPr bwMode="auto">
            <a:xfrm>
              <a:off x="5836085" y="1295400"/>
              <a:ext cx="1295400" cy="533400"/>
            </a:xfrm>
            <a:prstGeom prst="triangl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8" name="Rectangle 7">
              <a:extLst>
                <a:ext uri="{FF2B5EF4-FFF2-40B4-BE49-F238E27FC236}">
                  <a16:creationId xmlns:a16="http://schemas.microsoft.com/office/drawing/2014/main" id="{9B165C3F-C0C3-4919-AFEF-BE045D1288A8}"/>
                </a:ext>
              </a:extLst>
            </p:cNvPr>
            <p:cNvSpPr/>
            <p:nvPr/>
          </p:nvSpPr>
          <p:spPr>
            <a:xfrm>
              <a:off x="5546478" y="1594981"/>
              <a:ext cx="320922" cy="461665"/>
            </a:xfrm>
            <a:prstGeom prst="rect">
              <a:avLst/>
            </a:prstGeom>
          </p:spPr>
          <p:txBody>
            <a:bodyPr wrap="none">
              <a:spAutoFit/>
            </a:bodyPr>
            <a:lstStyle/>
            <a:p>
              <a:pPr algn="l"/>
              <a:r>
                <a:rPr lang="en-US" sz="2400" dirty="0">
                  <a:solidFill>
                    <a:srgbClr val="FFC000"/>
                  </a:solidFill>
                </a:rPr>
                <a:t>a</a:t>
              </a:r>
              <a:endParaRPr lang="en-US" sz="2400" dirty="0"/>
            </a:p>
          </p:txBody>
        </p:sp>
        <p:sp>
          <p:nvSpPr>
            <p:cNvPr id="10" name="Rectangle 9">
              <a:extLst>
                <a:ext uri="{FF2B5EF4-FFF2-40B4-BE49-F238E27FC236}">
                  <a16:creationId xmlns:a16="http://schemas.microsoft.com/office/drawing/2014/main" id="{9B165C3F-C0C3-4919-AFEF-BE045D1288A8}"/>
                </a:ext>
              </a:extLst>
            </p:cNvPr>
            <p:cNvSpPr/>
            <p:nvPr/>
          </p:nvSpPr>
          <p:spPr>
            <a:xfrm>
              <a:off x="6308478" y="920663"/>
              <a:ext cx="338554" cy="461665"/>
            </a:xfrm>
            <a:prstGeom prst="rect">
              <a:avLst/>
            </a:prstGeom>
          </p:spPr>
          <p:txBody>
            <a:bodyPr wrap="none">
              <a:spAutoFit/>
            </a:bodyPr>
            <a:lstStyle/>
            <a:p>
              <a:pPr algn="l"/>
              <a:r>
                <a:rPr lang="en-US" sz="2400" dirty="0">
                  <a:solidFill>
                    <a:srgbClr val="FFC000"/>
                  </a:solidFill>
                </a:rPr>
                <a:t>b</a:t>
              </a:r>
              <a:endParaRPr lang="en-US" sz="2400" dirty="0"/>
            </a:p>
          </p:txBody>
        </p:sp>
        <p:sp>
          <p:nvSpPr>
            <p:cNvPr id="11" name="Rectangle 10">
              <a:extLst>
                <a:ext uri="{FF2B5EF4-FFF2-40B4-BE49-F238E27FC236}">
                  <a16:creationId xmlns:a16="http://schemas.microsoft.com/office/drawing/2014/main" id="{9B165C3F-C0C3-4919-AFEF-BE045D1288A8}"/>
                </a:ext>
              </a:extLst>
            </p:cNvPr>
            <p:cNvSpPr/>
            <p:nvPr/>
          </p:nvSpPr>
          <p:spPr>
            <a:xfrm>
              <a:off x="7070478" y="1595735"/>
              <a:ext cx="320922" cy="461665"/>
            </a:xfrm>
            <a:prstGeom prst="rect">
              <a:avLst/>
            </a:prstGeom>
          </p:spPr>
          <p:txBody>
            <a:bodyPr wrap="none">
              <a:spAutoFit/>
            </a:bodyPr>
            <a:lstStyle/>
            <a:p>
              <a:pPr algn="l"/>
              <a:r>
                <a:rPr lang="en-US" sz="2400" dirty="0">
                  <a:solidFill>
                    <a:srgbClr val="FFC000"/>
                  </a:solidFill>
                </a:rPr>
                <a:t>c</a:t>
              </a:r>
              <a:endParaRPr lang="en-US" sz="2400" dirty="0"/>
            </a:p>
          </p:txBody>
        </p:sp>
      </p:grpSp>
      <p:sp>
        <p:nvSpPr>
          <p:cNvPr id="13" name="Rectangle 2">
            <a:extLst>
              <a:ext uri="{FF2B5EF4-FFF2-40B4-BE49-F238E27FC236}">
                <a16:creationId xmlns:a16="http://schemas.microsoft.com/office/drawing/2014/main" id="{005C0018-9478-4570-9960-1199197F90E7}"/>
              </a:ext>
            </a:extLst>
          </p:cNvPr>
          <p:cNvSpPr txBox="1">
            <a:spLocks noChangeArrowheads="1"/>
          </p:cNvSpPr>
          <p:nvPr/>
        </p:nvSpPr>
        <p:spPr>
          <a:xfrm>
            <a:off x="533400" y="27467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4" name="Rectangle 2">
            <a:extLst>
              <a:ext uri="{FF2B5EF4-FFF2-40B4-BE49-F238E27FC236}">
                <a16:creationId xmlns:a16="http://schemas.microsoft.com/office/drawing/2014/main" id="{D4F57838-CAC0-4E35-AE37-CA2FB672A7E7}"/>
              </a:ext>
            </a:extLst>
          </p:cNvPr>
          <p:cNvSpPr txBox="1">
            <a:spLocks noChangeArrowheads="1"/>
          </p:cNvSpPr>
          <p:nvPr/>
        </p:nvSpPr>
        <p:spPr>
          <a:xfrm>
            <a:off x="508348" y="609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4:</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5" name="Text Box 10">
            <a:extLst>
              <a:ext uri="{FF2B5EF4-FFF2-40B4-BE49-F238E27FC236}">
                <a16:creationId xmlns:a16="http://schemas.microsoft.com/office/drawing/2014/main" id="{56F7AAA0-B68B-49E1-897F-21E6C1880E14}"/>
              </a:ext>
            </a:extLst>
          </p:cNvPr>
          <p:cNvSpPr txBox="1">
            <a:spLocks noChangeArrowheads="1"/>
          </p:cNvSpPr>
          <p:nvPr/>
        </p:nvSpPr>
        <p:spPr bwMode="auto">
          <a:xfrm>
            <a:off x="361950" y="3302437"/>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latin typeface="Symbol" pitchFamily="18" charset="2"/>
              </a:rPr>
              <a:t>"</a:t>
            </a:r>
            <a:r>
              <a:rPr lang="en-US" altLang="en-US" sz="2400" dirty="0" err="1">
                <a:solidFill>
                  <a:srgbClr val="FFC000"/>
                </a:solidFill>
              </a:rPr>
              <a:t>a,b,c</a:t>
            </a:r>
            <a:r>
              <a:rPr lang="en-US" altLang="en-US" sz="2400" dirty="0">
                <a:solidFill>
                  <a:srgbClr val="FFC000"/>
                </a:solidFill>
              </a:rPr>
              <a:t> |</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 + |</a:t>
            </a:r>
            <a:r>
              <a:rPr lang="en-US" altLang="en-US" sz="2400" dirty="0" err="1">
                <a:solidFill>
                  <a:srgbClr val="FFC000"/>
                </a:solidFill>
                <a:cs typeface="Times New Roman" panose="02020603050405020304" pitchFamily="18" charset="0"/>
                <a:sym typeface="Symbol" panose="05050102010706020507" pitchFamily="18" charset="2"/>
              </a:rPr>
              <a:t>b,c</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t>is called the triangle inequality.</a:t>
            </a:r>
            <a:br>
              <a:rPr lang="en-US" altLang="en-US" sz="2400" dirty="0"/>
            </a:br>
            <a:r>
              <a:rPr lang="en-US" altLang="en-US" sz="2400" dirty="0"/>
              <a:t>The distance from home to coffee to work is always at least as long as going directly from home to work.</a:t>
            </a:r>
          </a:p>
        </p:txBody>
      </p:sp>
    </p:spTree>
    <p:extLst>
      <p:ext uri="{BB962C8B-B14F-4D97-AF65-F5344CB8AC3E}">
        <p14:creationId xmlns:p14="http://schemas.microsoft.com/office/powerpoint/2010/main" val="5802064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13" grpId="0"/>
      <p:bldP spid="14" grpId="0"/>
      <p:bldP spid="1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04800" y="1036736"/>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Give me a </a:t>
            </a:r>
            <a:r>
              <a:rPr lang="en-US" altLang="en-US" sz="2400" dirty="0">
                <a:cs typeface="Times New Roman" panose="02020603050405020304" pitchFamily="18" charset="0"/>
                <a:sym typeface="Symbol" panose="05050102010706020507" pitchFamily="18" charset="2"/>
              </a:rPr>
              <a:t>relation</a:t>
            </a:r>
            <a:r>
              <a:rPr lang="en-US" altLang="en-US" sz="2400" dirty="0"/>
              <a:t> with free variables </a:t>
            </a:r>
            <a:r>
              <a:rPr lang="en-US" altLang="en-US" sz="2400" dirty="0">
                <a:solidFill>
                  <a:srgbClr val="FFC000"/>
                </a:solidFill>
              </a:rPr>
              <a:t>a</a:t>
            </a:r>
            <a:r>
              <a:rPr lang="en-US" altLang="en-US" sz="2400" dirty="0"/>
              <a:t>, </a:t>
            </a:r>
            <a:r>
              <a:rPr lang="en-US" altLang="en-US" sz="2400" dirty="0">
                <a:solidFill>
                  <a:srgbClr val="FFC000"/>
                </a:solidFill>
              </a:rPr>
              <a:t>b</a:t>
            </a:r>
            <a:r>
              <a:rPr lang="en-US" altLang="en-US" sz="2400" dirty="0"/>
              <a:t>, and </a:t>
            </a:r>
            <a:r>
              <a:rPr lang="en-US" altLang="en-US" sz="2400" dirty="0">
                <a:solidFill>
                  <a:srgbClr val="FFC000"/>
                </a:solidFill>
              </a:rPr>
              <a:t>c</a:t>
            </a:r>
            <a:r>
              <a:rPr lang="en-US" altLang="en-US" sz="2400" dirty="0"/>
              <a:t> which is true iff</a:t>
            </a:r>
            <a:br>
              <a:rPr lang="en-US" altLang="en-US" sz="2400" dirty="0"/>
            </a:br>
            <a:r>
              <a:rPr lang="en-US" altLang="en-US" sz="2400" dirty="0"/>
              <a:t>“point </a:t>
            </a:r>
            <a:r>
              <a:rPr lang="en-US" altLang="en-US" sz="2400" dirty="0">
                <a:solidFill>
                  <a:srgbClr val="FFC000"/>
                </a:solidFill>
              </a:rPr>
              <a:t>b</a:t>
            </a:r>
            <a:r>
              <a:rPr lang="en-US" altLang="en-US" sz="2400" dirty="0"/>
              <a:t> is in the straight line segment from </a:t>
            </a:r>
            <a:r>
              <a:rPr lang="en-US" altLang="en-US" sz="2400" dirty="0">
                <a:solidFill>
                  <a:srgbClr val="FFC000"/>
                </a:solidFill>
              </a:rPr>
              <a:t>a</a:t>
            </a:r>
            <a:r>
              <a:rPr lang="en-US" altLang="en-US" sz="2400" dirty="0">
                <a:solidFill>
                  <a:schemeClr val="accent1"/>
                </a:solidFill>
              </a:rPr>
              <a:t> </a:t>
            </a:r>
            <a:r>
              <a:rPr lang="en-US" altLang="en-US" sz="2400" dirty="0"/>
              <a:t>to </a:t>
            </a:r>
            <a:r>
              <a:rPr lang="en-US" altLang="en-US" sz="2400" dirty="0">
                <a:solidFill>
                  <a:srgbClr val="FFC000"/>
                </a:solidFill>
              </a:rPr>
              <a:t>c</a:t>
            </a:r>
            <a:r>
              <a:rPr lang="en-US" altLang="en-US" sz="2400" dirty="0"/>
              <a:t>”. Why?</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8" name="Rectangle 2">
            <a:extLst>
              <a:ext uri="{FF2B5EF4-FFF2-40B4-BE49-F238E27FC236}">
                <a16:creationId xmlns:a16="http://schemas.microsoft.com/office/drawing/2014/main" id="{F02EB2A4-A6CF-4660-9243-06978298AA31}"/>
              </a:ext>
            </a:extLst>
          </p:cNvPr>
          <p:cNvSpPr txBox="1">
            <a:spLocks noChangeArrowheads="1"/>
          </p:cNvSpPr>
          <p:nvPr/>
        </p:nvSpPr>
        <p:spPr>
          <a:xfrm>
            <a:off x="508348" y="203019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9" name="Rectangle 2">
            <a:extLst>
              <a:ext uri="{FF2B5EF4-FFF2-40B4-BE49-F238E27FC236}">
                <a16:creationId xmlns:a16="http://schemas.microsoft.com/office/drawing/2014/main" id="{959D9EA0-F31D-42E6-8364-8A20AB4E461F}"/>
              </a:ext>
            </a:extLst>
          </p:cNvPr>
          <p:cNvSpPr txBox="1">
            <a:spLocks noChangeArrowheads="1"/>
          </p:cNvSpPr>
          <p:nvPr/>
        </p:nvSpPr>
        <p:spPr>
          <a:xfrm>
            <a:off x="508348" y="609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5:</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0" name="Text Box 10">
            <a:extLst>
              <a:ext uri="{FF2B5EF4-FFF2-40B4-BE49-F238E27FC236}">
                <a16:creationId xmlns:a16="http://schemas.microsoft.com/office/drawing/2014/main" id="{693C10C0-A5A8-4647-906B-BCD8127D88E9}"/>
              </a:ext>
            </a:extLst>
          </p:cNvPr>
          <p:cNvSpPr txBox="1">
            <a:spLocks noChangeArrowheads="1"/>
          </p:cNvSpPr>
          <p:nvPr/>
        </p:nvSpPr>
        <p:spPr bwMode="auto">
          <a:xfrm>
            <a:off x="304800" y="2514600"/>
            <a:ext cx="9067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“point </a:t>
            </a:r>
            <a:r>
              <a:rPr lang="en-US" altLang="en-US" sz="2400" dirty="0">
                <a:solidFill>
                  <a:srgbClr val="FFC000"/>
                </a:solidFill>
              </a:rPr>
              <a:t>b</a:t>
            </a:r>
            <a:r>
              <a:rPr lang="en-US" altLang="en-US" sz="2400" dirty="0"/>
              <a:t> is in the straight line segment from </a:t>
            </a:r>
            <a:r>
              <a:rPr lang="en-US" altLang="en-US" sz="2400" dirty="0">
                <a:solidFill>
                  <a:srgbClr val="FFC000"/>
                </a:solidFill>
              </a:rPr>
              <a:t>a</a:t>
            </a:r>
            <a:r>
              <a:rPr lang="en-US" altLang="en-US" sz="2400" dirty="0">
                <a:solidFill>
                  <a:schemeClr val="accent1"/>
                </a:solidFill>
              </a:rPr>
              <a:t> </a:t>
            </a:r>
            <a:r>
              <a:rPr lang="en-US" altLang="en-US" sz="2400" dirty="0"/>
              <a:t>to </a:t>
            </a:r>
            <a:r>
              <a:rPr lang="en-US" altLang="en-US" sz="2400" dirty="0">
                <a:solidFill>
                  <a:srgbClr val="FFC000"/>
                </a:solidFill>
              </a:rPr>
              <a:t>c</a:t>
            </a:r>
            <a:r>
              <a:rPr lang="en-US" altLang="en-US" sz="2400" dirty="0"/>
              <a:t>” iff</a:t>
            </a:r>
            <a:br>
              <a:rPr lang="en-US" altLang="en-US" sz="2400" dirty="0"/>
            </a:br>
            <a:r>
              <a:rPr lang="en-US" altLang="en-US" sz="2400" dirty="0"/>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b,c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because if detouring to </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 does not take extra distance, then it must be on directly on the path.</a:t>
            </a:r>
            <a:endParaRPr lang="en-US" altLang="en-US" sz="2400" dirty="0">
              <a:solidFill>
                <a:srgbClr val="FFC000"/>
              </a:solidFill>
              <a:cs typeface="Times New Roman" panose="02020603050405020304" pitchFamily="18" charset="0"/>
              <a:sym typeface="Symbol" panose="05050102010706020507" pitchFamily="18" charset="2"/>
            </a:endParaRPr>
          </a:p>
          <a:p>
            <a:pPr algn="l" eaLnBrk="0" hangingPunct="0">
              <a:defRPr/>
            </a:pPr>
            <a:endParaRPr lang="en-US" altLang="en-US" sz="2400" dirty="0">
              <a:solidFill>
                <a:srgbClr val="FFC000"/>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7927688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28" grpId="0"/>
      <p:bldP spid="29" grpId="0"/>
      <p:bldP spid="30"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04800" y="1036736"/>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Define the relation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that </a:t>
            </a:r>
            <a:r>
              <a:rPr lang="en-US" altLang="en-US" sz="2400" dirty="0"/>
              <a:t>states that the three points are in the same line (co-linear), though we don’t know what order they are in. Why?   (relation is a predicate with more than one input. A formula is the same too but it implies more of an equation.)</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8" name="Rectangle 2">
            <a:extLst>
              <a:ext uri="{FF2B5EF4-FFF2-40B4-BE49-F238E27FC236}">
                <a16:creationId xmlns:a16="http://schemas.microsoft.com/office/drawing/2014/main" id="{F02EB2A4-A6CF-4660-9243-06978298AA31}"/>
              </a:ext>
            </a:extLst>
          </p:cNvPr>
          <p:cNvSpPr txBox="1">
            <a:spLocks noChangeArrowheads="1"/>
          </p:cNvSpPr>
          <p:nvPr/>
        </p:nvSpPr>
        <p:spPr>
          <a:xfrm>
            <a:off x="533400" y="27467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9" name="Rectangle 2">
            <a:extLst>
              <a:ext uri="{FF2B5EF4-FFF2-40B4-BE49-F238E27FC236}">
                <a16:creationId xmlns:a16="http://schemas.microsoft.com/office/drawing/2014/main" id="{959D9EA0-F31D-42E6-8364-8A20AB4E461F}"/>
              </a:ext>
            </a:extLst>
          </p:cNvPr>
          <p:cNvSpPr txBox="1">
            <a:spLocks noChangeArrowheads="1"/>
          </p:cNvSpPr>
          <p:nvPr/>
        </p:nvSpPr>
        <p:spPr>
          <a:xfrm>
            <a:off x="508348" y="609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6:</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6" name="Text Box 10">
            <a:extLst>
              <a:ext uri="{FF2B5EF4-FFF2-40B4-BE49-F238E27FC236}">
                <a16:creationId xmlns:a16="http://schemas.microsoft.com/office/drawing/2014/main" id="{96AF491F-9043-413E-A560-4C7D33582943}"/>
              </a:ext>
            </a:extLst>
          </p:cNvPr>
          <p:cNvSpPr txBox="1">
            <a:spLocks noChangeArrowheads="1"/>
          </p:cNvSpPr>
          <p:nvPr/>
        </p:nvSpPr>
        <p:spPr bwMode="auto">
          <a:xfrm>
            <a:off x="335796" y="3188424"/>
            <a:ext cx="9067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br>
              <a:rPr lang="en-US" altLang="en-US" sz="2400" dirty="0">
                <a:solidFill>
                  <a:srgbClr val="FFC000"/>
                </a:solidFill>
                <a:sym typeface="Symbol" panose="05050102010706020507" pitchFamily="18" charset="2"/>
              </a:rPr>
            </a:b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b,c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c,b</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a,b</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b,a</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a,c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b,c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t>The three cases are when b, c, and a are respectively in the middle.</a:t>
            </a:r>
          </a:p>
        </p:txBody>
      </p:sp>
    </p:spTree>
    <p:extLst>
      <p:ext uri="{BB962C8B-B14F-4D97-AF65-F5344CB8AC3E}">
        <p14:creationId xmlns:p14="http://schemas.microsoft.com/office/powerpoint/2010/main" val="9593018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28" grpId="0"/>
      <p:bldP spid="29"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3" name="Oval 42">
            <a:extLst>
              <a:ext uri="{FF2B5EF4-FFF2-40B4-BE49-F238E27FC236}">
                <a16:creationId xmlns:a16="http://schemas.microsoft.com/office/drawing/2014/main" id="{2EF36D37-24BF-4B15-BDD3-6247B07FF718}"/>
              </a:ext>
            </a:extLst>
          </p:cNvPr>
          <p:cNvSpPr/>
          <p:nvPr/>
        </p:nvSpPr>
        <p:spPr>
          <a:xfrm>
            <a:off x="3121812" y="1115661"/>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 name="Group 3">
            <a:extLst>
              <a:ext uri="{FF2B5EF4-FFF2-40B4-BE49-F238E27FC236}">
                <a16:creationId xmlns:a16="http://schemas.microsoft.com/office/drawing/2014/main" id="{E8330A6C-47CC-47BC-A938-D87F20C32710}"/>
              </a:ext>
            </a:extLst>
          </p:cNvPr>
          <p:cNvGrpSpPr/>
          <p:nvPr/>
        </p:nvGrpSpPr>
        <p:grpSpPr>
          <a:xfrm>
            <a:off x="2133600" y="2817299"/>
            <a:ext cx="7162800" cy="584775"/>
            <a:chOff x="2286000" y="2817299"/>
            <a:chExt cx="7162800" cy="584775"/>
          </a:xfrm>
        </p:grpSpPr>
        <p:sp>
          <p:nvSpPr>
            <p:cNvPr id="55" name="Text Box 44">
              <a:extLst>
                <a:ext uri="{FF2B5EF4-FFF2-40B4-BE49-F238E27FC236}">
                  <a16:creationId xmlns:a16="http://schemas.microsoft.com/office/drawing/2014/main" id="{942C0B4F-3F52-4F47-8F55-EB92385C5C2C}"/>
                </a:ext>
              </a:extLst>
            </p:cNvPr>
            <p:cNvSpPr txBox="1">
              <a:spLocks noChangeArrowheads="1"/>
            </p:cNvSpPr>
            <p:nvPr/>
          </p:nvSpPr>
          <p:spPr bwMode="auto">
            <a:xfrm>
              <a:off x="7018956" y="2922396"/>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56" name="Text Box 44">
              <a:extLst>
                <a:ext uri="{FF2B5EF4-FFF2-40B4-BE49-F238E27FC236}">
                  <a16:creationId xmlns:a16="http://schemas.microsoft.com/office/drawing/2014/main" id="{E9A77BE1-E90E-4A9D-A963-6F13DB831EC1}"/>
                </a:ext>
              </a:extLst>
            </p:cNvPr>
            <p:cNvSpPr txBox="1">
              <a:spLocks noChangeArrowheads="1"/>
            </p:cNvSpPr>
            <p:nvPr/>
          </p:nvSpPr>
          <p:spPr bwMode="auto">
            <a:xfrm>
              <a:off x="6080985"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57" name="Text Box 44">
              <a:extLst>
                <a:ext uri="{FF2B5EF4-FFF2-40B4-BE49-F238E27FC236}">
                  <a16:creationId xmlns:a16="http://schemas.microsoft.com/office/drawing/2014/main" id="{F3685106-7913-4CD1-AA2E-4DA2C599E495}"/>
                </a:ext>
              </a:extLst>
            </p:cNvPr>
            <p:cNvSpPr txBox="1">
              <a:spLocks noChangeArrowheads="1"/>
            </p:cNvSpPr>
            <p:nvPr/>
          </p:nvSpPr>
          <p:spPr bwMode="auto">
            <a:xfrm>
              <a:off x="6601818"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58" name="Text Box 44">
              <a:extLst>
                <a:ext uri="{FF2B5EF4-FFF2-40B4-BE49-F238E27FC236}">
                  <a16:creationId xmlns:a16="http://schemas.microsoft.com/office/drawing/2014/main" id="{AF17D64F-2BCA-417D-AADC-3A0C1251E766}"/>
                </a:ext>
              </a:extLst>
            </p:cNvPr>
            <p:cNvSpPr txBox="1">
              <a:spLocks noChangeArrowheads="1"/>
            </p:cNvSpPr>
            <p:nvPr/>
          </p:nvSpPr>
          <p:spPr bwMode="auto">
            <a:xfrm>
              <a:off x="3340725" y="2922396"/>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59" name="Text Box 44">
              <a:extLst>
                <a:ext uri="{FF2B5EF4-FFF2-40B4-BE49-F238E27FC236}">
                  <a16:creationId xmlns:a16="http://schemas.microsoft.com/office/drawing/2014/main" id="{1F6315A7-D8C2-426C-BCFF-C8793880EC8D}"/>
                </a:ext>
              </a:extLst>
            </p:cNvPr>
            <p:cNvSpPr txBox="1">
              <a:spLocks noChangeArrowheads="1"/>
            </p:cNvSpPr>
            <p:nvPr/>
          </p:nvSpPr>
          <p:spPr bwMode="auto">
            <a:xfrm>
              <a:off x="2854750" y="2922396"/>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60" name="Text Box 44">
              <a:extLst>
                <a:ext uri="{FF2B5EF4-FFF2-40B4-BE49-F238E27FC236}">
                  <a16:creationId xmlns:a16="http://schemas.microsoft.com/office/drawing/2014/main" id="{DDAF171E-D126-4EE3-A4A3-3CADF6F17B39}"/>
                </a:ext>
              </a:extLst>
            </p:cNvPr>
            <p:cNvSpPr txBox="1">
              <a:spLocks noChangeArrowheads="1"/>
            </p:cNvSpPr>
            <p:nvPr/>
          </p:nvSpPr>
          <p:spPr bwMode="auto">
            <a:xfrm>
              <a:off x="2445632" y="2922396"/>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61" name="Text Box 44">
              <a:extLst>
                <a:ext uri="{FF2B5EF4-FFF2-40B4-BE49-F238E27FC236}">
                  <a16:creationId xmlns:a16="http://schemas.microsoft.com/office/drawing/2014/main" id="{8D392C3C-9061-48B3-B143-DDF655498C34}"/>
                </a:ext>
              </a:extLst>
            </p:cNvPr>
            <p:cNvSpPr txBox="1">
              <a:spLocks noChangeArrowheads="1"/>
            </p:cNvSpPr>
            <p:nvPr/>
          </p:nvSpPr>
          <p:spPr bwMode="auto">
            <a:xfrm>
              <a:off x="5564433" y="2922396"/>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sp>
          <p:nvSpPr>
            <p:cNvPr id="70" name="Text Box 44">
              <a:extLst>
                <a:ext uri="{FF2B5EF4-FFF2-40B4-BE49-F238E27FC236}">
                  <a16:creationId xmlns:a16="http://schemas.microsoft.com/office/drawing/2014/main" id="{A72AC8C4-76C4-4A52-884A-23D8358202E8}"/>
                </a:ext>
              </a:extLst>
            </p:cNvPr>
            <p:cNvSpPr txBox="1">
              <a:spLocks noChangeArrowheads="1"/>
            </p:cNvSpPr>
            <p:nvPr/>
          </p:nvSpPr>
          <p:spPr bwMode="auto">
            <a:xfrm>
              <a:off x="2286000"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1" name="Text Box 44">
              <a:extLst>
                <a:ext uri="{FF2B5EF4-FFF2-40B4-BE49-F238E27FC236}">
                  <a16:creationId xmlns:a16="http://schemas.microsoft.com/office/drawing/2014/main" id="{5F452A24-6344-4D4D-9709-4B8D2628EA7A}"/>
                </a:ext>
              </a:extLst>
            </p:cNvPr>
            <p:cNvSpPr txBox="1">
              <a:spLocks noChangeArrowheads="1"/>
            </p:cNvSpPr>
            <p:nvPr/>
          </p:nvSpPr>
          <p:spPr bwMode="auto">
            <a:xfrm>
              <a:off x="5976258"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2" name="Text Box 44">
              <a:extLst>
                <a:ext uri="{FF2B5EF4-FFF2-40B4-BE49-F238E27FC236}">
                  <a16:creationId xmlns:a16="http://schemas.microsoft.com/office/drawing/2014/main" id="{887C7495-C4AF-44AB-9A52-D4693A80ADB3}"/>
                </a:ext>
              </a:extLst>
            </p:cNvPr>
            <p:cNvSpPr txBox="1">
              <a:spLocks noChangeArrowheads="1"/>
            </p:cNvSpPr>
            <p:nvPr/>
          </p:nvSpPr>
          <p:spPr bwMode="auto">
            <a:xfrm>
              <a:off x="5352144"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73" name="Text Box 44">
              <a:extLst>
                <a:ext uri="{FF2B5EF4-FFF2-40B4-BE49-F238E27FC236}">
                  <a16:creationId xmlns:a16="http://schemas.microsoft.com/office/drawing/2014/main" id="{92A392AC-49FF-4719-953F-B571BE350D39}"/>
                </a:ext>
              </a:extLst>
            </p:cNvPr>
            <p:cNvSpPr txBox="1">
              <a:spLocks noChangeArrowheads="1"/>
            </p:cNvSpPr>
            <p:nvPr/>
          </p:nvSpPr>
          <p:spPr bwMode="auto">
            <a:xfrm>
              <a:off x="9025286" y="2817299"/>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nvGrpSpPr>
          <p:cNvPr id="5" name="Group 4">
            <a:extLst>
              <a:ext uri="{FF2B5EF4-FFF2-40B4-BE49-F238E27FC236}">
                <a16:creationId xmlns:a16="http://schemas.microsoft.com/office/drawing/2014/main" id="{6E008398-E271-40E7-A77F-12D2E713119A}"/>
              </a:ext>
            </a:extLst>
          </p:cNvPr>
          <p:cNvGrpSpPr/>
          <p:nvPr/>
        </p:nvGrpSpPr>
        <p:grpSpPr>
          <a:xfrm>
            <a:off x="4724400" y="3478951"/>
            <a:ext cx="5715000" cy="1628890"/>
            <a:chOff x="4724400" y="3478951"/>
            <a:chExt cx="5715000" cy="1628890"/>
          </a:xfrm>
        </p:grpSpPr>
        <p:grpSp>
          <p:nvGrpSpPr>
            <p:cNvPr id="48" name="Group 47">
              <a:extLst>
                <a:ext uri="{FF2B5EF4-FFF2-40B4-BE49-F238E27FC236}">
                  <a16:creationId xmlns:a16="http://schemas.microsoft.com/office/drawing/2014/main" id="{39185DA7-EC98-4BB9-BCB9-75E9EF6E444A}"/>
                </a:ext>
              </a:extLst>
            </p:cNvPr>
            <p:cNvGrpSpPr/>
            <p:nvPr/>
          </p:nvGrpSpPr>
          <p:grpSpPr>
            <a:xfrm>
              <a:off x="5986205" y="3478951"/>
              <a:ext cx="1887877" cy="1243110"/>
              <a:chOff x="6605031" y="1377506"/>
              <a:chExt cx="1694420" cy="1087859"/>
            </a:xfrm>
          </p:grpSpPr>
          <p:sp>
            <p:nvSpPr>
              <p:cNvPr id="49" name="Line 26">
                <a:extLst>
                  <a:ext uri="{FF2B5EF4-FFF2-40B4-BE49-F238E27FC236}">
                    <a16:creationId xmlns:a16="http://schemas.microsoft.com/office/drawing/2014/main" id="{E85FFD48-1D91-4E76-ABE3-B91467837D83}"/>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0" name="Line 28">
                <a:extLst>
                  <a:ext uri="{FF2B5EF4-FFF2-40B4-BE49-F238E27FC236}">
                    <a16:creationId xmlns:a16="http://schemas.microsoft.com/office/drawing/2014/main" id="{8E1A49EE-3535-42BE-9A3D-15FE9921CE24}"/>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2" name="Text Box 44">
              <a:extLst>
                <a:ext uri="{FF2B5EF4-FFF2-40B4-BE49-F238E27FC236}">
                  <a16:creationId xmlns:a16="http://schemas.microsoft.com/office/drawing/2014/main" id="{9842CC40-3692-4C90-9F55-6921CC5D4C9D}"/>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75" name="Text Box 44">
              <a:extLst>
                <a:ext uri="{FF2B5EF4-FFF2-40B4-BE49-F238E27FC236}">
                  <a16:creationId xmlns:a16="http://schemas.microsoft.com/office/drawing/2014/main" id="{FDAD033B-1788-41FC-9FC8-3AD2D1E002DD}"/>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grpSp>
      <p:pic>
        <p:nvPicPr>
          <p:cNvPr id="63" name="Picture 2" descr="http://www.swordofthespirit.net/bulwark/mosesbush.gif">
            <a:extLst>
              <a:ext uri="{FF2B5EF4-FFF2-40B4-BE49-F238E27FC236}">
                <a16:creationId xmlns:a16="http://schemas.microsoft.com/office/drawing/2014/main" id="{9D5278BB-FFEC-4CA2-A89E-58C84CD73BA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94566" y="3747371"/>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AutoShape 58">
            <a:extLst>
              <a:ext uri="{FF2B5EF4-FFF2-40B4-BE49-F238E27FC236}">
                <a16:creationId xmlns:a16="http://schemas.microsoft.com/office/drawing/2014/main" id="{AE0356F4-8B53-4ED9-B661-54D393C806C3}"/>
              </a:ext>
            </a:extLst>
          </p:cNvPr>
          <p:cNvSpPr>
            <a:spLocks noChangeArrowheads="1"/>
          </p:cNvSpPr>
          <p:nvPr/>
        </p:nvSpPr>
        <p:spPr bwMode="auto">
          <a:xfrm>
            <a:off x="1472584" y="5160743"/>
            <a:ext cx="5766416" cy="1645353"/>
          </a:xfrm>
          <a:prstGeom prst="wedgeRoundRectCallout">
            <a:avLst>
              <a:gd name="adj1" fmla="val -66576"/>
              <a:gd name="adj2" fmla="val -3314"/>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00"/>
                </a:solidFill>
              </a:rPr>
              <a:t>I</a:t>
            </a:r>
            <a:r>
              <a:rPr lang="en-US" altLang="en-US" sz="2400" dirty="0">
                <a:solidFill>
                  <a:srgbClr val="FFFFFF"/>
                </a:solidFill>
              </a:rPr>
              <a:t> am the </a:t>
            </a:r>
            <a:r>
              <a:rPr lang="en-US" altLang="en-US" sz="2400" dirty="0">
                <a:solidFill>
                  <a:schemeClr val="accent2"/>
                </a:solidFill>
              </a:rPr>
              <a:t>prover</a:t>
            </a:r>
            <a:r>
              <a:rPr lang="en-US" altLang="en-US" sz="2400" dirty="0">
                <a:solidFill>
                  <a:srgbClr val="FFFFFF"/>
                </a:solidFill>
              </a:rPr>
              <a:t>’s </a:t>
            </a:r>
            <a:r>
              <a:rPr lang="en-US" altLang="en-US" sz="2400" dirty="0">
                <a:solidFill>
                  <a:srgbClr val="FFFF00"/>
                </a:solidFill>
              </a:rPr>
              <a:t>oracle</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chemeClr val="accent2"/>
                </a:solidFill>
              </a:rPr>
              <a:t>his</a:t>
            </a:r>
            <a:r>
              <a:rPr lang="en-US" altLang="en-US" sz="2400" dirty="0">
                <a:solidFill>
                  <a:srgbClr val="FFFFFF"/>
                </a:solidFill>
              </a:rPr>
              <a:t> </a:t>
            </a:r>
            <a:r>
              <a:rPr lang="en-US" altLang="en-US" sz="2400" dirty="0">
                <a:solidFill>
                  <a:srgbClr val="FFFF00"/>
                </a:solidFill>
              </a:rPr>
              <a:t>Fairy God mother</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00"/>
                </a:solidFill>
              </a:rPr>
              <a:t>I</a:t>
            </a:r>
            <a:r>
              <a:rPr lang="en-US" altLang="en-US" sz="2400" dirty="0">
                <a:solidFill>
                  <a:srgbClr val="FFFFFF"/>
                </a:solidFill>
              </a:rPr>
              <a:t> will do everything my power to help </a:t>
            </a:r>
            <a:r>
              <a:rPr lang="en-US" altLang="en-US" sz="2400" dirty="0">
                <a:solidFill>
                  <a:schemeClr val="accent2"/>
                </a:solidFill>
              </a:rPr>
              <a:t>him</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There may be more than one of </a:t>
            </a:r>
            <a:r>
              <a:rPr lang="en-US" altLang="en-US" sz="2400" dirty="0">
                <a:solidFill>
                  <a:srgbClr val="FFFF00"/>
                </a:solidFill>
              </a:rPr>
              <a:t>us</a:t>
            </a:r>
            <a:r>
              <a:rPr lang="en-US" altLang="en-US" sz="2400" dirty="0">
                <a:solidFill>
                  <a:srgbClr val="FFFFFF"/>
                </a:solidFill>
              </a:rPr>
              <a:t>.</a:t>
            </a:r>
          </a:p>
        </p:txBody>
      </p:sp>
      <p:sp>
        <p:nvSpPr>
          <p:cNvPr id="79" name="Oval 78">
            <a:extLst>
              <a:ext uri="{FF2B5EF4-FFF2-40B4-BE49-F238E27FC236}">
                <a16:creationId xmlns:a16="http://schemas.microsoft.com/office/drawing/2014/main" id="{6B09E4F7-1447-4559-9B40-2749A9B9F9AF}"/>
              </a:ext>
            </a:extLst>
          </p:cNvPr>
          <p:cNvSpPr/>
          <p:nvPr/>
        </p:nvSpPr>
        <p:spPr>
          <a:xfrm>
            <a:off x="4655718" y="4733783"/>
            <a:ext cx="2385279" cy="430324"/>
          </a:xfrm>
          <a:prstGeom prst="ellipse">
            <a:avLst/>
          </a:prstGeom>
          <a:noFill/>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1" name="Rectangle 3" descr="Rectangle: Click to edit Master text styles&#10;Second level&#10;Third level&#10;Fourth level&#10;Fifth level">
            <a:extLst>
              <a:ext uri="{FF2B5EF4-FFF2-40B4-BE49-F238E27FC236}">
                <a16:creationId xmlns:a16="http://schemas.microsoft.com/office/drawing/2014/main" id="{197C0CF6-2662-400E-BE4C-4BDB408E04B4}"/>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p:txBody>
      </p:sp>
      <p:grpSp>
        <p:nvGrpSpPr>
          <p:cNvPr id="52" name="Group 47">
            <a:extLst>
              <a:ext uri="{FF2B5EF4-FFF2-40B4-BE49-F238E27FC236}">
                <a16:creationId xmlns:a16="http://schemas.microsoft.com/office/drawing/2014/main" id="{40482D08-F67A-4F2B-8E99-DB379450BE1C}"/>
              </a:ext>
            </a:extLst>
          </p:cNvPr>
          <p:cNvGrpSpPr>
            <a:grpSpLocks/>
          </p:cNvGrpSpPr>
          <p:nvPr/>
        </p:nvGrpSpPr>
        <p:grpSpPr bwMode="auto">
          <a:xfrm>
            <a:off x="193683" y="4149906"/>
            <a:ext cx="697056" cy="1523045"/>
            <a:chOff x="2593" y="768"/>
            <a:chExt cx="849" cy="1475"/>
          </a:xfrm>
        </p:grpSpPr>
        <p:sp>
          <p:nvSpPr>
            <p:cNvPr id="53" name="Freeform 48">
              <a:extLst>
                <a:ext uri="{FF2B5EF4-FFF2-40B4-BE49-F238E27FC236}">
                  <a16:creationId xmlns:a16="http://schemas.microsoft.com/office/drawing/2014/main" id="{69043BF3-C58A-4D53-8300-6CE110A4B25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49">
              <a:extLst>
                <a:ext uri="{FF2B5EF4-FFF2-40B4-BE49-F238E27FC236}">
                  <a16:creationId xmlns:a16="http://schemas.microsoft.com/office/drawing/2014/main" id="{F3B650C3-408E-429C-B461-2E98218DA37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50">
              <a:extLst>
                <a:ext uri="{FF2B5EF4-FFF2-40B4-BE49-F238E27FC236}">
                  <a16:creationId xmlns:a16="http://schemas.microsoft.com/office/drawing/2014/main" id="{6357A66B-61F3-4A3B-8912-E2C183EB286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51">
              <a:extLst>
                <a:ext uri="{FF2B5EF4-FFF2-40B4-BE49-F238E27FC236}">
                  <a16:creationId xmlns:a16="http://schemas.microsoft.com/office/drawing/2014/main" id="{73164AFB-FFCE-44EB-A07E-14A3ADCC59E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52">
              <a:extLst>
                <a:ext uri="{FF2B5EF4-FFF2-40B4-BE49-F238E27FC236}">
                  <a16:creationId xmlns:a16="http://schemas.microsoft.com/office/drawing/2014/main" id="{9ED1EAAF-72BB-463C-9E2F-B2CAE1C6267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53">
              <a:extLst>
                <a:ext uri="{FF2B5EF4-FFF2-40B4-BE49-F238E27FC236}">
                  <a16:creationId xmlns:a16="http://schemas.microsoft.com/office/drawing/2014/main" id="{C4DA4649-7374-48CB-92D4-C40F21F3BEF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54">
              <a:extLst>
                <a:ext uri="{FF2B5EF4-FFF2-40B4-BE49-F238E27FC236}">
                  <a16:creationId xmlns:a16="http://schemas.microsoft.com/office/drawing/2014/main" id="{4AE05BEE-D2BD-458E-A68F-762B90C08E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69" name="Group 55">
              <a:extLst>
                <a:ext uri="{FF2B5EF4-FFF2-40B4-BE49-F238E27FC236}">
                  <a16:creationId xmlns:a16="http://schemas.microsoft.com/office/drawing/2014/main" id="{799630C1-33A8-43C6-9FF3-5CFD7195B159}"/>
                </a:ext>
              </a:extLst>
            </p:cNvPr>
            <p:cNvGrpSpPr>
              <a:grpSpLocks/>
            </p:cNvGrpSpPr>
            <p:nvPr/>
          </p:nvGrpSpPr>
          <p:grpSpPr bwMode="auto">
            <a:xfrm>
              <a:off x="2720" y="768"/>
              <a:ext cx="230" cy="1456"/>
              <a:chOff x="2720" y="768"/>
              <a:chExt cx="230" cy="1456"/>
            </a:xfrm>
          </p:grpSpPr>
          <p:sp>
            <p:nvSpPr>
              <p:cNvPr id="74" name="Freeform 56">
                <a:extLst>
                  <a:ext uri="{FF2B5EF4-FFF2-40B4-BE49-F238E27FC236}">
                    <a16:creationId xmlns:a16="http://schemas.microsoft.com/office/drawing/2014/main" id="{F1FEADA7-8513-4DCE-B8FD-02E1D3C798A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57">
                <a:extLst>
                  <a:ext uri="{FF2B5EF4-FFF2-40B4-BE49-F238E27FC236}">
                    <a16:creationId xmlns:a16="http://schemas.microsoft.com/office/drawing/2014/main" id="{7537B1EC-6CE0-46F6-A315-0F182297DBB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81" name="AutoShape 58">
            <a:extLst>
              <a:ext uri="{FF2B5EF4-FFF2-40B4-BE49-F238E27FC236}">
                <a16:creationId xmlns:a16="http://schemas.microsoft.com/office/drawing/2014/main" id="{BCF1E815-1EF5-4F3B-AB74-1A4A4DEC1AF7}"/>
              </a:ext>
            </a:extLst>
          </p:cNvPr>
          <p:cNvSpPr>
            <a:spLocks noChangeArrowheads="1"/>
          </p:cNvSpPr>
          <p:nvPr/>
        </p:nvSpPr>
        <p:spPr bwMode="auto">
          <a:xfrm>
            <a:off x="902234" y="3581400"/>
            <a:ext cx="3665270" cy="1310925"/>
          </a:xfrm>
          <a:prstGeom prst="wedgeRoundRectCallout">
            <a:avLst>
              <a:gd name="adj1" fmla="val -54172"/>
              <a:gd name="adj2" fmla="val 2519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job, as the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adversary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is to give the </a:t>
            </a:r>
            <a:r>
              <a:rPr lang="en-US" altLang="en-US" sz="2400" dirty="0">
                <a:solidFill>
                  <a:schemeClr val="accent2"/>
                </a:solidFill>
              </a:rPr>
              <a:t>prover</a:t>
            </a:r>
            <a:r>
              <a:rPr lang="en-US" altLang="en-US" sz="2400" dirty="0">
                <a:solidFill>
                  <a:srgbClr val="FFFFFF"/>
                </a:solidFill>
              </a:rPr>
              <a:t> as </a:t>
            </a:r>
            <a:r>
              <a:rPr lang="en-US" altLang="en-US" sz="2400" dirty="0">
                <a:solidFill>
                  <a:srgbClr val="FF0000"/>
                </a:solidFill>
              </a:rPr>
              <a:t>hard</a:t>
            </a:r>
            <a:r>
              <a:rPr lang="en-US" altLang="en-US" sz="2400" dirty="0">
                <a:solidFill>
                  <a:srgbClr val="FFFFFF"/>
                </a:solidFill>
              </a:rPr>
              <a:t> of a time as possible.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 name="Rectangle 3" descr="Rectangle: Click to edit Master text styles&#10;Second level&#10;Third level&#10;Fourth level&#10;Fifth level">
            <a:extLst>
              <a:ext uri="{FF2B5EF4-FFF2-40B4-BE49-F238E27FC236}">
                <a16:creationId xmlns:a16="http://schemas.microsoft.com/office/drawing/2014/main" id="{56002727-17BE-4E80-BA6C-38F773B96014}"/>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marL="0" indent="0">
              <a:buNone/>
              <a:defRPr/>
            </a:pPr>
            <a:endPar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335551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0-#ppt_w/2"/>
                                          </p:val>
                                        </p:tav>
                                        <p:tav tm="100000">
                                          <p:val>
                                            <p:strVal val="#ppt_x"/>
                                          </p:val>
                                        </p:tav>
                                      </p:tavLst>
                                    </p:anim>
                                    <p:anim calcmode="lin" valueType="num">
                                      <p:cBhvr additive="base">
                                        <p:cTn id="8" dur="5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
                                            <p:txEl>
                                              <p:pRg st="0" end="0"/>
                                            </p:txEl>
                                          </p:spTgt>
                                        </p:tgtEl>
                                        <p:attrNameLst>
                                          <p:attrName>style.visibility</p:attrName>
                                        </p:attrNameLst>
                                      </p:cBhvr>
                                      <p:to>
                                        <p:strVal val="visible"/>
                                      </p:to>
                                    </p:set>
                                    <p:anim calcmode="lin" valueType="num">
                                      <p:cBhvr additive="base">
                                        <p:cTn id="15"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81">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1">
                                            <p:txEl>
                                              <p:pRg st="1" end="1"/>
                                            </p:txEl>
                                          </p:spTgt>
                                        </p:tgtEl>
                                        <p:attrNameLst>
                                          <p:attrName>style.visibility</p:attrName>
                                        </p:attrNameLst>
                                      </p:cBhvr>
                                      <p:to>
                                        <p:strVal val="visible"/>
                                      </p:to>
                                    </p:set>
                                    <p:anim calcmode="lin" valueType="num">
                                      <p:cBhvr additive="base">
                                        <p:cTn id="19" dur="500" fill="hold"/>
                                        <p:tgtEl>
                                          <p:spTgt spid="8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0-#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7">
                                            <p:txEl>
                                              <p:pRg st="0" end="0"/>
                                            </p:txEl>
                                          </p:spTgt>
                                        </p:tgtEl>
                                        <p:attrNameLst>
                                          <p:attrName>style.visibility</p:attrName>
                                        </p:attrNameLst>
                                      </p:cBhvr>
                                      <p:to>
                                        <p:strVal val="visible"/>
                                      </p:to>
                                    </p:set>
                                    <p:anim calcmode="lin" valueType="num">
                                      <p:cBhvr additive="base">
                                        <p:cTn id="29"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7">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79"/>
                                        </p:tgtEl>
                                        <p:attrNameLst>
                                          <p:attrName>style.visibility</p:attrName>
                                        </p:attrNameLst>
                                      </p:cBhvr>
                                      <p:to>
                                        <p:strVal val="visible"/>
                                      </p:to>
                                    </p:set>
                                    <p:anim calcmode="lin" valueType="num">
                                      <p:cBhvr additive="base">
                                        <p:cTn id="33" dur="500" fill="hold"/>
                                        <p:tgtEl>
                                          <p:spTgt spid="79"/>
                                        </p:tgtEl>
                                        <p:attrNameLst>
                                          <p:attrName>ppt_x</p:attrName>
                                        </p:attrNameLst>
                                      </p:cBhvr>
                                      <p:tavLst>
                                        <p:tav tm="0">
                                          <p:val>
                                            <p:strVal val="0-#ppt_w/2"/>
                                          </p:val>
                                        </p:tav>
                                        <p:tav tm="100000">
                                          <p:val>
                                            <p:strVal val="#ppt_x"/>
                                          </p:val>
                                        </p:tav>
                                      </p:tavLst>
                                    </p:anim>
                                    <p:anim calcmode="lin" valueType="num">
                                      <p:cBhvr additive="base">
                                        <p:cTn id="34"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 calcmode="lin" valueType="num">
                                      <p:cBhvr additive="base">
                                        <p:cTn id="39"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 calcmode="lin" valueType="num">
                                      <p:cBhvr additive="base">
                                        <p:cTn id="45"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 calcmode="lin" valueType="num">
                                      <p:cBhvr additive="base">
                                        <p:cTn id="51"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7">
                                            <p:txEl>
                                              <p:pRg st="3" end="3"/>
                                            </p:txEl>
                                          </p:spTgt>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51">
                                            <p:txEl>
                                              <p:pRg st="1" end="1"/>
                                            </p:txEl>
                                          </p:spTgt>
                                        </p:tgtEl>
                                        <p:attrNameLst>
                                          <p:attrName>style.visibility</p:attrName>
                                        </p:attrNameLst>
                                      </p:cBhvr>
                                      <p:to>
                                        <p:strVal val="hidden"/>
                                      </p:to>
                                    </p:set>
                                  </p:childTnLst>
                                </p:cTn>
                              </p:par>
                              <p:par>
                                <p:cTn id="55" presetID="1" presetClass="entr" presetSubtype="0" fill="hold" nodeType="withEffect">
                                  <p:stCondLst>
                                    <p:cond delay="0"/>
                                  </p:stCondLst>
                                  <p:childTnLst>
                                    <p:set>
                                      <p:cBhvr>
                                        <p:cTn id="56" dur="1" fill="hold">
                                          <p:stCondLst>
                                            <p:cond delay="0"/>
                                          </p:stCondLst>
                                        </p:cTn>
                                        <p:tgtEl>
                                          <p:spTgt spid="8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79" grpId="0" animBg="1"/>
      <p:bldP spid="81"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04800" y="808136"/>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Define the predicate </a:t>
            </a:r>
            <a:r>
              <a:rPr lang="en-US" altLang="en-US" sz="2400" dirty="0" err="1">
                <a:solidFill>
                  <a:srgbClr val="FFC000"/>
                </a:solidFill>
              </a:rPr>
              <a:t>IsLine</a:t>
            </a:r>
            <a:r>
              <a:rPr lang="en-US" altLang="en-US" sz="2400" dirty="0">
                <a:solidFill>
                  <a:srgbClr val="FFC000"/>
                </a:solidFill>
              </a:rPr>
              <a:t>(L)</a:t>
            </a:r>
            <a:r>
              <a:rPr lang="en-US" altLang="en-US" sz="2400" dirty="0"/>
              <a:t> to state that the </a:t>
            </a:r>
            <a:r>
              <a:rPr lang="en-US" altLang="en-US" sz="2400" dirty="0">
                <a:solidFill>
                  <a:schemeClr val="accent1"/>
                </a:solidFill>
              </a:rPr>
              <a:t>L </a:t>
            </a:r>
            <a:r>
              <a:rPr lang="en-US" altLang="en-US" sz="2400" dirty="0"/>
              <a:t>is a line.</a:t>
            </a:r>
            <a:br>
              <a:rPr lang="en-US" altLang="en-US" sz="2400" dirty="0"/>
            </a:br>
            <a:r>
              <a:rPr lang="en-US" altLang="en-US" sz="2400" dirty="0"/>
              <a:t>Hint: Don’t do it like was done for </a:t>
            </a:r>
            <a:r>
              <a:rPr lang="en-US" altLang="en-US" sz="2400" dirty="0" err="1">
                <a:solidFill>
                  <a:srgbClr val="FFC000"/>
                </a:solidFill>
              </a:rPr>
              <a:t>IsCircle</a:t>
            </a:r>
            <a:r>
              <a:rPr lang="en-US" altLang="en-US" sz="2400" dirty="0">
                <a:solidFill>
                  <a:srgbClr val="FFC000"/>
                </a:solidFill>
              </a:rPr>
              <a:t>(C)</a:t>
            </a:r>
            <a:r>
              <a:rPr lang="en-US" altLang="en-US" sz="2400" dirty="0"/>
              <a:t>.</a:t>
            </a:r>
            <a:br>
              <a:rPr lang="en-US" altLang="en-US" sz="2400" dirty="0"/>
            </a:br>
            <a:r>
              <a:rPr lang="en-US" altLang="en-US" sz="2400" dirty="0"/>
              <a:t>Instead use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t>with symmetry between the three variables. Why?</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8" name="Rectangle 2">
            <a:extLst>
              <a:ext uri="{FF2B5EF4-FFF2-40B4-BE49-F238E27FC236}">
                <a16:creationId xmlns:a16="http://schemas.microsoft.com/office/drawing/2014/main" id="{F02EB2A4-A6CF-4660-9243-06978298AA31}"/>
              </a:ext>
            </a:extLst>
          </p:cNvPr>
          <p:cNvSpPr txBox="1">
            <a:spLocks noChangeArrowheads="1"/>
          </p:cNvSpPr>
          <p:nvPr/>
        </p:nvSpPr>
        <p:spPr>
          <a:xfrm>
            <a:off x="457200" y="2334697"/>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9" name="Rectangle 2">
            <a:extLst>
              <a:ext uri="{FF2B5EF4-FFF2-40B4-BE49-F238E27FC236}">
                <a16:creationId xmlns:a16="http://schemas.microsoft.com/office/drawing/2014/main" id="{959D9EA0-F31D-42E6-8364-8A20AB4E461F}"/>
              </a:ext>
            </a:extLst>
          </p:cNvPr>
          <p:cNvSpPr txBox="1">
            <a:spLocks noChangeArrowheads="1"/>
          </p:cNvSpPr>
          <p:nvPr/>
        </p:nvSpPr>
        <p:spPr>
          <a:xfrm>
            <a:off x="508348" y="3810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7:</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0" name="Text Box 10">
            <a:extLst>
              <a:ext uri="{FF2B5EF4-FFF2-40B4-BE49-F238E27FC236}">
                <a16:creationId xmlns:a16="http://schemas.microsoft.com/office/drawing/2014/main" id="{2664525C-79F3-493B-A624-BC2E601306C8}"/>
              </a:ext>
            </a:extLst>
          </p:cNvPr>
          <p:cNvSpPr txBox="1">
            <a:spLocks noChangeArrowheads="1"/>
          </p:cNvSpPr>
          <p:nvPr/>
        </p:nvSpPr>
        <p:spPr bwMode="auto">
          <a:xfrm>
            <a:off x="304800" y="2741088"/>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err="1">
                <a:solidFill>
                  <a:srgbClr val="FFC000"/>
                </a:solidFill>
              </a:rPr>
              <a:t>IsLine</a:t>
            </a:r>
            <a:r>
              <a:rPr lang="en-US" altLang="en-US" sz="2400" dirty="0">
                <a:solidFill>
                  <a:srgbClr val="FFC000"/>
                </a:solidFill>
              </a:rPr>
              <a:t>(L)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err="1">
                <a:solidFill>
                  <a:srgbClr val="FFC000"/>
                </a:solidFill>
              </a:rPr>
              <a:t>a,b,c</a:t>
            </a:r>
            <a:r>
              <a:rPr lang="en-US" altLang="en-US" sz="2400" dirty="0">
                <a:solidFill>
                  <a:srgbClr val="FFC000"/>
                </a:solidFill>
              </a:rPr>
              <a:t>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solidFill>
                  <a:srgbClr val="FFC000"/>
                </a:solidFill>
                <a:cs typeface="Times New Roman" panose="02020603050405020304" pitchFamily="18" charset="0"/>
                <a:sym typeface="Symbol" panose="05050102010706020507" pitchFamily="18" charset="2"/>
              </a:rPr>
              <a:t>L </a:t>
            </a:r>
            <a:r>
              <a:rPr lang="en-US" altLang="en-US" sz="2400" dirty="0">
                <a:cs typeface="Times New Roman" panose="02020603050405020304" pitchFamily="18" charset="0"/>
                <a:sym typeface="Symbol" panose="05050102010706020507" pitchFamily="18" charset="2"/>
              </a:rPr>
              <a:t>is a line iff every triple of points are collinear.</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7" name="Text Box 10">
            <a:extLst>
              <a:ext uri="{FF2B5EF4-FFF2-40B4-BE49-F238E27FC236}">
                <a16:creationId xmlns:a16="http://schemas.microsoft.com/office/drawing/2014/main" id="{88E286C1-FFF4-4F3B-85CE-82C55088D5FF}"/>
              </a:ext>
            </a:extLst>
          </p:cNvPr>
          <p:cNvSpPr txBox="1">
            <a:spLocks noChangeArrowheads="1"/>
          </p:cNvSpPr>
          <p:nvPr/>
        </p:nvSpPr>
        <p:spPr bwMode="auto">
          <a:xfrm>
            <a:off x="304800" y="384054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457200" indent="-457200" algn="l" eaLnBrk="0" hangingPunct="0">
              <a:buAutoNum type="arabicPeriod" startAt="4"/>
              <a:defRPr/>
            </a:pPr>
            <a:endParaRPr lang="en-US" altLang="en-US" sz="2400" dirty="0"/>
          </a:p>
          <a:p>
            <a:pPr marL="0" lvl="1" indent="0" algn="l" eaLnBrk="0" hangingPunct="0">
              <a:defRPr/>
            </a:pPr>
            <a:r>
              <a:rPr lang="en-CA" altLang="en-US" sz="2400" dirty="0">
                <a:cs typeface="Times New Roman" panose="02020603050405020304" pitchFamily="18" charset="0"/>
                <a:sym typeface="Symbol" panose="05050102010706020507" pitchFamily="18" charset="2"/>
              </a:rPr>
              <a:t>Play the game for the formula in the last question.</a:t>
            </a:r>
          </a:p>
        </p:txBody>
      </p:sp>
      <p:sp>
        <p:nvSpPr>
          <p:cNvPr id="8" name="Rectangle 2">
            <a:extLst>
              <a:ext uri="{FF2B5EF4-FFF2-40B4-BE49-F238E27FC236}">
                <a16:creationId xmlns:a16="http://schemas.microsoft.com/office/drawing/2014/main" id="{D7DEF3E7-2FC5-4A7E-AD30-119D95FD0FE6}"/>
              </a:ext>
            </a:extLst>
          </p:cNvPr>
          <p:cNvSpPr txBox="1">
            <a:spLocks noChangeArrowheads="1"/>
          </p:cNvSpPr>
          <p:nvPr/>
        </p:nvSpPr>
        <p:spPr>
          <a:xfrm>
            <a:off x="465484" y="4730947"/>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1" name="Rectangle 2">
            <a:extLst>
              <a:ext uri="{FF2B5EF4-FFF2-40B4-BE49-F238E27FC236}">
                <a16:creationId xmlns:a16="http://schemas.microsoft.com/office/drawing/2014/main" id="{501A928C-C650-4B3D-A096-BB0E3FFE6622}"/>
              </a:ext>
            </a:extLst>
          </p:cNvPr>
          <p:cNvSpPr txBox="1">
            <a:spLocks noChangeArrowheads="1"/>
          </p:cNvSpPr>
          <p:nvPr/>
        </p:nvSpPr>
        <p:spPr>
          <a:xfrm>
            <a:off x="465484" y="376434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8:</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2" name="Text Box 10">
            <a:extLst>
              <a:ext uri="{FF2B5EF4-FFF2-40B4-BE49-F238E27FC236}">
                <a16:creationId xmlns:a16="http://schemas.microsoft.com/office/drawing/2014/main" id="{6F06A0E5-5771-4717-B08A-D75CC636C137}"/>
              </a:ext>
            </a:extLst>
          </p:cNvPr>
          <p:cNvSpPr txBox="1">
            <a:spLocks noChangeArrowheads="1"/>
          </p:cNvSpPr>
          <p:nvPr/>
        </p:nvSpPr>
        <p:spPr bwMode="auto">
          <a:xfrm>
            <a:off x="304800" y="5135940"/>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The boss gives an object </a:t>
            </a:r>
            <a:r>
              <a:rPr lang="en-US" altLang="en-US" sz="2400" dirty="0">
                <a:solidFill>
                  <a:srgbClr val="FFC000"/>
                </a:solidFill>
              </a:rPr>
              <a:t>L</a:t>
            </a:r>
            <a:r>
              <a:rPr lang="en-US" altLang="en-US" sz="2400" dirty="0"/>
              <a:t> and wants us to prove it is a line.</a:t>
            </a:r>
            <a:br>
              <a:rPr lang="en-US" altLang="en-US" sz="2400" dirty="0"/>
            </a:br>
            <a:r>
              <a:rPr lang="en-US" altLang="en-US" sz="2400" dirty="0"/>
              <a:t>The adversary gives us his worst case points </a:t>
            </a:r>
            <a:r>
              <a:rPr lang="en-US" altLang="en-US" sz="2400" dirty="0">
                <a:solidFill>
                  <a:srgbClr val="FFC000"/>
                </a:solidFill>
              </a:rPr>
              <a:t>a</a:t>
            </a:r>
            <a:r>
              <a:rPr lang="en-US" altLang="en-US" sz="2400" dirty="0"/>
              <a:t>, </a:t>
            </a:r>
            <a:r>
              <a:rPr lang="en-US" altLang="en-US" sz="2400" dirty="0">
                <a:solidFill>
                  <a:srgbClr val="FFC000"/>
                </a:solidFill>
              </a:rPr>
              <a:t>b</a:t>
            </a:r>
            <a:r>
              <a:rPr lang="en-US" altLang="en-US" sz="2400" dirty="0"/>
              <a:t>, and </a:t>
            </a:r>
            <a:r>
              <a:rPr lang="en-US" altLang="en-US" sz="2400" dirty="0">
                <a:solidFill>
                  <a:srgbClr val="FFC000"/>
                </a:solidFill>
              </a:rPr>
              <a:t>c</a:t>
            </a:r>
            <a:r>
              <a:rPr lang="en-US" altLang="en-US" sz="2400" dirty="0"/>
              <a:t>.</a:t>
            </a:r>
            <a:br>
              <a:rPr lang="en-US" altLang="en-US" sz="2400" dirty="0"/>
            </a:br>
            <a:r>
              <a:rPr lang="en-US" altLang="en-US" sz="2400" dirty="0"/>
              <a:t>We assume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t>.</a:t>
            </a:r>
            <a:br>
              <a:rPr lang="en-US" altLang="en-US" sz="2400" dirty="0"/>
            </a:br>
            <a:r>
              <a:rPr lang="en-US" altLang="en-US" sz="2400" dirty="0"/>
              <a:t>We </a:t>
            </a:r>
            <a:r>
              <a:rPr lang="en-US" altLang="en-US" sz="2400" dirty="0">
                <a:sym typeface="Symbol" panose="05050102010706020507" pitchFamily="18" charset="2"/>
              </a:rPr>
              <a:t>show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Tree>
    <p:extLst>
      <p:ext uri="{BB962C8B-B14F-4D97-AF65-F5344CB8AC3E}">
        <p14:creationId xmlns:p14="http://schemas.microsoft.com/office/powerpoint/2010/main" val="5304934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additive="base">
                                        <p:cTn id="2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ppt_x"/>
                                          </p:val>
                                        </p:tav>
                                        <p:tav tm="100000">
                                          <p:val>
                                            <p:strVal val="#ppt_x"/>
                                          </p:val>
                                        </p:tav>
                                      </p:tavLst>
                                    </p:anim>
                                    <p:anim calcmode="lin" valueType="num">
                                      <p:cBhvr additive="base">
                                        <p:cTn id="4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28" grpId="0"/>
      <p:bldP spid="29" grpId="0"/>
      <p:bldP spid="7" grpId="0"/>
      <p:bldP spid="8" grpId="0"/>
      <p:bldP spid="11" grpId="0"/>
      <p:bldP spid="1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04800" y="808136"/>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Define the predicate </a:t>
            </a:r>
            <a:r>
              <a:rPr lang="en-US" altLang="en-US" sz="2400" dirty="0" err="1">
                <a:solidFill>
                  <a:srgbClr val="FFC000"/>
                </a:solidFill>
              </a:rPr>
              <a:t>IsLine</a:t>
            </a:r>
            <a:r>
              <a:rPr lang="en-US" altLang="en-US" sz="2400" dirty="0">
                <a:solidFill>
                  <a:srgbClr val="FFC000"/>
                </a:solidFill>
              </a:rPr>
              <a:t>(L)</a:t>
            </a:r>
            <a:r>
              <a:rPr lang="en-US" altLang="en-US" sz="2400" dirty="0"/>
              <a:t> to state that the </a:t>
            </a:r>
            <a:r>
              <a:rPr lang="en-US" altLang="en-US" sz="2400" dirty="0">
                <a:solidFill>
                  <a:schemeClr val="accent1"/>
                </a:solidFill>
              </a:rPr>
              <a:t>L </a:t>
            </a:r>
            <a:r>
              <a:rPr lang="en-US" altLang="en-US" sz="2400" dirty="0"/>
              <a:t>is a line.</a:t>
            </a:r>
            <a:br>
              <a:rPr lang="en-US" altLang="en-US" sz="2400" dirty="0"/>
            </a:br>
            <a:r>
              <a:rPr lang="en-US" altLang="en-US" sz="2400" dirty="0"/>
              <a:t>Hint: Don’t do it like was done for </a:t>
            </a:r>
            <a:r>
              <a:rPr lang="en-US" altLang="en-US" sz="2400" dirty="0" err="1">
                <a:solidFill>
                  <a:srgbClr val="FFC000"/>
                </a:solidFill>
              </a:rPr>
              <a:t>IsCircle</a:t>
            </a:r>
            <a:r>
              <a:rPr lang="en-US" altLang="en-US" sz="2400" dirty="0">
                <a:solidFill>
                  <a:srgbClr val="FFC000"/>
                </a:solidFill>
              </a:rPr>
              <a:t>(C)</a:t>
            </a:r>
            <a:r>
              <a:rPr lang="en-US" altLang="en-US" sz="2400" dirty="0"/>
              <a:t>.</a:t>
            </a:r>
            <a:br>
              <a:rPr lang="en-US" altLang="en-US" sz="2400" dirty="0"/>
            </a:br>
            <a:r>
              <a:rPr lang="en-US" altLang="en-US" sz="2400" dirty="0"/>
              <a:t>Instead use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t>with symmetry between the three variables. Why?</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8" name="Rectangle 2">
            <a:extLst>
              <a:ext uri="{FF2B5EF4-FFF2-40B4-BE49-F238E27FC236}">
                <a16:creationId xmlns:a16="http://schemas.microsoft.com/office/drawing/2014/main" id="{F02EB2A4-A6CF-4660-9243-06978298AA31}"/>
              </a:ext>
            </a:extLst>
          </p:cNvPr>
          <p:cNvSpPr txBox="1">
            <a:spLocks noChangeArrowheads="1"/>
          </p:cNvSpPr>
          <p:nvPr/>
        </p:nvSpPr>
        <p:spPr>
          <a:xfrm>
            <a:off x="457200" y="2334697"/>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9" name="Rectangle 2">
            <a:extLst>
              <a:ext uri="{FF2B5EF4-FFF2-40B4-BE49-F238E27FC236}">
                <a16:creationId xmlns:a16="http://schemas.microsoft.com/office/drawing/2014/main" id="{959D9EA0-F31D-42E6-8364-8A20AB4E461F}"/>
              </a:ext>
            </a:extLst>
          </p:cNvPr>
          <p:cNvSpPr txBox="1">
            <a:spLocks noChangeArrowheads="1"/>
          </p:cNvSpPr>
          <p:nvPr/>
        </p:nvSpPr>
        <p:spPr>
          <a:xfrm>
            <a:off x="508348" y="3810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7:</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0" name="Text Box 10">
            <a:extLst>
              <a:ext uri="{FF2B5EF4-FFF2-40B4-BE49-F238E27FC236}">
                <a16:creationId xmlns:a16="http://schemas.microsoft.com/office/drawing/2014/main" id="{2664525C-79F3-493B-A624-BC2E601306C8}"/>
              </a:ext>
            </a:extLst>
          </p:cNvPr>
          <p:cNvSpPr txBox="1">
            <a:spLocks noChangeArrowheads="1"/>
          </p:cNvSpPr>
          <p:nvPr/>
        </p:nvSpPr>
        <p:spPr bwMode="auto">
          <a:xfrm>
            <a:off x="304800" y="2738021"/>
            <a:ext cx="90678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err="1">
                <a:solidFill>
                  <a:srgbClr val="FFC000"/>
                </a:solidFill>
              </a:rPr>
              <a:t>IsLine</a:t>
            </a:r>
            <a:r>
              <a:rPr lang="en-US" altLang="en-US" sz="2400" dirty="0">
                <a:solidFill>
                  <a:srgbClr val="FFC000"/>
                </a:solidFill>
              </a:rPr>
              <a:t>(L)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err="1">
                <a:solidFill>
                  <a:srgbClr val="FFC000"/>
                </a:solidFill>
              </a:rPr>
              <a:t>a,b,c</a:t>
            </a:r>
            <a:r>
              <a:rPr lang="en-US" altLang="en-US" sz="2400" dirty="0">
                <a:solidFill>
                  <a:srgbClr val="FFC000"/>
                </a:solidFill>
              </a:rPr>
              <a:t>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solidFill>
                  <a:srgbClr val="FFC000"/>
                </a:solidFill>
                <a:cs typeface="Times New Roman" panose="02020603050405020304" pitchFamily="18" charset="0"/>
                <a:sym typeface="Symbol" panose="05050102010706020507" pitchFamily="18" charset="2"/>
              </a:rPr>
              <a:t>L </a:t>
            </a:r>
            <a:r>
              <a:rPr lang="en-US" altLang="en-US" sz="2400" dirty="0">
                <a:cs typeface="Times New Roman" panose="02020603050405020304" pitchFamily="18" charset="0"/>
                <a:sym typeface="Symbol" panose="05050102010706020507" pitchFamily="18" charset="2"/>
              </a:rPr>
              <a:t>is a line iff every triple of points are collinear.</a:t>
            </a:r>
            <a:br>
              <a:rPr lang="en-US" altLang="en-US" sz="2400" dirty="0">
                <a:cs typeface="Times New Roman" panose="02020603050405020304" pitchFamily="18" charset="0"/>
                <a:sym typeface="Symbol" panose="05050102010706020507" pitchFamily="18" charset="2"/>
              </a:rPr>
            </a:br>
            <a:endParaRPr lang="en-US" altLang="en-US" sz="2400" dirty="0">
              <a:cs typeface="Times New Roman" panose="02020603050405020304" pitchFamily="18" charset="0"/>
              <a:sym typeface="Symbol" panose="05050102010706020507" pitchFamily="18" charset="2"/>
            </a:endParaRPr>
          </a:p>
          <a:p>
            <a:pPr algn="l" eaLnBrk="0" hangingPunct="0">
              <a:defRPr/>
            </a:pPr>
            <a:r>
              <a:rPr lang="en-US" sz="2400" dirty="0">
                <a:solidFill>
                  <a:srgbClr val="FF0000"/>
                </a:solidFill>
              </a:rPr>
              <a:t>L= {</a:t>
            </a:r>
            <a:r>
              <a:rPr lang="en-US" sz="2400" dirty="0" err="1">
                <a:solidFill>
                  <a:srgbClr val="FF0000"/>
                </a:solidFill>
              </a:rPr>
              <a:t>a,b,c</a:t>
            </a:r>
            <a:r>
              <a:rPr lang="en-US" sz="2400" dirty="0">
                <a:solidFill>
                  <a:srgbClr val="FF0000"/>
                </a:solidFill>
              </a:rPr>
              <a:t>} where a b c are colinear.</a:t>
            </a:r>
          </a:p>
          <a:p>
            <a:pPr algn="l"/>
            <a:r>
              <a:rPr lang="en-US" sz="2400" dirty="0">
                <a:solidFill>
                  <a:srgbClr val="FF0000"/>
                </a:solidFill>
              </a:rPr>
              <a:t>Clearly, L is not a line because it only has 3 points to it </a:t>
            </a:r>
          </a:p>
          <a:p>
            <a:pPr algn="l"/>
            <a:r>
              <a:rPr lang="en-US" sz="2400" dirty="0">
                <a:solidFill>
                  <a:srgbClr val="FF0000"/>
                </a:solidFill>
              </a:rPr>
              <a:t>but </a:t>
            </a:r>
            <a:r>
              <a:rPr lang="en-US" sz="2400" dirty="0" err="1">
                <a:solidFill>
                  <a:srgbClr val="FF0000"/>
                </a:solidFill>
              </a:rPr>
              <a:t>isLine</a:t>
            </a:r>
            <a:r>
              <a:rPr lang="en-US" sz="2400" dirty="0">
                <a:solidFill>
                  <a:srgbClr val="FF0000"/>
                </a:solidFill>
              </a:rPr>
              <a:t>(L) is true.</a:t>
            </a:r>
            <a:br>
              <a:rPr lang="en-US" sz="2400" dirty="0">
                <a:solidFill>
                  <a:srgbClr val="FF0000"/>
                </a:solidFill>
              </a:rPr>
            </a:br>
            <a:endParaRPr lang="en-US" sz="2400" dirty="0">
              <a:solidFill>
                <a:srgbClr val="FF0000"/>
              </a:solidFill>
            </a:endParaRPr>
          </a:p>
          <a:p>
            <a:pPr algn="l" eaLnBrk="0" hangingPunct="0">
              <a:defRPr/>
            </a:pPr>
            <a:endParaRPr lang="en-US" altLang="en-US" sz="2400" dirty="0">
              <a:solidFill>
                <a:srgbClr val="FFC000"/>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10445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 calcmode="lin" valueType="num">
                                      <p:cBhvr additive="base">
                                        <p:cTn id="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 calcmode="lin" valueType="num">
                                      <p:cBhvr additive="base">
                                        <p:cTn id="1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xEl>
                                              <p:pRg st="3" end="3"/>
                                            </p:txEl>
                                          </p:spTgt>
                                        </p:tgtEl>
                                        <p:attrNameLst>
                                          <p:attrName>style.visibility</p:attrName>
                                        </p:attrNameLst>
                                      </p:cBhvr>
                                      <p:to>
                                        <p:strVal val="visible"/>
                                      </p:to>
                                    </p:set>
                                    <p:anim calcmode="lin" valueType="num">
                                      <p:cBhvr additive="base">
                                        <p:cTn id="19"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04800" y="808136"/>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Define the predicate </a:t>
            </a:r>
            <a:r>
              <a:rPr lang="en-US" altLang="en-US" sz="2400" dirty="0" err="1">
                <a:solidFill>
                  <a:srgbClr val="FFC000"/>
                </a:solidFill>
              </a:rPr>
              <a:t>IsLine</a:t>
            </a:r>
            <a:r>
              <a:rPr lang="en-US" altLang="en-US" sz="2400" dirty="0">
                <a:solidFill>
                  <a:srgbClr val="FFC000"/>
                </a:solidFill>
              </a:rPr>
              <a:t>(L)</a:t>
            </a:r>
            <a:r>
              <a:rPr lang="en-US" altLang="en-US" sz="2400" dirty="0"/>
              <a:t> to state that the </a:t>
            </a:r>
            <a:r>
              <a:rPr lang="en-US" altLang="en-US" sz="2400" dirty="0">
                <a:solidFill>
                  <a:schemeClr val="accent1"/>
                </a:solidFill>
              </a:rPr>
              <a:t>L </a:t>
            </a:r>
            <a:r>
              <a:rPr lang="en-US" altLang="en-US" sz="2400" dirty="0"/>
              <a:t>is a line.</a:t>
            </a:r>
            <a:br>
              <a:rPr lang="en-US" altLang="en-US" sz="2400" dirty="0"/>
            </a:br>
            <a:r>
              <a:rPr lang="en-US" altLang="en-US" sz="2400" dirty="0"/>
              <a:t>Hint: Don’t do it like was done for </a:t>
            </a:r>
            <a:r>
              <a:rPr lang="en-US" altLang="en-US" sz="2400" dirty="0" err="1">
                <a:solidFill>
                  <a:srgbClr val="FFC000"/>
                </a:solidFill>
              </a:rPr>
              <a:t>IsCircle</a:t>
            </a:r>
            <a:r>
              <a:rPr lang="en-US" altLang="en-US" sz="2400" dirty="0">
                <a:solidFill>
                  <a:srgbClr val="FFC000"/>
                </a:solidFill>
              </a:rPr>
              <a:t>(C)</a:t>
            </a:r>
            <a:r>
              <a:rPr lang="en-US" altLang="en-US" sz="2400" dirty="0"/>
              <a:t>.</a:t>
            </a:r>
            <a:br>
              <a:rPr lang="en-US" altLang="en-US" sz="2400" dirty="0"/>
            </a:br>
            <a:r>
              <a:rPr lang="en-US" altLang="en-US" sz="2400" dirty="0"/>
              <a:t>Instead use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t>with symmetry between the three variables. Why?</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8" name="Rectangle 2">
            <a:extLst>
              <a:ext uri="{FF2B5EF4-FFF2-40B4-BE49-F238E27FC236}">
                <a16:creationId xmlns:a16="http://schemas.microsoft.com/office/drawing/2014/main" id="{F02EB2A4-A6CF-4660-9243-06978298AA31}"/>
              </a:ext>
            </a:extLst>
          </p:cNvPr>
          <p:cNvSpPr txBox="1">
            <a:spLocks noChangeArrowheads="1"/>
          </p:cNvSpPr>
          <p:nvPr/>
        </p:nvSpPr>
        <p:spPr>
          <a:xfrm>
            <a:off x="457200" y="2334697"/>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9" name="Rectangle 2">
            <a:extLst>
              <a:ext uri="{FF2B5EF4-FFF2-40B4-BE49-F238E27FC236}">
                <a16:creationId xmlns:a16="http://schemas.microsoft.com/office/drawing/2014/main" id="{959D9EA0-F31D-42E6-8364-8A20AB4E461F}"/>
              </a:ext>
            </a:extLst>
          </p:cNvPr>
          <p:cNvSpPr txBox="1">
            <a:spLocks noChangeArrowheads="1"/>
          </p:cNvSpPr>
          <p:nvPr/>
        </p:nvSpPr>
        <p:spPr>
          <a:xfrm>
            <a:off x="508348" y="3810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7:</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0" name="Text Box 10">
            <a:extLst>
              <a:ext uri="{FF2B5EF4-FFF2-40B4-BE49-F238E27FC236}">
                <a16:creationId xmlns:a16="http://schemas.microsoft.com/office/drawing/2014/main" id="{2664525C-79F3-493B-A624-BC2E601306C8}"/>
              </a:ext>
            </a:extLst>
          </p:cNvPr>
          <p:cNvSpPr txBox="1">
            <a:spLocks noChangeArrowheads="1"/>
          </p:cNvSpPr>
          <p:nvPr/>
        </p:nvSpPr>
        <p:spPr bwMode="auto">
          <a:xfrm>
            <a:off x="304800" y="2738021"/>
            <a:ext cx="9067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sz="2400" dirty="0">
                <a:solidFill>
                  <a:srgbClr val="FF0000"/>
                </a:solidFill>
              </a:rPr>
              <a:t>What </a:t>
            </a:r>
            <a:r>
              <a:rPr lang="en-US" sz="2400" dirty="0" err="1">
                <a:solidFill>
                  <a:srgbClr val="FF0000"/>
                </a:solidFill>
              </a:rPr>
              <a:t>isLine</a:t>
            </a:r>
            <a:r>
              <a:rPr lang="en-US" sz="2400" dirty="0">
                <a:solidFill>
                  <a:srgbClr val="FF0000"/>
                </a:solidFill>
              </a:rPr>
              <a:t> should do is find 2 distinct points on L then check all the other points which are </a:t>
            </a:r>
            <a:r>
              <a:rPr lang="en-US" sz="2400" dirty="0" err="1">
                <a:solidFill>
                  <a:srgbClr val="FF0000"/>
                </a:solidFill>
              </a:rPr>
              <a:t>colinar</a:t>
            </a:r>
            <a:r>
              <a:rPr lang="en-US" sz="2400" dirty="0">
                <a:solidFill>
                  <a:srgbClr val="FF0000"/>
                </a:solidFill>
              </a:rPr>
              <a:t> with our 2 distinct points and see if L contains all of them</a:t>
            </a:r>
          </a:p>
        </p:txBody>
      </p:sp>
      <p:pic>
        <p:nvPicPr>
          <p:cNvPr id="7" name="Picture 6">
            <a:extLst>
              <a:ext uri="{FF2B5EF4-FFF2-40B4-BE49-F238E27FC236}">
                <a16:creationId xmlns:a16="http://schemas.microsoft.com/office/drawing/2014/main" id="{1D567DCB-1FF3-4A44-8AA8-0409F404AA11}"/>
              </a:ext>
            </a:extLst>
          </p:cNvPr>
          <p:cNvPicPr>
            <a:picLocks noChangeAspect="1"/>
          </p:cNvPicPr>
          <p:nvPr/>
        </p:nvPicPr>
        <p:blipFill>
          <a:blip r:embed="rId2"/>
          <a:stretch>
            <a:fillRect/>
          </a:stretch>
        </p:blipFill>
        <p:spPr>
          <a:xfrm>
            <a:off x="266700" y="4143375"/>
            <a:ext cx="8801100" cy="1343025"/>
          </a:xfrm>
          <a:prstGeom prst="rect">
            <a:avLst/>
          </a:prstGeom>
        </p:spPr>
      </p:pic>
    </p:spTree>
    <p:extLst>
      <p:ext uri="{BB962C8B-B14F-4D97-AF65-F5344CB8AC3E}">
        <p14:creationId xmlns:p14="http://schemas.microsoft.com/office/powerpoint/2010/main" val="3111789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10">
            <a:extLst>
              <a:ext uri="{FF2B5EF4-FFF2-40B4-BE49-F238E27FC236}">
                <a16:creationId xmlns:a16="http://schemas.microsoft.com/office/drawing/2014/main" id="{88E286C1-FFF4-4F3B-85CE-82C55088D5FF}"/>
              </a:ext>
            </a:extLst>
          </p:cNvPr>
          <p:cNvSpPr txBox="1">
            <a:spLocks noChangeArrowheads="1"/>
          </p:cNvSpPr>
          <p:nvPr/>
        </p:nvSpPr>
        <p:spPr bwMode="auto">
          <a:xfrm>
            <a:off x="304800" y="208794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457200" indent="-457200" algn="l" eaLnBrk="0" hangingPunct="0">
              <a:buAutoNum type="arabicPeriod" startAt="4"/>
              <a:defRPr/>
            </a:pPr>
            <a:endParaRPr lang="en-US" altLang="en-US" sz="2400" dirty="0"/>
          </a:p>
          <a:p>
            <a:pPr marL="0" lvl="1" indent="0" algn="l" eaLnBrk="0" hangingPunct="0">
              <a:defRPr/>
            </a:pPr>
            <a:r>
              <a:rPr lang="en-CA" altLang="en-US" sz="2400" dirty="0">
                <a:cs typeface="Times New Roman" panose="02020603050405020304" pitchFamily="18" charset="0"/>
                <a:sym typeface="Symbol" panose="05050102010706020507" pitchFamily="18" charset="2"/>
              </a:rPr>
              <a:t>Play the game for the formula in the last question.</a:t>
            </a:r>
          </a:p>
        </p:txBody>
      </p:sp>
      <p:sp>
        <p:nvSpPr>
          <p:cNvPr id="12" name="Rectangle 2">
            <a:extLst>
              <a:ext uri="{FF2B5EF4-FFF2-40B4-BE49-F238E27FC236}">
                <a16:creationId xmlns:a16="http://schemas.microsoft.com/office/drawing/2014/main" id="{D7DEF3E7-2FC5-4A7E-AD30-119D95FD0FE6}"/>
              </a:ext>
            </a:extLst>
          </p:cNvPr>
          <p:cNvSpPr txBox="1">
            <a:spLocks noChangeArrowheads="1"/>
          </p:cNvSpPr>
          <p:nvPr/>
        </p:nvSpPr>
        <p:spPr>
          <a:xfrm>
            <a:off x="465484" y="2978347"/>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3" name="Rectangle 2">
            <a:extLst>
              <a:ext uri="{FF2B5EF4-FFF2-40B4-BE49-F238E27FC236}">
                <a16:creationId xmlns:a16="http://schemas.microsoft.com/office/drawing/2014/main" id="{501A928C-C650-4B3D-A096-BB0E3FFE6622}"/>
              </a:ext>
            </a:extLst>
          </p:cNvPr>
          <p:cNvSpPr txBox="1">
            <a:spLocks noChangeArrowheads="1"/>
          </p:cNvSpPr>
          <p:nvPr/>
        </p:nvSpPr>
        <p:spPr>
          <a:xfrm>
            <a:off x="465484" y="201174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8:</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4" name="Text Box 10">
            <a:extLst>
              <a:ext uri="{FF2B5EF4-FFF2-40B4-BE49-F238E27FC236}">
                <a16:creationId xmlns:a16="http://schemas.microsoft.com/office/drawing/2014/main" id="{6F06A0E5-5771-4717-B08A-D75CC636C137}"/>
              </a:ext>
            </a:extLst>
          </p:cNvPr>
          <p:cNvSpPr txBox="1">
            <a:spLocks noChangeArrowheads="1"/>
          </p:cNvSpPr>
          <p:nvPr/>
        </p:nvSpPr>
        <p:spPr bwMode="auto">
          <a:xfrm>
            <a:off x="304800" y="3383340"/>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The boss gives an object </a:t>
            </a:r>
            <a:r>
              <a:rPr lang="en-US" altLang="en-US" sz="2400" dirty="0">
                <a:solidFill>
                  <a:srgbClr val="FFC000"/>
                </a:solidFill>
              </a:rPr>
              <a:t>L</a:t>
            </a:r>
            <a:r>
              <a:rPr lang="en-US" altLang="en-US" sz="2400" dirty="0"/>
              <a:t> and wants us to prove it is a line.</a:t>
            </a:r>
          </a:p>
          <a:p>
            <a:pPr algn="l" eaLnBrk="0" hangingPunct="0">
              <a:defRPr/>
            </a:pPr>
            <a:r>
              <a:rPr lang="en-US" altLang="en-US" sz="2400" dirty="0"/>
              <a:t>The prover gives us two points </a:t>
            </a:r>
            <a:r>
              <a:rPr lang="en-US" altLang="en-US" sz="2400" dirty="0">
                <a:solidFill>
                  <a:srgbClr val="FFC000"/>
                </a:solidFill>
              </a:rPr>
              <a:t>a</a:t>
            </a:r>
            <a:r>
              <a:rPr lang="en-US" altLang="en-US" sz="2400" dirty="0"/>
              <a:t> and </a:t>
            </a:r>
            <a:r>
              <a:rPr lang="en-US" altLang="en-US" sz="2400" dirty="0">
                <a:solidFill>
                  <a:srgbClr val="FFC000"/>
                </a:solidFill>
              </a:rPr>
              <a:t>b</a:t>
            </a:r>
            <a:r>
              <a:rPr lang="en-US" altLang="en-US" sz="2400" dirty="0"/>
              <a:t> in the line</a:t>
            </a:r>
          </a:p>
          <a:p>
            <a:pPr algn="l" eaLnBrk="0" hangingPunct="0">
              <a:defRPr/>
            </a:pPr>
            <a:r>
              <a:rPr lang="en-US" altLang="en-US" sz="2400" dirty="0"/>
              <a:t>   (any two would work)</a:t>
            </a:r>
          </a:p>
          <a:p>
            <a:pPr algn="l" eaLnBrk="0" hangingPunct="0">
              <a:defRPr/>
            </a:pPr>
            <a:r>
              <a:rPr lang="en-US" altLang="en-US" sz="2400" dirty="0"/>
              <a:t>The adversary gives us his worst case point </a:t>
            </a:r>
            <a:r>
              <a:rPr lang="en-US" altLang="en-US" sz="2400" dirty="0">
                <a:solidFill>
                  <a:srgbClr val="FFC000"/>
                </a:solidFill>
              </a:rPr>
              <a:t>c</a:t>
            </a:r>
            <a:r>
              <a:rPr lang="en-US" altLang="en-US" sz="2400" dirty="0"/>
              <a:t>.</a:t>
            </a:r>
          </a:p>
          <a:p>
            <a:pPr algn="l" eaLnBrk="0" hangingPunct="0">
              <a:defRPr/>
            </a:pPr>
            <a:r>
              <a:rPr lang="en-US" altLang="en-US" sz="2400" dirty="0"/>
              <a:t>If </a:t>
            </a:r>
            <a:r>
              <a:rPr lang="en-US" altLang="en-US" sz="2400" dirty="0" err="1">
                <a:solidFill>
                  <a:srgbClr val="FFC000"/>
                </a:solidFill>
                <a:cs typeface="Times New Roman" panose="02020603050405020304" pitchFamily="18" charset="0"/>
                <a:sym typeface="Symbol" panose="05050102010706020507" pitchFamily="18" charset="2"/>
              </a:rPr>
              <a:t>colinear</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 we show </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t>.</a:t>
            </a:r>
          </a:p>
          <a:p>
            <a:pPr algn="l" eaLnBrk="0" hangingPunct="0">
              <a:defRPr/>
            </a:pPr>
            <a:r>
              <a:rPr lang="en-US" altLang="en-US" sz="2400" dirty="0"/>
              <a:t>If </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t>, we </a:t>
            </a:r>
            <a:r>
              <a:rPr lang="en-US" altLang="en-US" sz="2400" dirty="0">
                <a:sym typeface="Symbol" panose="05050102010706020507" pitchFamily="18" charset="2"/>
              </a:rPr>
              <a:t>show </a:t>
            </a:r>
            <a:r>
              <a:rPr lang="en-US" altLang="en-US" sz="2400" dirty="0">
                <a:solidFill>
                  <a:srgbClr val="FFC000"/>
                </a:solidFill>
                <a:cs typeface="Times New Roman" panose="02020603050405020304" pitchFamily="18" charset="0"/>
                <a:sym typeface="Symbol" panose="05050102010706020507" pitchFamily="18" charset="2"/>
              </a:rPr>
              <a:t>colinear(</a:t>
            </a:r>
            <a:r>
              <a:rPr lang="en-US" altLang="en-US" sz="2400" dirty="0" err="1">
                <a:solidFill>
                  <a:srgbClr val="FFC000"/>
                </a:solidFill>
              </a:rPr>
              <a:t>a,b,c</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
        <p:nvSpPr>
          <p:cNvPr id="15"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pic>
        <p:nvPicPr>
          <p:cNvPr id="16" name="Picture 15">
            <a:extLst>
              <a:ext uri="{FF2B5EF4-FFF2-40B4-BE49-F238E27FC236}">
                <a16:creationId xmlns:a16="http://schemas.microsoft.com/office/drawing/2014/main" id="{1D567DCB-1FF3-4A44-8AA8-0409F404AA11}"/>
              </a:ext>
            </a:extLst>
          </p:cNvPr>
          <p:cNvPicPr>
            <a:picLocks noChangeAspect="1"/>
          </p:cNvPicPr>
          <p:nvPr/>
        </p:nvPicPr>
        <p:blipFill>
          <a:blip r:embed="rId2"/>
          <a:stretch>
            <a:fillRect/>
          </a:stretch>
        </p:blipFill>
        <p:spPr>
          <a:xfrm>
            <a:off x="228600" y="652463"/>
            <a:ext cx="8801100" cy="1343025"/>
          </a:xfrm>
          <a:prstGeom prst="rect">
            <a:avLst/>
          </a:prstGeom>
        </p:spPr>
      </p:pic>
    </p:spTree>
    <p:extLst>
      <p:ext uri="{BB962C8B-B14F-4D97-AF65-F5344CB8AC3E}">
        <p14:creationId xmlns:p14="http://schemas.microsoft.com/office/powerpoint/2010/main" val="3815126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ppt_x"/>
                                          </p:val>
                                        </p:tav>
                                        <p:tav tm="100000">
                                          <p:val>
                                            <p:strVal val="#ppt_x"/>
                                          </p:val>
                                        </p:tav>
                                      </p:tavLst>
                                    </p:anim>
                                    <p:anim calcmode="lin" valueType="num">
                                      <p:cBhvr additive="base">
                                        <p:cTn id="2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anim calcmode="lin" valueType="num">
                                      <p:cBhvr additive="base">
                                        <p:cTn id="2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xEl>
                                              <p:pRg st="1" end="1"/>
                                            </p:txEl>
                                          </p:spTgt>
                                        </p:tgtEl>
                                        <p:attrNameLst>
                                          <p:attrName>style.visibility</p:attrName>
                                        </p:attrNameLst>
                                      </p:cBhvr>
                                      <p:to>
                                        <p:strVal val="visible"/>
                                      </p:to>
                                    </p:set>
                                    <p:anim calcmode="lin" valueType="num">
                                      <p:cBhvr additive="base">
                                        <p:cTn id="3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4">
                                            <p:txEl>
                                              <p:pRg st="2" end="2"/>
                                            </p:txEl>
                                          </p:spTgt>
                                        </p:tgtEl>
                                        <p:attrNameLst>
                                          <p:attrName>style.visibility</p:attrName>
                                        </p:attrNameLst>
                                      </p:cBhvr>
                                      <p:to>
                                        <p:strVal val="visible"/>
                                      </p:to>
                                    </p:set>
                                    <p:anim calcmode="lin" valueType="num">
                                      <p:cBhvr additive="base">
                                        <p:cTn id="3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4">
                                            <p:txEl>
                                              <p:pRg st="3" end="3"/>
                                            </p:txEl>
                                          </p:spTgt>
                                        </p:tgtEl>
                                        <p:attrNameLst>
                                          <p:attrName>style.visibility</p:attrName>
                                        </p:attrNameLst>
                                      </p:cBhvr>
                                      <p:to>
                                        <p:strVal val="visible"/>
                                      </p:to>
                                    </p:set>
                                    <p:anim calcmode="lin" valueType="num">
                                      <p:cBhvr additive="base">
                                        <p:cTn id="45"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4">
                                            <p:txEl>
                                              <p:pRg st="4" end="4"/>
                                            </p:txEl>
                                          </p:spTgt>
                                        </p:tgtEl>
                                        <p:attrNameLst>
                                          <p:attrName>style.visibility</p:attrName>
                                        </p:attrNameLst>
                                      </p:cBhvr>
                                      <p:to>
                                        <p:strVal val="visible"/>
                                      </p:to>
                                    </p:set>
                                    <p:anim calcmode="lin" valueType="num">
                                      <p:cBhvr additive="base">
                                        <p:cTn id="51"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4">
                                            <p:txEl>
                                              <p:pRg st="5" end="5"/>
                                            </p:txEl>
                                          </p:spTgt>
                                        </p:tgtEl>
                                        <p:attrNameLst>
                                          <p:attrName>style.visibility</p:attrName>
                                        </p:attrNameLst>
                                      </p:cBhvr>
                                      <p:to>
                                        <p:strVal val="visible"/>
                                      </p:to>
                                    </p:set>
                                    <p:anim calcmode="lin" valueType="num">
                                      <p:cBhvr additive="base">
                                        <p:cTn id="57"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347664" y="685800"/>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457200" indent="-457200" algn="l" eaLnBrk="0" hangingPunct="0">
              <a:buAutoNum type="arabicPeriod" startAt="4"/>
              <a:defRPr/>
            </a:pPr>
            <a:endParaRPr lang="en-US" altLang="en-US" sz="2400" dirty="0"/>
          </a:p>
          <a:p>
            <a:pPr marL="0" lvl="1" indent="0" algn="l" eaLnBrk="0" hangingPunct="0">
              <a:defRPr/>
            </a:pPr>
            <a:r>
              <a:rPr lang="en-US" altLang="en-US" sz="2400" dirty="0"/>
              <a:t>Euclid’s first and second postulates state an infinite line </a:t>
            </a:r>
            <a:r>
              <a:rPr lang="en-US" altLang="en-US" sz="2400" dirty="0">
                <a:solidFill>
                  <a:schemeClr val="accent1"/>
                </a:solidFill>
              </a:rPr>
              <a:t>L </a:t>
            </a:r>
            <a:r>
              <a:rPr lang="en-US" altLang="en-US" sz="2400" dirty="0"/>
              <a:t>can be drawn through any two point </a:t>
            </a:r>
            <a:r>
              <a:rPr lang="en-US" altLang="en-US" sz="2400" dirty="0">
                <a:solidFill>
                  <a:schemeClr val="accent1"/>
                </a:solidFill>
              </a:rPr>
              <a:t>a</a:t>
            </a:r>
            <a:r>
              <a:rPr lang="en-US" altLang="en-US" sz="2400" dirty="0"/>
              <a:t> and </a:t>
            </a:r>
            <a:r>
              <a:rPr lang="en-US" altLang="en-US" sz="2400" dirty="0">
                <a:solidFill>
                  <a:schemeClr val="accent1"/>
                </a:solidFill>
              </a:rPr>
              <a:t>b</a:t>
            </a:r>
            <a:r>
              <a:rPr lang="en-US" altLang="en-US" sz="2400" dirty="0"/>
              <a:t>.  Give a logical sentence that states this. </a:t>
            </a:r>
            <a:br>
              <a:rPr lang="en-US" altLang="en-US" sz="2400" dirty="0"/>
            </a:br>
            <a:r>
              <a:rPr lang="en-US" altLang="en-US" sz="2400" dirty="0">
                <a:cs typeface="Times New Roman" panose="02020603050405020304" pitchFamily="18" charset="0"/>
                <a:sym typeface="Symbol" panose="05050102010706020507" pitchFamily="18" charset="2"/>
              </a:rPr>
              <a:t>Note: You do not need to test that a is </a:t>
            </a:r>
            <a:r>
              <a:rPr lang="en-US" altLang="en-US" sz="2400" dirty="0">
                <a:solidFill>
                  <a:srgbClr val="FFC000"/>
                </a:solidFill>
                <a:cs typeface="Times New Roman" panose="02020603050405020304" pitchFamily="18" charset="0"/>
                <a:sym typeface="Symbol" panose="05050102010706020507" pitchFamily="18" charset="2"/>
              </a:rPr>
              <a:t>a</a:t>
            </a:r>
            <a:r>
              <a:rPr lang="en-US" altLang="en-US" sz="2400" dirty="0">
                <a:cs typeface="Times New Roman" panose="02020603050405020304" pitchFamily="18" charset="0"/>
                <a:sym typeface="Symbol" panose="05050102010706020507" pitchFamily="18" charset="2"/>
              </a:rPr>
              <a:t> point with something like </a:t>
            </a:r>
            <a:r>
              <a:rPr lang="en-US" altLang="en-US" sz="2400" dirty="0">
                <a:solidFill>
                  <a:srgbClr val="FFC000"/>
                </a:solidFill>
                <a:cs typeface="Times New Roman" panose="02020603050405020304" pitchFamily="18" charset="0"/>
                <a:sym typeface="Symbol" panose="05050102010706020507" pitchFamily="18" charset="2"/>
              </a:rPr>
              <a:t>point(a) </a:t>
            </a:r>
            <a:r>
              <a:rPr lang="en-US" altLang="en-US" sz="2400" dirty="0">
                <a:cs typeface="Times New Roman" panose="02020603050405020304" pitchFamily="18" charset="0"/>
                <a:sym typeface="Symbol" panose="05050102010706020507" pitchFamily="18" charset="2"/>
              </a:rPr>
              <a:t>because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 </a:t>
            </a:r>
            <a:r>
              <a:rPr lang="en-US" altLang="en-US" sz="2400" dirty="0">
                <a:sym typeface="Symbol" panose="05050102010706020507" pitchFamily="18" charset="2"/>
              </a:rPr>
              <a:t>assures this.</a:t>
            </a:r>
            <a:endParaRPr lang="en-US" altLang="en-US" sz="2400" dirty="0"/>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25" name="Rectangle 2">
            <a:extLst>
              <a:ext uri="{FF2B5EF4-FFF2-40B4-BE49-F238E27FC236}">
                <a16:creationId xmlns:a16="http://schemas.microsoft.com/office/drawing/2014/main" id="{60E80BC3-CEA4-41A5-8C5F-C998151FFE43}"/>
              </a:ext>
            </a:extLst>
          </p:cNvPr>
          <p:cNvSpPr txBox="1">
            <a:spLocks noChangeArrowheads="1"/>
          </p:cNvSpPr>
          <p:nvPr/>
        </p:nvSpPr>
        <p:spPr>
          <a:xfrm>
            <a:off x="508348" y="60960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9:</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8" name="Text Box 10">
            <a:extLst>
              <a:ext uri="{FF2B5EF4-FFF2-40B4-BE49-F238E27FC236}">
                <a16:creationId xmlns:a16="http://schemas.microsoft.com/office/drawing/2014/main" id="{06324E1E-F6D2-4949-9BF7-0DD26B5C3CEE}"/>
              </a:ext>
            </a:extLst>
          </p:cNvPr>
          <p:cNvSpPr txBox="1">
            <a:spLocks noChangeArrowheads="1"/>
          </p:cNvSpPr>
          <p:nvPr/>
        </p:nvSpPr>
        <p:spPr bwMode="auto">
          <a:xfrm>
            <a:off x="2062427" y="3784321"/>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lvl="1" indent="0" algn="l" eaLnBrk="0" hangingPunct="0">
              <a:defRPr/>
            </a:pPr>
            <a:r>
              <a:rPr lang="en-CA" altLang="en-US" sz="2400" dirty="0">
                <a:cs typeface="Times New Roman" panose="02020603050405020304" pitchFamily="18" charset="0"/>
                <a:sym typeface="Symbol" panose="05050102010706020507" pitchFamily="18" charset="2"/>
              </a:rPr>
              <a:t>Play the game for the formula in the last question.</a:t>
            </a:r>
          </a:p>
        </p:txBody>
      </p:sp>
      <p:sp>
        <p:nvSpPr>
          <p:cNvPr id="10" name="Rectangle 2">
            <a:extLst>
              <a:ext uri="{FF2B5EF4-FFF2-40B4-BE49-F238E27FC236}">
                <a16:creationId xmlns:a16="http://schemas.microsoft.com/office/drawing/2014/main" id="{904E5AF2-6193-4E1C-9721-F91651D1D00E}"/>
              </a:ext>
            </a:extLst>
          </p:cNvPr>
          <p:cNvSpPr txBox="1">
            <a:spLocks noChangeArrowheads="1"/>
          </p:cNvSpPr>
          <p:nvPr/>
        </p:nvSpPr>
        <p:spPr>
          <a:xfrm>
            <a:off x="544443" y="4435966"/>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1" name="Rectangle 2">
            <a:extLst>
              <a:ext uri="{FF2B5EF4-FFF2-40B4-BE49-F238E27FC236}">
                <a16:creationId xmlns:a16="http://schemas.microsoft.com/office/drawing/2014/main" id="{84E67861-37BE-43EF-8AFA-ED2609511D84}"/>
              </a:ext>
            </a:extLst>
          </p:cNvPr>
          <p:cNvSpPr txBox="1">
            <a:spLocks noChangeArrowheads="1"/>
          </p:cNvSpPr>
          <p:nvPr/>
        </p:nvSpPr>
        <p:spPr>
          <a:xfrm>
            <a:off x="501316" y="3761855"/>
            <a:ext cx="1902604"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10:</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3" name="Text Box 10">
            <a:extLst>
              <a:ext uri="{FF2B5EF4-FFF2-40B4-BE49-F238E27FC236}">
                <a16:creationId xmlns:a16="http://schemas.microsoft.com/office/drawing/2014/main" id="{2F4426FE-0BAD-431A-BC36-30A5C5DD1341}"/>
              </a:ext>
            </a:extLst>
          </p:cNvPr>
          <p:cNvSpPr txBox="1">
            <a:spLocks noChangeArrowheads="1"/>
          </p:cNvSpPr>
          <p:nvPr/>
        </p:nvSpPr>
        <p:spPr bwMode="auto">
          <a:xfrm>
            <a:off x="1676400" y="3071560"/>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latin typeface="Symbol" pitchFamily="18" charset="2"/>
              </a:rPr>
              <a:t>"</a:t>
            </a:r>
            <a:r>
              <a:rPr lang="en-US" altLang="en-US" sz="2400" dirty="0" err="1">
                <a:solidFill>
                  <a:srgbClr val="FFC000"/>
                </a:solidFill>
              </a:rPr>
              <a:t>a,b</a:t>
            </a:r>
            <a:r>
              <a:rPr lang="en-US" altLang="en-US" sz="2400" dirty="0">
                <a:solidFill>
                  <a:srgbClr val="FFC000"/>
                </a:solidFill>
              </a:rPr>
              <a:t> </a:t>
            </a:r>
            <a:r>
              <a:rPr lang="en-US" altLang="en-US" sz="2400" dirty="0">
                <a:solidFill>
                  <a:srgbClr val="FFC000"/>
                </a:solidFill>
                <a:latin typeface="Symbol" pitchFamily="18" charset="2"/>
              </a:rPr>
              <a:t>$</a:t>
            </a:r>
            <a:r>
              <a:rPr lang="en-US" altLang="en-US" sz="2400" dirty="0">
                <a:solidFill>
                  <a:srgbClr val="FFC000"/>
                </a:solidFill>
              </a:rPr>
              <a:t>L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IsLine</a:t>
            </a:r>
            <a:r>
              <a:rPr lang="en-US" altLang="en-US" sz="2400" dirty="0">
                <a:solidFill>
                  <a:srgbClr val="FFC000"/>
                </a:solidFill>
                <a:cs typeface="Times New Roman" panose="02020603050405020304" pitchFamily="18" charset="0"/>
                <a:sym typeface="Symbol" panose="05050102010706020507" pitchFamily="18" charset="2"/>
              </a:rPr>
              <a:t>(L)]</a:t>
            </a:r>
            <a:endParaRPr lang="en-US" altLang="en-US" sz="2400" dirty="0">
              <a:cs typeface="Times New Roman" panose="02020603050405020304" pitchFamily="18" charset="0"/>
              <a:sym typeface="Symbol" panose="05050102010706020507" pitchFamily="18" charset="2"/>
            </a:endParaRPr>
          </a:p>
        </p:txBody>
      </p:sp>
      <p:sp>
        <p:nvSpPr>
          <p:cNvPr id="14" name="Text Box 10">
            <a:extLst>
              <a:ext uri="{FF2B5EF4-FFF2-40B4-BE49-F238E27FC236}">
                <a16:creationId xmlns:a16="http://schemas.microsoft.com/office/drawing/2014/main" id="{3B5D72C2-1EEC-45B8-8EE7-1B51E030BCB6}"/>
              </a:ext>
            </a:extLst>
          </p:cNvPr>
          <p:cNvSpPr txBox="1">
            <a:spLocks noChangeArrowheads="1"/>
          </p:cNvSpPr>
          <p:nvPr/>
        </p:nvSpPr>
        <p:spPr bwMode="auto">
          <a:xfrm>
            <a:off x="347664" y="4839290"/>
            <a:ext cx="9067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The adversary gives us his worst case points </a:t>
            </a:r>
            <a:r>
              <a:rPr lang="en-US" altLang="en-US" sz="2400" dirty="0">
                <a:solidFill>
                  <a:srgbClr val="FFC000"/>
                </a:solidFill>
              </a:rPr>
              <a:t>a</a:t>
            </a:r>
            <a:r>
              <a:rPr lang="en-US" altLang="en-US" sz="2400" dirty="0"/>
              <a:t> and </a:t>
            </a:r>
            <a:r>
              <a:rPr lang="en-US" altLang="en-US" sz="2400" dirty="0">
                <a:solidFill>
                  <a:srgbClr val="FFC000"/>
                </a:solidFill>
              </a:rPr>
              <a:t>b</a:t>
            </a:r>
            <a:r>
              <a:rPr lang="en-US" altLang="en-US" sz="2400" dirty="0"/>
              <a:t>.</a:t>
            </a:r>
            <a:br>
              <a:rPr lang="en-US" altLang="en-US" sz="2400" dirty="0"/>
            </a:br>
            <a:r>
              <a:rPr lang="en-US" altLang="en-US" sz="2400" dirty="0"/>
              <a:t>We construct an </a:t>
            </a:r>
            <a:r>
              <a:rPr lang="en-US" altLang="en-US" sz="2400" dirty="0">
                <a:solidFill>
                  <a:srgbClr val="FFC000"/>
                </a:solidFill>
                <a:sym typeface="Symbol" panose="05050102010706020507" pitchFamily="18" charset="2"/>
              </a:rPr>
              <a:t>L</a:t>
            </a:r>
            <a:r>
              <a:rPr lang="en-US" altLang="en-US" sz="2400" dirty="0"/>
              <a:t>.</a:t>
            </a:r>
            <a:br>
              <a:rPr lang="en-US" altLang="en-US" sz="2400" dirty="0"/>
            </a:br>
            <a:r>
              <a:rPr lang="en-US" altLang="en-US" sz="2400" dirty="0"/>
              <a:t>We </a:t>
            </a:r>
            <a:r>
              <a:rPr lang="en-US" altLang="en-US" sz="2400" dirty="0">
                <a:sym typeface="Symbol" panose="05050102010706020507" pitchFamily="18" charset="2"/>
              </a:rPr>
              <a:t>show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CA" altLang="en-US" sz="2400" dirty="0">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dirty="0">
                <a:sym typeface="Symbol" panose="05050102010706020507" pitchFamily="18" charset="2"/>
              </a:rPr>
              <a:t>, and </a:t>
            </a:r>
            <a:r>
              <a:rPr lang="en-US" altLang="en-US" sz="2400" dirty="0" err="1">
                <a:solidFill>
                  <a:srgbClr val="FFC000"/>
                </a:solidFill>
                <a:cs typeface="Times New Roman" panose="02020603050405020304" pitchFamily="18" charset="0"/>
                <a:sym typeface="Symbol" panose="05050102010706020507" pitchFamily="18" charset="2"/>
              </a:rPr>
              <a:t>IsLine</a:t>
            </a:r>
            <a:r>
              <a:rPr lang="en-US" altLang="en-US" sz="2400" dirty="0">
                <a:solidFill>
                  <a:srgbClr val="FFC000"/>
                </a:solidFill>
                <a:cs typeface="Times New Roman" panose="02020603050405020304" pitchFamily="18" charset="0"/>
                <a:sym typeface="Symbol" panose="05050102010706020507" pitchFamily="18" charset="2"/>
              </a:rPr>
              <a:t>(L)</a:t>
            </a:r>
            <a:r>
              <a:rPr lang="en-US" altLang="en-US" sz="2400" dirty="0">
                <a:cs typeface="Times New Roman" panose="02020603050405020304" pitchFamily="18" charset="0"/>
                <a:sym typeface="Symbol" panose="05050102010706020507" pitchFamily="18" charset="2"/>
              </a:rPr>
              <a:t>.</a:t>
            </a:r>
          </a:p>
        </p:txBody>
      </p:sp>
      <p:sp>
        <p:nvSpPr>
          <p:cNvPr id="15" name="Rectangle 2">
            <a:extLst>
              <a:ext uri="{FF2B5EF4-FFF2-40B4-BE49-F238E27FC236}">
                <a16:creationId xmlns:a16="http://schemas.microsoft.com/office/drawing/2014/main" id="{88982A1E-9F54-4D19-B7FE-E6F2DC7AED4A}"/>
              </a:ext>
            </a:extLst>
          </p:cNvPr>
          <p:cNvSpPr txBox="1">
            <a:spLocks noChangeArrowheads="1"/>
          </p:cNvSpPr>
          <p:nvPr/>
        </p:nvSpPr>
        <p:spPr>
          <a:xfrm>
            <a:off x="508348" y="3087744"/>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2613089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ppt_x"/>
                                          </p:val>
                                        </p:tav>
                                        <p:tav tm="100000">
                                          <p:val>
                                            <p:strVal val="#ppt_x"/>
                                          </p:val>
                                        </p:tav>
                                      </p:tavLst>
                                    </p:anim>
                                    <p:anim calcmode="lin" valueType="num">
                                      <p:cBhvr additive="base">
                                        <p:cTn id="4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25" grpId="0"/>
      <p:bldP spid="8" grpId="0"/>
      <p:bldP spid="10" grpId="0"/>
      <p:bldP spid="11" grpId="0"/>
      <p:bldP spid="13" grpId="0"/>
      <p:bldP spid="14" grpId="0"/>
      <p:bldP spid="1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173800" y="1934459"/>
            <a:ext cx="9067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Consider the following property of </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t> and </a:t>
            </a:r>
            <a:r>
              <a:rPr lang="en-US" altLang="en-US" sz="2400" dirty="0">
                <a:solidFill>
                  <a:srgbClr val="FFC000"/>
                </a:solidFill>
                <a:sym typeface="Symbol" panose="05050102010706020507" pitchFamily="18" charset="2"/>
              </a:rPr>
              <a:t>S</a:t>
            </a:r>
            <a:r>
              <a:rPr lang="en-US" altLang="en-US" sz="2400" baseline="-25000" dirty="0">
                <a:solidFill>
                  <a:srgbClr val="FFC000"/>
                </a:solidFill>
                <a:sym typeface="Symbol" panose="05050102010706020507" pitchFamily="18" charset="2"/>
              </a:rPr>
              <a:t>2</a:t>
            </a:r>
            <a:r>
              <a:rPr lang="en-US" altLang="en-US" sz="2400" dirty="0"/>
              <a:t>.</a:t>
            </a:r>
            <a:br>
              <a:rPr lang="en-US" altLang="en-US" sz="2400" dirty="0"/>
            </a:b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,1)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rPr>
              <a:t>a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rPr>
              <a:t>(</a:t>
            </a:r>
            <a:r>
              <a:rPr lang="en-US" altLang="en-US" sz="2400" dirty="0">
                <a:solidFill>
                  <a:srgbClr val="FFC000"/>
                </a:solidFill>
                <a:latin typeface="Symbol" pitchFamily="18" charset="2"/>
              </a:rPr>
              <a:t>"</a:t>
            </a:r>
            <a:r>
              <a:rPr lang="en-US" altLang="en-US" sz="2400" dirty="0">
                <a:solidFill>
                  <a:srgbClr val="FFC000"/>
                </a:solidFill>
              </a:rPr>
              <a:t>b  (</a:t>
            </a:r>
            <a:r>
              <a:rPr lang="en-US" altLang="en-US" sz="2400" dirty="0">
                <a:solidFill>
                  <a:srgbClr val="FFC000"/>
                </a:solidFill>
                <a:sym typeface="Symbol" panose="05050102010706020507" pitchFamily="18" charset="2"/>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b=a))]</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In English, g</a:t>
            </a:r>
            <a:r>
              <a:rPr lang="en-US" altLang="en-US" sz="2400" dirty="0"/>
              <a:t>ive a definition of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,i) </a:t>
            </a:r>
            <a:r>
              <a:rPr lang="en-US" altLang="en-US" sz="2400" dirty="0"/>
              <a:t>that generalizes this </a:t>
            </a:r>
            <a:br>
              <a:rPr lang="en-US" altLang="en-US" sz="2400" dirty="0"/>
            </a:br>
            <a:r>
              <a:rPr lang="en-US" altLang="en-US" sz="2400" dirty="0"/>
              <a:t>for all integers </a:t>
            </a:r>
            <a:r>
              <a:rPr lang="en-US" altLang="en-US" sz="2400" dirty="0" err="1">
                <a:solidFill>
                  <a:srgbClr val="FFC000"/>
                </a:solidFill>
              </a:rPr>
              <a:t>i</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0</a:t>
            </a:r>
            <a:r>
              <a:rPr lang="en-US" altLang="en-US" sz="2400" dirty="0"/>
              <a:t>. Give a better name to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t>.</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5" name="Text Box 10"/>
          <p:cNvSpPr txBox="1">
            <a:spLocks noChangeArrowheads="1"/>
          </p:cNvSpPr>
          <p:nvPr/>
        </p:nvSpPr>
        <p:spPr bwMode="auto">
          <a:xfrm>
            <a:off x="130938" y="658807"/>
            <a:ext cx="67928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342900" indent="-342900" algn="l" eaLnBrk="0" hangingPunct="0">
              <a:buFont typeface="Arial" panose="020B0604020202020204" pitchFamily="34" charset="0"/>
              <a:buChar char="•"/>
              <a:defRPr/>
            </a:pPr>
            <a:r>
              <a:rPr lang="en-US" altLang="en-US" sz="2400" dirty="0">
                <a:solidFill>
                  <a:srgbClr val="FFFFFF"/>
                </a:solidFill>
                <a:latin typeface="+mj-lt"/>
              </a:rPr>
              <a:t>Let </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r>
              <a:rPr lang="en-US" altLang="en-US" sz="2400" dirty="0">
                <a:solidFill>
                  <a:srgbClr val="FFFFFF"/>
                </a:solidFill>
                <a:latin typeface="+mj-lt"/>
              </a:rPr>
              <a:t>define the intersection of two curves.</a:t>
            </a:r>
          </a:p>
          <a:p>
            <a:pPr marL="1085850" lvl="1" indent="-342900" algn="l" eaLnBrk="0" hangingPunct="0">
              <a:buFont typeface="Arial" panose="020B0604020202020204" pitchFamily="34" charset="0"/>
              <a:buChar char="•"/>
              <a:defRPr/>
            </a:pPr>
            <a:r>
              <a:rPr lang="en-US" altLang="en-US" sz="2400" dirty="0">
                <a:solidFill>
                  <a:srgbClr val="FFFFFF"/>
                </a:solidFill>
                <a:latin typeface="+mj-lt"/>
              </a:rPr>
              <a:t>i.e.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mj-lt"/>
              </a:rPr>
              <a:t>S</a:t>
            </a:r>
            <a:r>
              <a:rPr lang="en-US" altLang="en-US" sz="2400" baseline="-25000" dirty="0">
                <a:solidFill>
                  <a:srgbClr val="FFC000"/>
                </a:solidFill>
                <a:latin typeface="+mj-lt"/>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iff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 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p>
        </p:txBody>
      </p:sp>
      <p:grpSp>
        <p:nvGrpSpPr>
          <p:cNvPr id="6" name="Group 5">
            <a:extLst>
              <a:ext uri="{FF2B5EF4-FFF2-40B4-BE49-F238E27FC236}">
                <a16:creationId xmlns:a16="http://schemas.microsoft.com/office/drawing/2014/main" id="{D64FE5A6-AF6D-46C4-A7D9-8942A61D4C82}"/>
              </a:ext>
            </a:extLst>
          </p:cNvPr>
          <p:cNvGrpSpPr/>
          <p:nvPr/>
        </p:nvGrpSpPr>
        <p:grpSpPr>
          <a:xfrm>
            <a:off x="5715000" y="990600"/>
            <a:ext cx="3126523" cy="614065"/>
            <a:chOff x="1889977" y="4546600"/>
            <a:chExt cx="3126523" cy="614065"/>
          </a:xfrm>
        </p:grpSpPr>
        <p:sp>
          <p:nvSpPr>
            <p:cNvPr id="7" name="Freeform: Shape 5">
              <a:extLst>
                <a:ext uri="{FF2B5EF4-FFF2-40B4-BE49-F238E27FC236}">
                  <a16:creationId xmlns:a16="http://schemas.microsoft.com/office/drawing/2014/main" id="{A65995E4-E6AA-49F1-B4FA-0889139C541F}"/>
                </a:ext>
              </a:extLst>
            </p:cNvPr>
            <p:cNvSpPr/>
            <p:nvPr/>
          </p:nvSpPr>
          <p:spPr bwMode="auto">
            <a:xfrm>
              <a:off x="2286000" y="4712960"/>
              <a:ext cx="2730500" cy="290840"/>
            </a:xfrm>
            <a:custGeom>
              <a:avLst/>
              <a:gdLst>
                <a:gd name="connsiteX0" fmla="*/ 0 w 2730500"/>
                <a:gd name="connsiteY0" fmla="*/ 409481 h 603163"/>
                <a:gd name="connsiteX1" fmla="*/ 533400 w 2730500"/>
                <a:gd name="connsiteY1" fmla="*/ 3081 h 603163"/>
                <a:gd name="connsiteX2" fmla="*/ 1333500 w 2730500"/>
                <a:gd name="connsiteY2" fmla="*/ 599981 h 603163"/>
                <a:gd name="connsiteX3" fmla="*/ 1739900 w 2730500"/>
                <a:gd name="connsiteY3" fmla="*/ 244381 h 603163"/>
                <a:gd name="connsiteX4" fmla="*/ 2730500 w 2730500"/>
                <a:gd name="connsiteY4" fmla="*/ 345981 h 603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00" h="603163">
                  <a:moveTo>
                    <a:pt x="0" y="409481"/>
                  </a:moveTo>
                  <a:cubicBezTo>
                    <a:pt x="155575" y="190406"/>
                    <a:pt x="311150" y="-28669"/>
                    <a:pt x="533400" y="3081"/>
                  </a:cubicBezTo>
                  <a:cubicBezTo>
                    <a:pt x="755650" y="34831"/>
                    <a:pt x="1132417" y="559764"/>
                    <a:pt x="1333500" y="599981"/>
                  </a:cubicBezTo>
                  <a:cubicBezTo>
                    <a:pt x="1534583" y="640198"/>
                    <a:pt x="1507067" y="286714"/>
                    <a:pt x="1739900" y="244381"/>
                  </a:cubicBezTo>
                  <a:cubicBezTo>
                    <a:pt x="1972733" y="202048"/>
                    <a:pt x="2351616" y="274014"/>
                    <a:pt x="2730500" y="345981"/>
                  </a:cubicBezTo>
                </a:path>
              </a:pathLst>
            </a:cu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8" name="Freeform: Shape 6">
              <a:extLst>
                <a:ext uri="{FF2B5EF4-FFF2-40B4-BE49-F238E27FC236}">
                  <a16:creationId xmlns:a16="http://schemas.microsoft.com/office/drawing/2014/main" id="{03F40D4D-642B-48FC-AC18-3FCB0B7589B6}"/>
                </a:ext>
              </a:extLst>
            </p:cNvPr>
            <p:cNvSpPr/>
            <p:nvPr/>
          </p:nvSpPr>
          <p:spPr bwMode="auto">
            <a:xfrm rot="20833306">
              <a:off x="2834882" y="4746909"/>
              <a:ext cx="1333500" cy="289306"/>
            </a:xfrm>
            <a:custGeom>
              <a:avLst/>
              <a:gdLst>
                <a:gd name="connsiteX0" fmla="*/ 0 w 2730500"/>
                <a:gd name="connsiteY0" fmla="*/ 409481 h 603163"/>
                <a:gd name="connsiteX1" fmla="*/ 533400 w 2730500"/>
                <a:gd name="connsiteY1" fmla="*/ 3081 h 603163"/>
                <a:gd name="connsiteX2" fmla="*/ 1333500 w 2730500"/>
                <a:gd name="connsiteY2" fmla="*/ 599981 h 603163"/>
                <a:gd name="connsiteX3" fmla="*/ 1739900 w 2730500"/>
                <a:gd name="connsiteY3" fmla="*/ 244381 h 603163"/>
                <a:gd name="connsiteX4" fmla="*/ 2730500 w 2730500"/>
                <a:gd name="connsiteY4" fmla="*/ 345981 h 603163"/>
                <a:gd name="connsiteX0" fmla="*/ 0 w 1739900"/>
                <a:gd name="connsiteY0" fmla="*/ 409481 h 603163"/>
                <a:gd name="connsiteX1" fmla="*/ 533400 w 1739900"/>
                <a:gd name="connsiteY1" fmla="*/ 3081 h 603163"/>
                <a:gd name="connsiteX2" fmla="*/ 1333500 w 1739900"/>
                <a:gd name="connsiteY2" fmla="*/ 599981 h 603163"/>
                <a:gd name="connsiteX3" fmla="*/ 1739900 w 1739900"/>
                <a:gd name="connsiteY3" fmla="*/ 244381 h 603163"/>
                <a:gd name="connsiteX0" fmla="*/ 0 w 1333500"/>
                <a:gd name="connsiteY0" fmla="*/ 409481 h 599982"/>
                <a:gd name="connsiteX1" fmla="*/ 533400 w 1333500"/>
                <a:gd name="connsiteY1" fmla="*/ 3081 h 599982"/>
                <a:gd name="connsiteX2" fmla="*/ 1333500 w 1333500"/>
                <a:gd name="connsiteY2" fmla="*/ 599981 h 599982"/>
              </a:gdLst>
              <a:ahLst/>
              <a:cxnLst>
                <a:cxn ang="0">
                  <a:pos x="connsiteX0" y="connsiteY0"/>
                </a:cxn>
                <a:cxn ang="0">
                  <a:pos x="connsiteX1" y="connsiteY1"/>
                </a:cxn>
                <a:cxn ang="0">
                  <a:pos x="connsiteX2" y="connsiteY2"/>
                </a:cxn>
              </a:cxnLst>
              <a:rect l="l" t="t" r="r" b="b"/>
              <a:pathLst>
                <a:path w="1333500" h="599982">
                  <a:moveTo>
                    <a:pt x="0" y="409481"/>
                  </a:moveTo>
                  <a:cubicBezTo>
                    <a:pt x="155575" y="190406"/>
                    <a:pt x="311150" y="-28669"/>
                    <a:pt x="533400" y="3081"/>
                  </a:cubicBezTo>
                  <a:cubicBezTo>
                    <a:pt x="755650" y="34831"/>
                    <a:pt x="1132417" y="559764"/>
                    <a:pt x="1333500" y="599981"/>
                  </a:cubicBezTo>
                </a:path>
              </a:pathLst>
            </a:cu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0" name="Rectangle 9">
              <a:extLst>
                <a:ext uri="{FF2B5EF4-FFF2-40B4-BE49-F238E27FC236}">
                  <a16:creationId xmlns:a16="http://schemas.microsoft.com/office/drawing/2014/main" id="{9B165C3F-C0C3-4919-AFEF-BE045D1288A8}"/>
                </a:ext>
              </a:extLst>
            </p:cNvPr>
            <p:cNvSpPr/>
            <p:nvPr/>
          </p:nvSpPr>
          <p:spPr>
            <a:xfrm>
              <a:off x="3009900" y="4699000"/>
              <a:ext cx="320922" cy="461665"/>
            </a:xfrm>
            <a:prstGeom prst="rect">
              <a:avLst/>
            </a:prstGeom>
          </p:spPr>
          <p:txBody>
            <a:bodyPr wrap="none">
              <a:spAutoFit/>
            </a:bodyPr>
            <a:lstStyle/>
            <a:p>
              <a:pPr algn="l"/>
              <a:r>
                <a:rPr lang="en-US" altLang="en-US" sz="2400" dirty="0">
                  <a:solidFill>
                    <a:srgbClr val="FFC000"/>
                  </a:solidFill>
                </a:rPr>
                <a:t>a</a:t>
              </a:r>
              <a:endParaRPr lang="en-US" sz="2400" dirty="0"/>
            </a:p>
          </p:txBody>
        </p:sp>
        <p:sp>
          <p:nvSpPr>
            <p:cNvPr id="11" name="Rectangle 10">
              <a:extLst>
                <a:ext uri="{FF2B5EF4-FFF2-40B4-BE49-F238E27FC236}">
                  <a16:creationId xmlns:a16="http://schemas.microsoft.com/office/drawing/2014/main" id="{A474980C-D726-468E-BC77-519C3807F2BB}"/>
                </a:ext>
              </a:extLst>
            </p:cNvPr>
            <p:cNvSpPr/>
            <p:nvPr/>
          </p:nvSpPr>
          <p:spPr>
            <a:xfrm>
              <a:off x="2501900" y="4686300"/>
              <a:ext cx="535724" cy="461665"/>
            </a:xfrm>
            <a:prstGeom prst="rect">
              <a:avLst/>
            </a:prstGeom>
          </p:spPr>
          <p:txBody>
            <a:bodyPr wrap="none">
              <a:spAutoFit/>
            </a:bodyPr>
            <a:lstStyle/>
            <a:p>
              <a:pPr algn="l"/>
              <a:r>
                <a:rPr lang="en-US" altLang="en-US" sz="2400" dirty="0">
                  <a:solidFill>
                    <a:srgbClr val="FFC000"/>
                  </a:solidFill>
                </a:rPr>
                <a:t>S</a:t>
              </a:r>
              <a:r>
                <a:rPr lang="en-US" altLang="en-US" sz="2400" baseline="-250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sp>
          <p:nvSpPr>
            <p:cNvPr id="12" name="Rectangle 11">
              <a:extLst>
                <a:ext uri="{FF2B5EF4-FFF2-40B4-BE49-F238E27FC236}">
                  <a16:creationId xmlns:a16="http://schemas.microsoft.com/office/drawing/2014/main" id="{1294E86E-6308-4D36-A1AA-FFFCE3C78D43}"/>
                </a:ext>
              </a:extLst>
            </p:cNvPr>
            <p:cNvSpPr/>
            <p:nvPr/>
          </p:nvSpPr>
          <p:spPr>
            <a:xfrm>
              <a:off x="1889977" y="4546600"/>
              <a:ext cx="535723" cy="461665"/>
            </a:xfrm>
            <a:prstGeom prst="rect">
              <a:avLst/>
            </a:prstGeom>
          </p:spPr>
          <p:txBody>
            <a:bodyPr wrap="none">
              <a:spAutoFit/>
            </a:bodyPr>
            <a:lstStyle/>
            <a:p>
              <a:pPr algn="l"/>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sp>
          <p:nvSpPr>
            <p:cNvPr id="13" name="Oval 12">
              <a:extLst>
                <a:ext uri="{FF2B5EF4-FFF2-40B4-BE49-F238E27FC236}">
                  <a16:creationId xmlns:a16="http://schemas.microsoft.com/office/drawing/2014/main" id="{1FF6EF33-2930-4C4D-B574-8482EC2205F2}"/>
                </a:ext>
              </a:extLst>
            </p:cNvPr>
            <p:cNvSpPr>
              <a:spLocks noChangeAspect="1"/>
            </p:cNvSpPr>
            <p:nvPr/>
          </p:nvSpPr>
          <p:spPr bwMode="auto">
            <a:xfrm flipH="1" flipV="1">
              <a:off x="3112516" y="4788916"/>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32" name="Rectangle 2">
            <a:extLst>
              <a:ext uri="{FF2B5EF4-FFF2-40B4-BE49-F238E27FC236}">
                <a16:creationId xmlns:a16="http://schemas.microsoft.com/office/drawing/2014/main" id="{30CEF28B-9BFB-4547-93F2-F100F5543EEE}"/>
              </a:ext>
            </a:extLst>
          </p:cNvPr>
          <p:cNvSpPr txBox="1">
            <a:spLocks noChangeArrowheads="1"/>
          </p:cNvSpPr>
          <p:nvPr/>
        </p:nvSpPr>
        <p:spPr>
          <a:xfrm>
            <a:off x="335014" y="36128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3" name="Rectangle 2">
            <a:extLst>
              <a:ext uri="{FF2B5EF4-FFF2-40B4-BE49-F238E27FC236}">
                <a16:creationId xmlns:a16="http://schemas.microsoft.com/office/drawing/2014/main" id="{6E705EA8-24E1-4A68-BF77-A57D21DADF2C}"/>
              </a:ext>
            </a:extLst>
          </p:cNvPr>
          <p:cNvSpPr txBox="1">
            <a:spLocks noChangeArrowheads="1"/>
          </p:cNvSpPr>
          <p:nvPr/>
        </p:nvSpPr>
        <p:spPr>
          <a:xfrm>
            <a:off x="335013" y="1531135"/>
            <a:ext cx="1946339"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11:</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4" name="Text Box 10">
            <a:extLst>
              <a:ext uri="{FF2B5EF4-FFF2-40B4-BE49-F238E27FC236}">
                <a16:creationId xmlns:a16="http://schemas.microsoft.com/office/drawing/2014/main" id="{0851812A-83B7-4B77-8282-8F387D9BCDA6}"/>
              </a:ext>
            </a:extLst>
          </p:cNvPr>
          <p:cNvSpPr txBox="1">
            <a:spLocks noChangeArrowheads="1"/>
          </p:cNvSpPr>
          <p:nvPr/>
        </p:nvSpPr>
        <p:spPr bwMode="auto">
          <a:xfrm>
            <a:off x="152400" y="4068425"/>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,i) </a:t>
            </a:r>
            <a:r>
              <a:rPr lang="en-US" altLang="en-US" sz="2400" dirty="0"/>
              <a:t>states that the number of distinct points at which </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t> and </a:t>
            </a:r>
            <a:r>
              <a:rPr lang="en-US" altLang="en-US" sz="2400" dirty="0">
                <a:solidFill>
                  <a:srgbClr val="FFC000"/>
                </a:solidFill>
                <a:sym typeface="Symbol" panose="05050102010706020507" pitchFamily="18" charset="2"/>
              </a:rPr>
              <a:t>S</a:t>
            </a:r>
            <a:r>
              <a:rPr lang="en-US" altLang="en-US" sz="2400" baseline="-25000" dirty="0">
                <a:solidFill>
                  <a:srgbClr val="FFC000"/>
                </a:solidFill>
                <a:sym typeface="Symbol" panose="05050102010706020507" pitchFamily="18" charset="2"/>
              </a:rPr>
              <a:t>2</a:t>
            </a:r>
            <a:r>
              <a:rPr lang="en-US" altLang="en-US" sz="2400" baseline="-25000" dirty="0">
                <a:solidFill>
                  <a:srgbClr val="FFC000"/>
                </a:solidFill>
              </a:rPr>
              <a:t> </a:t>
            </a:r>
            <a:r>
              <a:rPr lang="en-US" altLang="en-US" sz="2400" dirty="0"/>
              <a:t> intersect is </a:t>
            </a:r>
            <a:r>
              <a:rPr lang="en-US" altLang="en-US" sz="2400" dirty="0" err="1">
                <a:solidFill>
                  <a:srgbClr val="FFC000"/>
                </a:solidFill>
              </a:rPr>
              <a:t>i</a:t>
            </a:r>
            <a:r>
              <a:rPr lang="en-US" altLang="en-US" sz="2400" dirty="0"/>
              <a:t>.</a:t>
            </a:r>
          </a:p>
        </p:txBody>
      </p:sp>
    </p:spTree>
    <p:extLst>
      <p:ext uri="{BB962C8B-B14F-4D97-AF65-F5344CB8AC3E}">
        <p14:creationId xmlns:p14="http://schemas.microsoft.com/office/powerpoint/2010/main" val="638213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ppt_x"/>
                                          </p:val>
                                        </p:tav>
                                        <p:tav tm="100000">
                                          <p:val>
                                            <p:strVal val="#ppt_x"/>
                                          </p:val>
                                        </p:tav>
                                      </p:tavLst>
                                    </p:anim>
                                    <p:anim calcmode="lin" valueType="num">
                                      <p:cBhvr additive="base">
                                        <p:cTn id="18" dur="500" fill="hold"/>
                                        <p:tgtEl>
                                          <p:spTgt spid="3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11050"/>
                                        </p:tgtEl>
                                        <p:attrNameLst>
                                          <p:attrName>style.visibility</p:attrName>
                                        </p:attrNameLst>
                                      </p:cBhvr>
                                      <p:to>
                                        <p:strVal val="visible"/>
                                      </p:to>
                                    </p:set>
                                    <p:anim calcmode="lin" valueType="num">
                                      <p:cBhvr additive="base">
                                        <p:cTn id="21" dur="500" fill="hold"/>
                                        <p:tgtEl>
                                          <p:spTgt spid="1111050"/>
                                        </p:tgtEl>
                                        <p:attrNameLst>
                                          <p:attrName>ppt_x</p:attrName>
                                        </p:attrNameLst>
                                      </p:cBhvr>
                                      <p:tavLst>
                                        <p:tav tm="0">
                                          <p:val>
                                            <p:strVal val="#ppt_x"/>
                                          </p:val>
                                        </p:tav>
                                        <p:tav tm="100000">
                                          <p:val>
                                            <p:strVal val="#ppt_x"/>
                                          </p:val>
                                        </p:tav>
                                      </p:tavLst>
                                    </p:anim>
                                    <p:anim calcmode="lin" valueType="num">
                                      <p:cBhvr additive="base">
                                        <p:cTn id="22" dur="500" fill="hold"/>
                                        <p:tgtEl>
                                          <p:spTgt spid="111105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ppt_x"/>
                                          </p:val>
                                        </p:tav>
                                        <p:tav tm="100000">
                                          <p:val>
                                            <p:strVal val="#ppt_x"/>
                                          </p:val>
                                        </p:tav>
                                      </p:tavLst>
                                    </p:anim>
                                    <p:anim calcmode="lin" valueType="num">
                                      <p:cBhvr additive="base">
                                        <p:cTn id="2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5" grpId="0"/>
      <p:bldP spid="32" grpId="0"/>
      <p:bldP spid="33" grpId="0"/>
      <p:bldP spid="34"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91614" y="1756689"/>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 definition similar to Q4, but for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,0)</a:t>
            </a:r>
            <a:r>
              <a:rPr lang="en-US" altLang="en-US" sz="2400" dirty="0"/>
              <a:t>.</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32" name="Rectangle 2">
            <a:extLst>
              <a:ext uri="{FF2B5EF4-FFF2-40B4-BE49-F238E27FC236}">
                <a16:creationId xmlns:a16="http://schemas.microsoft.com/office/drawing/2014/main" id="{30CEF28B-9BFB-4547-93F2-F100F5543EEE}"/>
              </a:ext>
            </a:extLst>
          </p:cNvPr>
          <p:cNvSpPr txBox="1">
            <a:spLocks noChangeArrowheads="1"/>
          </p:cNvSpPr>
          <p:nvPr/>
        </p:nvSpPr>
        <p:spPr>
          <a:xfrm>
            <a:off x="304800" y="2304419"/>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3" name="Rectangle 2">
            <a:extLst>
              <a:ext uri="{FF2B5EF4-FFF2-40B4-BE49-F238E27FC236}">
                <a16:creationId xmlns:a16="http://schemas.microsoft.com/office/drawing/2014/main" id="{6E705EA8-24E1-4A68-BF77-A57D21DADF2C}"/>
              </a:ext>
            </a:extLst>
          </p:cNvPr>
          <p:cNvSpPr txBox="1">
            <a:spLocks noChangeArrowheads="1"/>
          </p:cNvSpPr>
          <p:nvPr/>
        </p:nvSpPr>
        <p:spPr>
          <a:xfrm>
            <a:off x="304800" y="1311070"/>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12:</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6" name="Text Box 10">
            <a:extLst>
              <a:ext uri="{FF2B5EF4-FFF2-40B4-BE49-F238E27FC236}">
                <a16:creationId xmlns:a16="http://schemas.microsoft.com/office/drawing/2014/main" id="{F30CA9FE-E592-4463-B51C-BA0011D58F23}"/>
              </a:ext>
            </a:extLst>
          </p:cNvPr>
          <p:cNvSpPr txBox="1">
            <a:spLocks noChangeArrowheads="1"/>
          </p:cNvSpPr>
          <p:nvPr/>
        </p:nvSpPr>
        <p:spPr bwMode="auto">
          <a:xfrm>
            <a:off x="213102" y="3857693"/>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 definition similar to Q4, but for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,2)</a:t>
            </a:r>
            <a:r>
              <a:rPr lang="en-US" altLang="en-US" sz="2400" dirty="0"/>
              <a:t>.</a:t>
            </a:r>
          </a:p>
        </p:txBody>
      </p:sp>
      <p:sp>
        <p:nvSpPr>
          <p:cNvPr id="17" name="Rectangle 2">
            <a:extLst>
              <a:ext uri="{FF2B5EF4-FFF2-40B4-BE49-F238E27FC236}">
                <a16:creationId xmlns:a16="http://schemas.microsoft.com/office/drawing/2014/main" id="{11BFE187-55E8-4600-957C-6690C6DAFBC2}"/>
              </a:ext>
            </a:extLst>
          </p:cNvPr>
          <p:cNvSpPr txBox="1">
            <a:spLocks noChangeArrowheads="1"/>
          </p:cNvSpPr>
          <p:nvPr/>
        </p:nvSpPr>
        <p:spPr>
          <a:xfrm>
            <a:off x="426288" y="3412074"/>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13:</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8" name="Rectangle 2">
            <a:extLst>
              <a:ext uri="{FF2B5EF4-FFF2-40B4-BE49-F238E27FC236}">
                <a16:creationId xmlns:a16="http://schemas.microsoft.com/office/drawing/2014/main" id="{4D33F92E-A47A-4AF2-833C-2BCD7631DC3C}"/>
              </a:ext>
            </a:extLst>
          </p:cNvPr>
          <p:cNvSpPr txBox="1">
            <a:spLocks noChangeArrowheads="1"/>
          </p:cNvSpPr>
          <p:nvPr/>
        </p:nvSpPr>
        <p:spPr>
          <a:xfrm>
            <a:off x="533400" y="4456550"/>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19" name="Text Box 10">
            <a:extLst>
              <a:ext uri="{FF2B5EF4-FFF2-40B4-BE49-F238E27FC236}">
                <a16:creationId xmlns:a16="http://schemas.microsoft.com/office/drawing/2014/main" id="{F5850788-B2BB-46D0-AD20-1BC94D6643B9}"/>
              </a:ext>
            </a:extLst>
          </p:cNvPr>
          <p:cNvSpPr txBox="1">
            <a:spLocks noChangeArrowheads="1"/>
          </p:cNvSpPr>
          <p:nvPr/>
        </p:nvSpPr>
        <p:spPr bwMode="auto">
          <a:xfrm>
            <a:off x="107112" y="2757805"/>
            <a:ext cx="906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cs typeface="Times New Roman" panose="02020603050405020304" pitchFamily="18" charset="0"/>
                <a:sym typeface="Symbol" panose="05050102010706020507" pitchFamily="18" charset="2"/>
              </a:rPr>
              <a:t> #intersect(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,0)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rPr>
              <a:t>  </a:t>
            </a:r>
            <a:r>
              <a:rPr lang="en-US" altLang="en-US" sz="2400" dirty="0">
                <a:solidFill>
                  <a:srgbClr val="FFC000"/>
                </a:solidFill>
                <a:latin typeface="Symbol" pitchFamily="18" charset="2"/>
              </a:rPr>
              <a:t>"</a:t>
            </a:r>
            <a:r>
              <a:rPr lang="en-US" altLang="en-US" sz="2400" dirty="0">
                <a:solidFill>
                  <a:srgbClr val="FFC000"/>
                </a:solidFill>
              </a:rPr>
              <a:t>b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a:t>
            </a:r>
            <a:r>
              <a:rPr lang="en-US" altLang="en-US" sz="2400" dirty="0">
                <a:solidFill>
                  <a:srgbClr val="FFC000"/>
                </a:solidFill>
                <a:sym typeface="Symbol" panose="05050102010706020507" pitchFamily="18" charset="2"/>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cs typeface="Times New Roman" panose="02020603050405020304" pitchFamily="18" charset="0"/>
                <a:sym typeface="Symbol" panose="05050102010706020507" pitchFamily="18" charset="2"/>
              </a:rPr>
              <a:t>)</a:t>
            </a:r>
          </a:p>
        </p:txBody>
      </p:sp>
      <p:sp>
        <p:nvSpPr>
          <p:cNvPr id="20" name="Text Box 10">
            <a:extLst>
              <a:ext uri="{FF2B5EF4-FFF2-40B4-BE49-F238E27FC236}">
                <a16:creationId xmlns:a16="http://schemas.microsoft.com/office/drawing/2014/main" id="{F561E81A-1C8A-4329-AAC7-6E2A05EF2AC6}"/>
              </a:ext>
            </a:extLst>
          </p:cNvPr>
          <p:cNvSpPr txBox="1">
            <a:spLocks noChangeArrowheads="1"/>
          </p:cNvSpPr>
          <p:nvPr/>
        </p:nvSpPr>
        <p:spPr bwMode="auto">
          <a:xfrm>
            <a:off x="295759" y="4807803"/>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,2)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err="1">
                <a:solidFill>
                  <a:srgbClr val="FFC000"/>
                </a:solidFill>
              </a:rPr>
              <a:t>a,b</a:t>
            </a:r>
            <a:r>
              <a:rPr lang="en-US" altLang="en-US" sz="2400" dirty="0">
                <a:solidFill>
                  <a:srgbClr val="FFC000"/>
                </a:solidFill>
              </a:rPr>
              <a:t> [a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b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br>
              <a:rPr lang="en-US" altLang="en-US" sz="2400" dirty="0">
                <a:solidFill>
                  <a:srgbClr val="FFC000"/>
                </a:solidFill>
              </a:rPr>
            </a:b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rPr>
              <a:t>(</a:t>
            </a:r>
            <a:r>
              <a:rPr lang="en-US" altLang="en-US" sz="2400" dirty="0">
                <a:solidFill>
                  <a:srgbClr val="FFC000"/>
                </a:solidFill>
                <a:latin typeface="Symbol" pitchFamily="18" charset="2"/>
              </a:rPr>
              <a:t>"</a:t>
            </a:r>
            <a:r>
              <a:rPr lang="en-US" altLang="en-US" sz="2400" dirty="0">
                <a:solidFill>
                  <a:srgbClr val="FFC000"/>
                </a:solidFill>
              </a:rPr>
              <a:t>c  (</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(c=a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c=b)))]</a:t>
            </a:r>
          </a:p>
        </p:txBody>
      </p:sp>
      <p:grpSp>
        <p:nvGrpSpPr>
          <p:cNvPr id="11" name="Group 10">
            <a:extLst>
              <a:ext uri="{FF2B5EF4-FFF2-40B4-BE49-F238E27FC236}">
                <a16:creationId xmlns:a16="http://schemas.microsoft.com/office/drawing/2014/main" id="{D64FE5A6-AF6D-46C4-A7D9-8942A61D4C82}"/>
              </a:ext>
            </a:extLst>
          </p:cNvPr>
          <p:cNvGrpSpPr/>
          <p:nvPr/>
        </p:nvGrpSpPr>
        <p:grpSpPr>
          <a:xfrm>
            <a:off x="5715000" y="990600"/>
            <a:ext cx="3126523" cy="614065"/>
            <a:chOff x="1889977" y="4546600"/>
            <a:chExt cx="3126523" cy="614065"/>
          </a:xfrm>
        </p:grpSpPr>
        <p:sp>
          <p:nvSpPr>
            <p:cNvPr id="12" name="Freeform: Shape 5">
              <a:extLst>
                <a:ext uri="{FF2B5EF4-FFF2-40B4-BE49-F238E27FC236}">
                  <a16:creationId xmlns:a16="http://schemas.microsoft.com/office/drawing/2014/main" id="{A65995E4-E6AA-49F1-B4FA-0889139C541F}"/>
                </a:ext>
              </a:extLst>
            </p:cNvPr>
            <p:cNvSpPr/>
            <p:nvPr/>
          </p:nvSpPr>
          <p:spPr bwMode="auto">
            <a:xfrm>
              <a:off x="2286000" y="4712960"/>
              <a:ext cx="2730500" cy="290840"/>
            </a:xfrm>
            <a:custGeom>
              <a:avLst/>
              <a:gdLst>
                <a:gd name="connsiteX0" fmla="*/ 0 w 2730500"/>
                <a:gd name="connsiteY0" fmla="*/ 409481 h 603163"/>
                <a:gd name="connsiteX1" fmla="*/ 533400 w 2730500"/>
                <a:gd name="connsiteY1" fmla="*/ 3081 h 603163"/>
                <a:gd name="connsiteX2" fmla="*/ 1333500 w 2730500"/>
                <a:gd name="connsiteY2" fmla="*/ 599981 h 603163"/>
                <a:gd name="connsiteX3" fmla="*/ 1739900 w 2730500"/>
                <a:gd name="connsiteY3" fmla="*/ 244381 h 603163"/>
                <a:gd name="connsiteX4" fmla="*/ 2730500 w 2730500"/>
                <a:gd name="connsiteY4" fmla="*/ 345981 h 603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00" h="603163">
                  <a:moveTo>
                    <a:pt x="0" y="409481"/>
                  </a:moveTo>
                  <a:cubicBezTo>
                    <a:pt x="155575" y="190406"/>
                    <a:pt x="311150" y="-28669"/>
                    <a:pt x="533400" y="3081"/>
                  </a:cubicBezTo>
                  <a:cubicBezTo>
                    <a:pt x="755650" y="34831"/>
                    <a:pt x="1132417" y="559764"/>
                    <a:pt x="1333500" y="599981"/>
                  </a:cubicBezTo>
                  <a:cubicBezTo>
                    <a:pt x="1534583" y="640198"/>
                    <a:pt x="1507067" y="286714"/>
                    <a:pt x="1739900" y="244381"/>
                  </a:cubicBezTo>
                  <a:cubicBezTo>
                    <a:pt x="1972733" y="202048"/>
                    <a:pt x="2351616" y="274014"/>
                    <a:pt x="2730500" y="345981"/>
                  </a:cubicBezTo>
                </a:path>
              </a:pathLst>
            </a:cu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3" name="Freeform: Shape 6">
              <a:extLst>
                <a:ext uri="{FF2B5EF4-FFF2-40B4-BE49-F238E27FC236}">
                  <a16:creationId xmlns:a16="http://schemas.microsoft.com/office/drawing/2014/main" id="{03F40D4D-642B-48FC-AC18-3FCB0B7589B6}"/>
                </a:ext>
              </a:extLst>
            </p:cNvPr>
            <p:cNvSpPr/>
            <p:nvPr/>
          </p:nvSpPr>
          <p:spPr bwMode="auto">
            <a:xfrm rot="20833306">
              <a:off x="2834882" y="4746909"/>
              <a:ext cx="1333500" cy="289306"/>
            </a:xfrm>
            <a:custGeom>
              <a:avLst/>
              <a:gdLst>
                <a:gd name="connsiteX0" fmla="*/ 0 w 2730500"/>
                <a:gd name="connsiteY0" fmla="*/ 409481 h 603163"/>
                <a:gd name="connsiteX1" fmla="*/ 533400 w 2730500"/>
                <a:gd name="connsiteY1" fmla="*/ 3081 h 603163"/>
                <a:gd name="connsiteX2" fmla="*/ 1333500 w 2730500"/>
                <a:gd name="connsiteY2" fmla="*/ 599981 h 603163"/>
                <a:gd name="connsiteX3" fmla="*/ 1739900 w 2730500"/>
                <a:gd name="connsiteY3" fmla="*/ 244381 h 603163"/>
                <a:gd name="connsiteX4" fmla="*/ 2730500 w 2730500"/>
                <a:gd name="connsiteY4" fmla="*/ 345981 h 603163"/>
                <a:gd name="connsiteX0" fmla="*/ 0 w 1739900"/>
                <a:gd name="connsiteY0" fmla="*/ 409481 h 603163"/>
                <a:gd name="connsiteX1" fmla="*/ 533400 w 1739900"/>
                <a:gd name="connsiteY1" fmla="*/ 3081 h 603163"/>
                <a:gd name="connsiteX2" fmla="*/ 1333500 w 1739900"/>
                <a:gd name="connsiteY2" fmla="*/ 599981 h 603163"/>
                <a:gd name="connsiteX3" fmla="*/ 1739900 w 1739900"/>
                <a:gd name="connsiteY3" fmla="*/ 244381 h 603163"/>
                <a:gd name="connsiteX0" fmla="*/ 0 w 1333500"/>
                <a:gd name="connsiteY0" fmla="*/ 409481 h 599982"/>
                <a:gd name="connsiteX1" fmla="*/ 533400 w 1333500"/>
                <a:gd name="connsiteY1" fmla="*/ 3081 h 599982"/>
                <a:gd name="connsiteX2" fmla="*/ 1333500 w 1333500"/>
                <a:gd name="connsiteY2" fmla="*/ 599981 h 599982"/>
              </a:gdLst>
              <a:ahLst/>
              <a:cxnLst>
                <a:cxn ang="0">
                  <a:pos x="connsiteX0" y="connsiteY0"/>
                </a:cxn>
                <a:cxn ang="0">
                  <a:pos x="connsiteX1" y="connsiteY1"/>
                </a:cxn>
                <a:cxn ang="0">
                  <a:pos x="connsiteX2" y="connsiteY2"/>
                </a:cxn>
              </a:cxnLst>
              <a:rect l="l" t="t" r="r" b="b"/>
              <a:pathLst>
                <a:path w="1333500" h="599982">
                  <a:moveTo>
                    <a:pt x="0" y="409481"/>
                  </a:moveTo>
                  <a:cubicBezTo>
                    <a:pt x="155575" y="190406"/>
                    <a:pt x="311150" y="-28669"/>
                    <a:pt x="533400" y="3081"/>
                  </a:cubicBezTo>
                  <a:cubicBezTo>
                    <a:pt x="755650" y="34831"/>
                    <a:pt x="1132417" y="559764"/>
                    <a:pt x="1333500" y="599981"/>
                  </a:cubicBezTo>
                </a:path>
              </a:pathLst>
            </a:cu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4" name="Rectangle 13">
              <a:extLst>
                <a:ext uri="{FF2B5EF4-FFF2-40B4-BE49-F238E27FC236}">
                  <a16:creationId xmlns:a16="http://schemas.microsoft.com/office/drawing/2014/main" id="{9B165C3F-C0C3-4919-AFEF-BE045D1288A8}"/>
                </a:ext>
              </a:extLst>
            </p:cNvPr>
            <p:cNvSpPr/>
            <p:nvPr/>
          </p:nvSpPr>
          <p:spPr>
            <a:xfrm>
              <a:off x="3009900" y="4699000"/>
              <a:ext cx="320922" cy="461665"/>
            </a:xfrm>
            <a:prstGeom prst="rect">
              <a:avLst/>
            </a:prstGeom>
          </p:spPr>
          <p:txBody>
            <a:bodyPr wrap="none">
              <a:spAutoFit/>
            </a:bodyPr>
            <a:lstStyle/>
            <a:p>
              <a:pPr algn="l"/>
              <a:r>
                <a:rPr lang="en-US" altLang="en-US" sz="2400" dirty="0">
                  <a:solidFill>
                    <a:srgbClr val="FFC000"/>
                  </a:solidFill>
                </a:rPr>
                <a:t>a</a:t>
              </a:r>
              <a:endParaRPr lang="en-US" sz="2400" dirty="0"/>
            </a:p>
          </p:txBody>
        </p:sp>
        <p:sp>
          <p:nvSpPr>
            <p:cNvPr id="15" name="Rectangle 14">
              <a:extLst>
                <a:ext uri="{FF2B5EF4-FFF2-40B4-BE49-F238E27FC236}">
                  <a16:creationId xmlns:a16="http://schemas.microsoft.com/office/drawing/2014/main" id="{A474980C-D726-468E-BC77-519C3807F2BB}"/>
                </a:ext>
              </a:extLst>
            </p:cNvPr>
            <p:cNvSpPr/>
            <p:nvPr/>
          </p:nvSpPr>
          <p:spPr>
            <a:xfrm>
              <a:off x="2501900" y="4686300"/>
              <a:ext cx="535724" cy="461665"/>
            </a:xfrm>
            <a:prstGeom prst="rect">
              <a:avLst/>
            </a:prstGeom>
          </p:spPr>
          <p:txBody>
            <a:bodyPr wrap="none">
              <a:spAutoFit/>
            </a:bodyPr>
            <a:lstStyle/>
            <a:p>
              <a:pPr algn="l"/>
              <a:r>
                <a:rPr lang="en-US" altLang="en-US" sz="2400" dirty="0">
                  <a:solidFill>
                    <a:srgbClr val="FFC000"/>
                  </a:solidFill>
                </a:rPr>
                <a:t>S</a:t>
              </a:r>
              <a:r>
                <a:rPr lang="en-US" altLang="en-US" sz="2400" baseline="-250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sp>
          <p:nvSpPr>
            <p:cNvPr id="21" name="Rectangle 20">
              <a:extLst>
                <a:ext uri="{FF2B5EF4-FFF2-40B4-BE49-F238E27FC236}">
                  <a16:creationId xmlns:a16="http://schemas.microsoft.com/office/drawing/2014/main" id="{1294E86E-6308-4D36-A1AA-FFFCE3C78D43}"/>
                </a:ext>
              </a:extLst>
            </p:cNvPr>
            <p:cNvSpPr/>
            <p:nvPr/>
          </p:nvSpPr>
          <p:spPr>
            <a:xfrm>
              <a:off x="1889977" y="4546600"/>
              <a:ext cx="535723" cy="461665"/>
            </a:xfrm>
            <a:prstGeom prst="rect">
              <a:avLst/>
            </a:prstGeom>
          </p:spPr>
          <p:txBody>
            <a:bodyPr wrap="none">
              <a:spAutoFit/>
            </a:bodyPr>
            <a:lstStyle/>
            <a:p>
              <a:pPr algn="l"/>
              <a:r>
                <a:rPr lang="en-US" altLang="en-US" sz="2400" dirty="0">
                  <a:solidFill>
                    <a:srgbClr val="FFC000"/>
                  </a:solidFill>
                </a:rPr>
                <a:t>S</a:t>
              </a:r>
              <a:r>
                <a:rPr lang="en-US" altLang="en-US" sz="2400" baseline="-250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sp>
          <p:nvSpPr>
            <p:cNvPr id="22" name="Oval 21">
              <a:extLst>
                <a:ext uri="{FF2B5EF4-FFF2-40B4-BE49-F238E27FC236}">
                  <a16:creationId xmlns:a16="http://schemas.microsoft.com/office/drawing/2014/main" id="{1FF6EF33-2930-4C4D-B574-8482EC2205F2}"/>
                </a:ext>
              </a:extLst>
            </p:cNvPr>
            <p:cNvSpPr>
              <a:spLocks noChangeAspect="1"/>
            </p:cNvSpPr>
            <p:nvPr/>
          </p:nvSpPr>
          <p:spPr bwMode="auto">
            <a:xfrm flipH="1" flipV="1">
              <a:off x="3112516" y="4788916"/>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Tree>
    <p:extLst>
      <p:ext uri="{BB962C8B-B14F-4D97-AF65-F5344CB8AC3E}">
        <p14:creationId xmlns:p14="http://schemas.microsoft.com/office/powerpoint/2010/main" val="304251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11050"/>
                                        </p:tgtEl>
                                        <p:attrNameLst>
                                          <p:attrName>style.visibility</p:attrName>
                                        </p:attrNameLst>
                                      </p:cBhvr>
                                      <p:to>
                                        <p:strVal val="visible"/>
                                      </p:to>
                                    </p:set>
                                    <p:anim calcmode="lin" valueType="num">
                                      <p:cBhvr additive="base">
                                        <p:cTn id="11" dur="500" fill="hold"/>
                                        <p:tgtEl>
                                          <p:spTgt spid="1111050"/>
                                        </p:tgtEl>
                                        <p:attrNameLst>
                                          <p:attrName>ppt_x</p:attrName>
                                        </p:attrNameLst>
                                      </p:cBhvr>
                                      <p:tavLst>
                                        <p:tav tm="0">
                                          <p:val>
                                            <p:strVal val="#ppt_x"/>
                                          </p:val>
                                        </p:tav>
                                        <p:tav tm="100000">
                                          <p:val>
                                            <p:strVal val="#ppt_x"/>
                                          </p:val>
                                        </p:tav>
                                      </p:tavLst>
                                    </p:anim>
                                    <p:anim calcmode="lin" valueType="num">
                                      <p:cBhvr additive="base">
                                        <p:cTn id="12" dur="500" fill="hold"/>
                                        <p:tgtEl>
                                          <p:spTgt spid="111105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ppt_x"/>
                                          </p:val>
                                        </p:tav>
                                        <p:tav tm="100000">
                                          <p:val>
                                            <p:strVal val="#ppt_x"/>
                                          </p:val>
                                        </p:tav>
                                      </p:tavLst>
                                    </p:anim>
                                    <p:anim calcmode="lin" valueType="num">
                                      <p:cBhvr additive="base">
                                        <p:cTn id="1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500" fill="hold"/>
                                        <p:tgtEl>
                                          <p:spTgt spid="17"/>
                                        </p:tgtEl>
                                        <p:attrNameLst>
                                          <p:attrName>ppt_x</p:attrName>
                                        </p:attrNameLst>
                                      </p:cBhvr>
                                      <p:tavLst>
                                        <p:tav tm="0">
                                          <p:val>
                                            <p:strVal val="#ppt_x"/>
                                          </p:val>
                                        </p:tav>
                                        <p:tav tm="100000">
                                          <p:val>
                                            <p:strVal val="#ppt_x"/>
                                          </p:val>
                                        </p:tav>
                                      </p:tavLst>
                                    </p:anim>
                                    <p:anim calcmode="lin" valueType="num">
                                      <p:cBhvr additive="base">
                                        <p:cTn id="30" dur="500" fill="hold"/>
                                        <p:tgtEl>
                                          <p:spTgt spid="1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ppt_x"/>
                                          </p:val>
                                        </p:tav>
                                        <p:tav tm="100000">
                                          <p:val>
                                            <p:strVal val="#ppt_x"/>
                                          </p:val>
                                        </p:tav>
                                      </p:tavLst>
                                    </p:anim>
                                    <p:anim calcmode="lin" valueType="num">
                                      <p:cBhvr additive="base">
                                        <p:cTn id="3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ppt_x"/>
                                          </p:val>
                                        </p:tav>
                                        <p:tav tm="100000">
                                          <p:val>
                                            <p:strVal val="#ppt_x"/>
                                          </p:val>
                                        </p:tav>
                                      </p:tavLst>
                                    </p:anim>
                                    <p:anim calcmode="lin" valueType="num">
                                      <p:cBhvr additive="base">
                                        <p:cTn id="4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ppt_x"/>
                                          </p:val>
                                        </p:tav>
                                        <p:tav tm="100000">
                                          <p:val>
                                            <p:strVal val="#ppt_x"/>
                                          </p:val>
                                        </p:tav>
                                      </p:tavLst>
                                    </p:anim>
                                    <p:anim calcmode="lin" valueType="num">
                                      <p:cBhvr additive="base">
                                        <p:cTn id="4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32" grpId="0"/>
      <p:bldP spid="33" grpId="0"/>
      <p:bldP spid="16" grpId="0"/>
      <p:bldP spid="17" grpId="0"/>
      <p:bldP spid="18" grpId="0"/>
      <p:bldP spid="19" grpId="0"/>
      <p:bldP spid="20"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134478" y="1240215"/>
            <a:ext cx="9067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t>For lines </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t> and </a:t>
            </a:r>
            <a:r>
              <a:rPr lang="en-US" altLang="en-US" sz="2400" dirty="0">
                <a:solidFill>
                  <a:srgbClr val="FFC000"/>
                </a:solidFill>
                <a:sym typeface="Symbol" panose="05050102010706020507" pitchFamily="18" charset="2"/>
              </a:rPr>
              <a:t>L</a:t>
            </a:r>
            <a:r>
              <a:rPr lang="en-US" altLang="en-US" sz="2400" baseline="-25000" dirty="0">
                <a:solidFill>
                  <a:srgbClr val="FFC000"/>
                </a:solidFill>
                <a:sym typeface="Symbol" panose="05050102010706020507" pitchFamily="18" charset="2"/>
              </a:rPr>
              <a:t>2</a:t>
            </a:r>
            <a:r>
              <a:rPr lang="en-US" altLang="en-US" sz="2400" dirty="0"/>
              <a:t>, </a:t>
            </a:r>
            <a:r>
              <a:rPr lang="en-US" altLang="en-US" sz="2400" dirty="0">
                <a:cs typeface="Times New Roman" panose="02020603050405020304" pitchFamily="18" charset="0"/>
                <a:sym typeface="Symbol" panose="05050102010706020507" pitchFamily="18" charset="2"/>
              </a:rPr>
              <a:t>define </a:t>
            </a:r>
            <a:r>
              <a:rPr lang="en-US" altLang="en-US" sz="2400" dirty="0">
                <a:solidFill>
                  <a:srgbClr val="FFC000"/>
                </a:solidFill>
                <a:cs typeface="Times New Roman" panose="02020603050405020304" pitchFamily="18" charset="0"/>
                <a:sym typeface="Symbol" panose="05050102010706020507" pitchFamily="18" charset="2"/>
              </a:rPr>
              <a:t>parallel(</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a:t>
            </a:r>
            <a:r>
              <a:rPr lang="en-US" altLang="en-US" sz="2400" dirty="0">
                <a:solidFill>
                  <a:srgbClr val="FFC000"/>
                </a:solidFill>
              </a:rPr>
              <a:t>) </a:t>
            </a:r>
            <a:r>
              <a:rPr lang="en-US" altLang="en-US" sz="2400" dirty="0"/>
              <a:t>in terms of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baseline="-25000" dirty="0">
                <a:solidFill>
                  <a:srgbClr val="FFC000"/>
                </a:solidFill>
              </a:rPr>
              <a:t>2</a:t>
            </a:r>
            <a:r>
              <a:rPr lang="en-US" altLang="en-US" sz="2400" dirty="0">
                <a:solidFill>
                  <a:srgbClr val="FFC000"/>
                </a:solidFill>
              </a:rPr>
              <a:t>,i)</a:t>
            </a:r>
            <a:r>
              <a:rPr lang="en-US" altLang="en-US" sz="2400" dirty="0"/>
              <a:t>.</a:t>
            </a:r>
            <a:br>
              <a:rPr lang="en-US" altLang="en-US" sz="2400" dirty="0"/>
            </a:br>
            <a:r>
              <a:rPr lang="en-US" altLang="en-US" sz="2400" dirty="0"/>
              <a:t>Note is </a:t>
            </a:r>
            <a:r>
              <a:rPr lang="en-US" altLang="en-US" sz="2400" dirty="0">
                <a:solidFill>
                  <a:srgbClr val="FFC000"/>
                </a:solidFill>
                <a:cs typeface="Times New Roman" panose="02020603050405020304" pitchFamily="18" charset="0"/>
                <a:sym typeface="Symbol" panose="05050102010706020507" pitchFamily="18" charset="2"/>
              </a:rPr>
              <a:t>parallel(</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sym typeface="Symbol" panose="05050102010706020507" pitchFamily="18" charset="2"/>
              </a:rPr>
              <a:t>1</a:t>
            </a:r>
            <a:r>
              <a:rPr lang="en-US" altLang="en-US" sz="2400" dirty="0">
                <a:solidFill>
                  <a:srgbClr val="FFC000"/>
                </a:solidFill>
              </a:rPr>
              <a:t>) </a:t>
            </a:r>
            <a:r>
              <a:rPr lang="en-US" altLang="en-US" sz="2400" dirty="0"/>
              <a:t>is true. </a:t>
            </a:r>
            <a:br>
              <a:rPr lang="en-US" altLang="en-US" sz="2400" dirty="0"/>
            </a:br>
            <a:r>
              <a:rPr lang="en-US" altLang="en-US" sz="2400" dirty="0"/>
              <a:t>Be sure to check that </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t> and </a:t>
            </a:r>
            <a:r>
              <a:rPr lang="en-US" altLang="en-US" sz="2400" dirty="0">
                <a:solidFill>
                  <a:srgbClr val="FFC000"/>
                </a:solidFill>
                <a:sym typeface="Symbol" panose="05050102010706020507" pitchFamily="18" charset="2"/>
              </a:rPr>
              <a:t>L</a:t>
            </a:r>
            <a:r>
              <a:rPr lang="en-US" altLang="en-US" sz="2400" baseline="-25000" dirty="0">
                <a:solidFill>
                  <a:srgbClr val="FFC000"/>
                </a:solidFill>
                <a:sym typeface="Symbol" panose="05050102010706020507" pitchFamily="18" charset="2"/>
              </a:rPr>
              <a:t>2</a:t>
            </a:r>
            <a:r>
              <a:rPr lang="en-US" altLang="en-US" sz="2400" dirty="0"/>
              <a:t>, are lines with </a:t>
            </a:r>
            <a:r>
              <a:rPr lang="en-US" altLang="en-US" sz="2400" dirty="0" err="1">
                <a:solidFill>
                  <a:srgbClr val="FFC000"/>
                </a:solidFill>
              </a:rPr>
              <a:t>IsLine</a:t>
            </a:r>
            <a:r>
              <a:rPr lang="en-US" altLang="en-US" sz="2400" dirty="0">
                <a:solidFill>
                  <a:srgbClr val="FFC000"/>
                </a:solidFill>
              </a:rPr>
              <a:t>(L</a:t>
            </a:r>
            <a:r>
              <a:rPr lang="en-US" altLang="en-US" sz="2400" baseline="-25000" dirty="0">
                <a:solidFill>
                  <a:srgbClr val="FFC000"/>
                </a:solidFill>
              </a:rPr>
              <a:t>1</a:t>
            </a:r>
            <a:r>
              <a:rPr lang="en-US" altLang="en-US" sz="2400" dirty="0">
                <a:solidFill>
                  <a:srgbClr val="FFC000"/>
                </a:solidFill>
              </a:rPr>
              <a:t>).</a:t>
            </a:r>
            <a:br>
              <a:rPr lang="en-US" altLang="en-US" sz="2400" dirty="0">
                <a:solidFill>
                  <a:srgbClr val="FFC000"/>
                </a:solidFill>
              </a:rPr>
            </a:br>
            <a:r>
              <a:rPr lang="en-US" altLang="en-US" sz="2400" dirty="0">
                <a:cs typeface="Times New Roman" panose="02020603050405020304" pitchFamily="18" charset="0"/>
                <a:sym typeface="Symbol" panose="05050102010706020507" pitchFamily="18" charset="2"/>
              </a:rPr>
              <a:t>You can’t say </a:t>
            </a:r>
            <a:r>
              <a:rPr lang="en-US" altLang="en-US" sz="2400" dirty="0" err="1">
                <a:solidFill>
                  <a:srgbClr val="FFC000"/>
                </a:solidFill>
                <a:cs typeface="Times New Roman" panose="02020603050405020304" pitchFamily="18" charset="0"/>
                <a:sym typeface="Symbol" panose="05050102010706020507" pitchFamily="18" charset="2"/>
              </a:rPr>
              <a:t>i</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so what do you say instead?</a:t>
            </a:r>
          </a:p>
          <a:p>
            <a:pPr algn="l" eaLnBrk="0" hangingPunct="0">
              <a:defRPr/>
            </a:pPr>
            <a:endParaRPr lang="en-US" altLang="en-US" sz="2400" dirty="0"/>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32" name="Rectangle 2">
            <a:extLst>
              <a:ext uri="{FF2B5EF4-FFF2-40B4-BE49-F238E27FC236}">
                <a16:creationId xmlns:a16="http://schemas.microsoft.com/office/drawing/2014/main" id="{30CEF28B-9BFB-4547-93F2-F100F5543EEE}"/>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3" name="Rectangle 2">
            <a:extLst>
              <a:ext uri="{FF2B5EF4-FFF2-40B4-BE49-F238E27FC236}">
                <a16:creationId xmlns:a16="http://schemas.microsoft.com/office/drawing/2014/main" id="{6E705EA8-24E1-4A68-BF77-A57D21DADF2C}"/>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14:</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8" name="Text Box 10">
            <a:extLst>
              <a:ext uri="{FF2B5EF4-FFF2-40B4-BE49-F238E27FC236}">
                <a16:creationId xmlns:a16="http://schemas.microsoft.com/office/drawing/2014/main" id="{22DB5A35-4F27-46E3-BE54-786EB23F684F}"/>
              </a:ext>
            </a:extLst>
          </p:cNvPr>
          <p:cNvSpPr txBox="1">
            <a:spLocks noChangeArrowheads="1"/>
          </p:cNvSpPr>
          <p:nvPr/>
        </p:nvSpPr>
        <p:spPr bwMode="auto">
          <a:xfrm>
            <a:off x="152400" y="350520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rgbClr val="FFC000"/>
                </a:solidFill>
                <a:cs typeface="Times New Roman" panose="02020603050405020304" pitchFamily="18" charset="0"/>
                <a:sym typeface="Symbol" panose="05050102010706020507" pitchFamily="18" charset="2"/>
              </a:rPr>
              <a:t>parallel(</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err="1">
                <a:solidFill>
                  <a:srgbClr val="FFC000"/>
                </a:solidFill>
              </a:rPr>
              <a:t>IsLine</a:t>
            </a:r>
            <a:r>
              <a:rPr lang="en-US" altLang="en-US" sz="2400" dirty="0">
                <a:solidFill>
                  <a:srgbClr val="FFC000"/>
                </a:solidFill>
              </a:rPr>
              <a:t>(L</a:t>
            </a:r>
            <a:r>
              <a:rPr lang="en-US" altLang="en-US" sz="2400" baseline="-25000" dirty="0">
                <a:solidFill>
                  <a:srgbClr val="FFC000"/>
                </a:solidFill>
              </a:rPr>
              <a:t>1</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IsLine</a:t>
            </a:r>
            <a:r>
              <a:rPr lang="en-US" altLang="en-US" sz="2400" dirty="0">
                <a:solidFill>
                  <a:srgbClr val="FFC000"/>
                </a:solidFill>
              </a:rPr>
              <a:t>(L</a:t>
            </a:r>
            <a:r>
              <a:rPr lang="en-US" altLang="en-US" sz="2400" baseline="-25000" dirty="0">
                <a:solidFill>
                  <a:srgbClr val="FFC000"/>
                </a:solidFill>
              </a:rPr>
              <a:t>2</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 </a:t>
            </a:r>
            <a:br>
              <a:rPr lang="en-CA" altLang="en-US" sz="2400" dirty="0">
                <a:solidFill>
                  <a:srgbClr val="FFC000"/>
                </a:solidFill>
                <a:cs typeface="Times New Roman" panose="02020603050405020304" pitchFamily="18" charset="0"/>
                <a:sym typeface="Symbol" panose="05050102010706020507" pitchFamily="18" charset="2"/>
              </a:rPr>
            </a:b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  </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a:t>
            </a:r>
            <a:r>
              <a:rPr lang="en-US" altLang="en-US" sz="2400" dirty="0">
                <a:solidFill>
                  <a:srgbClr val="FFC000"/>
                </a:solidFill>
              </a:rPr>
              <a:t>,0)]</a:t>
            </a:r>
            <a:endParaRPr lang="en-US" altLang="en-US" sz="2400" dirty="0"/>
          </a:p>
        </p:txBody>
      </p:sp>
    </p:spTree>
    <p:extLst>
      <p:ext uri="{BB962C8B-B14F-4D97-AF65-F5344CB8AC3E}">
        <p14:creationId xmlns:p14="http://schemas.microsoft.com/office/powerpoint/2010/main" val="1582709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11050"/>
                                        </p:tgtEl>
                                        <p:attrNameLst>
                                          <p:attrName>style.visibility</p:attrName>
                                        </p:attrNameLst>
                                      </p:cBhvr>
                                      <p:to>
                                        <p:strVal val="visible"/>
                                      </p:to>
                                    </p:set>
                                    <p:anim calcmode="lin" valueType="num">
                                      <p:cBhvr additive="base">
                                        <p:cTn id="11" dur="500" fill="hold"/>
                                        <p:tgtEl>
                                          <p:spTgt spid="1111050"/>
                                        </p:tgtEl>
                                        <p:attrNameLst>
                                          <p:attrName>ppt_x</p:attrName>
                                        </p:attrNameLst>
                                      </p:cBhvr>
                                      <p:tavLst>
                                        <p:tav tm="0">
                                          <p:val>
                                            <p:strVal val="#ppt_x"/>
                                          </p:val>
                                        </p:tav>
                                        <p:tav tm="100000">
                                          <p:val>
                                            <p:strVal val="#ppt_x"/>
                                          </p:val>
                                        </p:tav>
                                      </p:tavLst>
                                    </p:anim>
                                    <p:anim calcmode="lin" valueType="num">
                                      <p:cBhvr additive="base">
                                        <p:cTn id="12" dur="500" fill="hold"/>
                                        <p:tgtEl>
                                          <p:spTgt spid="111105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ppt_x"/>
                                          </p:val>
                                        </p:tav>
                                        <p:tav tm="100000">
                                          <p:val>
                                            <p:strVal val="#ppt_x"/>
                                          </p:val>
                                        </p:tav>
                                      </p:tavLst>
                                    </p:anim>
                                    <p:anim calcmode="lin" valueType="num">
                                      <p:cBhvr additive="base">
                                        <p:cTn id="1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32" grpId="0"/>
      <p:bldP spid="33" grpId="0"/>
      <p:bldP spid="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28600" y="129540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states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“nonparallel lines intersect in exactly one place.”</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38" name="Rectangle 2">
            <a:extLst>
              <a:ext uri="{FF2B5EF4-FFF2-40B4-BE49-F238E27FC236}">
                <a16:creationId xmlns:a16="http://schemas.microsoft.com/office/drawing/2014/main" id="{8AD18A97-0D46-4C69-A655-C9CDD011C12B}"/>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9" name="Rectangle 2">
            <a:extLst>
              <a:ext uri="{FF2B5EF4-FFF2-40B4-BE49-F238E27FC236}">
                <a16:creationId xmlns:a16="http://schemas.microsoft.com/office/drawing/2014/main" id="{260AD04F-3B3D-48FB-A487-0AA1937B89DF}"/>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15:</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1" name="Text Box 10">
            <a:extLst>
              <a:ext uri="{FF2B5EF4-FFF2-40B4-BE49-F238E27FC236}">
                <a16:creationId xmlns:a16="http://schemas.microsoft.com/office/drawing/2014/main" id="{92D4915B-C759-47E3-AEE1-AE2F162AEA27}"/>
              </a:ext>
            </a:extLst>
          </p:cNvPr>
          <p:cNvSpPr txBox="1">
            <a:spLocks noChangeArrowheads="1"/>
          </p:cNvSpPr>
          <p:nvPr/>
        </p:nvSpPr>
        <p:spPr bwMode="auto">
          <a:xfrm>
            <a:off x="152400" y="3505200"/>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“nonparallel lines intersect in exactly one place.”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L</a:t>
            </a:r>
            <a:r>
              <a:rPr lang="en-US" altLang="en-US" sz="2400" baseline="-25000" dirty="0">
                <a:solidFill>
                  <a:srgbClr val="FFC000"/>
                </a:solidFill>
              </a:rPr>
              <a:t>1</a:t>
            </a:r>
            <a:r>
              <a:rPr lang="en-US" altLang="en-US" sz="2400" dirty="0">
                <a:solidFill>
                  <a:srgbClr val="FFC000"/>
                </a:solidFill>
              </a:rPr>
              <a:t>,L</a:t>
            </a:r>
            <a:r>
              <a:rPr lang="en-US" altLang="en-US" sz="2400" baseline="-25000" dirty="0">
                <a:solidFill>
                  <a:srgbClr val="FFC000"/>
                </a:solidFill>
              </a:rPr>
              <a:t>2</a:t>
            </a:r>
            <a:r>
              <a:rPr lang="en-US" altLang="en-US" sz="2400" dirty="0">
                <a:solidFill>
                  <a:srgbClr val="FFC000"/>
                </a:solidFill>
                <a:latin typeface="Symbol" pitchFamily="18" charset="2"/>
              </a:rPr>
              <a:t>, </a:t>
            </a:r>
            <a:r>
              <a:rPr lang="en-US" altLang="en-US" sz="2400" dirty="0" err="1">
                <a:solidFill>
                  <a:srgbClr val="FFC000"/>
                </a:solidFill>
              </a:rPr>
              <a:t>IsLine</a:t>
            </a:r>
            <a:r>
              <a:rPr lang="en-US" altLang="en-US" sz="2400" dirty="0">
                <a:solidFill>
                  <a:srgbClr val="FFC000"/>
                </a:solidFill>
              </a:rPr>
              <a:t>(L</a:t>
            </a:r>
            <a:r>
              <a:rPr lang="en-US" altLang="en-US" sz="2400" baseline="-25000" dirty="0">
                <a:solidFill>
                  <a:srgbClr val="FFC000"/>
                </a:solidFill>
              </a:rPr>
              <a:t>1</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IsLine</a:t>
            </a:r>
            <a:r>
              <a:rPr lang="en-US" altLang="en-US" sz="2400" dirty="0">
                <a:solidFill>
                  <a:srgbClr val="FFC000"/>
                </a:solidFill>
              </a:rPr>
              <a:t>(L</a:t>
            </a:r>
            <a:r>
              <a:rPr lang="en-US" altLang="en-US" sz="2400" baseline="-25000" dirty="0">
                <a:solidFill>
                  <a:srgbClr val="FFC000"/>
                </a:solidFill>
              </a:rPr>
              <a:t>1</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 ⌐</a:t>
            </a:r>
            <a:r>
              <a:rPr lang="en-US" altLang="en-US" sz="2400" dirty="0">
                <a:solidFill>
                  <a:srgbClr val="FFC000"/>
                </a:solidFill>
                <a:cs typeface="Times New Roman" panose="02020603050405020304" pitchFamily="18" charset="0"/>
                <a:sym typeface="Symbol" panose="05050102010706020507" pitchFamily="18" charset="2"/>
              </a:rPr>
              <a:t>parallel(</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a:t>
            </a:r>
            <a:r>
              <a:rPr lang="en-US" altLang="en-US" sz="2400" dirty="0">
                <a:solidFill>
                  <a:srgbClr val="FFC000"/>
                </a:solidFill>
              </a:rPr>
              <a:t>) </a:t>
            </a:r>
            <a:br>
              <a:rPr lang="en-US" altLang="en-US" sz="2400" dirty="0">
                <a:solidFill>
                  <a:srgbClr val="FFC000"/>
                </a:solidFill>
              </a:rPr>
            </a:b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L</a:t>
            </a:r>
            <a:r>
              <a:rPr lang="en-US" altLang="en-US" sz="2400" baseline="-25000" dirty="0">
                <a:solidFill>
                  <a:srgbClr val="FFC000"/>
                </a:solidFill>
              </a:rPr>
              <a:t>2</a:t>
            </a:r>
            <a:r>
              <a:rPr lang="en-US" altLang="en-US" sz="2400" dirty="0">
                <a:solidFill>
                  <a:srgbClr val="FFC000"/>
                </a:solidFill>
              </a:rPr>
              <a:t>,1)</a:t>
            </a:r>
            <a:endParaRPr lang="en-US" altLang="en-US" sz="2400" dirty="0">
              <a:cs typeface="Times New Roman" panose="02020603050405020304" pitchFamily="18" charset="0"/>
              <a:sym typeface="Symbol" panose="05050102010706020507" pitchFamily="18" charset="2"/>
            </a:endParaRPr>
          </a:p>
          <a:p>
            <a:pPr marL="457200" indent="-457200" algn="l" eaLnBrk="0" hangingPunct="0">
              <a:buAutoNum type="arabicPeriod" startAt="14"/>
              <a:defRPr/>
            </a:pPr>
            <a:endParaRPr lang="en-US" altLang="en-US" sz="2400" dirty="0">
              <a:cs typeface="Times New Roman" panose="02020603050405020304" pitchFamily="18" charset="0"/>
              <a:sym typeface="Symbol" panose="05050102010706020507" pitchFamily="18" charset="2"/>
            </a:endParaRPr>
          </a:p>
          <a:p>
            <a:pPr marL="1200150" lvl="1" indent="-457200" algn="l" eaLnBrk="0" hangingPunct="0">
              <a:buAutoNum type="arabicPeriod" startAt="11"/>
              <a:defRPr/>
            </a:pPr>
            <a:endParaRPr lang="en-US" altLang="en-US" sz="2400" dirty="0">
              <a:solidFill>
                <a:srgbClr val="FFC000"/>
              </a:solidFill>
              <a:cs typeface="Times New Roman" panose="02020603050405020304" pitchFamily="18" charset="0"/>
              <a:sym typeface="Symbol" panose="05050102010706020507" pitchFamily="18" charset="2"/>
            </a:endParaRPr>
          </a:p>
          <a:p>
            <a:pPr marL="457200" indent="-457200" algn="l" eaLnBrk="0" hangingPunct="0">
              <a:buFont typeface="+mj-lt"/>
              <a:buAutoNum type="arabicPeriod"/>
              <a:defRPr/>
            </a:pP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0953156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ppt_x"/>
                                          </p:val>
                                        </p:tav>
                                        <p:tav tm="100000">
                                          <p:val>
                                            <p:strVal val="#ppt_x"/>
                                          </p:val>
                                        </p:tav>
                                      </p:tavLst>
                                    </p:anim>
                                    <p:anim calcmode="lin" valueType="num">
                                      <p:cBhvr additive="base">
                                        <p:cTn id="1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ppt_x"/>
                                          </p:val>
                                        </p:tav>
                                        <p:tav tm="100000">
                                          <p:val>
                                            <p:strVal val="#ppt_x"/>
                                          </p:val>
                                        </p:tav>
                                      </p:tavLst>
                                    </p:anim>
                                    <p:anim calcmode="lin" valueType="num">
                                      <p:cBhvr additive="base">
                                        <p:cTn id="2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38" grpId="0"/>
      <p:bldP spid="39" grpId="0"/>
      <p:bldP spid="4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1"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00" y="1219200"/>
            <a:ext cx="24098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2" name="Text Box 7"/>
          <p:cNvSpPr txBox="1">
            <a:spLocks noChangeArrowheads="1"/>
          </p:cNvSpPr>
          <p:nvPr/>
        </p:nvSpPr>
        <p:spPr bwMode="auto">
          <a:xfrm>
            <a:off x="669925" y="47244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sp>
        <p:nvSpPr>
          <p:cNvPr id="1118217" name="Text Box 9"/>
          <p:cNvSpPr txBox="1">
            <a:spLocks noChangeArrowheads="1"/>
          </p:cNvSpPr>
          <p:nvPr/>
        </p:nvSpPr>
        <p:spPr bwMode="auto">
          <a:xfrm>
            <a:off x="2590800" y="836613"/>
            <a:ext cx="5975995" cy="3739485"/>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the ancients, the parallel axiom</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“5) Parallel lines never meet.”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seemed less obvious than the others.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(God would want a cleaner world)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They wanted to prove it from the other four.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By 1763 at least 28 different proofs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had been published.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They were all false!!!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8220" name="Rectangle 12"/>
          <p:cNvSpPr>
            <a:spLocks noChangeArrowheads="1"/>
          </p:cNvSpPr>
          <p:nvPr/>
        </p:nvSpPr>
        <p:spPr bwMode="auto">
          <a:xfrm>
            <a:off x="533400" y="5057775"/>
            <a:ext cx="8610600" cy="1569660"/>
          </a:xfrm>
          <a:prstGeom prst="rect">
            <a:avLst/>
          </a:prstGeom>
          <a:noFill/>
          <a:ln w="38100" cap="sq">
            <a:noFill/>
            <a:miter lim="800000"/>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There exist Non-Euclidian (curved) worlds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in which first the four axioms are true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and the fifth is false.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Examples: Earth &amp; Our universe.</a:t>
            </a:r>
          </a:p>
        </p:txBody>
      </p:sp>
      <p:pic>
        <p:nvPicPr>
          <p:cNvPr id="1118221" name="Picture 13" descr="Z3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67575" y="4648200"/>
            <a:ext cx="1800225" cy="2136775"/>
          </a:xfrm>
          <a:prstGeom prst="rect">
            <a:avLst/>
          </a:prstGeom>
          <a:solidFill>
            <a:schemeClr val="bg2"/>
          </a:solidFill>
          <a:ln w="9525">
            <a:solidFill>
              <a:schemeClr val="tx1"/>
            </a:solidFill>
            <a:miter lim="800000"/>
            <a:headEnd/>
            <a:tailEnd/>
          </a:ln>
        </p:spPr>
      </p:pic>
      <p:sp>
        <p:nvSpPr>
          <p:cNvPr id="10"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Tree>
    <p:extLst>
      <p:ext uri="{BB962C8B-B14F-4D97-AF65-F5344CB8AC3E}">
        <p14:creationId xmlns:p14="http://schemas.microsoft.com/office/powerpoint/2010/main" val="1500093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18217">
                                            <p:txEl>
                                              <p:pRg st="0" end="0"/>
                                            </p:txEl>
                                          </p:spTgt>
                                        </p:tgtEl>
                                        <p:attrNameLst>
                                          <p:attrName>style.visibility</p:attrName>
                                        </p:attrNameLst>
                                      </p:cBhvr>
                                      <p:to>
                                        <p:strVal val="visible"/>
                                      </p:to>
                                    </p:set>
                                    <p:anim calcmode="lin" valueType="num">
                                      <p:cBhvr additive="base">
                                        <p:cTn id="11" dur="500" fill="hold"/>
                                        <p:tgtEl>
                                          <p:spTgt spid="111821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182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18217">
                                            <p:txEl>
                                              <p:pRg st="2" end="2"/>
                                            </p:txEl>
                                          </p:spTgt>
                                        </p:tgtEl>
                                        <p:attrNameLst>
                                          <p:attrName>style.visibility</p:attrName>
                                        </p:attrNameLst>
                                      </p:cBhvr>
                                      <p:to>
                                        <p:strVal val="visible"/>
                                      </p:to>
                                    </p:set>
                                    <p:anim calcmode="lin" valueType="num">
                                      <p:cBhvr additive="base">
                                        <p:cTn id="17" dur="500" fill="hold"/>
                                        <p:tgtEl>
                                          <p:spTgt spid="111821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182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118217">
                                            <p:txEl>
                                              <p:pRg st="4" end="4"/>
                                            </p:txEl>
                                          </p:spTgt>
                                        </p:tgtEl>
                                        <p:attrNameLst>
                                          <p:attrName>style.visibility</p:attrName>
                                        </p:attrNameLst>
                                      </p:cBhvr>
                                      <p:to>
                                        <p:strVal val="visible"/>
                                      </p:to>
                                    </p:set>
                                    <p:anim calcmode="lin" valueType="num">
                                      <p:cBhvr additive="base">
                                        <p:cTn id="23" dur="500" fill="hold"/>
                                        <p:tgtEl>
                                          <p:spTgt spid="1118217">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1182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118217">
                                            <p:txEl>
                                              <p:pRg st="6" end="6"/>
                                            </p:txEl>
                                          </p:spTgt>
                                        </p:tgtEl>
                                        <p:attrNameLst>
                                          <p:attrName>style.visibility</p:attrName>
                                        </p:attrNameLst>
                                      </p:cBhvr>
                                      <p:to>
                                        <p:strVal val="visible"/>
                                      </p:to>
                                    </p:set>
                                    <p:anim calcmode="lin" valueType="num">
                                      <p:cBhvr additive="base">
                                        <p:cTn id="29" dur="500" fill="hold"/>
                                        <p:tgtEl>
                                          <p:spTgt spid="1118217">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1821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118217">
                                            <p:txEl>
                                              <p:pRg st="8" end="8"/>
                                            </p:txEl>
                                          </p:spTgt>
                                        </p:tgtEl>
                                        <p:attrNameLst>
                                          <p:attrName>style.visibility</p:attrName>
                                        </p:attrNameLst>
                                      </p:cBhvr>
                                      <p:to>
                                        <p:strVal val="visible"/>
                                      </p:to>
                                    </p:set>
                                    <p:anim calcmode="lin" valueType="num">
                                      <p:cBhvr additive="base">
                                        <p:cTn id="35" dur="500" fill="hold"/>
                                        <p:tgtEl>
                                          <p:spTgt spid="1118217">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11821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118220">
                                            <p:txEl>
                                              <p:pRg st="0" end="0"/>
                                            </p:txEl>
                                          </p:spTgt>
                                        </p:tgtEl>
                                        <p:attrNameLst>
                                          <p:attrName>style.visibility</p:attrName>
                                        </p:attrNameLst>
                                      </p:cBhvr>
                                      <p:to>
                                        <p:strVal val="visible"/>
                                      </p:to>
                                    </p:set>
                                    <p:anim calcmode="lin" valueType="num">
                                      <p:cBhvr additive="base">
                                        <p:cTn id="41" dur="500" fill="hold"/>
                                        <p:tgtEl>
                                          <p:spTgt spid="1118220">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1182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118220">
                                            <p:txEl>
                                              <p:pRg st="1" end="1"/>
                                            </p:txEl>
                                          </p:spTgt>
                                        </p:tgtEl>
                                        <p:attrNameLst>
                                          <p:attrName>style.visibility</p:attrName>
                                        </p:attrNameLst>
                                      </p:cBhvr>
                                      <p:to>
                                        <p:strVal val="visible"/>
                                      </p:to>
                                    </p:set>
                                    <p:anim calcmode="lin" valueType="num">
                                      <p:cBhvr additive="base">
                                        <p:cTn id="47" dur="500" fill="hold"/>
                                        <p:tgtEl>
                                          <p:spTgt spid="1118220">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18220">
                                            <p:txEl>
                                              <p:pRg st="1" end="1"/>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118221"/>
                                        </p:tgtEl>
                                        <p:attrNameLst>
                                          <p:attrName>style.visibility</p:attrName>
                                        </p:attrNameLst>
                                      </p:cBhvr>
                                      <p:to>
                                        <p:strVal val="visible"/>
                                      </p:to>
                                    </p:set>
                                    <p:anim calcmode="lin" valueType="num">
                                      <p:cBhvr additive="base">
                                        <p:cTn id="51" dur="500" fill="hold"/>
                                        <p:tgtEl>
                                          <p:spTgt spid="1118221"/>
                                        </p:tgtEl>
                                        <p:attrNameLst>
                                          <p:attrName>ppt_x</p:attrName>
                                        </p:attrNameLst>
                                      </p:cBhvr>
                                      <p:tavLst>
                                        <p:tav tm="0">
                                          <p:val>
                                            <p:strVal val="#ppt_x"/>
                                          </p:val>
                                        </p:tav>
                                        <p:tav tm="100000">
                                          <p:val>
                                            <p:strVal val="#ppt_x"/>
                                          </p:val>
                                        </p:tav>
                                      </p:tavLst>
                                    </p:anim>
                                    <p:anim calcmode="lin" valueType="num">
                                      <p:cBhvr additive="base">
                                        <p:cTn id="52" dur="500" fill="hold"/>
                                        <p:tgtEl>
                                          <p:spTgt spid="1118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8" name="Rectangle 3" descr="Rectangle: Click to edit Master text styles&#10;Second level&#10;Third level&#10;Fourth level&#10;Fifth level">
            <a:extLst>
              <a:ext uri="{FF2B5EF4-FFF2-40B4-BE49-F238E27FC236}">
                <a16:creationId xmlns:a16="http://schemas.microsoft.com/office/drawing/2014/main" id="{CAA8A125-BCFA-4433-B4B2-73BB5347896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dirty="0" err="1">
                <a:solidFill>
                  <a:schemeClr val="accent2"/>
                </a:solidFill>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914400" y="2647426"/>
            <a:ext cx="3864801"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operation is</a:t>
            </a:r>
            <a:r>
              <a:rPr lang="en-US" altLang="en-US" sz="2400" dirty="0">
                <a:solidFill>
                  <a:schemeClr val="accent2"/>
                </a:solidFill>
                <a:latin typeface="Symbol" pitchFamily="18" charset="2"/>
              </a:rPr>
              <a:t> </a:t>
            </a:r>
            <a:r>
              <a:rPr lang="en-US" altLang="en-US" sz="2400" dirty="0">
                <a:solidFill>
                  <a:schemeClr val="tx2"/>
                </a:solidFill>
                <a:latin typeface="Symbol" pitchFamily="18" charset="2"/>
              </a:rPr>
              <a:t>$</a:t>
            </a:r>
            <a:r>
              <a:rPr lang="en-US" altLang="en-US" sz="2400" dirty="0">
                <a:solidFill>
                  <a:schemeClr val="tx2"/>
                </a:solidFill>
              </a:rPr>
              <a:t>g</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 rule …</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057400"/>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2086428"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6" name="Text Box 44">
            <a:extLst>
              <a:ext uri="{FF2B5EF4-FFF2-40B4-BE49-F238E27FC236}">
                <a16:creationId xmlns:a16="http://schemas.microsoft.com/office/drawing/2014/main" id="{374D038D-43CB-4BC0-BF7A-A79627AFD146}"/>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pic>
        <p:nvPicPr>
          <p:cNvPr id="42" name="Picture 2" descr="http://www.swordofthespirit.net/bulwark/mosesbush.gif">
            <a:extLst>
              <a:ext uri="{FF2B5EF4-FFF2-40B4-BE49-F238E27FC236}">
                <a16:creationId xmlns:a16="http://schemas.microsoft.com/office/drawing/2014/main" id="{37369DBF-962F-4583-A3A5-CCC41786C5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1F19338-096E-4206-AFB0-49FF67A1C1F3}"/>
              </a:ext>
            </a:extLst>
          </p:cNvPr>
          <p:cNvGrpSpPr/>
          <p:nvPr/>
        </p:nvGrpSpPr>
        <p:grpSpPr>
          <a:xfrm>
            <a:off x="5045584" y="5116254"/>
            <a:ext cx="2217388" cy="844847"/>
            <a:chOff x="5045584" y="5116254"/>
            <a:chExt cx="2217388" cy="844847"/>
          </a:xfrm>
        </p:grpSpPr>
        <p:sp>
          <p:nvSpPr>
            <p:cNvPr id="44" name="Text Box 44">
              <a:extLst>
                <a:ext uri="{FF2B5EF4-FFF2-40B4-BE49-F238E27FC236}">
                  <a16:creationId xmlns:a16="http://schemas.microsoft.com/office/drawing/2014/main" id="{529B7C71-378E-4AF8-BC04-0BE72080815C}"/>
                </a:ext>
              </a:extLst>
            </p:cNvPr>
            <p:cNvSpPr txBox="1">
              <a:spLocks noChangeArrowheads="1"/>
            </p:cNvSpPr>
            <p:nvPr/>
          </p:nvSpPr>
          <p:spPr bwMode="auto">
            <a:xfrm>
              <a:off x="5150586" y="5560991"/>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51" name="Group 50">
              <a:extLst>
                <a:ext uri="{FF2B5EF4-FFF2-40B4-BE49-F238E27FC236}">
                  <a16:creationId xmlns:a16="http://schemas.microsoft.com/office/drawing/2014/main" id="{928EC755-6545-418E-8F15-A3EE32795024}"/>
                </a:ext>
              </a:extLst>
            </p:cNvPr>
            <p:cNvGrpSpPr/>
            <p:nvPr/>
          </p:nvGrpSpPr>
          <p:grpSpPr>
            <a:xfrm>
              <a:off x="5045584" y="5116255"/>
              <a:ext cx="1006993" cy="404162"/>
              <a:chOff x="5045584" y="3179432"/>
              <a:chExt cx="1006993" cy="404162"/>
            </a:xfrm>
          </p:grpSpPr>
          <p:sp>
            <p:nvSpPr>
              <p:cNvPr id="52" name="Text Box 44">
                <a:extLst>
                  <a:ext uri="{FF2B5EF4-FFF2-40B4-BE49-F238E27FC236}">
                    <a16:creationId xmlns:a16="http://schemas.microsoft.com/office/drawing/2014/main" id="{D7FAF26F-2A8D-43AC-BA22-09919D36E67E}"/>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53" name="Line 31">
                <a:extLst>
                  <a:ext uri="{FF2B5EF4-FFF2-40B4-BE49-F238E27FC236}">
                    <a16:creationId xmlns:a16="http://schemas.microsoft.com/office/drawing/2014/main" id="{5832E3FC-8387-4FA8-BAA5-141CA73F056D}"/>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54" name="Line 31">
              <a:extLst>
                <a:ext uri="{FF2B5EF4-FFF2-40B4-BE49-F238E27FC236}">
                  <a16:creationId xmlns:a16="http://schemas.microsoft.com/office/drawing/2014/main" id="{E04F7AD4-4297-4831-B98D-18EE73E6EAA9}"/>
                </a:ext>
              </a:extLst>
            </p:cNvPr>
            <p:cNvSpPr>
              <a:spLocks noChangeShapeType="1"/>
            </p:cNvSpPr>
            <p:nvPr/>
          </p:nvSpPr>
          <p:spPr bwMode="auto">
            <a:xfrm>
              <a:off x="6052583" y="5116254"/>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55" name="Oval 54">
            <a:extLst>
              <a:ext uri="{FF2B5EF4-FFF2-40B4-BE49-F238E27FC236}">
                <a16:creationId xmlns:a16="http://schemas.microsoft.com/office/drawing/2014/main" id="{778CF33C-44A0-45C2-96A4-AF09F611C90C}"/>
              </a:ext>
            </a:extLst>
          </p:cNvPr>
          <p:cNvSpPr/>
          <p:nvPr/>
        </p:nvSpPr>
        <p:spPr>
          <a:xfrm>
            <a:off x="5010150" y="5124450"/>
            <a:ext cx="612346" cy="410953"/>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Oval 55">
            <a:extLst>
              <a:ext uri="{FF2B5EF4-FFF2-40B4-BE49-F238E27FC236}">
                <a16:creationId xmlns:a16="http://schemas.microsoft.com/office/drawing/2014/main" id="{80FF421A-33E3-4B0D-94E0-C45F10B2A12B}"/>
              </a:ext>
            </a:extLst>
          </p:cNvPr>
          <p:cNvSpPr/>
          <p:nvPr/>
        </p:nvSpPr>
        <p:spPr>
          <a:xfrm>
            <a:off x="5143500" y="5491719"/>
            <a:ext cx="1845698" cy="514845"/>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AutoShape 58">
            <a:extLst>
              <a:ext uri="{FF2B5EF4-FFF2-40B4-BE49-F238E27FC236}">
                <a16:creationId xmlns:a16="http://schemas.microsoft.com/office/drawing/2014/main" id="{67FC2ECD-9EDE-4498-9F17-BA74DF8A4895}"/>
              </a:ext>
            </a:extLst>
          </p:cNvPr>
          <p:cNvSpPr>
            <a:spLocks noChangeArrowheads="1"/>
          </p:cNvSpPr>
          <p:nvPr/>
        </p:nvSpPr>
        <p:spPr bwMode="auto">
          <a:xfrm>
            <a:off x="52345" y="4110157"/>
            <a:ext cx="5440705" cy="2007787"/>
          </a:xfrm>
          <a:prstGeom prst="wedgeRoundRectCallout">
            <a:avLst>
              <a:gd name="adj1" fmla="val -38472"/>
              <a:gd name="adj2" fmla="val -6181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Say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oracle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lang="en-US" altLang="en-US" sz="2400" dirty="0">
              <a:solidFill>
                <a:srgbClr val="FFFFFF"/>
              </a:solidFil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Whenever you try to </a:t>
            </a:r>
            <a:r>
              <a:rPr lang="en-US" altLang="en-US" sz="2400" dirty="0">
                <a:solidFill>
                  <a:srgbClr val="FFFF00"/>
                </a:solidFill>
              </a:rPr>
              <a:t>assure</a:t>
            </a:r>
            <a:r>
              <a:rPr lang="en-US" altLang="en-US" sz="2400" dirty="0">
                <a:solidFill>
                  <a:srgbClr val="FFFFFF"/>
                </a:solidFill>
              </a:rPr>
              <a:t> me </a:t>
            </a:r>
            <a:br>
              <a:rPr lang="en-US" altLang="en-US" sz="2400" dirty="0">
                <a:solidFill>
                  <a:srgbClr val="FFFFFF"/>
                </a:solidFill>
              </a:rPr>
            </a:br>
            <a:r>
              <a:rPr lang="en-US" altLang="en-US" sz="2400" dirty="0">
                <a:solidFill>
                  <a:srgbClr val="FFFFFF"/>
                </a:solidFill>
              </a:rPr>
              <a:t>that </a:t>
            </a:r>
            <a:r>
              <a:rPr lang="en-US" altLang="en-US" sz="2400" dirty="0">
                <a:solidFill>
                  <a:srgbClr val="FFFF00"/>
                </a:solidFill>
              </a:rPr>
              <a:t>some</a:t>
            </a:r>
            <a:r>
              <a:rPr lang="en-US" altLang="en-US" sz="2400" dirty="0">
                <a:solidFill>
                  <a:srgbClr val="FFFFFF"/>
                </a:solidFill>
              </a:rPr>
              <a:t> girl loves,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chemeClr val="accent2"/>
                </a:solidFill>
              </a:rPr>
              <a:t>I</a:t>
            </a:r>
            <a:r>
              <a:rPr lang="en-US" altLang="en-US" sz="2400" dirty="0">
                <a:solidFill>
                  <a:srgbClr val="FFFFFF"/>
                </a:solidFill>
              </a:rPr>
              <a:t> would love </a:t>
            </a:r>
            <a:r>
              <a:rPr lang="en-US" altLang="en-US" sz="2400" dirty="0">
                <a:solidFill>
                  <a:srgbClr val="FFFF00"/>
                </a:solidFill>
              </a:rPr>
              <a:t>you</a:t>
            </a:r>
            <a:r>
              <a:rPr lang="en-US" altLang="en-US" sz="2400" dirty="0">
                <a:solidFill>
                  <a:srgbClr val="FFFFFF"/>
                </a:solidFill>
              </a:rPr>
              <a:t> to name </a:t>
            </a:r>
            <a:r>
              <a:rPr lang="en-US" altLang="en-US" sz="2400" dirty="0">
                <a:solidFill>
                  <a:srgbClr val="FFFF00"/>
                </a:solidFill>
              </a:rPr>
              <a:t>names</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a</a:t>
            </a:r>
            <a:r>
              <a:rPr lang="en-US" altLang="en-US" sz="2400" noProof="0" dirty="0" err="1">
                <a:solidFill>
                  <a:srgbClr val="FFFFFF"/>
                </a:solidFill>
              </a:rPr>
              <a:t>nd</a:t>
            </a:r>
            <a:r>
              <a:rPr lang="en-US" altLang="en-US" sz="2400" noProof="0" dirty="0">
                <a:solidFill>
                  <a:srgbClr val="FFFFFF"/>
                </a:solidFill>
              </a:rPr>
              <a:t> </a:t>
            </a:r>
            <a:r>
              <a:rPr lang="en-US" altLang="en-US" sz="2400" noProof="0" dirty="0">
                <a:solidFill>
                  <a:srgbClr val="FFFF00"/>
                </a:solidFill>
              </a:rPr>
              <a:t>assure</a:t>
            </a:r>
            <a:r>
              <a:rPr lang="en-US" altLang="en-US" sz="2400" noProof="0" dirty="0">
                <a:solidFill>
                  <a:srgbClr val="FFFFFF"/>
                </a:solidFill>
              </a:rPr>
              <a:t> me that </a:t>
            </a:r>
            <a:r>
              <a:rPr lang="en-US" altLang="en-US" sz="2400" noProof="0" dirty="0">
                <a:solidFill>
                  <a:srgbClr val="FFFF00"/>
                </a:solidFill>
              </a:rPr>
              <a:t>named</a:t>
            </a:r>
            <a:r>
              <a:rPr lang="en-US" altLang="en-US" sz="2400" noProof="0" dirty="0">
                <a:solidFill>
                  <a:srgbClr val="FFFFFF"/>
                </a:solidFill>
              </a:rPr>
              <a:t> person loves.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9" name="Group 38">
            <a:extLst>
              <a:ext uri="{FF2B5EF4-FFF2-40B4-BE49-F238E27FC236}">
                <a16:creationId xmlns:a16="http://schemas.microsoft.com/office/drawing/2014/main" id="{3ECF4D4C-F91A-4A7B-9694-50197FFE904E}"/>
              </a:ext>
            </a:extLst>
          </p:cNvPr>
          <p:cNvGrpSpPr/>
          <p:nvPr/>
        </p:nvGrpSpPr>
        <p:grpSpPr>
          <a:xfrm>
            <a:off x="5900058" y="5671458"/>
            <a:ext cx="1198490" cy="848230"/>
            <a:chOff x="8077200" y="5773550"/>
            <a:chExt cx="1198490" cy="848230"/>
          </a:xfrm>
        </p:grpSpPr>
        <p:sp>
          <p:nvSpPr>
            <p:cNvPr id="40" name="TextBox 39">
              <a:extLst>
                <a:ext uri="{FF2B5EF4-FFF2-40B4-BE49-F238E27FC236}">
                  <a16:creationId xmlns:a16="http://schemas.microsoft.com/office/drawing/2014/main" id="{14D1009D-C9F0-48C6-9C7B-3F49E795B293}"/>
                </a:ext>
              </a:extLst>
            </p:cNvPr>
            <p:cNvSpPr txBox="1"/>
            <p:nvPr/>
          </p:nvSpPr>
          <p:spPr>
            <a:xfrm>
              <a:off x="8077200" y="5913894"/>
              <a:ext cx="1198490" cy="707886"/>
            </a:xfrm>
            <a:prstGeom prst="rect">
              <a:avLst/>
            </a:prstGeom>
            <a:noFill/>
          </p:spPr>
          <p:txBody>
            <a:bodyPr wrap="square">
              <a:spAutoFit/>
            </a:bodyPr>
            <a:lstStyle/>
            <a:p>
              <a:pPr algn="ctr"/>
              <a:r>
                <a:rPr lang="en-US" altLang="en-US" sz="2000" dirty="0">
                  <a:solidFill>
                    <a:srgbClr val="FFFF00"/>
                  </a:solidFill>
                </a:rPr>
                <a:t>Marilyn </a:t>
              </a:r>
              <a:br>
                <a:rPr lang="en-US" altLang="en-US" sz="2000" dirty="0">
                  <a:solidFill>
                    <a:srgbClr val="FFFF00"/>
                  </a:solidFill>
                </a:rPr>
              </a:br>
              <a:r>
                <a:rPr lang="en-US" altLang="en-US" sz="2000" dirty="0">
                  <a:solidFill>
                    <a:srgbClr val="FFFF00"/>
                  </a:solidFill>
                </a:rPr>
                <a:t>Monroe</a:t>
              </a:r>
              <a:endParaRPr lang="en-US" sz="2000" dirty="0">
                <a:solidFill>
                  <a:srgbClr val="FFFF00"/>
                </a:solidFill>
              </a:endParaRPr>
            </a:p>
          </p:txBody>
        </p:sp>
        <p:cxnSp>
          <p:nvCxnSpPr>
            <p:cNvPr id="45" name="Straight Connector 44">
              <a:extLst>
                <a:ext uri="{FF2B5EF4-FFF2-40B4-BE49-F238E27FC236}">
                  <a16:creationId xmlns:a16="http://schemas.microsoft.com/office/drawing/2014/main" id="{4E2E2716-D5F7-4770-9278-206514A2C5B9}"/>
                </a:ext>
              </a:extLst>
            </p:cNvPr>
            <p:cNvCxnSpPr>
              <a:cxnSpLocks/>
            </p:cNvCxnSpPr>
            <p:nvPr/>
          </p:nvCxnSpPr>
          <p:spPr bwMode="auto">
            <a:xfrm flipV="1">
              <a:off x="8625114" y="5773550"/>
              <a:ext cx="232968" cy="254305"/>
            </a:xfrm>
            <a:prstGeom prst="line">
              <a:avLst/>
            </a:prstGeom>
            <a:noFill/>
            <a:ln w="25400" cap="flat" cmpd="sng" algn="ctr">
              <a:solidFill>
                <a:srgbClr val="FFFF00"/>
              </a:solidFill>
              <a:prstDash val="solid"/>
              <a:round/>
              <a:headEnd type="none" w="med" len="med"/>
              <a:tailEnd type="none" w="med" len="med"/>
            </a:ln>
            <a:effectLst/>
          </p:spPr>
        </p:cxnSp>
      </p:grpSp>
      <p:sp>
        <p:nvSpPr>
          <p:cNvPr id="46" name="AutoShape 58">
            <a:extLst>
              <a:ext uri="{FF2B5EF4-FFF2-40B4-BE49-F238E27FC236}">
                <a16:creationId xmlns:a16="http://schemas.microsoft.com/office/drawing/2014/main" id="{BF1CC5C3-293B-40B3-960F-152918857D0A}"/>
              </a:ext>
            </a:extLst>
          </p:cNvPr>
          <p:cNvSpPr>
            <a:spLocks noChangeArrowheads="1"/>
          </p:cNvSpPr>
          <p:nvPr/>
        </p:nvSpPr>
        <p:spPr bwMode="auto">
          <a:xfrm>
            <a:off x="4800600" y="2635965"/>
            <a:ext cx="4446080" cy="1362811"/>
          </a:xfrm>
          <a:prstGeom prst="wedgeRoundRectCallout">
            <a:avLst>
              <a:gd name="adj1" fmla="val -39373"/>
              <a:gd name="adj2" fmla="val 54310"/>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Yellow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indicates that I,</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oracle</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reassures you that it is true.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baseline="0" dirty="0">
                <a:solidFill>
                  <a:srgbClr val="FFFFFF"/>
                </a:solidFill>
              </a:rPr>
              <a:t>These</a:t>
            </a:r>
            <a:r>
              <a:rPr lang="en-US" altLang="en-US" sz="2400" dirty="0">
                <a:solidFill>
                  <a:srgbClr val="FFFFFF"/>
                </a:solidFill>
              </a:rPr>
              <a:t> need their own rules.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281678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0"/>
                                        </p:tgtEl>
                                        <p:attrNameLst>
                                          <p:attrName>style.visibility</p:attrName>
                                        </p:attrNameLst>
                                      </p:cBhvr>
                                      <p:to>
                                        <p:strVal val="visible"/>
                                      </p:to>
                                    </p:set>
                                    <p:anim calcmode="lin" valueType="num">
                                      <p:cBhvr additive="base">
                                        <p:cTn id="13" dur="500" fill="hold"/>
                                        <p:tgtEl>
                                          <p:spTgt spid="110"/>
                                        </p:tgtEl>
                                        <p:attrNameLst>
                                          <p:attrName>ppt_x</p:attrName>
                                        </p:attrNameLst>
                                      </p:cBhvr>
                                      <p:tavLst>
                                        <p:tav tm="0">
                                          <p:val>
                                            <p:strVal val="0-#ppt_w/2"/>
                                          </p:val>
                                        </p:tav>
                                        <p:tav tm="100000">
                                          <p:val>
                                            <p:strVal val="#ppt_x"/>
                                          </p:val>
                                        </p:tav>
                                      </p:tavLst>
                                    </p:anim>
                                    <p:anim calcmode="lin" valueType="num">
                                      <p:cBhvr additive="base">
                                        <p:cTn id="14" dur="500" fill="hold"/>
                                        <p:tgtEl>
                                          <p:spTgt spid="1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0">
                                            <p:txEl>
                                              <p:pRg st="0" end="0"/>
                                            </p:txEl>
                                          </p:spTgt>
                                        </p:tgtEl>
                                        <p:attrNameLst>
                                          <p:attrName>style.visibility</p:attrName>
                                        </p:attrNameLst>
                                      </p:cBhvr>
                                      <p:to>
                                        <p:strVal val="visible"/>
                                      </p:to>
                                    </p:set>
                                    <p:anim calcmode="lin" valueType="num">
                                      <p:cBhvr additive="base">
                                        <p:cTn id="17"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0">
                                            <p:txEl>
                                              <p:pRg st="1" end="1"/>
                                            </p:txEl>
                                          </p:spTgt>
                                        </p:tgtEl>
                                        <p:attrNameLst>
                                          <p:attrName>style.visibility</p:attrName>
                                        </p:attrNameLst>
                                      </p:cBhvr>
                                      <p:to>
                                        <p:strVal val="visible"/>
                                      </p:to>
                                    </p:set>
                                    <p:anim calcmode="lin" valueType="num">
                                      <p:cBhvr additive="base">
                                        <p:cTn id="23" dur="500" fill="hold"/>
                                        <p:tgtEl>
                                          <p:spTgt spid="11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0-#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46">
                                            <p:txEl>
                                              <p:pRg st="0" end="0"/>
                                            </p:txEl>
                                          </p:spTgt>
                                        </p:tgtEl>
                                        <p:attrNameLst>
                                          <p:attrName>style.visibility</p:attrName>
                                        </p:attrNameLst>
                                      </p:cBhvr>
                                      <p:to>
                                        <p:strVal val="visible"/>
                                      </p:to>
                                    </p:set>
                                    <p:anim calcmode="lin" valueType="num">
                                      <p:cBhvr additive="base">
                                        <p:cTn id="33"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6">
                                            <p:txEl>
                                              <p:pRg st="1" end="1"/>
                                            </p:txEl>
                                          </p:spTgt>
                                        </p:tgtEl>
                                        <p:attrNameLst>
                                          <p:attrName>style.visibility</p:attrName>
                                        </p:attrNameLst>
                                      </p:cBhvr>
                                      <p:to>
                                        <p:strVal val="visible"/>
                                      </p:to>
                                    </p:set>
                                    <p:anim calcmode="lin" valueType="num">
                                      <p:cBhvr additive="base">
                                        <p:cTn id="39"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8">
                                            <p:txEl>
                                              <p:pRg st="2" end="2"/>
                                            </p:txEl>
                                          </p:spTgt>
                                        </p:tgtEl>
                                        <p:attrNameLst>
                                          <p:attrName>style.visibility</p:attrName>
                                        </p:attrNameLst>
                                      </p:cBhvr>
                                      <p:to>
                                        <p:strVal val="visible"/>
                                      </p:to>
                                    </p:set>
                                    <p:anim calcmode="lin" valueType="num">
                                      <p:cBhvr additive="base">
                                        <p:cTn id="45" dur="500" fill="hold"/>
                                        <p:tgtEl>
                                          <p:spTgt spid="108">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0-#ppt_w/2"/>
                                          </p:val>
                                        </p:tav>
                                        <p:tav tm="100000">
                                          <p:val>
                                            <p:strVal val="#ppt_x"/>
                                          </p:val>
                                        </p:tav>
                                      </p:tavLst>
                                    </p:anim>
                                    <p:anim calcmode="lin" valueType="num">
                                      <p:cBhvr additive="base">
                                        <p:cTn id="5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10">
                                            <p:txEl>
                                              <p:pRg st="2" end="2"/>
                                            </p:txEl>
                                          </p:spTgt>
                                        </p:tgtEl>
                                        <p:attrNameLst>
                                          <p:attrName>style.visibility</p:attrName>
                                        </p:attrNameLst>
                                      </p:cBhvr>
                                      <p:to>
                                        <p:strVal val="visible"/>
                                      </p:to>
                                    </p:set>
                                    <p:anim calcmode="lin" valueType="num">
                                      <p:cBhvr additive="base">
                                        <p:cTn id="57" dur="500" fill="hold"/>
                                        <p:tgtEl>
                                          <p:spTgt spid="110">
                                            <p:txEl>
                                              <p:pRg st="2" end="2"/>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ppt_x"/>
                                          </p:val>
                                        </p:tav>
                                        <p:tav tm="100000">
                                          <p:val>
                                            <p:strVal val="#ppt_x"/>
                                          </p:val>
                                        </p:tav>
                                      </p:tavLst>
                                    </p:anim>
                                    <p:anim calcmode="lin" valueType="num">
                                      <p:cBhvr additive="base">
                                        <p:cTn id="6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37"/>
                                        </p:tgtEl>
                                        <p:attrNameLst>
                                          <p:attrName>style.visibility</p:attrName>
                                        </p:attrNameLst>
                                      </p:cBhvr>
                                      <p:to>
                                        <p:strVal val="visible"/>
                                      </p:to>
                                    </p:set>
                                    <p:anim calcmode="lin" valueType="num">
                                      <p:cBhvr additive="base">
                                        <p:cTn id="69" dur="500" fill="hold"/>
                                        <p:tgtEl>
                                          <p:spTgt spid="37"/>
                                        </p:tgtEl>
                                        <p:attrNameLst>
                                          <p:attrName>ppt_x</p:attrName>
                                        </p:attrNameLst>
                                      </p:cBhvr>
                                      <p:tavLst>
                                        <p:tav tm="0">
                                          <p:val>
                                            <p:strVal val="0-#ppt_w/2"/>
                                          </p:val>
                                        </p:tav>
                                        <p:tav tm="100000">
                                          <p:val>
                                            <p:strVal val="#ppt_x"/>
                                          </p:val>
                                        </p:tav>
                                      </p:tavLst>
                                    </p:anim>
                                    <p:anim calcmode="lin" valueType="num">
                                      <p:cBhvr additive="base">
                                        <p:cTn id="70" dur="500" fill="hold"/>
                                        <p:tgtEl>
                                          <p:spTgt spid="37"/>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7">
                                            <p:txEl>
                                              <p:pRg st="0" end="0"/>
                                            </p:txEl>
                                          </p:spTgt>
                                        </p:tgtEl>
                                        <p:attrNameLst>
                                          <p:attrName>style.visibility</p:attrName>
                                        </p:attrNameLst>
                                      </p:cBhvr>
                                      <p:to>
                                        <p:strVal val="visible"/>
                                      </p:to>
                                    </p:set>
                                    <p:anim calcmode="lin" valueType="num">
                                      <p:cBhvr additive="base">
                                        <p:cTn id="73"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37">
                                            <p:txEl>
                                              <p:pRg st="1" end="1"/>
                                            </p:txEl>
                                          </p:spTgt>
                                        </p:tgtEl>
                                        <p:attrNameLst>
                                          <p:attrName>style.visibility</p:attrName>
                                        </p:attrNameLst>
                                      </p:cBhvr>
                                      <p:to>
                                        <p:strVal val="visible"/>
                                      </p:to>
                                    </p:set>
                                    <p:anim calcmode="lin" valueType="num">
                                      <p:cBhvr additive="base">
                                        <p:cTn id="79"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37">
                                            <p:txEl>
                                              <p:pRg st="2" end="2"/>
                                            </p:txEl>
                                          </p:spTgt>
                                        </p:tgtEl>
                                        <p:attrNameLst>
                                          <p:attrName>style.visibility</p:attrName>
                                        </p:attrNameLst>
                                      </p:cBhvr>
                                      <p:to>
                                        <p:strVal val="visible"/>
                                      </p:to>
                                    </p:set>
                                    <p:anim calcmode="lin" valueType="num">
                                      <p:cBhvr additive="base">
                                        <p:cTn id="85"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7">
                                            <p:txEl>
                                              <p:pRg st="2" end="2"/>
                                            </p:txEl>
                                          </p:spTgt>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additive="base">
                                        <p:cTn id="89" dur="500" fill="hold"/>
                                        <p:tgtEl>
                                          <p:spTgt spid="55"/>
                                        </p:tgtEl>
                                        <p:attrNameLst>
                                          <p:attrName>ppt_x</p:attrName>
                                        </p:attrNameLst>
                                      </p:cBhvr>
                                      <p:tavLst>
                                        <p:tav tm="0">
                                          <p:val>
                                            <p:strVal val="0-#ppt_w/2"/>
                                          </p:val>
                                        </p:tav>
                                        <p:tav tm="100000">
                                          <p:val>
                                            <p:strVal val="#ppt_x"/>
                                          </p:val>
                                        </p:tav>
                                      </p:tavLst>
                                    </p:anim>
                                    <p:anim calcmode="lin" valueType="num">
                                      <p:cBhvr additive="base">
                                        <p:cTn id="9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39"/>
                                        </p:tgtEl>
                                        <p:attrNameLst>
                                          <p:attrName>style.visibility</p:attrName>
                                        </p:attrNameLst>
                                      </p:cBhvr>
                                      <p:to>
                                        <p:strVal val="visible"/>
                                      </p:to>
                                    </p:set>
                                    <p:anim calcmode="lin" valueType="num">
                                      <p:cBhvr additive="base">
                                        <p:cTn id="95" dur="500" fill="hold"/>
                                        <p:tgtEl>
                                          <p:spTgt spid="39"/>
                                        </p:tgtEl>
                                        <p:attrNameLst>
                                          <p:attrName>ppt_x</p:attrName>
                                        </p:attrNameLst>
                                      </p:cBhvr>
                                      <p:tavLst>
                                        <p:tav tm="0">
                                          <p:val>
                                            <p:strVal val="0-#ppt_w/2"/>
                                          </p:val>
                                        </p:tav>
                                        <p:tav tm="100000">
                                          <p:val>
                                            <p:strVal val="#ppt_x"/>
                                          </p:val>
                                        </p:tav>
                                      </p:tavLst>
                                    </p:anim>
                                    <p:anim calcmode="lin" valueType="num">
                                      <p:cBhvr additive="base">
                                        <p:cTn id="9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37">
                                            <p:txEl>
                                              <p:pRg st="3" end="3"/>
                                            </p:txEl>
                                          </p:spTgt>
                                        </p:tgtEl>
                                        <p:attrNameLst>
                                          <p:attrName>style.visibility</p:attrName>
                                        </p:attrNameLst>
                                      </p:cBhvr>
                                      <p:to>
                                        <p:strVal val="visible"/>
                                      </p:to>
                                    </p:set>
                                    <p:anim calcmode="lin" valueType="num">
                                      <p:cBhvr additive="base">
                                        <p:cTn id="101"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37">
                                            <p:txEl>
                                              <p:pRg st="3" end="3"/>
                                            </p:txEl>
                                          </p:spTgt>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56"/>
                                        </p:tgtEl>
                                        <p:attrNameLst>
                                          <p:attrName>style.visibility</p:attrName>
                                        </p:attrNameLst>
                                      </p:cBhvr>
                                      <p:to>
                                        <p:strVal val="visible"/>
                                      </p:to>
                                    </p:set>
                                    <p:anim calcmode="lin" valueType="num">
                                      <p:cBhvr additive="base">
                                        <p:cTn id="105" dur="500" fill="hold"/>
                                        <p:tgtEl>
                                          <p:spTgt spid="56"/>
                                        </p:tgtEl>
                                        <p:attrNameLst>
                                          <p:attrName>ppt_x</p:attrName>
                                        </p:attrNameLst>
                                      </p:cBhvr>
                                      <p:tavLst>
                                        <p:tav tm="0">
                                          <p:val>
                                            <p:strVal val="0-#ppt_w/2"/>
                                          </p:val>
                                        </p:tav>
                                        <p:tav tm="100000">
                                          <p:val>
                                            <p:strVal val="#ppt_x"/>
                                          </p:val>
                                        </p:tav>
                                      </p:tavLst>
                                    </p:anim>
                                    <p:anim calcmode="lin" valueType="num">
                                      <p:cBhvr additive="base">
                                        <p:cTn id="106"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8" grpId="0" animBg="1"/>
      <p:bldP spid="43" grpId="0" animBg="1"/>
      <p:bldP spid="55" grpId="0" animBg="1"/>
      <p:bldP spid="56" grpId="0" animBg="1"/>
      <p:bldP spid="37" grpId="0" animBg="1"/>
      <p:bldP spid="46"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28600" y="129540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says something similar about the number of places that circles intersect. </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grpSp>
        <p:nvGrpSpPr>
          <p:cNvPr id="1111045" name="Group 1111044">
            <a:extLst>
              <a:ext uri="{FF2B5EF4-FFF2-40B4-BE49-F238E27FC236}">
                <a16:creationId xmlns:a16="http://schemas.microsoft.com/office/drawing/2014/main" id="{1964A31E-FD5E-468C-AB09-E5B203E55671}"/>
              </a:ext>
            </a:extLst>
          </p:cNvPr>
          <p:cNvGrpSpPr/>
          <p:nvPr/>
        </p:nvGrpSpPr>
        <p:grpSpPr>
          <a:xfrm>
            <a:off x="1676400" y="2133600"/>
            <a:ext cx="4393474" cy="1524000"/>
            <a:chOff x="1524000" y="2438400"/>
            <a:chExt cx="4393474" cy="1524000"/>
          </a:xfrm>
        </p:grpSpPr>
        <p:sp>
          <p:nvSpPr>
            <p:cNvPr id="5" name="Oval 4">
              <a:extLst>
                <a:ext uri="{FF2B5EF4-FFF2-40B4-BE49-F238E27FC236}">
                  <a16:creationId xmlns:a16="http://schemas.microsoft.com/office/drawing/2014/main" id="{BA843D55-D812-4CFA-B10E-E464504282AC}"/>
                </a:ext>
              </a:extLst>
            </p:cNvPr>
            <p:cNvSpPr/>
            <p:nvPr/>
          </p:nvSpPr>
          <p:spPr bwMode="auto">
            <a:xfrm>
              <a:off x="4563151" y="2799818"/>
              <a:ext cx="1066799" cy="970993"/>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8" name="Oval 7">
              <a:extLst>
                <a:ext uri="{FF2B5EF4-FFF2-40B4-BE49-F238E27FC236}">
                  <a16:creationId xmlns:a16="http://schemas.microsoft.com/office/drawing/2014/main" id="{D92FBE95-6BA6-4D62-8897-1824B9CE929D}"/>
                </a:ext>
              </a:extLst>
            </p:cNvPr>
            <p:cNvSpPr>
              <a:spLocks noChangeAspect="1"/>
            </p:cNvSpPr>
            <p:nvPr/>
          </p:nvSpPr>
          <p:spPr bwMode="auto">
            <a:xfrm flipH="1" flipV="1">
              <a:off x="4613495" y="2961739"/>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0" name="Rectangle 9">
              <a:extLst>
                <a:ext uri="{FF2B5EF4-FFF2-40B4-BE49-F238E27FC236}">
                  <a16:creationId xmlns:a16="http://schemas.microsoft.com/office/drawing/2014/main" id="{E23E7119-2063-4E58-BDA4-6DDC150367AE}"/>
                </a:ext>
              </a:extLst>
            </p:cNvPr>
            <p:cNvSpPr/>
            <p:nvPr/>
          </p:nvSpPr>
          <p:spPr>
            <a:xfrm>
              <a:off x="4369640" y="2699546"/>
              <a:ext cx="320922" cy="461665"/>
            </a:xfrm>
            <a:prstGeom prst="rect">
              <a:avLst/>
            </a:prstGeom>
          </p:spPr>
          <p:txBody>
            <a:bodyPr wrap="none">
              <a:spAutoFit/>
            </a:bodyPr>
            <a:lstStyle/>
            <a:p>
              <a:pPr algn="l"/>
              <a:r>
                <a:rPr lang="en-US" sz="2400" dirty="0">
                  <a:solidFill>
                    <a:srgbClr val="FFC000"/>
                  </a:solidFill>
                </a:rPr>
                <a:t>a</a:t>
              </a:r>
              <a:endParaRPr lang="en-US" sz="2400" dirty="0"/>
            </a:p>
          </p:txBody>
        </p:sp>
        <p:sp>
          <p:nvSpPr>
            <p:cNvPr id="11" name="Oval 10">
              <a:extLst>
                <a:ext uri="{FF2B5EF4-FFF2-40B4-BE49-F238E27FC236}">
                  <a16:creationId xmlns:a16="http://schemas.microsoft.com/office/drawing/2014/main" id="{4E62CA78-A86A-45FC-A508-306F702B7E58}"/>
                </a:ext>
              </a:extLst>
            </p:cNvPr>
            <p:cNvSpPr>
              <a:spLocks noChangeAspect="1"/>
            </p:cNvSpPr>
            <p:nvPr/>
          </p:nvSpPr>
          <p:spPr bwMode="auto">
            <a:xfrm flipH="1" flipV="1">
              <a:off x="4752832" y="3638941"/>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2" name="Rectangle 11">
              <a:extLst>
                <a:ext uri="{FF2B5EF4-FFF2-40B4-BE49-F238E27FC236}">
                  <a16:creationId xmlns:a16="http://schemas.microsoft.com/office/drawing/2014/main" id="{173618F1-3D02-49F8-B731-C4166457D90B}"/>
                </a:ext>
              </a:extLst>
            </p:cNvPr>
            <p:cNvSpPr/>
            <p:nvPr/>
          </p:nvSpPr>
          <p:spPr>
            <a:xfrm>
              <a:off x="4482851" y="3500735"/>
              <a:ext cx="338554" cy="461665"/>
            </a:xfrm>
            <a:prstGeom prst="rect">
              <a:avLst/>
            </a:prstGeom>
          </p:spPr>
          <p:txBody>
            <a:bodyPr wrap="none">
              <a:spAutoFit/>
            </a:bodyPr>
            <a:lstStyle/>
            <a:p>
              <a:pPr algn="l"/>
              <a:r>
                <a:rPr lang="en-US" sz="2400" dirty="0">
                  <a:solidFill>
                    <a:srgbClr val="FFC000"/>
                  </a:solidFill>
                </a:rPr>
                <a:t>b</a:t>
              </a:r>
              <a:endParaRPr lang="en-US" sz="2400" dirty="0"/>
            </a:p>
          </p:txBody>
        </p:sp>
        <p:sp>
          <p:nvSpPr>
            <p:cNvPr id="13" name="Oval 12">
              <a:extLst>
                <a:ext uri="{FF2B5EF4-FFF2-40B4-BE49-F238E27FC236}">
                  <a16:creationId xmlns:a16="http://schemas.microsoft.com/office/drawing/2014/main" id="{6D94C988-4EFD-47C6-87CE-D399A6C6D6A0}"/>
                </a:ext>
              </a:extLst>
            </p:cNvPr>
            <p:cNvSpPr>
              <a:spLocks noChangeAspect="1"/>
            </p:cNvSpPr>
            <p:nvPr/>
          </p:nvSpPr>
          <p:spPr bwMode="auto">
            <a:xfrm flipH="1" flipV="1">
              <a:off x="5573485" y="3381525"/>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4" name="Rectangle 13">
              <a:extLst>
                <a:ext uri="{FF2B5EF4-FFF2-40B4-BE49-F238E27FC236}">
                  <a16:creationId xmlns:a16="http://schemas.microsoft.com/office/drawing/2014/main" id="{58811383-3B6A-46DF-8874-686EF62C6766}"/>
                </a:ext>
              </a:extLst>
            </p:cNvPr>
            <p:cNvSpPr/>
            <p:nvPr/>
          </p:nvSpPr>
          <p:spPr>
            <a:xfrm>
              <a:off x="5596552" y="3174274"/>
              <a:ext cx="320922" cy="461665"/>
            </a:xfrm>
            <a:prstGeom prst="rect">
              <a:avLst/>
            </a:prstGeom>
          </p:spPr>
          <p:txBody>
            <a:bodyPr wrap="none">
              <a:spAutoFit/>
            </a:bodyPr>
            <a:lstStyle/>
            <a:p>
              <a:pPr algn="l"/>
              <a:r>
                <a:rPr lang="en-US" sz="2400" dirty="0">
                  <a:solidFill>
                    <a:srgbClr val="FFC000"/>
                  </a:solidFill>
                </a:rPr>
                <a:t>c</a:t>
              </a:r>
              <a:endParaRPr lang="en-US" sz="2400" dirty="0"/>
            </a:p>
          </p:txBody>
        </p:sp>
        <p:sp>
          <p:nvSpPr>
            <p:cNvPr id="15" name="Rectangle 14">
              <a:extLst>
                <a:ext uri="{FF2B5EF4-FFF2-40B4-BE49-F238E27FC236}">
                  <a16:creationId xmlns:a16="http://schemas.microsoft.com/office/drawing/2014/main" id="{25CF4654-33B5-4B49-8CD4-F35801C663A7}"/>
                </a:ext>
              </a:extLst>
            </p:cNvPr>
            <p:cNvSpPr/>
            <p:nvPr/>
          </p:nvSpPr>
          <p:spPr>
            <a:xfrm>
              <a:off x="1524000" y="2467417"/>
              <a:ext cx="492443" cy="461665"/>
            </a:xfrm>
            <a:prstGeom prst="rect">
              <a:avLst/>
            </a:prstGeom>
          </p:spPr>
          <p:txBody>
            <a:bodyPr wrap="none">
              <a:spAutoFit/>
            </a:bodyPr>
            <a:lstStyle/>
            <a:p>
              <a:pPr algn="l"/>
              <a:r>
                <a:rPr lang="en-US" sz="2400" dirty="0">
                  <a:solidFill>
                    <a:srgbClr val="FFC000"/>
                  </a:solidFill>
                </a:rPr>
                <a:t>C</a:t>
              </a:r>
              <a:r>
                <a:rPr lang="en-US" sz="2400" baseline="-25000" dirty="0">
                  <a:solidFill>
                    <a:srgbClr val="FFC000"/>
                  </a:solidFill>
                </a:rPr>
                <a:t>1</a:t>
              </a:r>
              <a:endParaRPr lang="en-US" sz="2400" dirty="0"/>
            </a:p>
          </p:txBody>
        </p:sp>
        <p:sp>
          <p:nvSpPr>
            <p:cNvPr id="17" name="Oval 16">
              <a:extLst>
                <a:ext uri="{FF2B5EF4-FFF2-40B4-BE49-F238E27FC236}">
                  <a16:creationId xmlns:a16="http://schemas.microsoft.com/office/drawing/2014/main" id="{1A450B73-4B7A-4C43-B874-02B5A18785B4}"/>
                </a:ext>
              </a:extLst>
            </p:cNvPr>
            <p:cNvSpPr/>
            <p:nvPr/>
          </p:nvSpPr>
          <p:spPr bwMode="auto">
            <a:xfrm>
              <a:off x="1858968" y="2610407"/>
              <a:ext cx="1066799" cy="970993"/>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8" name="Oval 17">
              <a:extLst>
                <a:ext uri="{FF2B5EF4-FFF2-40B4-BE49-F238E27FC236}">
                  <a16:creationId xmlns:a16="http://schemas.microsoft.com/office/drawing/2014/main" id="{7D5D53E5-B63A-4828-96CD-9089D8DFF407}"/>
                </a:ext>
              </a:extLst>
            </p:cNvPr>
            <p:cNvSpPr/>
            <p:nvPr/>
          </p:nvSpPr>
          <p:spPr bwMode="auto">
            <a:xfrm>
              <a:off x="2500146" y="2640874"/>
              <a:ext cx="702527" cy="711926"/>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21" name="Oval 20">
              <a:extLst>
                <a:ext uri="{FF2B5EF4-FFF2-40B4-BE49-F238E27FC236}">
                  <a16:creationId xmlns:a16="http://schemas.microsoft.com/office/drawing/2014/main" id="{F5486AD5-B641-4B90-8AF5-AA077E18F660}"/>
                </a:ext>
              </a:extLst>
            </p:cNvPr>
            <p:cNvSpPr>
              <a:spLocks noChangeAspect="1"/>
            </p:cNvSpPr>
            <p:nvPr/>
          </p:nvSpPr>
          <p:spPr bwMode="auto">
            <a:xfrm flipH="1" flipV="1">
              <a:off x="2623874" y="2629771"/>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3" name="Oval 22">
              <a:extLst>
                <a:ext uri="{FF2B5EF4-FFF2-40B4-BE49-F238E27FC236}">
                  <a16:creationId xmlns:a16="http://schemas.microsoft.com/office/drawing/2014/main" id="{BBCC7ABF-AD6B-4A43-B988-468AFD0DB803}"/>
                </a:ext>
              </a:extLst>
            </p:cNvPr>
            <p:cNvSpPr>
              <a:spLocks noChangeAspect="1"/>
            </p:cNvSpPr>
            <p:nvPr/>
          </p:nvSpPr>
          <p:spPr bwMode="auto">
            <a:xfrm flipH="1" flipV="1">
              <a:off x="2808610" y="3289663"/>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5" name="Rectangle 24">
              <a:extLst>
                <a:ext uri="{FF2B5EF4-FFF2-40B4-BE49-F238E27FC236}">
                  <a16:creationId xmlns:a16="http://schemas.microsoft.com/office/drawing/2014/main" id="{76C485F3-040C-419D-BE89-1626E4142BD7}"/>
                </a:ext>
              </a:extLst>
            </p:cNvPr>
            <p:cNvSpPr/>
            <p:nvPr/>
          </p:nvSpPr>
          <p:spPr>
            <a:xfrm>
              <a:off x="3167430" y="2438400"/>
              <a:ext cx="492443" cy="461665"/>
            </a:xfrm>
            <a:prstGeom prst="rect">
              <a:avLst/>
            </a:prstGeom>
          </p:spPr>
          <p:txBody>
            <a:bodyPr wrap="none">
              <a:spAutoFit/>
            </a:bodyPr>
            <a:lstStyle/>
            <a:p>
              <a:pPr algn="l"/>
              <a:r>
                <a:rPr lang="en-US" sz="2400" dirty="0">
                  <a:solidFill>
                    <a:srgbClr val="FFC000"/>
                  </a:solidFill>
                </a:rPr>
                <a:t>C</a:t>
              </a:r>
              <a:r>
                <a:rPr lang="en-US" altLang="en-US" sz="2400" baseline="-25000" dirty="0">
                  <a:solidFill>
                    <a:srgbClr val="FFC000"/>
                  </a:solidFill>
                </a:rPr>
                <a:t>2</a:t>
              </a:r>
              <a:endParaRPr lang="en-US" sz="2400" dirty="0"/>
            </a:p>
          </p:txBody>
        </p:sp>
        <p:sp>
          <p:nvSpPr>
            <p:cNvPr id="26" name="Rectangle 25">
              <a:extLst>
                <a:ext uri="{FF2B5EF4-FFF2-40B4-BE49-F238E27FC236}">
                  <a16:creationId xmlns:a16="http://schemas.microsoft.com/office/drawing/2014/main" id="{4743D4C7-87D2-4404-9D68-2E7DE1190A18}"/>
                </a:ext>
              </a:extLst>
            </p:cNvPr>
            <p:cNvSpPr/>
            <p:nvPr/>
          </p:nvSpPr>
          <p:spPr>
            <a:xfrm>
              <a:off x="5248950" y="2475411"/>
              <a:ext cx="389850" cy="461665"/>
            </a:xfrm>
            <a:prstGeom prst="rect">
              <a:avLst/>
            </a:prstGeom>
          </p:spPr>
          <p:txBody>
            <a:bodyPr wrap="none">
              <a:spAutoFit/>
            </a:bodyPr>
            <a:lstStyle/>
            <a:p>
              <a:pPr algn="l"/>
              <a:r>
                <a:rPr lang="en-US" sz="2400" dirty="0">
                  <a:solidFill>
                    <a:srgbClr val="FFC000"/>
                  </a:solidFill>
                </a:rPr>
                <a:t>C</a:t>
              </a:r>
              <a:endParaRPr lang="en-US" sz="2400" dirty="0"/>
            </a:p>
          </p:txBody>
        </p:sp>
      </p:grpSp>
      <p:sp>
        <p:nvSpPr>
          <p:cNvPr id="38" name="Rectangle 2">
            <a:extLst>
              <a:ext uri="{FF2B5EF4-FFF2-40B4-BE49-F238E27FC236}">
                <a16:creationId xmlns:a16="http://schemas.microsoft.com/office/drawing/2014/main" id="{8AD18A97-0D46-4C69-A655-C9CDD011C12B}"/>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9" name="Rectangle 2">
            <a:extLst>
              <a:ext uri="{FF2B5EF4-FFF2-40B4-BE49-F238E27FC236}">
                <a16:creationId xmlns:a16="http://schemas.microsoft.com/office/drawing/2014/main" id="{260AD04F-3B3D-48FB-A487-0AA1937B89DF}"/>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16:</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4" name="Text Box 10">
            <a:extLst>
              <a:ext uri="{FF2B5EF4-FFF2-40B4-BE49-F238E27FC236}">
                <a16:creationId xmlns:a16="http://schemas.microsoft.com/office/drawing/2014/main" id="{4A5E2566-9D65-4DB5-BC04-6294AE716423}"/>
              </a:ext>
            </a:extLst>
          </p:cNvPr>
          <p:cNvSpPr txBox="1">
            <a:spLocks noChangeArrowheads="1"/>
          </p:cNvSpPr>
          <p:nvPr/>
        </p:nvSpPr>
        <p:spPr bwMode="auto">
          <a:xfrm>
            <a:off x="152400" y="3564553"/>
            <a:ext cx="9067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says something similar about the number of places that circles intersect. </a:t>
            </a:r>
            <a:r>
              <a:rPr lang="en-US" altLang="en-US" sz="2400" dirty="0">
                <a:solidFill>
                  <a:srgbClr val="FFC000"/>
                </a:solidFill>
              </a:rPr>
              <a:t> </a:t>
            </a:r>
            <a:br>
              <a:rPr lang="en-US" altLang="en-US" sz="2400" dirty="0">
                <a:solidFill>
                  <a:srgbClr val="FFC000"/>
                </a:solidFill>
              </a:rPr>
            </a:br>
            <a:r>
              <a:rPr lang="en-US" altLang="en-US" sz="2400" dirty="0">
                <a:solidFill>
                  <a:srgbClr val="FFC000"/>
                </a:solidFill>
              </a:rPr>
              <a:t> </a:t>
            </a:r>
            <a:r>
              <a:rPr lang="en-US" altLang="en-US" sz="2400" dirty="0">
                <a:solidFill>
                  <a:srgbClr val="FFC000"/>
                </a:solidFill>
                <a:latin typeface="Symbol" pitchFamily="18" charset="2"/>
              </a:rPr>
              <a:t>"</a:t>
            </a:r>
            <a:r>
              <a:rPr lang="en-US" altLang="en-US" sz="2400" dirty="0">
                <a:solidFill>
                  <a:srgbClr val="FFC000"/>
                </a:solidFill>
              </a:rPr>
              <a:t>C</a:t>
            </a:r>
            <a:r>
              <a:rPr lang="en-US" altLang="en-US" sz="2400" baseline="-25000" dirty="0">
                <a:solidFill>
                  <a:srgbClr val="FFC000"/>
                </a:solidFill>
              </a:rPr>
              <a:t>1</a:t>
            </a:r>
            <a:r>
              <a:rPr lang="en-US" altLang="en-US" sz="2400" dirty="0">
                <a:solidFill>
                  <a:srgbClr val="FFC000"/>
                </a:solidFill>
              </a:rPr>
              <a:t>,C</a:t>
            </a:r>
            <a:r>
              <a:rPr lang="en-US" altLang="en-US" sz="2400" baseline="-25000" dirty="0">
                <a:solidFill>
                  <a:srgbClr val="FFC000"/>
                </a:solidFill>
              </a:rPr>
              <a:t>2</a:t>
            </a:r>
            <a:r>
              <a:rPr lang="en-US" altLang="en-US" sz="2400" dirty="0">
                <a:solidFill>
                  <a:srgbClr val="FFC000"/>
                </a:solidFill>
                <a:latin typeface="Symbol" pitchFamily="18" charset="2"/>
              </a:rPr>
              <a:t>,</a:t>
            </a:r>
            <a:r>
              <a:rPr lang="en-US" altLang="en-US" sz="2400" dirty="0">
                <a:solidFill>
                  <a:srgbClr val="FFC000"/>
                </a:solidFill>
              </a:rPr>
              <a:t>  </a:t>
            </a:r>
            <a:r>
              <a:rPr lang="en-US" altLang="en-US" sz="2400" dirty="0" err="1">
                <a:solidFill>
                  <a:srgbClr val="FFC000"/>
                </a:solidFill>
              </a:rPr>
              <a:t>IsCircle</a:t>
            </a:r>
            <a:r>
              <a:rPr lang="en-US" altLang="en-US" sz="2400" dirty="0">
                <a:solidFill>
                  <a:srgbClr val="FFC000"/>
                </a:solidFill>
              </a:rPr>
              <a:t>(C</a:t>
            </a:r>
            <a:r>
              <a:rPr lang="en-US" altLang="en-US" sz="2400" baseline="-25000" dirty="0">
                <a:solidFill>
                  <a:srgbClr val="FFC000"/>
                </a:solidFill>
              </a:rPr>
              <a:t>1</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IsCircle</a:t>
            </a:r>
            <a:r>
              <a:rPr lang="en-US" altLang="en-US" sz="2400" dirty="0">
                <a:solidFill>
                  <a:srgbClr val="FFC000"/>
                </a:solidFill>
              </a:rPr>
              <a:t>(C</a:t>
            </a:r>
            <a:r>
              <a:rPr lang="en-US" altLang="en-US" sz="2400" baseline="-25000" dirty="0">
                <a:solidFill>
                  <a:srgbClr val="FFC000"/>
                </a:solidFill>
              </a:rPr>
              <a:t>2</a:t>
            </a:r>
            <a:r>
              <a:rPr lang="en-US" altLang="en-US" sz="2400" dirty="0">
                <a:solidFill>
                  <a:srgbClr val="FFC000"/>
                </a:solidFill>
              </a:rPr>
              <a:t>)</a:t>
            </a:r>
            <a:br>
              <a:rPr lang="en-US" altLang="en-US" sz="2400" dirty="0">
                <a:solidFill>
                  <a:srgbClr val="FFC000"/>
                </a:solidFill>
              </a:rPr>
            </a:b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 (</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,0) </a:t>
            </a:r>
            <a:br>
              <a:rPr lang="en-US" altLang="en-US" sz="2400" dirty="0">
                <a:solidFill>
                  <a:srgbClr val="FFC000"/>
                </a:solidFill>
              </a:rPr>
            </a:b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,1)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2996428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11045"/>
                                        </p:tgtEl>
                                        <p:attrNameLst>
                                          <p:attrName>style.visibility</p:attrName>
                                        </p:attrNameLst>
                                      </p:cBhvr>
                                      <p:to>
                                        <p:strVal val="visible"/>
                                      </p:to>
                                    </p:set>
                                    <p:anim calcmode="lin" valueType="num">
                                      <p:cBhvr additive="base">
                                        <p:cTn id="15" dur="500" fill="hold"/>
                                        <p:tgtEl>
                                          <p:spTgt spid="1111045"/>
                                        </p:tgtEl>
                                        <p:attrNameLst>
                                          <p:attrName>ppt_x</p:attrName>
                                        </p:attrNameLst>
                                      </p:cBhvr>
                                      <p:tavLst>
                                        <p:tav tm="0">
                                          <p:val>
                                            <p:strVal val="#ppt_x"/>
                                          </p:val>
                                        </p:tav>
                                        <p:tav tm="100000">
                                          <p:val>
                                            <p:strVal val="#ppt_x"/>
                                          </p:val>
                                        </p:tav>
                                      </p:tavLst>
                                    </p:anim>
                                    <p:anim calcmode="lin" valueType="num">
                                      <p:cBhvr additive="base">
                                        <p:cTn id="16" dur="500" fill="hold"/>
                                        <p:tgtEl>
                                          <p:spTgt spid="111104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additive="base">
                                        <p:cTn id="21" dur="500" fill="hold"/>
                                        <p:tgtEl>
                                          <p:spTgt spid="38"/>
                                        </p:tgtEl>
                                        <p:attrNameLst>
                                          <p:attrName>ppt_x</p:attrName>
                                        </p:attrNameLst>
                                      </p:cBhvr>
                                      <p:tavLst>
                                        <p:tav tm="0">
                                          <p:val>
                                            <p:strVal val="#ppt_x"/>
                                          </p:val>
                                        </p:tav>
                                        <p:tav tm="100000">
                                          <p:val>
                                            <p:strVal val="#ppt_x"/>
                                          </p:val>
                                        </p:tav>
                                      </p:tavLst>
                                    </p:anim>
                                    <p:anim calcmode="lin" valueType="num">
                                      <p:cBhvr additive="base">
                                        <p:cTn id="2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ppt_x"/>
                                          </p:val>
                                        </p:tav>
                                        <p:tav tm="100000">
                                          <p:val>
                                            <p:strVal val="#ppt_x"/>
                                          </p:val>
                                        </p:tav>
                                      </p:tavLst>
                                    </p:anim>
                                    <p:anim calcmode="lin" valueType="num">
                                      <p:cBhvr additive="base">
                                        <p:cTn id="2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38" grpId="0"/>
      <p:bldP spid="39" grpId="0"/>
      <p:bldP spid="24"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28600" y="129540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says something similar about the number of places that circles intersect. </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grpSp>
        <p:nvGrpSpPr>
          <p:cNvPr id="1111045" name="Group 1111044">
            <a:extLst>
              <a:ext uri="{FF2B5EF4-FFF2-40B4-BE49-F238E27FC236}">
                <a16:creationId xmlns:a16="http://schemas.microsoft.com/office/drawing/2014/main" id="{1964A31E-FD5E-468C-AB09-E5B203E55671}"/>
              </a:ext>
            </a:extLst>
          </p:cNvPr>
          <p:cNvGrpSpPr/>
          <p:nvPr/>
        </p:nvGrpSpPr>
        <p:grpSpPr>
          <a:xfrm>
            <a:off x="1676400" y="2133600"/>
            <a:ext cx="4393474" cy="1524000"/>
            <a:chOff x="1524000" y="2438400"/>
            <a:chExt cx="4393474" cy="1524000"/>
          </a:xfrm>
        </p:grpSpPr>
        <p:sp>
          <p:nvSpPr>
            <p:cNvPr id="5" name="Oval 4">
              <a:extLst>
                <a:ext uri="{FF2B5EF4-FFF2-40B4-BE49-F238E27FC236}">
                  <a16:creationId xmlns:a16="http://schemas.microsoft.com/office/drawing/2014/main" id="{BA843D55-D812-4CFA-B10E-E464504282AC}"/>
                </a:ext>
              </a:extLst>
            </p:cNvPr>
            <p:cNvSpPr/>
            <p:nvPr/>
          </p:nvSpPr>
          <p:spPr bwMode="auto">
            <a:xfrm>
              <a:off x="4563151" y="2799818"/>
              <a:ext cx="1066799" cy="970993"/>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8" name="Oval 7">
              <a:extLst>
                <a:ext uri="{FF2B5EF4-FFF2-40B4-BE49-F238E27FC236}">
                  <a16:creationId xmlns:a16="http://schemas.microsoft.com/office/drawing/2014/main" id="{D92FBE95-6BA6-4D62-8897-1824B9CE929D}"/>
                </a:ext>
              </a:extLst>
            </p:cNvPr>
            <p:cNvSpPr>
              <a:spLocks noChangeAspect="1"/>
            </p:cNvSpPr>
            <p:nvPr/>
          </p:nvSpPr>
          <p:spPr bwMode="auto">
            <a:xfrm flipH="1" flipV="1">
              <a:off x="4613495" y="2961739"/>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0" name="Rectangle 9">
              <a:extLst>
                <a:ext uri="{FF2B5EF4-FFF2-40B4-BE49-F238E27FC236}">
                  <a16:creationId xmlns:a16="http://schemas.microsoft.com/office/drawing/2014/main" id="{E23E7119-2063-4E58-BDA4-6DDC150367AE}"/>
                </a:ext>
              </a:extLst>
            </p:cNvPr>
            <p:cNvSpPr/>
            <p:nvPr/>
          </p:nvSpPr>
          <p:spPr>
            <a:xfrm>
              <a:off x="4369640" y="2699546"/>
              <a:ext cx="320922" cy="461665"/>
            </a:xfrm>
            <a:prstGeom prst="rect">
              <a:avLst/>
            </a:prstGeom>
          </p:spPr>
          <p:txBody>
            <a:bodyPr wrap="none">
              <a:spAutoFit/>
            </a:bodyPr>
            <a:lstStyle/>
            <a:p>
              <a:pPr algn="l"/>
              <a:r>
                <a:rPr lang="en-US" sz="2400" dirty="0">
                  <a:solidFill>
                    <a:srgbClr val="FFC000"/>
                  </a:solidFill>
                </a:rPr>
                <a:t>a</a:t>
              </a:r>
              <a:endParaRPr lang="en-US" sz="2400" dirty="0"/>
            </a:p>
          </p:txBody>
        </p:sp>
        <p:sp>
          <p:nvSpPr>
            <p:cNvPr id="11" name="Oval 10">
              <a:extLst>
                <a:ext uri="{FF2B5EF4-FFF2-40B4-BE49-F238E27FC236}">
                  <a16:creationId xmlns:a16="http://schemas.microsoft.com/office/drawing/2014/main" id="{4E62CA78-A86A-45FC-A508-306F702B7E58}"/>
                </a:ext>
              </a:extLst>
            </p:cNvPr>
            <p:cNvSpPr>
              <a:spLocks noChangeAspect="1"/>
            </p:cNvSpPr>
            <p:nvPr/>
          </p:nvSpPr>
          <p:spPr bwMode="auto">
            <a:xfrm flipH="1" flipV="1">
              <a:off x="4752832" y="3638941"/>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2" name="Rectangle 11">
              <a:extLst>
                <a:ext uri="{FF2B5EF4-FFF2-40B4-BE49-F238E27FC236}">
                  <a16:creationId xmlns:a16="http://schemas.microsoft.com/office/drawing/2014/main" id="{173618F1-3D02-49F8-B731-C4166457D90B}"/>
                </a:ext>
              </a:extLst>
            </p:cNvPr>
            <p:cNvSpPr/>
            <p:nvPr/>
          </p:nvSpPr>
          <p:spPr>
            <a:xfrm>
              <a:off x="4482851" y="3500735"/>
              <a:ext cx="338554" cy="461665"/>
            </a:xfrm>
            <a:prstGeom prst="rect">
              <a:avLst/>
            </a:prstGeom>
          </p:spPr>
          <p:txBody>
            <a:bodyPr wrap="none">
              <a:spAutoFit/>
            </a:bodyPr>
            <a:lstStyle/>
            <a:p>
              <a:pPr algn="l"/>
              <a:r>
                <a:rPr lang="en-US" sz="2400" dirty="0">
                  <a:solidFill>
                    <a:srgbClr val="FFC000"/>
                  </a:solidFill>
                </a:rPr>
                <a:t>b</a:t>
              </a:r>
              <a:endParaRPr lang="en-US" sz="2400" dirty="0"/>
            </a:p>
          </p:txBody>
        </p:sp>
        <p:sp>
          <p:nvSpPr>
            <p:cNvPr id="13" name="Oval 12">
              <a:extLst>
                <a:ext uri="{FF2B5EF4-FFF2-40B4-BE49-F238E27FC236}">
                  <a16:creationId xmlns:a16="http://schemas.microsoft.com/office/drawing/2014/main" id="{6D94C988-4EFD-47C6-87CE-D399A6C6D6A0}"/>
                </a:ext>
              </a:extLst>
            </p:cNvPr>
            <p:cNvSpPr>
              <a:spLocks noChangeAspect="1"/>
            </p:cNvSpPr>
            <p:nvPr/>
          </p:nvSpPr>
          <p:spPr bwMode="auto">
            <a:xfrm flipH="1" flipV="1">
              <a:off x="5573485" y="3381525"/>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4" name="Rectangle 13">
              <a:extLst>
                <a:ext uri="{FF2B5EF4-FFF2-40B4-BE49-F238E27FC236}">
                  <a16:creationId xmlns:a16="http://schemas.microsoft.com/office/drawing/2014/main" id="{58811383-3B6A-46DF-8874-686EF62C6766}"/>
                </a:ext>
              </a:extLst>
            </p:cNvPr>
            <p:cNvSpPr/>
            <p:nvPr/>
          </p:nvSpPr>
          <p:spPr>
            <a:xfrm>
              <a:off x="5596552" y="3174274"/>
              <a:ext cx="320922" cy="461665"/>
            </a:xfrm>
            <a:prstGeom prst="rect">
              <a:avLst/>
            </a:prstGeom>
          </p:spPr>
          <p:txBody>
            <a:bodyPr wrap="none">
              <a:spAutoFit/>
            </a:bodyPr>
            <a:lstStyle/>
            <a:p>
              <a:pPr algn="l"/>
              <a:r>
                <a:rPr lang="en-US" sz="2400" dirty="0">
                  <a:solidFill>
                    <a:srgbClr val="FFC000"/>
                  </a:solidFill>
                </a:rPr>
                <a:t>c</a:t>
              </a:r>
              <a:endParaRPr lang="en-US" sz="2400" dirty="0"/>
            </a:p>
          </p:txBody>
        </p:sp>
        <p:sp>
          <p:nvSpPr>
            <p:cNvPr id="15" name="Rectangle 14">
              <a:extLst>
                <a:ext uri="{FF2B5EF4-FFF2-40B4-BE49-F238E27FC236}">
                  <a16:creationId xmlns:a16="http://schemas.microsoft.com/office/drawing/2014/main" id="{25CF4654-33B5-4B49-8CD4-F35801C663A7}"/>
                </a:ext>
              </a:extLst>
            </p:cNvPr>
            <p:cNvSpPr/>
            <p:nvPr/>
          </p:nvSpPr>
          <p:spPr>
            <a:xfrm>
              <a:off x="1524000" y="2467417"/>
              <a:ext cx="492443" cy="461665"/>
            </a:xfrm>
            <a:prstGeom prst="rect">
              <a:avLst/>
            </a:prstGeom>
          </p:spPr>
          <p:txBody>
            <a:bodyPr wrap="none">
              <a:spAutoFit/>
            </a:bodyPr>
            <a:lstStyle/>
            <a:p>
              <a:pPr algn="l"/>
              <a:r>
                <a:rPr lang="en-US" sz="2400" dirty="0">
                  <a:solidFill>
                    <a:srgbClr val="FFC000"/>
                  </a:solidFill>
                </a:rPr>
                <a:t>C</a:t>
              </a:r>
              <a:r>
                <a:rPr lang="en-US" sz="2400" baseline="-25000" dirty="0">
                  <a:solidFill>
                    <a:srgbClr val="FFC000"/>
                  </a:solidFill>
                </a:rPr>
                <a:t>1</a:t>
              </a:r>
              <a:endParaRPr lang="en-US" sz="2400" dirty="0"/>
            </a:p>
          </p:txBody>
        </p:sp>
        <p:sp>
          <p:nvSpPr>
            <p:cNvPr id="17" name="Oval 16">
              <a:extLst>
                <a:ext uri="{FF2B5EF4-FFF2-40B4-BE49-F238E27FC236}">
                  <a16:creationId xmlns:a16="http://schemas.microsoft.com/office/drawing/2014/main" id="{1A450B73-4B7A-4C43-B874-02B5A18785B4}"/>
                </a:ext>
              </a:extLst>
            </p:cNvPr>
            <p:cNvSpPr/>
            <p:nvPr/>
          </p:nvSpPr>
          <p:spPr bwMode="auto">
            <a:xfrm>
              <a:off x="1858968" y="2610407"/>
              <a:ext cx="1066799" cy="970993"/>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8" name="Oval 17">
              <a:extLst>
                <a:ext uri="{FF2B5EF4-FFF2-40B4-BE49-F238E27FC236}">
                  <a16:creationId xmlns:a16="http://schemas.microsoft.com/office/drawing/2014/main" id="{7D5D53E5-B63A-4828-96CD-9089D8DFF407}"/>
                </a:ext>
              </a:extLst>
            </p:cNvPr>
            <p:cNvSpPr/>
            <p:nvPr/>
          </p:nvSpPr>
          <p:spPr bwMode="auto">
            <a:xfrm>
              <a:off x="2500146" y="2640874"/>
              <a:ext cx="702527" cy="711926"/>
            </a:xfrm>
            <a:prstGeom prst="ellipse">
              <a:avLst/>
            </a:prstGeom>
            <a:noFill/>
            <a:ln w="127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21" name="Oval 20">
              <a:extLst>
                <a:ext uri="{FF2B5EF4-FFF2-40B4-BE49-F238E27FC236}">
                  <a16:creationId xmlns:a16="http://schemas.microsoft.com/office/drawing/2014/main" id="{F5486AD5-B641-4B90-8AF5-AA077E18F660}"/>
                </a:ext>
              </a:extLst>
            </p:cNvPr>
            <p:cNvSpPr>
              <a:spLocks noChangeAspect="1"/>
            </p:cNvSpPr>
            <p:nvPr/>
          </p:nvSpPr>
          <p:spPr bwMode="auto">
            <a:xfrm flipH="1" flipV="1">
              <a:off x="2623874" y="2629771"/>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3" name="Oval 22">
              <a:extLst>
                <a:ext uri="{FF2B5EF4-FFF2-40B4-BE49-F238E27FC236}">
                  <a16:creationId xmlns:a16="http://schemas.microsoft.com/office/drawing/2014/main" id="{BBCC7ABF-AD6B-4A43-B988-468AFD0DB803}"/>
                </a:ext>
              </a:extLst>
            </p:cNvPr>
            <p:cNvSpPr>
              <a:spLocks noChangeAspect="1"/>
            </p:cNvSpPr>
            <p:nvPr/>
          </p:nvSpPr>
          <p:spPr bwMode="auto">
            <a:xfrm flipH="1" flipV="1">
              <a:off x="2808610" y="3289663"/>
              <a:ext cx="100584" cy="100584"/>
            </a:xfrm>
            <a:prstGeom prst="ellipse">
              <a:avLst/>
            </a:prstGeom>
            <a:solidFill>
              <a:srgbClr val="FFC000"/>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5" name="Rectangle 24">
              <a:extLst>
                <a:ext uri="{FF2B5EF4-FFF2-40B4-BE49-F238E27FC236}">
                  <a16:creationId xmlns:a16="http://schemas.microsoft.com/office/drawing/2014/main" id="{76C485F3-040C-419D-BE89-1626E4142BD7}"/>
                </a:ext>
              </a:extLst>
            </p:cNvPr>
            <p:cNvSpPr/>
            <p:nvPr/>
          </p:nvSpPr>
          <p:spPr>
            <a:xfrm>
              <a:off x="3167430" y="2438400"/>
              <a:ext cx="492443" cy="461665"/>
            </a:xfrm>
            <a:prstGeom prst="rect">
              <a:avLst/>
            </a:prstGeom>
          </p:spPr>
          <p:txBody>
            <a:bodyPr wrap="none">
              <a:spAutoFit/>
            </a:bodyPr>
            <a:lstStyle/>
            <a:p>
              <a:pPr algn="l"/>
              <a:r>
                <a:rPr lang="en-US" sz="2400" dirty="0">
                  <a:solidFill>
                    <a:srgbClr val="FFC000"/>
                  </a:solidFill>
                </a:rPr>
                <a:t>C</a:t>
              </a:r>
              <a:r>
                <a:rPr lang="en-US" altLang="en-US" sz="2400" baseline="-25000" dirty="0">
                  <a:solidFill>
                    <a:srgbClr val="FFC000"/>
                  </a:solidFill>
                </a:rPr>
                <a:t>2</a:t>
              </a:r>
              <a:endParaRPr lang="en-US" sz="2400" dirty="0"/>
            </a:p>
          </p:txBody>
        </p:sp>
        <p:sp>
          <p:nvSpPr>
            <p:cNvPr id="26" name="Rectangle 25">
              <a:extLst>
                <a:ext uri="{FF2B5EF4-FFF2-40B4-BE49-F238E27FC236}">
                  <a16:creationId xmlns:a16="http://schemas.microsoft.com/office/drawing/2014/main" id="{4743D4C7-87D2-4404-9D68-2E7DE1190A18}"/>
                </a:ext>
              </a:extLst>
            </p:cNvPr>
            <p:cNvSpPr/>
            <p:nvPr/>
          </p:nvSpPr>
          <p:spPr>
            <a:xfrm>
              <a:off x="5248950" y="2475411"/>
              <a:ext cx="389850" cy="461665"/>
            </a:xfrm>
            <a:prstGeom prst="rect">
              <a:avLst/>
            </a:prstGeom>
          </p:spPr>
          <p:txBody>
            <a:bodyPr wrap="none">
              <a:spAutoFit/>
            </a:bodyPr>
            <a:lstStyle/>
            <a:p>
              <a:pPr algn="l"/>
              <a:r>
                <a:rPr lang="en-US" sz="2400" dirty="0">
                  <a:solidFill>
                    <a:srgbClr val="FFC000"/>
                  </a:solidFill>
                </a:rPr>
                <a:t>C</a:t>
              </a:r>
              <a:endParaRPr lang="en-US" sz="2400" dirty="0"/>
            </a:p>
          </p:txBody>
        </p:sp>
      </p:grpSp>
      <p:sp>
        <p:nvSpPr>
          <p:cNvPr id="38" name="Rectangle 2">
            <a:extLst>
              <a:ext uri="{FF2B5EF4-FFF2-40B4-BE49-F238E27FC236}">
                <a16:creationId xmlns:a16="http://schemas.microsoft.com/office/drawing/2014/main" id="{8AD18A97-0D46-4C69-A655-C9CDD011C12B}"/>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Proof:</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9" name="Rectangle 2">
            <a:extLst>
              <a:ext uri="{FF2B5EF4-FFF2-40B4-BE49-F238E27FC236}">
                <a16:creationId xmlns:a16="http://schemas.microsoft.com/office/drawing/2014/main" id="{260AD04F-3B3D-48FB-A487-0AA1937B89DF}"/>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16:</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4" name="Text Box 10">
            <a:extLst>
              <a:ext uri="{FF2B5EF4-FFF2-40B4-BE49-F238E27FC236}">
                <a16:creationId xmlns:a16="http://schemas.microsoft.com/office/drawing/2014/main" id="{4A5E2566-9D65-4DB5-BC04-6294AE716423}"/>
              </a:ext>
            </a:extLst>
          </p:cNvPr>
          <p:cNvSpPr txBox="1">
            <a:spLocks noChangeArrowheads="1"/>
          </p:cNvSpPr>
          <p:nvPr/>
        </p:nvSpPr>
        <p:spPr bwMode="auto">
          <a:xfrm>
            <a:off x="152400" y="3564553"/>
            <a:ext cx="9067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solidFill>
                  <a:schemeClr val="accent2"/>
                </a:solidFill>
                <a:cs typeface="Times New Roman" panose="02020603050405020304" pitchFamily="18" charset="0"/>
                <a:sym typeface="Symbol" panose="05050102010706020507" pitchFamily="18" charset="2"/>
              </a:rPr>
              <a:t>This</a:t>
            </a:r>
            <a:r>
              <a:rPr lang="en-US" altLang="en-US" sz="2400" dirty="0">
                <a:cs typeface="Times New Roman" panose="02020603050405020304" pitchFamily="18" charset="0"/>
                <a:sym typeface="Symbol" panose="05050102010706020507" pitchFamily="18" charset="2"/>
              </a:rPr>
              <a:t> is the set of points that are equal distant from </a:t>
            </a:r>
            <a:r>
              <a:rPr lang="en-US" altLang="en-US" sz="2400" dirty="0">
                <a:solidFill>
                  <a:srgbClr val="FFC000"/>
                </a:solidFill>
                <a:cs typeface="Times New Roman" panose="02020603050405020304" pitchFamily="18" charset="0"/>
                <a:sym typeface="Symbol" panose="05050102010706020507" pitchFamily="18" charset="2"/>
              </a:rPr>
              <a:t>a</a:t>
            </a:r>
            <a:r>
              <a:rPr lang="en-US" altLang="en-US" sz="2400" dirty="0">
                <a:cs typeface="Times New Roman" panose="02020603050405020304" pitchFamily="18" charset="0"/>
                <a:sym typeface="Symbol" panose="05050102010706020507" pitchFamily="18" charset="2"/>
              </a:rPr>
              <a:t> and </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a:t>
            </a:r>
          </a:p>
          <a:p>
            <a:pPr algn="l" eaLnBrk="0" hangingPunct="0">
              <a:defRPr/>
            </a:pPr>
            <a:r>
              <a:rPr lang="en-US" altLang="en-US" sz="2400" dirty="0">
                <a:solidFill>
                  <a:srgbClr val="FF0000"/>
                </a:solidFill>
                <a:cs typeface="Times New Roman" panose="02020603050405020304" pitchFamily="18" charset="0"/>
                <a:sym typeface="Symbol" panose="05050102010706020507" pitchFamily="18" charset="2"/>
              </a:rPr>
              <a:t>This</a:t>
            </a:r>
            <a:r>
              <a:rPr lang="en-US" altLang="en-US" sz="2400" dirty="0">
                <a:cs typeface="Times New Roman" panose="02020603050405020304" pitchFamily="18" charset="0"/>
                <a:sym typeface="Symbol" panose="05050102010706020507" pitchFamily="18" charset="2"/>
              </a:rPr>
              <a:t> is the set of points that are equal distant from </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 and </a:t>
            </a:r>
            <a:r>
              <a:rPr lang="en-US" altLang="en-US" sz="2400" dirty="0">
                <a:solidFill>
                  <a:srgbClr val="FFC000"/>
                </a:solidFill>
                <a:cs typeface="Times New Roman" panose="02020603050405020304" pitchFamily="18" charset="0"/>
                <a:sym typeface="Symbol" panose="05050102010706020507" pitchFamily="18" charset="2"/>
              </a:rPr>
              <a:t>c</a:t>
            </a:r>
            <a:r>
              <a:rPr lang="en-US" altLang="en-US" sz="2400" dirty="0">
                <a:cs typeface="Times New Roman" panose="02020603050405020304" pitchFamily="18" charset="0"/>
                <a:sym typeface="Symbol" panose="05050102010706020507" pitchFamily="18" charset="2"/>
              </a:rPr>
              <a:t>.</a:t>
            </a:r>
          </a:p>
          <a:p>
            <a:pPr algn="l" eaLnBrk="0" hangingPunct="0">
              <a:defRPr/>
            </a:pPr>
            <a:r>
              <a:rPr lang="en-US" altLang="en-US" sz="2400" dirty="0">
                <a:solidFill>
                  <a:srgbClr val="FF00FF"/>
                </a:solidFill>
                <a:cs typeface="Times New Roman" panose="02020603050405020304" pitchFamily="18" charset="0"/>
                <a:sym typeface="Symbol" panose="05050102010706020507" pitchFamily="18" charset="2"/>
              </a:rPr>
              <a:t>This</a:t>
            </a:r>
            <a:r>
              <a:rPr lang="en-US" altLang="en-US" sz="2400" dirty="0">
                <a:cs typeface="Times New Roman" panose="02020603050405020304" pitchFamily="18" charset="0"/>
                <a:sym typeface="Symbol" panose="05050102010706020507" pitchFamily="18" charset="2"/>
              </a:rPr>
              <a:t> is the unique center that is equal distant from </a:t>
            </a:r>
            <a:r>
              <a:rPr lang="en-US" altLang="en-US" sz="2400" dirty="0">
                <a:solidFill>
                  <a:srgbClr val="FFC000"/>
                </a:solidFill>
                <a:cs typeface="Times New Roman" panose="02020603050405020304" pitchFamily="18" charset="0"/>
                <a:sym typeface="Symbol" panose="05050102010706020507" pitchFamily="18" charset="2"/>
              </a:rPr>
              <a:t>a</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 and </a:t>
            </a:r>
            <a:r>
              <a:rPr lang="en-US" altLang="en-US" sz="2400" dirty="0">
                <a:solidFill>
                  <a:srgbClr val="FFC000"/>
                </a:solidFill>
                <a:cs typeface="Times New Roman" panose="02020603050405020304" pitchFamily="18" charset="0"/>
                <a:sym typeface="Symbol" panose="05050102010706020507" pitchFamily="18" charset="2"/>
              </a:rPr>
              <a:t>c</a:t>
            </a:r>
            <a:r>
              <a:rPr lang="en-US" altLang="en-US" sz="2400" dirty="0">
                <a:cs typeface="Times New Roman" panose="02020603050405020304" pitchFamily="18" charset="0"/>
                <a:sym typeface="Symbol" panose="05050102010706020507" pitchFamily="18" charset="2"/>
              </a:rPr>
              <a:t>.</a:t>
            </a:r>
          </a:p>
        </p:txBody>
      </p:sp>
      <p:sp>
        <p:nvSpPr>
          <p:cNvPr id="31" name="Isosceles Triangle 30"/>
          <p:cNvSpPr/>
          <p:nvPr/>
        </p:nvSpPr>
        <p:spPr bwMode="auto">
          <a:xfrm>
            <a:off x="3990748" y="2878797"/>
            <a:ext cx="1571852" cy="324265"/>
          </a:xfrm>
          <a:custGeom>
            <a:avLst/>
            <a:gdLst>
              <a:gd name="connsiteX0" fmla="*/ 0 w 1326715"/>
              <a:gd name="connsiteY0" fmla="*/ 470263 h 470263"/>
              <a:gd name="connsiteX1" fmla="*/ 663358 w 1326715"/>
              <a:gd name="connsiteY1" fmla="*/ 0 h 470263"/>
              <a:gd name="connsiteX2" fmla="*/ 1326715 w 1326715"/>
              <a:gd name="connsiteY2" fmla="*/ 470263 h 470263"/>
              <a:gd name="connsiteX3" fmla="*/ 0 w 1326715"/>
              <a:gd name="connsiteY3" fmla="*/ 470263 h 470263"/>
              <a:gd name="connsiteX0" fmla="*/ 0 w 1287204"/>
              <a:gd name="connsiteY0" fmla="*/ 470263 h 470263"/>
              <a:gd name="connsiteX1" fmla="*/ 663358 w 1287204"/>
              <a:gd name="connsiteY1" fmla="*/ 0 h 470263"/>
              <a:gd name="connsiteX2" fmla="*/ 1287204 w 1287204"/>
              <a:gd name="connsiteY2" fmla="*/ 470263 h 470263"/>
              <a:gd name="connsiteX3" fmla="*/ 0 w 1287204"/>
              <a:gd name="connsiteY3" fmla="*/ 470263 h 470263"/>
              <a:gd name="connsiteX0" fmla="*/ 0 w 1270271"/>
              <a:gd name="connsiteY0" fmla="*/ 470263 h 470263"/>
              <a:gd name="connsiteX1" fmla="*/ 663358 w 1270271"/>
              <a:gd name="connsiteY1" fmla="*/ 0 h 470263"/>
              <a:gd name="connsiteX2" fmla="*/ 1270271 w 1270271"/>
              <a:gd name="connsiteY2" fmla="*/ 470263 h 470263"/>
              <a:gd name="connsiteX3" fmla="*/ 0 w 1270271"/>
              <a:gd name="connsiteY3" fmla="*/ 470263 h 470263"/>
              <a:gd name="connsiteX0" fmla="*/ 0 w 663358"/>
              <a:gd name="connsiteY0" fmla="*/ 470263 h 470263"/>
              <a:gd name="connsiteX1" fmla="*/ 663358 w 663358"/>
              <a:gd name="connsiteY1" fmla="*/ 0 h 470263"/>
              <a:gd name="connsiteX2" fmla="*/ 0 w 663358"/>
              <a:gd name="connsiteY2" fmla="*/ 470263 h 470263"/>
            </a:gdLst>
            <a:ahLst/>
            <a:cxnLst>
              <a:cxn ang="0">
                <a:pos x="connsiteX0" y="connsiteY0"/>
              </a:cxn>
              <a:cxn ang="0">
                <a:pos x="connsiteX1" y="connsiteY1"/>
              </a:cxn>
              <a:cxn ang="0">
                <a:pos x="connsiteX2" y="connsiteY2"/>
              </a:cxn>
            </a:cxnLst>
            <a:rect l="l" t="t" r="r" b="b"/>
            <a:pathLst>
              <a:path w="663358" h="470263">
                <a:moveTo>
                  <a:pt x="0" y="470263"/>
                </a:moveTo>
                <a:lnTo>
                  <a:pt x="663358" y="0"/>
                </a:lnTo>
                <a:lnTo>
                  <a:pt x="0" y="470263"/>
                </a:lnTo>
                <a:close/>
              </a:path>
            </a:pathLst>
          </a:custGeom>
          <a:noFill/>
          <a:ln w="1270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32" name="Isosceles Triangle 30"/>
          <p:cNvSpPr/>
          <p:nvPr/>
        </p:nvSpPr>
        <p:spPr bwMode="auto">
          <a:xfrm flipV="1">
            <a:off x="5137090" y="2632276"/>
            <a:ext cx="365064" cy="1121687"/>
          </a:xfrm>
          <a:custGeom>
            <a:avLst/>
            <a:gdLst>
              <a:gd name="connsiteX0" fmla="*/ 0 w 1326715"/>
              <a:gd name="connsiteY0" fmla="*/ 470263 h 470263"/>
              <a:gd name="connsiteX1" fmla="*/ 663358 w 1326715"/>
              <a:gd name="connsiteY1" fmla="*/ 0 h 470263"/>
              <a:gd name="connsiteX2" fmla="*/ 1326715 w 1326715"/>
              <a:gd name="connsiteY2" fmla="*/ 470263 h 470263"/>
              <a:gd name="connsiteX3" fmla="*/ 0 w 1326715"/>
              <a:gd name="connsiteY3" fmla="*/ 470263 h 470263"/>
              <a:gd name="connsiteX0" fmla="*/ 0 w 1287204"/>
              <a:gd name="connsiteY0" fmla="*/ 470263 h 470263"/>
              <a:gd name="connsiteX1" fmla="*/ 663358 w 1287204"/>
              <a:gd name="connsiteY1" fmla="*/ 0 h 470263"/>
              <a:gd name="connsiteX2" fmla="*/ 1287204 w 1287204"/>
              <a:gd name="connsiteY2" fmla="*/ 470263 h 470263"/>
              <a:gd name="connsiteX3" fmla="*/ 0 w 1287204"/>
              <a:gd name="connsiteY3" fmla="*/ 470263 h 470263"/>
              <a:gd name="connsiteX0" fmla="*/ 0 w 1270271"/>
              <a:gd name="connsiteY0" fmla="*/ 470263 h 470263"/>
              <a:gd name="connsiteX1" fmla="*/ 663358 w 1270271"/>
              <a:gd name="connsiteY1" fmla="*/ 0 h 470263"/>
              <a:gd name="connsiteX2" fmla="*/ 1270271 w 1270271"/>
              <a:gd name="connsiteY2" fmla="*/ 470263 h 470263"/>
              <a:gd name="connsiteX3" fmla="*/ 0 w 1270271"/>
              <a:gd name="connsiteY3" fmla="*/ 470263 h 470263"/>
              <a:gd name="connsiteX0" fmla="*/ 0 w 663358"/>
              <a:gd name="connsiteY0" fmla="*/ 470263 h 470263"/>
              <a:gd name="connsiteX1" fmla="*/ 663358 w 663358"/>
              <a:gd name="connsiteY1" fmla="*/ 0 h 470263"/>
              <a:gd name="connsiteX2" fmla="*/ 0 w 663358"/>
              <a:gd name="connsiteY2" fmla="*/ 470263 h 470263"/>
            </a:gdLst>
            <a:ahLst/>
            <a:cxnLst>
              <a:cxn ang="0">
                <a:pos x="connsiteX0" y="connsiteY0"/>
              </a:cxn>
              <a:cxn ang="0">
                <a:pos x="connsiteX1" y="connsiteY1"/>
              </a:cxn>
              <a:cxn ang="0">
                <a:pos x="connsiteX2" y="connsiteY2"/>
              </a:cxn>
            </a:cxnLst>
            <a:rect l="l" t="t" r="r" b="b"/>
            <a:pathLst>
              <a:path w="663358" h="470263">
                <a:moveTo>
                  <a:pt x="0" y="470263"/>
                </a:moveTo>
                <a:lnTo>
                  <a:pt x="663358" y="0"/>
                </a:lnTo>
                <a:lnTo>
                  <a:pt x="0" y="470263"/>
                </a:lnTo>
                <a:close/>
              </a:path>
            </a:pathLst>
          </a:custGeom>
          <a:noFill/>
          <a:ln w="127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33" name="Oval 32">
            <a:extLst>
              <a:ext uri="{FF2B5EF4-FFF2-40B4-BE49-F238E27FC236}">
                <a16:creationId xmlns:a16="http://schemas.microsoft.com/office/drawing/2014/main" id="{6D94C988-4EFD-47C6-87CE-D399A6C6D6A0}"/>
              </a:ext>
            </a:extLst>
          </p:cNvPr>
          <p:cNvSpPr>
            <a:spLocks noChangeAspect="1"/>
          </p:cNvSpPr>
          <p:nvPr/>
        </p:nvSpPr>
        <p:spPr bwMode="auto">
          <a:xfrm flipH="1" flipV="1">
            <a:off x="5205196" y="2901244"/>
            <a:ext cx="100584" cy="100584"/>
          </a:xfrm>
          <a:prstGeom prst="ellipse">
            <a:avLst/>
          </a:prstGeom>
          <a:solidFill>
            <a:srgbClr val="FF00FF"/>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3866190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 calcmode="lin" valueType="num">
                                      <p:cBhvr additive="base">
                                        <p:cTn id="1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4">
                                            <p:txEl>
                                              <p:pRg st="1" end="1"/>
                                            </p:txEl>
                                          </p:spTgt>
                                        </p:tgtEl>
                                        <p:attrNameLst>
                                          <p:attrName>style.visibility</p:attrName>
                                        </p:attrNameLst>
                                      </p:cBhvr>
                                      <p:to>
                                        <p:strVal val="visible"/>
                                      </p:to>
                                    </p:set>
                                    <p:anim calcmode="lin" valueType="num">
                                      <p:cBhvr additive="base">
                                        <p:cTn id="23"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ppt_x"/>
                                          </p:val>
                                        </p:tav>
                                        <p:tav tm="100000">
                                          <p:val>
                                            <p:strVal val="#ppt_x"/>
                                          </p:val>
                                        </p:tav>
                                      </p:tavLst>
                                    </p:anim>
                                    <p:anim calcmode="lin" valueType="num">
                                      <p:cBhvr additive="base">
                                        <p:cTn id="2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4">
                                            <p:txEl>
                                              <p:pRg st="2" end="2"/>
                                            </p:txEl>
                                          </p:spTgt>
                                        </p:tgtEl>
                                        <p:attrNameLst>
                                          <p:attrName>style.visibility</p:attrName>
                                        </p:attrNameLst>
                                      </p:cBhvr>
                                      <p:to>
                                        <p:strVal val="visible"/>
                                      </p:to>
                                    </p:set>
                                    <p:anim calcmode="lin" valueType="num">
                                      <p:cBhvr additive="base">
                                        <p:cTn id="33"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4">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1" grpId="0" animBg="1"/>
      <p:bldP spid="32" grpId="0" animBg="1"/>
      <p:bldP spid="3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50" name="Text Box 10"/>
          <p:cNvSpPr txBox="1">
            <a:spLocks noChangeArrowheads="1"/>
          </p:cNvSpPr>
          <p:nvPr/>
        </p:nvSpPr>
        <p:spPr bwMode="auto">
          <a:xfrm>
            <a:off x="228600" y="129540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says that the location of three distinct points on the circle is sufficient to uniquely define the circle.</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38" name="Rectangle 2">
            <a:extLst>
              <a:ext uri="{FF2B5EF4-FFF2-40B4-BE49-F238E27FC236}">
                <a16:creationId xmlns:a16="http://schemas.microsoft.com/office/drawing/2014/main" id="{8AD18A97-0D46-4C69-A655-C9CDD011C12B}"/>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9" name="Rectangle 2">
            <a:extLst>
              <a:ext uri="{FF2B5EF4-FFF2-40B4-BE49-F238E27FC236}">
                <a16:creationId xmlns:a16="http://schemas.microsoft.com/office/drawing/2014/main" id="{260AD04F-3B3D-48FB-A487-0AA1937B89DF}"/>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17:</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0" name="Text Box 10">
            <a:extLst>
              <a:ext uri="{FF2B5EF4-FFF2-40B4-BE49-F238E27FC236}">
                <a16:creationId xmlns:a16="http://schemas.microsoft.com/office/drawing/2014/main" id="{F53AAC9E-5EB7-41D0-8099-9560F362436A}"/>
              </a:ext>
            </a:extLst>
          </p:cNvPr>
          <p:cNvSpPr txBox="1">
            <a:spLocks noChangeArrowheads="1"/>
          </p:cNvSpPr>
          <p:nvPr/>
        </p:nvSpPr>
        <p:spPr bwMode="auto">
          <a:xfrm>
            <a:off x="152400" y="3488353"/>
            <a:ext cx="90678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Give a logical sentence that says that the location of three distinct points on the circle is sufficient to uniquely define the circle.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a:t>
            </a:r>
          </a:p>
          <a:p>
            <a:pPr algn="l" eaLnBrk="0" hangingPunct="0">
              <a:defRPr/>
            </a:pP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err="1">
                <a:solidFill>
                  <a:srgbClr val="FFC000"/>
                </a:solidFill>
              </a:rPr>
              <a:t>a,b,c</a:t>
            </a:r>
            <a:r>
              <a:rPr lang="en-US" altLang="en-US" sz="2400" dirty="0">
                <a:solidFill>
                  <a:srgbClr val="FFC000"/>
                </a:solidFill>
              </a:rPr>
              <a:t> </a:t>
            </a:r>
            <a:r>
              <a:rPr lang="en-US" altLang="en-US" sz="2400" dirty="0">
                <a:solidFill>
                  <a:srgbClr val="FFC000"/>
                </a:solidFill>
                <a:latin typeface="Symbol" pitchFamily="18" charset="2"/>
              </a:rPr>
              <a:t>$</a:t>
            </a:r>
            <a:r>
              <a:rPr lang="en-US" altLang="en-US" sz="2400" dirty="0">
                <a:solidFill>
                  <a:srgbClr val="FFC000"/>
                </a:solidFill>
              </a:rPr>
              <a:t>C  [a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IsCircle</a:t>
            </a:r>
            <a:r>
              <a:rPr lang="en-US" altLang="en-US" sz="2400" dirty="0">
                <a:solidFill>
                  <a:srgbClr val="FFC000"/>
                </a:solidFill>
                <a:cs typeface="Times New Roman" panose="02020603050405020304" pitchFamily="18" charset="0"/>
                <a:sym typeface="Symbol" panose="05050102010706020507" pitchFamily="18" charset="2"/>
              </a:rPr>
              <a:t>(C)]</a:t>
            </a:r>
            <a:br>
              <a:rPr lang="en-US" altLang="en-US" sz="2400" dirty="0">
                <a:solidFill>
                  <a:srgbClr val="FFC000"/>
                </a:solidFill>
                <a:cs typeface="Times New Roman" panose="02020603050405020304" pitchFamily="18" charset="0"/>
                <a:sym typeface="Symbol" panose="05050102010706020507" pitchFamily="18" charset="2"/>
              </a:rPr>
            </a:b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b</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IsCircle</a:t>
            </a:r>
            <a:r>
              <a:rPr lang="en-US" altLang="en-US" sz="2400" dirty="0">
                <a:solidFill>
                  <a:srgbClr val="FFC000"/>
                </a:solidFill>
                <a:cs typeface="Times New Roman" panose="02020603050405020304" pitchFamily="18" charset="0"/>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(C=C</a:t>
            </a:r>
            <a:r>
              <a:rPr lang="en-US" altLang="en-US" sz="2400" baseline="-25000" dirty="0">
                <a:solidFill>
                  <a:srgbClr val="FFC000"/>
                </a:solidFill>
              </a:rPr>
              <a:t>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baseline="-25000" dirty="0">
                <a:solidFill>
                  <a:srgbClr val="FFC000"/>
                </a:solidFill>
              </a:rPr>
              <a:t>   </a:t>
            </a:r>
            <a:endParaRPr lang="en-US" altLang="en-US" sz="2400" dirty="0">
              <a:solidFill>
                <a:srgbClr val="FFC000"/>
              </a:solidFill>
              <a:cs typeface="Times New Roman" panose="02020603050405020304" pitchFamily="18" charset="0"/>
              <a:sym typeface="Symbol" panose="05050102010706020507" pitchFamily="18" charset="2"/>
            </a:endParaRPr>
          </a:p>
          <a:p>
            <a:pPr algn="l" eaLnBrk="0" hangingPunct="0">
              <a:defRPr/>
            </a:pPr>
            <a:r>
              <a:rPr lang="en-US" altLang="en-US" sz="2400" dirty="0">
                <a:cs typeface="Times New Roman" panose="02020603050405020304" pitchFamily="18" charset="0"/>
                <a:sym typeface="Symbol" panose="05050102010706020507" pitchFamily="18" charset="2"/>
              </a:rPr>
              <a:t>   </a:t>
            </a:r>
            <a:r>
              <a:rPr lang="en-US" altLang="en-US" sz="2400" dirty="0" err="1">
                <a:cs typeface="Times New Roman" panose="02020603050405020304" pitchFamily="18" charset="0"/>
                <a:sym typeface="Symbol" panose="05050102010706020507" pitchFamily="18" charset="2"/>
              </a:rPr>
              <a:t>Ooops</a:t>
            </a:r>
            <a:r>
              <a:rPr lang="en-US" altLang="en-US" sz="2400" dirty="0">
                <a:cs typeface="Times New Roman" panose="02020603050405020304" pitchFamily="18" charset="0"/>
                <a:sym typeface="Symbol" panose="05050102010706020507" pitchFamily="18" charset="2"/>
              </a:rPr>
              <a:t>. This is not true when </a:t>
            </a:r>
            <a:r>
              <a:rPr lang="en-US" altLang="en-US" sz="2400" dirty="0" err="1">
                <a:cs typeface="Times New Roman" panose="02020603050405020304" pitchFamily="18" charset="0"/>
                <a:sym typeface="Symbol" panose="05050102010706020507" pitchFamily="18" charset="2"/>
              </a:rPr>
              <a:t>a,b&amp;c</a:t>
            </a:r>
            <a:r>
              <a:rPr lang="en-US" altLang="en-US" sz="2400" dirty="0">
                <a:cs typeface="Times New Roman" panose="02020603050405020304" pitchFamily="18" charset="0"/>
                <a:sym typeface="Symbol" panose="05050102010706020507" pitchFamily="18" charset="2"/>
              </a:rPr>
              <a:t> are colinear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(or two are the same)</a:t>
            </a:r>
          </a:p>
        </p:txBody>
      </p:sp>
    </p:spTree>
    <p:extLst>
      <p:ext uri="{BB962C8B-B14F-4D97-AF65-F5344CB8AC3E}">
        <p14:creationId xmlns:p14="http://schemas.microsoft.com/office/powerpoint/2010/main" val="409236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1050"/>
                                        </p:tgtEl>
                                        <p:attrNameLst>
                                          <p:attrName>style.visibility</p:attrName>
                                        </p:attrNameLst>
                                      </p:cBhvr>
                                      <p:to>
                                        <p:strVal val="visible"/>
                                      </p:to>
                                    </p:set>
                                    <p:anim calcmode="lin" valueType="num">
                                      <p:cBhvr additive="base">
                                        <p:cTn id="7" dur="500" fill="hold"/>
                                        <p:tgtEl>
                                          <p:spTgt spid="1111050"/>
                                        </p:tgtEl>
                                        <p:attrNameLst>
                                          <p:attrName>ppt_x</p:attrName>
                                        </p:attrNameLst>
                                      </p:cBhvr>
                                      <p:tavLst>
                                        <p:tav tm="0">
                                          <p:val>
                                            <p:strVal val="#ppt_x"/>
                                          </p:val>
                                        </p:tav>
                                        <p:tav tm="100000">
                                          <p:val>
                                            <p:strVal val="#ppt_x"/>
                                          </p:val>
                                        </p:tav>
                                      </p:tavLst>
                                    </p:anim>
                                    <p:anim calcmode="lin" valueType="num">
                                      <p:cBhvr additive="base">
                                        <p:cTn id="8" dur="500" fill="hold"/>
                                        <p:tgtEl>
                                          <p:spTgt spid="1111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ppt_x"/>
                                          </p:val>
                                        </p:tav>
                                        <p:tav tm="100000">
                                          <p:val>
                                            <p:strVal val="#ppt_x"/>
                                          </p:val>
                                        </p:tav>
                                      </p:tavLst>
                                    </p:anim>
                                    <p:anim calcmode="lin" valueType="num">
                                      <p:cBhvr additive="base">
                                        <p:cTn id="1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38" grpId="0"/>
      <p:bldP spid="39" grpId="0"/>
      <p:bldP spid="30"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Euclidian</a:t>
            </a:r>
            <a:r>
              <a:rPr kumimoji="0" lang="en-US" sz="4400" i="0" u="none" strike="noStrike" kern="1200" cap="none" spc="0" normalizeH="0" noProof="0" dirty="0">
                <a:ln>
                  <a:noFill/>
                </a:ln>
                <a:solidFill>
                  <a:srgbClr val="FFFF00"/>
                </a:solidFill>
                <a:uLnTx/>
                <a:uFillTx/>
                <a:latin typeface="+mj-lt"/>
                <a:ea typeface="+mn-ea"/>
                <a:cs typeface="+mn-cs"/>
              </a:rPr>
              <a:t> Geometry</a:t>
            </a:r>
            <a:endParaRPr kumimoji="0" lang="en-US" sz="4400" i="0" u="none" strike="noStrike" kern="1200" cap="none" spc="0" normalizeH="0" baseline="0" noProof="0" dirty="0">
              <a:ln>
                <a:noFill/>
              </a:ln>
              <a:solidFill>
                <a:srgbClr val="FFFF00"/>
              </a:solidFill>
              <a:uLnTx/>
              <a:uFillTx/>
              <a:latin typeface="+mj-lt"/>
              <a:ea typeface="+mn-ea"/>
              <a:cs typeface="+mn-cs"/>
            </a:endParaRPr>
          </a:p>
        </p:txBody>
      </p:sp>
      <p:sp>
        <p:nvSpPr>
          <p:cNvPr id="38" name="Rectangle 2">
            <a:extLst>
              <a:ext uri="{FF2B5EF4-FFF2-40B4-BE49-F238E27FC236}">
                <a16:creationId xmlns:a16="http://schemas.microsoft.com/office/drawing/2014/main" id="{8AD18A97-0D46-4C69-A655-C9CDD011C12B}"/>
              </a:ext>
            </a:extLst>
          </p:cNvPr>
          <p:cNvSpPr txBox="1">
            <a:spLocks noChangeArrowheads="1"/>
          </p:cNvSpPr>
          <p:nvPr/>
        </p:nvSpPr>
        <p:spPr>
          <a:xfrm>
            <a:off x="352426" y="3059013"/>
            <a:ext cx="1600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9" name="Rectangle 2">
            <a:extLst>
              <a:ext uri="{FF2B5EF4-FFF2-40B4-BE49-F238E27FC236}">
                <a16:creationId xmlns:a16="http://schemas.microsoft.com/office/drawing/2014/main" id="{260AD04F-3B3D-48FB-A487-0AA1937B89DF}"/>
              </a:ext>
            </a:extLst>
          </p:cNvPr>
          <p:cNvSpPr txBox="1">
            <a:spLocks noChangeArrowheads="1"/>
          </p:cNvSpPr>
          <p:nvPr/>
        </p:nvSpPr>
        <p:spPr>
          <a:xfrm>
            <a:off x="304800" y="794596"/>
            <a:ext cx="1981200" cy="40332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Question 18:</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24" name="Text Box 10">
            <a:extLst>
              <a:ext uri="{FF2B5EF4-FFF2-40B4-BE49-F238E27FC236}">
                <a16:creationId xmlns:a16="http://schemas.microsoft.com/office/drawing/2014/main" id="{69148196-711F-43E2-992C-808CD22769A8}"/>
              </a:ext>
            </a:extLst>
          </p:cNvPr>
          <p:cNvSpPr txBox="1">
            <a:spLocks noChangeArrowheads="1"/>
          </p:cNvSpPr>
          <p:nvPr/>
        </p:nvSpPr>
        <p:spPr bwMode="auto">
          <a:xfrm>
            <a:off x="154657" y="1164340"/>
            <a:ext cx="9067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In English, argue that your answer for 16 proves the uniqueness claimed in 17.</a:t>
            </a:r>
          </a:p>
        </p:txBody>
      </p:sp>
      <p:sp>
        <p:nvSpPr>
          <p:cNvPr id="10" name="Text Box 10">
            <a:extLst>
              <a:ext uri="{FF2B5EF4-FFF2-40B4-BE49-F238E27FC236}">
                <a16:creationId xmlns:a16="http://schemas.microsoft.com/office/drawing/2014/main" id="{F2F01A8F-04D4-435F-B1E7-CCC2D273EBE0}"/>
              </a:ext>
            </a:extLst>
          </p:cNvPr>
          <p:cNvSpPr txBox="1">
            <a:spLocks noChangeArrowheads="1"/>
          </p:cNvSpPr>
          <p:nvPr/>
        </p:nvSpPr>
        <p:spPr bwMode="auto">
          <a:xfrm>
            <a:off x="126243" y="3455879"/>
            <a:ext cx="90678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400" dirty="0">
                <a:cs typeface="Times New Roman" panose="02020603050405020304" pitchFamily="18" charset="0"/>
                <a:sym typeface="Symbol" panose="05050102010706020507" pitchFamily="18" charset="2"/>
              </a:rPr>
              <a:t> In English, we argue as follows that our answer for 16 proves the uniqueness claimed in 17.</a:t>
            </a:r>
          </a:p>
          <a:p>
            <a:pPr algn="l" eaLnBrk="0" hangingPunct="0">
              <a:defRPr/>
            </a:pPr>
            <a:r>
              <a:rPr lang="en-US" altLang="en-US" sz="2400" dirty="0">
                <a:cs typeface="Times New Roman" panose="02020603050405020304" pitchFamily="18" charset="0"/>
                <a:sym typeface="Symbol" panose="05050102010706020507" pitchFamily="18" charset="2"/>
              </a:rPr>
              <a:t>   16 states that for any two circles either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t> </a:t>
            </a:r>
            <a:r>
              <a:rPr lang="en-US" altLang="en-US" sz="2400" dirty="0">
                <a:solidFill>
                  <a:srgbClr val="FFC000"/>
                </a:solidFill>
              </a:rPr>
              <a:t>A</a:t>
            </a:r>
            <a:r>
              <a:rPr lang="en-US" altLang="en-US" sz="2400" dirty="0"/>
              <a:t> where </a:t>
            </a:r>
          </a:p>
          <a:p>
            <a:pPr algn="l" eaLnBrk="0" hangingPunct="0">
              <a:defRPr/>
            </a:pPr>
            <a:r>
              <a:rPr lang="en-US" altLang="en-US" sz="2400" dirty="0">
                <a:solidFill>
                  <a:srgbClr val="FFC000"/>
                </a:solidFill>
              </a:rPr>
              <a:t>      A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 </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,0)</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#intersect(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solidFill>
                  <a:srgbClr val="FFC000"/>
                </a:solidFill>
              </a:rPr>
              <a:t>,2)</a:t>
            </a:r>
            <a:r>
              <a:rPr lang="en-US" altLang="en-US" sz="2400" dirty="0">
                <a:cs typeface="Times New Roman" panose="02020603050405020304" pitchFamily="18" charset="0"/>
                <a:sym typeface="Symbol" panose="05050102010706020507" pitchFamily="18" charset="2"/>
              </a:rPr>
              <a:t> </a:t>
            </a:r>
          </a:p>
          <a:p>
            <a:pPr algn="l" eaLnBrk="0" hangingPunct="0">
              <a:defRPr/>
            </a:pPr>
            <a:r>
              <a:rPr lang="en-US" altLang="en-US" sz="2400" dirty="0">
                <a:cs typeface="Times New Roman" panose="02020603050405020304" pitchFamily="18" charset="0"/>
                <a:sym typeface="Symbol" panose="05050102010706020507" pitchFamily="18" charset="2"/>
              </a:rPr>
              <a:t>   If two circles share three points, then </a:t>
            </a:r>
            <a:r>
              <a:rPr lang="en-US" altLang="en-US" sz="2400" dirty="0">
                <a:solidFill>
                  <a:srgbClr val="FFC000"/>
                </a:solidFill>
              </a:rPr>
              <a:t>A</a:t>
            </a:r>
            <a:r>
              <a:rPr lang="en-US" altLang="en-US" sz="2400" dirty="0">
                <a:cs typeface="Times New Roman" panose="02020603050405020304" pitchFamily="18" charset="0"/>
                <a:sym typeface="Symbol" panose="05050102010706020507" pitchFamily="18" charset="2"/>
              </a:rPr>
              <a:t> is false. Hence,</a:t>
            </a:r>
            <a:r>
              <a:rPr lang="en-US" altLang="en-US" sz="2400" dirty="0">
                <a:solidFill>
                  <a:srgbClr val="FFC000"/>
                </a:solidFill>
                <a:sym typeface="Symbol" panose="05050102010706020507" pitchFamily="18" charset="2"/>
              </a:rPr>
              <a:t> C</a:t>
            </a:r>
            <a:r>
              <a:rPr lang="en-US" altLang="en-US" sz="2400" baseline="-25000" dirty="0">
                <a:solidFill>
                  <a:srgbClr val="FFC000"/>
                </a:solidFill>
              </a:rPr>
              <a:t>1</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C</a:t>
            </a:r>
            <a:r>
              <a:rPr lang="en-US" altLang="en-US" sz="2400" baseline="-25000" dirty="0">
                <a:solidFill>
                  <a:srgbClr val="FFC000"/>
                </a:solidFill>
              </a:rPr>
              <a:t>2</a:t>
            </a:r>
            <a:r>
              <a:rPr lang="en-US" altLang="en-US" sz="2400" dirty="0">
                <a:cs typeface="Times New Roman" panose="02020603050405020304" pitchFamily="18" charset="0"/>
                <a:sym typeface="Symbol" panose="05050102010706020507" pitchFamily="18" charset="2"/>
              </a:rPr>
              <a:t> by</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237360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ppt_x"/>
                                          </p:val>
                                        </p:tav>
                                        <p:tav tm="100000">
                                          <p:val>
                                            <p:strVal val="#ppt_x"/>
                                          </p:val>
                                        </p:tav>
                                      </p:tavLst>
                                    </p:anim>
                                    <p:anim calcmode="lin" valueType="num">
                                      <p:cBhvr additive="base">
                                        <p:cTn id="1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24" grpId="0"/>
      <p:bldP spid="10"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mc:AlternateContent xmlns:mc="http://schemas.openxmlformats.org/markup-compatibility/2006" xmlns:a14="http://schemas.microsoft.com/office/drawing/2010/main">
        <mc:Choice Requires="a14">
          <p:sp>
            <p:nvSpPr>
              <p:cNvPr id="36" name="Rectangle 35"/>
              <p:cNvSpPr/>
              <p:nvPr/>
            </p:nvSpPr>
            <p:spPr>
              <a:xfrm>
                <a:off x="76200" y="533400"/>
                <a:ext cx="9305408" cy="353943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If on the randomly chosen training data, </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 machine is found that gives good answers,</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without simply memorizing,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(because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&lt;&lt;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data)</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then we can prove that with high probability </a:t>
                </a:r>
                <a:b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this same machine will also work well</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on never seen before instances.</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36" name="Rectangle 35"/>
              <p:cNvSpPr>
                <a:spLocks noRot="1" noChangeAspect="1" noMove="1" noResize="1" noEditPoints="1" noAdjustHandles="1" noChangeArrowheads="1" noChangeShapeType="1" noTextEdit="1"/>
              </p:cNvSpPr>
              <p:nvPr/>
            </p:nvSpPr>
            <p:spPr>
              <a:xfrm>
                <a:off x="76200" y="533400"/>
                <a:ext cx="9305408" cy="3539430"/>
              </a:xfrm>
              <a:prstGeom prst="rect">
                <a:avLst/>
              </a:prstGeom>
              <a:blipFill>
                <a:blip r:embed="rId3"/>
                <a:stretch>
                  <a:fillRect t="-1897" b="-3793"/>
                </a:stretch>
              </a:blipFill>
            </p:spPr>
            <p:txBody>
              <a:bodyPr/>
              <a:lstStyle/>
              <a:p>
                <a:r>
                  <a:rPr lang="en-GB">
                    <a:noFill/>
                  </a:rPr>
                  <a:t> </a:t>
                </a:r>
              </a:p>
            </p:txBody>
          </p:sp>
        </mc:Fallback>
      </mc:AlternateContent>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4098" name="Picture 2" descr="Image result for dic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1582" y="4193150"/>
            <a:ext cx="988450" cy="98845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mage result for star tre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9448" y="4038600"/>
            <a:ext cx="2139999" cy="141859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Image result for summarize the materia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31650" y="4031715"/>
            <a:ext cx="1837980" cy="1378485"/>
          </a:xfrm>
          <a:prstGeom prst="rect">
            <a:avLst/>
          </a:prstGeom>
          <a:noFill/>
          <a:extLst>
            <a:ext uri="{909E8E84-426E-40DD-AFC4-6F175D3DCCD1}">
              <a14:hiddenFill xmlns:a14="http://schemas.microsoft.com/office/drawing/2010/main">
                <a:solidFill>
                  <a:srgbClr val="FFFFFF"/>
                </a:solidFill>
              </a14:hiddenFill>
            </a:ext>
          </a:extLst>
        </p:spPr>
      </p:pic>
      <p:sp>
        <p:nvSpPr>
          <p:cNvPr id="67" name="Freeform 66"/>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cxnSp>
        <p:nvCxnSpPr>
          <p:cNvPr id="4" name="Straight Connector 3">
            <a:extLst>
              <a:ext uri="{FF2B5EF4-FFF2-40B4-BE49-F238E27FC236}">
                <a16:creationId xmlns:a16="http://schemas.microsoft.com/office/drawing/2014/main" id="{4FFAA11E-4CAE-448F-9215-6F8407E07914}"/>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p:spTree>
    <p:extLst>
      <p:ext uri="{BB962C8B-B14F-4D97-AF65-F5344CB8AC3E}">
        <p14:creationId xmlns:p14="http://schemas.microsoft.com/office/powerpoint/2010/main" val="644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 calcmode="lin" valueType="num">
                                      <p:cBhvr additive="base">
                                        <p:cTn id="11"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1" end="1"/>
                                            </p:txEl>
                                          </p:spTgt>
                                        </p:tgtEl>
                                        <p:attrNameLst>
                                          <p:attrName>style.visibility</p:attrName>
                                        </p:attrNameLst>
                                      </p:cBhvr>
                                      <p:to>
                                        <p:strVal val="visible"/>
                                      </p:to>
                                    </p:set>
                                    <p:anim calcmode="lin" valueType="num">
                                      <p:cBhvr additive="base">
                                        <p:cTn id="1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14"/>
                                        </p:tgtEl>
                                        <p:attrNameLst>
                                          <p:attrName>style.visibility</p:attrName>
                                        </p:attrNameLst>
                                      </p:cBhvr>
                                      <p:to>
                                        <p:strVal val="visible"/>
                                      </p:to>
                                    </p:set>
                                    <p:anim calcmode="lin" valueType="num">
                                      <p:cBhvr additive="base">
                                        <p:cTn id="21" dur="500" fill="hold"/>
                                        <p:tgtEl>
                                          <p:spTgt spid="114"/>
                                        </p:tgtEl>
                                        <p:attrNameLst>
                                          <p:attrName>ppt_x</p:attrName>
                                        </p:attrNameLst>
                                      </p:cBhvr>
                                      <p:tavLst>
                                        <p:tav tm="0">
                                          <p:val>
                                            <p:strVal val="0-#ppt_w/2"/>
                                          </p:val>
                                        </p:tav>
                                        <p:tav tm="100000">
                                          <p:val>
                                            <p:strVal val="#ppt_x"/>
                                          </p:val>
                                        </p:tav>
                                      </p:tavLst>
                                    </p:anim>
                                    <p:anim calcmode="lin" valueType="num">
                                      <p:cBhvr additive="base">
                                        <p:cTn id="22" dur="500" fill="hold"/>
                                        <p:tgtEl>
                                          <p:spTgt spid="114"/>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4098"/>
                                        </p:tgtEl>
                                        <p:attrNameLst>
                                          <p:attrName>style.visibility</p:attrName>
                                        </p:attrNameLst>
                                      </p:cBhvr>
                                      <p:to>
                                        <p:strVal val="visible"/>
                                      </p:to>
                                    </p:set>
                                    <p:anim calcmode="lin" valueType="num">
                                      <p:cBhvr additive="base">
                                        <p:cTn id="25" dur="500" fill="hold"/>
                                        <p:tgtEl>
                                          <p:spTgt spid="4098"/>
                                        </p:tgtEl>
                                        <p:attrNameLst>
                                          <p:attrName>ppt_x</p:attrName>
                                        </p:attrNameLst>
                                      </p:cBhvr>
                                      <p:tavLst>
                                        <p:tav tm="0">
                                          <p:val>
                                            <p:strVal val="0-#ppt_w/2"/>
                                          </p:val>
                                        </p:tav>
                                        <p:tav tm="100000">
                                          <p:val>
                                            <p:strVal val="#ppt_x"/>
                                          </p:val>
                                        </p:tav>
                                      </p:tavLst>
                                    </p:anim>
                                    <p:anim calcmode="lin" valueType="num">
                                      <p:cBhvr additive="base">
                                        <p:cTn id="26"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6">
                                            <p:txEl>
                                              <p:pRg st="2" end="2"/>
                                            </p:txEl>
                                          </p:spTgt>
                                        </p:tgtEl>
                                        <p:attrNameLst>
                                          <p:attrName>style.visibility</p:attrName>
                                        </p:attrNameLst>
                                      </p:cBhvr>
                                      <p:to>
                                        <p:strVal val="visible"/>
                                      </p:to>
                                    </p:set>
                                    <p:anim calcmode="lin" valueType="num">
                                      <p:cBhvr additive="base">
                                        <p:cTn id="31"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6">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anim calcmode="lin" valueType="num">
                                      <p:cBhvr additive="base">
                                        <p:cTn id="35" dur="500" fill="hold"/>
                                        <p:tgtEl>
                                          <p:spTgt spid="67"/>
                                        </p:tgtEl>
                                        <p:attrNameLst>
                                          <p:attrName>ppt_x</p:attrName>
                                        </p:attrNameLst>
                                      </p:cBhvr>
                                      <p:tavLst>
                                        <p:tav tm="0">
                                          <p:val>
                                            <p:strVal val="0-#ppt_w/2"/>
                                          </p:val>
                                        </p:tav>
                                        <p:tav tm="100000">
                                          <p:val>
                                            <p:strVal val="#ppt_x"/>
                                          </p:val>
                                        </p:tav>
                                      </p:tavLst>
                                    </p:anim>
                                    <p:anim calcmode="lin" valueType="num">
                                      <p:cBhvr additive="base">
                                        <p:cTn id="36"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6">
                                            <p:txEl>
                                              <p:pRg st="3" end="3"/>
                                            </p:txEl>
                                          </p:spTgt>
                                        </p:tgtEl>
                                        <p:attrNameLst>
                                          <p:attrName>style.visibility</p:attrName>
                                        </p:attrNameLst>
                                      </p:cBhvr>
                                      <p:to>
                                        <p:strVal val="visible"/>
                                      </p:to>
                                    </p:set>
                                    <p:anim calcmode="lin" valueType="num">
                                      <p:cBhvr additive="base">
                                        <p:cTn id="41"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6">
                                            <p:txEl>
                                              <p:pRg st="3" end="3"/>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fill="hold"/>
                                        <p:tgtEl>
                                          <p:spTgt spid="66"/>
                                        </p:tgtEl>
                                        <p:attrNameLst>
                                          <p:attrName>ppt_x</p:attrName>
                                        </p:attrNameLst>
                                      </p:cBhvr>
                                      <p:tavLst>
                                        <p:tav tm="0">
                                          <p:val>
                                            <p:strVal val="0-#ppt_w/2"/>
                                          </p:val>
                                        </p:tav>
                                        <p:tav tm="100000">
                                          <p:val>
                                            <p:strVal val="#ppt_x"/>
                                          </p:val>
                                        </p:tav>
                                      </p:tavLst>
                                    </p:anim>
                                    <p:anim calcmode="lin" valueType="num">
                                      <p:cBhvr additive="base">
                                        <p:cTn id="46"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6">
                                            <p:txEl>
                                              <p:pRg st="4" end="4"/>
                                            </p:txEl>
                                          </p:spTgt>
                                        </p:tgtEl>
                                        <p:attrNameLst>
                                          <p:attrName>style.visibility</p:attrName>
                                        </p:attrNameLst>
                                      </p:cBhvr>
                                      <p:to>
                                        <p:strVal val="visible"/>
                                      </p:to>
                                    </p:set>
                                    <p:anim calcmode="lin" valueType="num">
                                      <p:cBhvr additive="base">
                                        <p:cTn id="51"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6">
                                            <p:txEl>
                                              <p:pRg st="5" end="5"/>
                                            </p:txEl>
                                          </p:spTgt>
                                        </p:tgtEl>
                                        <p:attrNameLst>
                                          <p:attrName>style.visibility</p:attrName>
                                        </p:attrNameLst>
                                      </p:cBhvr>
                                      <p:to>
                                        <p:strVal val="visible"/>
                                      </p:to>
                                    </p:set>
                                    <p:anim calcmode="lin" valueType="num">
                                      <p:cBhvr additive="base">
                                        <p:cTn id="57" dur="500" fill="hold"/>
                                        <p:tgtEl>
                                          <p:spTgt spid="36">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36">
                                            <p:txEl>
                                              <p:pRg st="6" end="6"/>
                                            </p:txEl>
                                          </p:spTgt>
                                        </p:tgtEl>
                                        <p:attrNameLst>
                                          <p:attrName>style.visibility</p:attrName>
                                        </p:attrNameLst>
                                      </p:cBhvr>
                                      <p:to>
                                        <p:strVal val="visible"/>
                                      </p:to>
                                    </p:set>
                                    <p:anim calcmode="lin" valueType="num">
                                      <p:cBhvr additive="base">
                                        <p:cTn id="63" dur="500" fill="hold"/>
                                        <p:tgtEl>
                                          <p:spTgt spid="36">
                                            <p:txEl>
                                              <p:pRg st="6" end="6"/>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6">
                                            <p:txEl>
                                              <p:pRg st="6" end="6"/>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4100"/>
                                        </p:tgtEl>
                                        <p:attrNameLst>
                                          <p:attrName>style.visibility</p:attrName>
                                        </p:attrNameLst>
                                      </p:cBhvr>
                                      <p:to>
                                        <p:strVal val="visible"/>
                                      </p:to>
                                    </p:set>
                                    <p:anim calcmode="lin" valueType="num">
                                      <p:cBhvr additive="base">
                                        <p:cTn id="67" dur="500" fill="hold"/>
                                        <p:tgtEl>
                                          <p:spTgt spid="4100"/>
                                        </p:tgtEl>
                                        <p:attrNameLst>
                                          <p:attrName>ppt_x</p:attrName>
                                        </p:attrNameLst>
                                      </p:cBhvr>
                                      <p:tavLst>
                                        <p:tav tm="0">
                                          <p:val>
                                            <p:strVal val="0-#ppt_w/2"/>
                                          </p:val>
                                        </p:tav>
                                        <p:tav tm="100000">
                                          <p:val>
                                            <p:strVal val="#ppt_x"/>
                                          </p:val>
                                        </p:tav>
                                      </p:tavLst>
                                    </p:anim>
                                    <p:anim calcmode="lin" valueType="num">
                                      <p:cBhvr additive="base">
                                        <p:cTn id="68" dur="500" fill="hold"/>
                                        <p:tgtEl>
                                          <p:spTgt spid="4100"/>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0-#ppt_w/2"/>
                                          </p:val>
                                        </p:tav>
                                        <p:tav tm="100000">
                                          <p:val>
                                            <p:strVal val="#ppt_x"/>
                                          </p:val>
                                        </p:tav>
                                      </p:tavLst>
                                    </p:anim>
                                    <p:anim calcmode="lin" valueType="num">
                                      <p:cBhvr additive="base">
                                        <p:cTn id="7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6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2" descr="Image result for dice">
            <a:extLst>
              <a:ext uri="{FF2B5EF4-FFF2-40B4-BE49-F238E27FC236}">
                <a16:creationId xmlns:a16="http://schemas.microsoft.com/office/drawing/2014/main" id="{FCF96ECE-7BE9-4CBE-A17D-9311BEBA0F4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474" y="2668453"/>
            <a:ext cx="760547" cy="760547"/>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301621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like to convert every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Arial" charset="0"/>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Arial" charset="0"/>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Arial" charset="0"/>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statement into a game.</a:t>
            </a:r>
          </a:p>
          <a:p>
            <a:pPr marL="120015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Arial" charset="0"/>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by having an adversary give me an arbitrary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120015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Arial" charset="0"/>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by constructing a suitable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120015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flip coins to get any randomly chosen objects.</a:t>
            </a:r>
          </a:p>
          <a:p>
            <a:pPr marL="120015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then proving the statement for these objects.</a:t>
            </a:r>
          </a:p>
          <a:p>
            <a:pPr marL="120015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https://www.eecs.yorku.ca/~jeff/courses/1090/syllabus/1090-2-informal-understanding-proofs.pptx</a:t>
            </a:r>
            <a:endPar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endParaRP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Tree>
    <p:extLst>
      <p:ext uri="{BB962C8B-B14F-4D97-AF65-F5344CB8AC3E}">
        <p14:creationId xmlns:p14="http://schemas.microsoft.com/office/powerpoint/2010/main" val="3614799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1" end="1"/>
                                            </p:txEl>
                                          </p:spTgt>
                                        </p:tgtEl>
                                        <p:attrNameLst>
                                          <p:attrName>style.visibility</p:attrName>
                                        </p:attrNameLst>
                                      </p:cBhvr>
                                      <p:to>
                                        <p:strVal val="visible"/>
                                      </p:to>
                                    </p:set>
                                    <p:anim calcmode="lin" valueType="num">
                                      <p:cBhvr additive="base">
                                        <p:cTn id="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6">
                                            <p:txEl>
                                              <p:pRg st="2" end="2"/>
                                            </p:txEl>
                                          </p:spTgt>
                                        </p:tgtEl>
                                        <p:attrNameLst>
                                          <p:attrName>style.visibility</p:attrName>
                                        </p:attrNameLst>
                                      </p:cBhvr>
                                      <p:to>
                                        <p:strVal val="visible"/>
                                      </p:to>
                                    </p:set>
                                    <p:anim calcmode="lin" valueType="num">
                                      <p:cBhvr additive="base">
                                        <p:cTn id="11"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3" end="3"/>
                                            </p:txEl>
                                          </p:spTgt>
                                        </p:tgtEl>
                                        <p:attrNameLst>
                                          <p:attrName>style.visibility</p:attrName>
                                        </p:attrNameLst>
                                      </p:cBhvr>
                                      <p:to>
                                        <p:strVal val="visible"/>
                                      </p:to>
                                    </p:set>
                                    <p:anim calcmode="lin" valueType="num">
                                      <p:cBhvr additive="base">
                                        <p:cTn id="1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0-#ppt_w/2"/>
                                          </p:val>
                                        </p:tav>
                                        <p:tav tm="100000">
                                          <p:val>
                                            <p:strVal val="#ppt_x"/>
                                          </p:val>
                                        </p:tav>
                                      </p:tavLst>
                                    </p:anim>
                                    <p:anim calcmode="lin" valueType="num">
                                      <p:cBhvr additive="base">
                                        <p:cTn id="22"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6">
                                            <p:txEl>
                                              <p:pRg st="4" end="4"/>
                                            </p:txEl>
                                          </p:spTgt>
                                        </p:tgtEl>
                                        <p:attrNameLst>
                                          <p:attrName>style.visibility</p:attrName>
                                        </p:attrNameLst>
                                      </p:cBhvr>
                                      <p:to>
                                        <p:strVal val="visible"/>
                                      </p:to>
                                    </p:set>
                                    <p:anim calcmode="lin" valueType="num">
                                      <p:cBhvr additive="base">
                                        <p:cTn id="27"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64"/>
                                        </p:tgtEl>
                                        <p:attrNameLst>
                                          <p:attrName>style.visibility</p:attrName>
                                        </p:attrNameLst>
                                      </p:cBhvr>
                                      <p:to>
                                        <p:strVal val="visible"/>
                                      </p:to>
                                    </p:set>
                                    <p:anim calcmode="lin" valueType="num">
                                      <p:cBhvr additive="base">
                                        <p:cTn id="31" dur="500" fill="hold"/>
                                        <p:tgtEl>
                                          <p:spTgt spid="64"/>
                                        </p:tgtEl>
                                        <p:attrNameLst>
                                          <p:attrName>ppt_x</p:attrName>
                                        </p:attrNameLst>
                                      </p:cBhvr>
                                      <p:tavLst>
                                        <p:tav tm="0">
                                          <p:val>
                                            <p:strVal val="0-#ppt_w/2"/>
                                          </p:val>
                                        </p:tav>
                                        <p:tav tm="100000">
                                          <p:val>
                                            <p:strVal val="#ppt_x"/>
                                          </p:val>
                                        </p:tav>
                                      </p:tavLst>
                                    </p:anim>
                                    <p:anim calcmode="lin" valueType="num">
                                      <p:cBhvr additive="base">
                                        <p:cTn id="32"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6">
                                            <p:txEl>
                                              <p:pRg st="5" end="5"/>
                                            </p:txEl>
                                          </p:spTgt>
                                        </p:tgtEl>
                                        <p:attrNameLst>
                                          <p:attrName>style.visibility</p:attrName>
                                        </p:attrNameLst>
                                      </p:cBhvr>
                                      <p:to>
                                        <p:strVal val="visible"/>
                                      </p:to>
                                    </p:set>
                                    <p:anim calcmode="lin" valueType="num">
                                      <p:cBhvr additive="base">
                                        <p:cTn id="37" dur="500" fill="hold"/>
                                        <p:tgtEl>
                                          <p:spTgt spid="36">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6">
                                            <p:txEl>
                                              <p:pRg st="5" end="5"/>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additive="base">
                                        <p:cTn id="41" dur="500" fill="hold"/>
                                        <p:tgtEl>
                                          <p:spTgt spid="35"/>
                                        </p:tgtEl>
                                        <p:attrNameLst>
                                          <p:attrName>ppt_x</p:attrName>
                                        </p:attrNameLst>
                                      </p:cBhvr>
                                      <p:tavLst>
                                        <p:tav tm="0">
                                          <p:val>
                                            <p:strVal val="#ppt_x"/>
                                          </p:val>
                                        </p:tav>
                                        <p:tav tm="100000">
                                          <p:val>
                                            <p:strVal val="#ppt_x"/>
                                          </p:val>
                                        </p:tav>
                                      </p:tavLst>
                                    </p:anim>
                                    <p:anim calcmode="lin" valueType="num">
                                      <p:cBhvr additive="base">
                                        <p:cTn id="4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6">
                                            <p:txEl>
                                              <p:pRg st="6" end="6"/>
                                            </p:txEl>
                                          </p:spTgt>
                                        </p:tgtEl>
                                        <p:attrNameLst>
                                          <p:attrName>style.visibility</p:attrName>
                                        </p:attrNameLst>
                                      </p:cBhvr>
                                      <p:to>
                                        <p:strVal val="visible"/>
                                      </p:to>
                                    </p:set>
                                    <p:anim calcmode="lin" valueType="num">
                                      <p:cBhvr additive="base">
                                        <p:cTn id="47" dur="500" fill="hold"/>
                                        <p:tgtEl>
                                          <p:spTgt spid="36">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6">
                                            <p:txEl>
                                              <p:pRg st="7" end="7"/>
                                            </p:txEl>
                                          </p:spTgt>
                                        </p:tgtEl>
                                        <p:attrNameLst>
                                          <p:attrName>style.visibility</p:attrName>
                                        </p:attrNameLst>
                                      </p:cBhvr>
                                      <p:to>
                                        <p:strVal val="visible"/>
                                      </p:to>
                                    </p:set>
                                    <p:anim calcmode="lin" valueType="num">
                                      <p:cBhvr additive="base">
                                        <p:cTn id="53" dur="500" fill="hold"/>
                                        <p:tgtEl>
                                          <p:spTgt spid="36">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2" descr="Image result for dice">
            <a:extLst>
              <a:ext uri="{FF2B5EF4-FFF2-40B4-BE49-F238E27FC236}">
                <a16:creationId xmlns:a16="http://schemas.microsoft.com/office/drawing/2014/main" id="{99C1414D-4D09-4D7D-A320-F8C0BD73E51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474" y="2668453"/>
            <a:ext cx="760547" cy="760547"/>
          </a:xfrm>
          <a:prstGeom prst="rect">
            <a:avLst/>
          </a:prstGeom>
          <a:noFill/>
          <a:extLst>
            <a:ext uri="{909E8E84-426E-40DD-AFC4-6F175D3DCCD1}">
              <a14:hiddenFill xmlns:a14="http://schemas.microsoft.com/office/drawing/2010/main">
                <a:solidFill>
                  <a:srgbClr val="FFFFFF"/>
                </a:solidFill>
              </a14:hiddenFill>
            </a:ext>
          </a:extLst>
        </p:spPr>
      </p:pic>
      <p:grpSp>
        <p:nvGrpSpPr>
          <p:cNvPr id="45" name="Group 14">
            <a:extLst>
              <a:ext uri="{FF2B5EF4-FFF2-40B4-BE49-F238E27FC236}">
                <a16:creationId xmlns:a16="http://schemas.microsoft.com/office/drawing/2014/main" id="{AD13093A-1972-4C3E-B70A-2BCEDB083FD5}"/>
              </a:ext>
            </a:extLst>
          </p:cNvPr>
          <p:cNvGrpSpPr>
            <a:grpSpLocks/>
          </p:cNvGrpSpPr>
          <p:nvPr/>
        </p:nvGrpSpPr>
        <p:grpSpPr bwMode="auto">
          <a:xfrm>
            <a:off x="78057" y="2001451"/>
            <a:ext cx="650875" cy="998034"/>
            <a:chOff x="3309" y="2976"/>
            <a:chExt cx="484" cy="1010"/>
          </a:xfrm>
        </p:grpSpPr>
        <p:sp>
          <p:nvSpPr>
            <p:cNvPr id="46" name="Freeform 15">
              <a:extLst>
                <a:ext uri="{FF2B5EF4-FFF2-40B4-BE49-F238E27FC236}">
                  <a16:creationId xmlns:a16="http://schemas.microsoft.com/office/drawing/2014/main" id="{BA427008-18DF-4D9B-8A6D-DF9515E1F17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47" name="Group 16">
              <a:extLst>
                <a:ext uri="{FF2B5EF4-FFF2-40B4-BE49-F238E27FC236}">
                  <a16:creationId xmlns:a16="http://schemas.microsoft.com/office/drawing/2014/main" id="{F2CDFF0E-6B4A-4C13-9063-80B4AC8E161A}"/>
                </a:ext>
              </a:extLst>
            </p:cNvPr>
            <p:cNvGrpSpPr>
              <a:grpSpLocks/>
            </p:cNvGrpSpPr>
            <p:nvPr/>
          </p:nvGrpSpPr>
          <p:grpSpPr bwMode="auto">
            <a:xfrm>
              <a:off x="3309" y="2976"/>
              <a:ext cx="339" cy="1010"/>
              <a:chOff x="240" y="2880"/>
              <a:chExt cx="339" cy="1010"/>
            </a:xfrm>
          </p:grpSpPr>
          <p:sp>
            <p:nvSpPr>
              <p:cNvPr id="48" name="Freeform 17">
                <a:extLst>
                  <a:ext uri="{FF2B5EF4-FFF2-40B4-BE49-F238E27FC236}">
                    <a16:creationId xmlns:a16="http://schemas.microsoft.com/office/drawing/2014/main" id="{45C75C90-1526-4DC2-B7F7-CEE7F0592513}"/>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49" name="Freeform 18">
                <a:extLst>
                  <a:ext uri="{FF2B5EF4-FFF2-40B4-BE49-F238E27FC236}">
                    <a16:creationId xmlns:a16="http://schemas.microsoft.com/office/drawing/2014/main" id="{DF9D9F16-8A33-446E-8F2D-8DC2D61DDB7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0" name="Freeform 19">
                <a:extLst>
                  <a:ext uri="{FF2B5EF4-FFF2-40B4-BE49-F238E27FC236}">
                    <a16:creationId xmlns:a16="http://schemas.microsoft.com/office/drawing/2014/main" id="{B39D6661-D536-435D-91A3-09A6D1956E5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1" name="Freeform 20">
                <a:extLst>
                  <a:ext uri="{FF2B5EF4-FFF2-40B4-BE49-F238E27FC236}">
                    <a16:creationId xmlns:a16="http://schemas.microsoft.com/office/drawing/2014/main" id="{05E0C81A-CD53-47BD-8040-C8C6A08AD9B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2" name="Freeform 21">
                <a:extLst>
                  <a:ext uri="{FF2B5EF4-FFF2-40B4-BE49-F238E27FC236}">
                    <a16:creationId xmlns:a16="http://schemas.microsoft.com/office/drawing/2014/main" id="{3C75DE20-4053-4EA7-B133-1FDA15549539}"/>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3" name="Freeform 22">
                <a:extLst>
                  <a:ext uri="{FF2B5EF4-FFF2-40B4-BE49-F238E27FC236}">
                    <a16:creationId xmlns:a16="http://schemas.microsoft.com/office/drawing/2014/main" id="{1606D21B-4F7A-44F5-9631-00CE13DAC164}"/>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4" name="Freeform 23">
                <a:extLst>
                  <a:ext uri="{FF2B5EF4-FFF2-40B4-BE49-F238E27FC236}">
                    <a16:creationId xmlns:a16="http://schemas.microsoft.com/office/drawing/2014/main" id="{E19A0F73-4BBF-4718-AA5D-3C2E2FBE7CA8}"/>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5" name="Oval 24">
                <a:extLst>
                  <a:ext uri="{FF2B5EF4-FFF2-40B4-BE49-F238E27FC236}">
                    <a16:creationId xmlns:a16="http://schemas.microsoft.com/office/drawing/2014/main" id="{D5C4FF38-CB50-432D-AF18-31F639997977}"/>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6" name="Oval 25">
                <a:extLst>
                  <a:ext uri="{FF2B5EF4-FFF2-40B4-BE49-F238E27FC236}">
                    <a16:creationId xmlns:a16="http://schemas.microsoft.com/office/drawing/2014/main" id="{C0665ADD-4BF1-41B6-8E40-3CBA7818162D}"/>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7" name="Oval 26">
                <a:extLst>
                  <a:ext uri="{FF2B5EF4-FFF2-40B4-BE49-F238E27FC236}">
                    <a16:creationId xmlns:a16="http://schemas.microsoft.com/office/drawing/2014/main" id="{1942F0B5-15CE-4930-927F-19B6A823E5F3}"/>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8" name="Oval 27">
                <a:extLst>
                  <a:ext uri="{FF2B5EF4-FFF2-40B4-BE49-F238E27FC236}">
                    <a16:creationId xmlns:a16="http://schemas.microsoft.com/office/drawing/2014/main" id="{5462B652-268A-4ADD-9AF5-AF6733CAC1D4}"/>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59" name="Oval 28">
                <a:extLst>
                  <a:ext uri="{FF2B5EF4-FFF2-40B4-BE49-F238E27FC236}">
                    <a16:creationId xmlns:a16="http://schemas.microsoft.com/office/drawing/2014/main" id="{AD30F7CB-A587-4908-B968-3053FBD119EC}"/>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60" name="Oval 29">
                <a:extLst>
                  <a:ext uri="{FF2B5EF4-FFF2-40B4-BE49-F238E27FC236}">
                    <a16:creationId xmlns:a16="http://schemas.microsoft.com/office/drawing/2014/main" id="{A3E65072-81D9-4BED-9FDB-522ED41E8BCF}"/>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sp>
        <p:nvSpPr>
          <p:cNvPr id="39" name="AutoShape 55">
            <a:extLst>
              <a:ext uri="{FF2B5EF4-FFF2-40B4-BE49-F238E27FC236}">
                <a16:creationId xmlns:a16="http://schemas.microsoft.com/office/drawing/2014/main" id="{CA65E120-81B6-4F70-B8E2-BBD672736F63}"/>
              </a:ext>
            </a:extLst>
          </p:cNvPr>
          <p:cNvSpPr>
            <a:spLocks noChangeArrowheads="1"/>
          </p:cNvSpPr>
          <p:nvPr/>
        </p:nvSpPr>
        <p:spPr bwMode="auto">
          <a:xfrm>
            <a:off x="609600" y="1487507"/>
            <a:ext cx="7830383" cy="5000624"/>
          </a:xfrm>
          <a:prstGeom prst="wedgeRoundRectCallout">
            <a:avLst>
              <a:gd name="adj1" fmla="val 53051"/>
              <a:gd name="adj2" fmla="val -35594"/>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an adversary:</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chooses some worst-case distribution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on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pairs</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the universe provides.</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Here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say an image of a cat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the label that it is a "cat".</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a black box like a vending machine.</a:t>
            </a:r>
          </a:p>
          <a:p>
            <a:pPr marL="1085850" marR="0" lvl="1"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When you put in a quarter and push the button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it gives you a random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pair.</a:t>
            </a:r>
          </a:p>
          <a:p>
            <a:pPr marL="1085850" marR="0" lvl="1"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adversary chooses for each possible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 real number </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p</a:t>
            </a:r>
            <a:r>
              <a:rPr kumimoji="0" lang="el-GR" altLang="en-US" sz="2400" b="0" i="0"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742950" marR="0" lvl="1"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giving the probability </a:t>
            </a:r>
            <a:r>
              <a:rPr kumimoji="0" lang="en-US" sz="2400" b="0" i="0" u="none" strike="noStrike" kern="1200" cap="none" spc="0" normalizeH="0" baseline="0" noProof="0" dirty="0" err="1">
                <a:ln>
                  <a:noFill/>
                </a:ln>
                <a:solidFill>
                  <a:srgbClr val="FF00FF"/>
                </a:solidFill>
                <a:effectLst/>
                <a:uLnTx/>
                <a:uFillTx/>
                <a:latin typeface="Times New Roman" pitchFamily="18" charset="0"/>
                <a:ea typeface="+mn-ea"/>
                <a:cs typeface="Arial" charset="0"/>
              </a:rPr>
              <a:t>Pr</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885B875B-1F86-4FEF-8097-2344193549E6}"/>
              </a:ext>
            </a:extLst>
          </p:cNvPr>
          <p:cNvSpPr txBox="1"/>
          <p:nvPr/>
        </p:nvSpPr>
        <p:spPr bwMode="auto">
          <a:xfrm>
            <a:off x="7924800" y="4872335"/>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42" name="TextBox 41">
            <a:extLst>
              <a:ext uri="{FF2B5EF4-FFF2-40B4-BE49-F238E27FC236}">
                <a16:creationId xmlns:a16="http://schemas.microsoft.com/office/drawing/2014/main" id="{F4AEC7EF-25E4-45BA-8C9A-C84CA4A6AA64}"/>
              </a:ext>
            </a:extLst>
          </p:cNvPr>
          <p:cNvSpPr txBox="1"/>
          <p:nvPr/>
        </p:nvSpPr>
        <p:spPr bwMode="auto">
          <a:xfrm>
            <a:off x="8629361" y="3528375"/>
            <a:ext cx="401781" cy="461665"/>
          </a:xfrm>
          <a:prstGeom prst="rect">
            <a:avLst/>
          </a:prstGeom>
          <a:solidFill>
            <a:schemeClr val="bg1"/>
          </a:solidFill>
          <a:ln>
            <a:solidFill>
              <a:schemeClr val="tx1"/>
            </a:solid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U</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9036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9">
                                            <p:txEl>
                                              <p:pRg st="1" end="1"/>
                                            </p:txEl>
                                          </p:spTgt>
                                        </p:tgtEl>
                                        <p:attrNameLst>
                                          <p:attrName>style.visibility</p:attrName>
                                        </p:attrNameLst>
                                      </p:cBhvr>
                                      <p:to>
                                        <p:strVal val="visible"/>
                                      </p:to>
                                    </p:set>
                                    <p:anim calcmode="lin" valueType="num">
                                      <p:cBhvr additive="base">
                                        <p:cTn id="17" dur="500" fill="hold"/>
                                        <p:tgtEl>
                                          <p:spTgt spid="39">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9">
                                            <p:txEl>
                                              <p:pRg st="2" end="2"/>
                                            </p:txEl>
                                          </p:spTgt>
                                        </p:tgtEl>
                                        <p:attrNameLst>
                                          <p:attrName>style.visibility</p:attrName>
                                        </p:attrNameLst>
                                      </p:cBhvr>
                                      <p:to>
                                        <p:strVal val="visible"/>
                                      </p:to>
                                    </p:set>
                                    <p:anim calcmode="lin" valueType="num">
                                      <p:cBhvr additive="base">
                                        <p:cTn id="23" dur="500" fill="hold"/>
                                        <p:tgtEl>
                                          <p:spTgt spid="39">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39">
                                            <p:txEl>
                                              <p:pRg st="3" end="3"/>
                                            </p:txEl>
                                          </p:spTgt>
                                        </p:tgtEl>
                                        <p:attrNameLst>
                                          <p:attrName>style.visibility</p:attrName>
                                        </p:attrNameLst>
                                      </p:cBhvr>
                                      <p:to>
                                        <p:strVal val="visible"/>
                                      </p:to>
                                    </p:set>
                                    <p:anim calcmode="lin" valueType="num">
                                      <p:cBhvr additive="base">
                                        <p:cTn id="29" dur="500" fill="hold"/>
                                        <p:tgtEl>
                                          <p:spTgt spid="39">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9">
                                            <p:txEl>
                                              <p:pRg st="4" end="4"/>
                                            </p:txEl>
                                          </p:spTgt>
                                        </p:tgtEl>
                                        <p:attrNameLst>
                                          <p:attrName>style.visibility</p:attrName>
                                        </p:attrNameLst>
                                      </p:cBhvr>
                                      <p:to>
                                        <p:strVal val="visible"/>
                                      </p:to>
                                    </p:set>
                                    <p:anim calcmode="lin" valueType="num">
                                      <p:cBhvr additive="base">
                                        <p:cTn id="35" dur="500" fill="hold"/>
                                        <p:tgtEl>
                                          <p:spTgt spid="39">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9">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1+#ppt_w/2"/>
                                          </p:val>
                                        </p:tav>
                                        <p:tav tm="100000">
                                          <p:val>
                                            <p:strVal val="#ppt_x"/>
                                          </p:val>
                                        </p:tav>
                                      </p:tavLst>
                                    </p:anim>
                                    <p:anim calcmode="lin" valueType="num">
                                      <p:cBhvr additive="base">
                                        <p:cTn id="40" dur="500" fill="hold"/>
                                        <p:tgtEl>
                                          <p:spTgt spid="41"/>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050"/>
                                        </p:tgtEl>
                                        <p:attrNameLst>
                                          <p:attrName>style.visibility</p:attrName>
                                        </p:attrNameLst>
                                      </p:cBhvr>
                                      <p:to>
                                        <p:strVal val="visible"/>
                                      </p:to>
                                    </p:set>
                                    <p:anim calcmode="lin" valueType="num">
                                      <p:cBhvr additive="base">
                                        <p:cTn id="43" dur="500" fill="hold"/>
                                        <p:tgtEl>
                                          <p:spTgt spid="2050"/>
                                        </p:tgtEl>
                                        <p:attrNameLst>
                                          <p:attrName>ppt_x</p:attrName>
                                        </p:attrNameLst>
                                      </p:cBhvr>
                                      <p:tavLst>
                                        <p:tav tm="0">
                                          <p:val>
                                            <p:strVal val="1+#ppt_w/2"/>
                                          </p:val>
                                        </p:tav>
                                        <p:tav tm="100000">
                                          <p:val>
                                            <p:strVal val="#ppt_x"/>
                                          </p:val>
                                        </p:tav>
                                      </p:tavLst>
                                    </p:anim>
                                    <p:anim calcmode="lin" valueType="num">
                                      <p:cBhvr additive="base">
                                        <p:cTn id="44" dur="500" fill="hold"/>
                                        <p:tgtEl>
                                          <p:spTgt spid="2050"/>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additive="base">
                                        <p:cTn id="47" dur="500" fill="hold"/>
                                        <p:tgtEl>
                                          <p:spTgt spid="42"/>
                                        </p:tgtEl>
                                        <p:attrNameLst>
                                          <p:attrName>ppt_x</p:attrName>
                                        </p:attrNameLst>
                                      </p:cBhvr>
                                      <p:tavLst>
                                        <p:tav tm="0">
                                          <p:val>
                                            <p:strVal val="1+#ppt_w/2"/>
                                          </p:val>
                                        </p:tav>
                                        <p:tav tm="100000">
                                          <p:val>
                                            <p:strVal val="#ppt_x"/>
                                          </p:val>
                                        </p:tav>
                                      </p:tavLst>
                                    </p:anim>
                                    <p:anim calcmode="lin" valueType="num">
                                      <p:cBhvr additive="base">
                                        <p:cTn id="4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39">
                                            <p:txEl>
                                              <p:pRg st="5" end="5"/>
                                            </p:txEl>
                                          </p:spTgt>
                                        </p:tgtEl>
                                        <p:attrNameLst>
                                          <p:attrName>style.visibility</p:attrName>
                                        </p:attrNameLst>
                                      </p:cBhvr>
                                      <p:to>
                                        <p:strVal val="visible"/>
                                      </p:to>
                                    </p:set>
                                    <p:anim calcmode="lin" valueType="num">
                                      <p:cBhvr additive="base">
                                        <p:cTn id="53" dur="500" fill="hold"/>
                                        <p:tgtEl>
                                          <p:spTgt spid="39">
                                            <p:txEl>
                                              <p:pRg st="5" end="5"/>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39">
                                            <p:txEl>
                                              <p:pRg st="5" end="5"/>
                                            </p:txEl>
                                          </p:spTgt>
                                        </p:tgtEl>
                                        <p:attrNameLst>
                                          <p:attrName>ppt_y</p:attrName>
                                        </p:attrNameLst>
                                      </p:cBhvr>
                                      <p:tavLst>
                                        <p:tav tm="0">
                                          <p:val>
                                            <p:strVal val="#ppt_y"/>
                                          </p:val>
                                        </p:tav>
                                        <p:tav tm="100000">
                                          <p:val>
                                            <p:strVal val="#ppt_y"/>
                                          </p:val>
                                        </p:tav>
                                      </p:tavLst>
                                    </p:anim>
                                  </p:childTnLst>
                                </p:cTn>
                              </p:par>
                              <p:par>
                                <p:cTn id="55" presetID="42" presetClass="path" presetSubtype="0" accel="50000" decel="50000" fill="hold" grpId="1" nodeType="withEffect">
                                  <p:stCondLst>
                                    <p:cond delay="0"/>
                                  </p:stCondLst>
                                  <p:childTnLst>
                                    <p:animMotion origin="layout" path="M 2.5E-6 -1.48148E-6 L 0.01007 0.18935 " pathEditMode="relative" rAng="0" ptsTypes="AA">
                                      <p:cBhvr>
                                        <p:cTn id="56" dur="2000" fill="hold"/>
                                        <p:tgtEl>
                                          <p:spTgt spid="41"/>
                                        </p:tgtEl>
                                        <p:attrNameLst>
                                          <p:attrName>ppt_x</p:attrName>
                                          <p:attrName>ppt_y</p:attrName>
                                        </p:attrNameLst>
                                      </p:cBhvr>
                                      <p:rCtr x="503" y="9468"/>
                                    </p:animMotion>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39">
                                            <p:txEl>
                                              <p:pRg st="6" end="6"/>
                                            </p:txEl>
                                          </p:spTgt>
                                        </p:tgtEl>
                                        <p:attrNameLst>
                                          <p:attrName>style.visibility</p:attrName>
                                        </p:attrNameLst>
                                      </p:cBhvr>
                                      <p:to>
                                        <p:strVal val="visible"/>
                                      </p:to>
                                    </p:set>
                                    <p:anim calcmode="lin" valueType="num">
                                      <p:cBhvr additive="base">
                                        <p:cTn id="61" dur="500" fill="hold"/>
                                        <p:tgtEl>
                                          <p:spTgt spid="39">
                                            <p:txEl>
                                              <p:pRg st="6" end="6"/>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3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39">
                                            <p:txEl>
                                              <p:pRg st="7" end="7"/>
                                            </p:txEl>
                                          </p:spTgt>
                                        </p:tgtEl>
                                        <p:attrNameLst>
                                          <p:attrName>style.visibility</p:attrName>
                                        </p:attrNameLst>
                                      </p:cBhvr>
                                      <p:to>
                                        <p:strVal val="visible"/>
                                      </p:to>
                                    </p:set>
                                    <p:anim calcmode="lin" valueType="num">
                                      <p:cBhvr additive="base">
                                        <p:cTn id="67" dur="500" fill="hold"/>
                                        <p:tgtEl>
                                          <p:spTgt spid="39">
                                            <p:txEl>
                                              <p:pRg st="7" end="7"/>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3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nodeType="clickEffect">
                                  <p:stCondLst>
                                    <p:cond delay="0"/>
                                  </p:stCondLst>
                                  <p:childTnLst>
                                    <p:set>
                                      <p:cBhvr>
                                        <p:cTn id="72" dur="1" fill="hold">
                                          <p:stCondLst>
                                            <p:cond delay="0"/>
                                          </p:stCondLst>
                                        </p:cTn>
                                        <p:tgtEl>
                                          <p:spTgt spid="39">
                                            <p:txEl>
                                              <p:pRg st="8" end="8"/>
                                            </p:txEl>
                                          </p:spTgt>
                                        </p:tgtEl>
                                        <p:attrNameLst>
                                          <p:attrName>style.visibility</p:attrName>
                                        </p:attrNameLst>
                                      </p:cBhvr>
                                      <p:to>
                                        <p:strVal val="visible"/>
                                      </p:to>
                                    </p:set>
                                    <p:anim calcmode="lin" valueType="num">
                                      <p:cBhvr additive="base">
                                        <p:cTn id="73" dur="500" fill="hold"/>
                                        <p:tgtEl>
                                          <p:spTgt spid="39">
                                            <p:txEl>
                                              <p:pRg st="8" end="8"/>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39">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1" grpId="0"/>
      <p:bldP spid="41" grpId="1"/>
      <p:bldP spid="42"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51" name="AutoShape 55">
                <a:extLst>
                  <a:ext uri="{FF2B5EF4-FFF2-40B4-BE49-F238E27FC236}">
                    <a16:creationId xmlns:a16="http://schemas.microsoft.com/office/drawing/2014/main" id="{67098347-A965-41AF-9B78-7804869FA453}"/>
                  </a:ext>
                </a:extLst>
              </p:cNvPr>
              <p:cNvSpPr>
                <a:spLocks noChangeArrowheads="1"/>
              </p:cNvSpPr>
              <p:nvPr/>
            </p:nvSpPr>
            <p:spPr bwMode="auto">
              <a:xfrm>
                <a:off x="827716" y="3916789"/>
                <a:ext cx="6459774" cy="2825627"/>
              </a:xfrm>
              <a:prstGeom prst="wedgeRoundRectCallout">
                <a:avLst>
                  <a:gd name="adj1" fmla="val -52596"/>
                  <a:gd name="adj2" fmla="val -41327"/>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Restricting </a:t>
                </a:r>
                <a:r>
                  <a:rPr kumimoji="0" lang="en-US" altLang="en-US" sz="2400" b="0" i="1" u="none" strike="noStrike" kern="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restricts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complexity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the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so that it can’t just memorise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all of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answers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in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data set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Which would cause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overfitting.</a:t>
                </a:r>
              </a:p>
            </p:txBody>
          </p:sp>
        </mc:Choice>
        <mc:Fallback xmlns="">
          <p:sp>
            <p:nvSpPr>
              <p:cNvPr id="151" name="AutoShape 55">
                <a:extLst>
                  <a:ext uri="{FF2B5EF4-FFF2-40B4-BE49-F238E27FC236}">
                    <a16:creationId xmlns:a16="http://schemas.microsoft.com/office/drawing/2014/main" id="{67098347-A965-41AF-9B78-7804869FA453}"/>
                  </a:ext>
                </a:extLst>
              </p:cNvPr>
              <p:cNvSpPr>
                <a:spLocks noRot="1" noChangeAspect="1" noMove="1" noResize="1" noEditPoints="1" noAdjustHandles="1" noChangeArrowheads="1" noChangeShapeType="1" noTextEdit="1"/>
              </p:cNvSpPr>
              <p:nvPr/>
            </p:nvSpPr>
            <p:spPr bwMode="auto">
              <a:xfrm>
                <a:off x="827716" y="3916789"/>
                <a:ext cx="6459774" cy="2825627"/>
              </a:xfrm>
              <a:prstGeom prst="wedgeRoundRectCallout">
                <a:avLst>
                  <a:gd name="adj1" fmla="val -52596"/>
                  <a:gd name="adj2" fmla="val -41327"/>
                  <a:gd name="adj3" fmla="val 16667"/>
                </a:avLst>
              </a:prstGeom>
              <a:blipFill>
                <a:blip r:embed="rId3"/>
                <a:stretch>
                  <a:fillRect/>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GB">
                    <a:noFill/>
                  </a:rPr>
                  <a:t> </a:t>
                </a:r>
              </a:p>
            </p:txBody>
          </p:sp>
        </mc:Fallback>
      </mc:AlternateContent>
      <p:pic>
        <p:nvPicPr>
          <p:cNvPr id="146" name="Picture 2" descr="Image result for dice">
            <a:extLst>
              <a:ext uri="{FF2B5EF4-FFF2-40B4-BE49-F238E27FC236}">
                <a16:creationId xmlns:a16="http://schemas.microsoft.com/office/drawing/2014/main" id="{86129252-5F6D-49A9-B631-9DCAC491CC9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74" y="2668453"/>
            <a:ext cx="760547" cy="760547"/>
          </a:xfrm>
          <a:prstGeom prst="rect">
            <a:avLst/>
          </a:prstGeom>
          <a:noFill/>
          <a:extLst>
            <a:ext uri="{909E8E84-426E-40DD-AFC4-6F175D3DCCD1}">
              <a14:hiddenFill xmlns:a14="http://schemas.microsoft.com/office/drawing/2010/main">
                <a:solidFill>
                  <a:srgbClr val="FFFFFF"/>
                </a:solidFill>
              </a14:hiddenFill>
            </a:ext>
          </a:extLst>
        </p:spPr>
      </p:pic>
      <p:grpSp>
        <p:nvGrpSpPr>
          <p:cNvPr id="130" name="Group 14">
            <a:extLst>
              <a:ext uri="{FF2B5EF4-FFF2-40B4-BE49-F238E27FC236}">
                <a16:creationId xmlns:a16="http://schemas.microsoft.com/office/drawing/2014/main" id="{06A31ECC-7985-48DE-B4A4-162B2D8B7C16}"/>
              </a:ext>
            </a:extLst>
          </p:cNvPr>
          <p:cNvGrpSpPr>
            <a:grpSpLocks/>
          </p:cNvGrpSpPr>
          <p:nvPr/>
        </p:nvGrpSpPr>
        <p:grpSpPr bwMode="auto">
          <a:xfrm>
            <a:off x="78057" y="2001451"/>
            <a:ext cx="650875" cy="998034"/>
            <a:chOff x="3309" y="2976"/>
            <a:chExt cx="484" cy="1010"/>
          </a:xfrm>
        </p:grpSpPr>
        <p:sp>
          <p:nvSpPr>
            <p:cNvPr id="131" name="Freeform 15">
              <a:extLst>
                <a:ext uri="{FF2B5EF4-FFF2-40B4-BE49-F238E27FC236}">
                  <a16:creationId xmlns:a16="http://schemas.microsoft.com/office/drawing/2014/main" id="{B5A9DBA9-11D3-4122-B9DD-0C716565C991}"/>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32" name="Group 16">
              <a:extLst>
                <a:ext uri="{FF2B5EF4-FFF2-40B4-BE49-F238E27FC236}">
                  <a16:creationId xmlns:a16="http://schemas.microsoft.com/office/drawing/2014/main" id="{6E0DB2AF-4E25-472C-874C-24D595EDAF8B}"/>
                </a:ext>
              </a:extLst>
            </p:cNvPr>
            <p:cNvGrpSpPr>
              <a:grpSpLocks/>
            </p:cNvGrpSpPr>
            <p:nvPr/>
          </p:nvGrpSpPr>
          <p:grpSpPr bwMode="auto">
            <a:xfrm>
              <a:off x="3309" y="2976"/>
              <a:ext cx="339" cy="1010"/>
              <a:chOff x="240" y="2880"/>
              <a:chExt cx="339" cy="1010"/>
            </a:xfrm>
          </p:grpSpPr>
          <p:sp>
            <p:nvSpPr>
              <p:cNvPr id="133" name="Freeform 17">
                <a:extLst>
                  <a:ext uri="{FF2B5EF4-FFF2-40B4-BE49-F238E27FC236}">
                    <a16:creationId xmlns:a16="http://schemas.microsoft.com/office/drawing/2014/main" id="{E71244AA-F76D-4CB0-85F6-CC8D12F9F25D}"/>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4" name="Freeform 18">
                <a:extLst>
                  <a:ext uri="{FF2B5EF4-FFF2-40B4-BE49-F238E27FC236}">
                    <a16:creationId xmlns:a16="http://schemas.microsoft.com/office/drawing/2014/main" id="{51A2CE89-3A15-41FF-9A4B-7098476CAE2B}"/>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5" name="Freeform 19">
                <a:extLst>
                  <a:ext uri="{FF2B5EF4-FFF2-40B4-BE49-F238E27FC236}">
                    <a16:creationId xmlns:a16="http://schemas.microsoft.com/office/drawing/2014/main" id="{A2BA303A-E61A-45E2-A21B-2AA5594ED9D0}"/>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6" name="Freeform 20">
                <a:extLst>
                  <a:ext uri="{FF2B5EF4-FFF2-40B4-BE49-F238E27FC236}">
                    <a16:creationId xmlns:a16="http://schemas.microsoft.com/office/drawing/2014/main" id="{E64243B5-4B5C-40F7-A712-E99DA980A0B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7" name="Freeform 21">
                <a:extLst>
                  <a:ext uri="{FF2B5EF4-FFF2-40B4-BE49-F238E27FC236}">
                    <a16:creationId xmlns:a16="http://schemas.microsoft.com/office/drawing/2014/main" id="{5013240A-CAE8-45E4-8C84-0DA4F4025F8D}"/>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8" name="Freeform 22">
                <a:extLst>
                  <a:ext uri="{FF2B5EF4-FFF2-40B4-BE49-F238E27FC236}">
                    <a16:creationId xmlns:a16="http://schemas.microsoft.com/office/drawing/2014/main" id="{F4D45BDF-3D07-4231-9D1C-7E81F654A970}"/>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9" name="Freeform 23">
                <a:extLst>
                  <a:ext uri="{FF2B5EF4-FFF2-40B4-BE49-F238E27FC236}">
                    <a16:creationId xmlns:a16="http://schemas.microsoft.com/office/drawing/2014/main" id="{669F19D1-7F69-4BF1-B16C-5DBE4D90234A}"/>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0" name="Oval 24">
                <a:extLst>
                  <a:ext uri="{FF2B5EF4-FFF2-40B4-BE49-F238E27FC236}">
                    <a16:creationId xmlns:a16="http://schemas.microsoft.com/office/drawing/2014/main" id="{3F6CA5DF-3120-4244-A139-FFC733F55D5A}"/>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1" name="Oval 25">
                <a:extLst>
                  <a:ext uri="{FF2B5EF4-FFF2-40B4-BE49-F238E27FC236}">
                    <a16:creationId xmlns:a16="http://schemas.microsoft.com/office/drawing/2014/main" id="{F6C5128D-5E1C-4648-BE09-0E00F6460970}"/>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2" name="Oval 26">
                <a:extLst>
                  <a:ext uri="{FF2B5EF4-FFF2-40B4-BE49-F238E27FC236}">
                    <a16:creationId xmlns:a16="http://schemas.microsoft.com/office/drawing/2014/main" id="{9D58934E-F5D4-4C88-9FAD-AE31D5E295FF}"/>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3" name="Oval 27">
                <a:extLst>
                  <a:ext uri="{FF2B5EF4-FFF2-40B4-BE49-F238E27FC236}">
                    <a16:creationId xmlns:a16="http://schemas.microsoft.com/office/drawing/2014/main" id="{F0D50ECF-D329-4771-A7DA-AE31D471C2E4}"/>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4" name="Oval 28">
                <a:extLst>
                  <a:ext uri="{FF2B5EF4-FFF2-40B4-BE49-F238E27FC236}">
                    <a16:creationId xmlns:a16="http://schemas.microsoft.com/office/drawing/2014/main" id="{DA31A50B-2406-479D-B911-B7616900C05F}"/>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5" name="Oval 29">
                <a:extLst>
                  <a:ext uri="{FF2B5EF4-FFF2-40B4-BE49-F238E27FC236}">
                    <a16:creationId xmlns:a16="http://schemas.microsoft.com/office/drawing/2014/main" id="{856898C8-C9D4-4D78-999E-A23913624BFE}"/>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a:extLst>
              <a:ext uri="{FF2B5EF4-FFF2-40B4-BE49-F238E27FC236}">
                <a16:creationId xmlns:a16="http://schemas.microsoft.com/office/drawing/2014/main" id="{F4AEC7EF-25E4-45BA-8C9A-C84CA4A6AA64}"/>
              </a:ext>
            </a:extLst>
          </p:cNvPr>
          <p:cNvSpPr txBox="1"/>
          <p:nvPr/>
        </p:nvSpPr>
        <p:spPr bwMode="auto">
          <a:xfrm>
            <a:off x="8629361" y="3528375"/>
            <a:ext cx="401781" cy="461665"/>
          </a:xfrm>
          <a:prstGeom prst="rect">
            <a:avLst/>
          </a:prstGeom>
          <a:solidFill>
            <a:schemeClr val="bg1"/>
          </a:solidFill>
          <a:ln>
            <a:solidFill>
              <a:schemeClr val="tx1"/>
            </a:solid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U</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5" name="TextBox 34">
            <a:extLst>
              <a:ext uri="{FF2B5EF4-FFF2-40B4-BE49-F238E27FC236}">
                <a16:creationId xmlns:a16="http://schemas.microsoft.com/office/drawing/2014/main" id="{863EAB0B-BEBA-4F0C-8673-21745029F2F4}"/>
              </a:ext>
            </a:extLst>
          </p:cNvPr>
          <p:cNvSpPr txBox="1"/>
          <p:nvPr/>
        </p:nvSpPr>
        <p:spPr bwMode="auto">
          <a:xfrm>
            <a:off x="8020050" y="62484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nvGrpSpPr>
          <p:cNvPr id="38" name="Group 37">
            <a:extLst>
              <a:ext uri="{FF2B5EF4-FFF2-40B4-BE49-F238E27FC236}">
                <a16:creationId xmlns:a16="http://schemas.microsoft.com/office/drawing/2014/main" id="{56C37F3E-AB98-4313-8EAE-E2E7D5BC289C}"/>
              </a:ext>
            </a:extLst>
          </p:cNvPr>
          <p:cNvGrpSpPr/>
          <p:nvPr/>
        </p:nvGrpSpPr>
        <p:grpSpPr>
          <a:xfrm>
            <a:off x="4343400" y="5486400"/>
            <a:ext cx="3410537" cy="1295400"/>
            <a:chOff x="5029200" y="2819400"/>
            <a:chExt cx="3410537" cy="1295400"/>
          </a:xfrm>
        </p:grpSpPr>
        <p:sp>
          <p:nvSpPr>
            <p:cNvPr id="43" name="Rectangle 42">
              <a:extLst>
                <a:ext uri="{FF2B5EF4-FFF2-40B4-BE49-F238E27FC236}">
                  <a16:creationId xmlns:a16="http://schemas.microsoft.com/office/drawing/2014/main" id="{205EA298-B2D7-47F9-998A-86B8A7243180}"/>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44" name="Picture 6" descr="Image result for convolutional neural network">
              <a:extLst>
                <a:ext uri="{FF2B5EF4-FFF2-40B4-BE49-F238E27FC236}">
                  <a16:creationId xmlns:a16="http://schemas.microsoft.com/office/drawing/2014/main" id="{C06D82E3-580A-40A5-80DE-6761AA11CB2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5" name="Group 44">
            <a:extLst>
              <a:ext uri="{FF2B5EF4-FFF2-40B4-BE49-F238E27FC236}">
                <a16:creationId xmlns:a16="http://schemas.microsoft.com/office/drawing/2014/main" id="{B6A09C95-F924-45A1-87C2-68C2CC8068A6}"/>
              </a:ext>
            </a:extLst>
          </p:cNvPr>
          <p:cNvGrpSpPr/>
          <p:nvPr/>
        </p:nvGrpSpPr>
        <p:grpSpPr>
          <a:xfrm>
            <a:off x="4596507" y="5677343"/>
            <a:ext cx="2789426" cy="1068329"/>
            <a:chOff x="5282307" y="3010343"/>
            <a:chExt cx="2789426" cy="1068329"/>
          </a:xfrm>
        </p:grpSpPr>
        <p:cxnSp>
          <p:nvCxnSpPr>
            <p:cNvPr id="46" name="Straight Connector 45">
              <a:extLst>
                <a:ext uri="{FF2B5EF4-FFF2-40B4-BE49-F238E27FC236}">
                  <a16:creationId xmlns:a16="http://schemas.microsoft.com/office/drawing/2014/main" id="{2F92EA37-0A76-450E-A11D-404E21693C41}"/>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86B3B120-9F1C-4475-A00C-125D8668CBAB}"/>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B4541B0B-4625-4602-BB6D-1689B6F82226}"/>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81576884-C7B2-47B9-8A1E-F8454313912C}"/>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4F7080AC-0737-4142-BC65-21111BFB5847}"/>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D46A9C79-0AAC-47B0-930E-F32A04B85710}"/>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B709BFD9-102E-4F8A-985E-F1CF63FE727B}"/>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9905A530-3141-4DBA-960E-97B84B57E4E7}"/>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AE314124-861D-41D9-808F-0C85018CF0D3}"/>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37F8D9F-CACC-47A0-A122-D6ED2ED0C057}"/>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435A27D5-EA6D-480E-B237-EA75A3242303}"/>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4D8EEE5D-368F-4585-AD5B-1185DA1A8623}"/>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696D7C8A-FC0E-47F4-BADE-22C1734B080F}"/>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92F73239-C999-488C-BC7E-651A61D269C3}"/>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FA81081E-303C-4DD3-A544-D18045B069C4}"/>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2D2EDFDE-3F0D-42E9-B5B1-C9A4183F330E}"/>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EAE12FB1-87D1-4452-84D4-73B0F664706C}"/>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F5767D6D-4884-4786-8027-2798A677AE95}"/>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B2A28A24-13AB-47FF-B1A1-844EDA0AC6F9}"/>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8D919594-41FA-4F81-83CC-33A4A891A687}"/>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751A1B80-5917-4850-88B1-0F4E1FABCB1C}"/>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FE282C9A-C940-459A-A5BF-3C20A286331A}"/>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B037E63E-151F-4E95-A153-D321B2FEA7EA}"/>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92199642-4A97-4214-A974-D8F962F1DCD4}"/>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03664EA3-75B3-402B-A27E-8FEA2627F891}"/>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A1811363-7839-46A0-B01B-141DCE6FFA63}"/>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28E4693F-6893-4892-8551-D6D2A07E1F3F}"/>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FA0ACF2F-FEA8-4678-8161-B7DA0737640B}"/>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1C5ECAB2-AB91-4D2B-9B63-7897396BB504}"/>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B2157786-C4E3-4178-AF63-932DDCC94E5E}"/>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5DEDFDA7-BF1E-431B-9684-482E7C738EAA}"/>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4CFF9C04-6E50-4070-A85C-756CCBEE2B3E}"/>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14ABBDEA-FFF3-4124-9EC6-97DAF332FA92}"/>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6D676C0B-2D3C-4D7A-832A-8AEE86A740AB}"/>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3749B8B1-F62B-489A-A4F5-4C7CAC44432F}"/>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07137ECD-6FFC-4206-8A8F-8EBC3945AA9A}"/>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C998A474-F8F3-4C83-BA9F-10214695A9FB}"/>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66AF23EB-6A1B-41F7-9601-39035B562BEF}"/>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F2900D82-9D33-4EF8-96C8-B9ECE005CD56}"/>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7510F2A5-E168-4867-9E86-D4CAD0B3FDE0}"/>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58D68B72-2154-47B8-8DE9-2CDB7189D009}"/>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666E95D2-4EE0-48AA-96B5-E5692C4D7B3C}"/>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09AE4C5A-A004-42D7-BE80-408C09369C61}"/>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1E107B92-2107-49FB-B23C-D02201BF79D0}"/>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D4982B72-A777-43EF-A0AC-A87E3575130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07" name="Rectangle 106">
              <a:extLst>
                <a:ext uri="{FF2B5EF4-FFF2-40B4-BE49-F238E27FC236}">
                  <a16:creationId xmlns:a16="http://schemas.microsoft.com/office/drawing/2014/main" id="{7FBA532B-AA10-4B04-82AA-082186090324}"/>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8" name="Rectangle 107">
              <a:extLst>
                <a:ext uri="{FF2B5EF4-FFF2-40B4-BE49-F238E27FC236}">
                  <a16:creationId xmlns:a16="http://schemas.microsoft.com/office/drawing/2014/main" id="{C5F6C81D-13FC-4958-A47D-7846553D84B0}"/>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09" name="Straight Connector 108">
              <a:extLst>
                <a:ext uri="{FF2B5EF4-FFF2-40B4-BE49-F238E27FC236}">
                  <a16:creationId xmlns:a16="http://schemas.microsoft.com/office/drawing/2014/main" id="{887A923D-6FA8-4B72-9A2A-F50DF5239861}"/>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E68CBAF2-B615-4AAF-8C0F-B2DEB9D1F2D6}"/>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B8C583BF-AD66-414D-8752-F193A281FC45}"/>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23C6F28B-099D-449C-BEF1-937B247AD438}"/>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590055C2-33CA-4562-A64F-62CADCAD5B4D}"/>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FEFEEB56-5B01-4EB1-8323-DCCD85A30D35}"/>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44261587-EECD-48EE-9564-EAE8784F4648}"/>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F1FE6D0B-B575-41CE-A235-95B518F517B4}"/>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ECDACBDC-0FBC-40D8-BD9C-908C93E86659}"/>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FC98EEBF-E3E6-4563-828F-36BBE6C216C5}"/>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8AFABD0A-E279-4CCC-8F9E-373D4CD92C8F}"/>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6D773884-1FFF-45CF-A3C5-043352E449B6}"/>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D8A005B9-91B4-446C-8D53-F931F2BBA35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2401658F-8213-446D-88D7-7F2C4A0CDE09}"/>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F43B227E-9DAD-4E8D-9BC0-998C4BFE3498}"/>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4845E05C-6156-4101-AB75-E796F6F712C5}"/>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BE10B3ED-FDF7-4665-AF47-178C85DB0003}"/>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0F80938B-F926-4F8F-B1E5-6ED6E54434E3}"/>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726D9CBF-8ACD-4D3C-B805-3B35AC50E410}"/>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3D5E2B50-8C44-47A0-B583-6371A225CA8A}"/>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152" name="AutoShape 55">
                <a:extLst>
                  <a:ext uri="{FF2B5EF4-FFF2-40B4-BE49-F238E27FC236}">
                    <a16:creationId xmlns:a16="http://schemas.microsoft.com/office/drawing/2014/main" id="{D19665DA-BD41-42F4-BFBC-E7DC7FD950D0}"/>
                  </a:ext>
                </a:extLst>
              </p:cNvPr>
              <p:cNvSpPr>
                <a:spLocks noChangeArrowheads="1"/>
              </p:cNvSpPr>
              <p:nvPr/>
            </p:nvSpPr>
            <p:spPr bwMode="auto">
              <a:xfrm>
                <a:off x="747336" y="1612197"/>
                <a:ext cx="7697009" cy="2246293"/>
              </a:xfrm>
              <a:prstGeom prst="wedgeRoundRectCallout">
                <a:avLst>
                  <a:gd name="adj1" fmla="val 53051"/>
                  <a:gd name="adj2" fmla="val -35594"/>
                  <a:gd name="adj3" fmla="val 16667"/>
                </a:avLst>
              </a:prstGeom>
              <a:noFill/>
              <a:ln w="12700">
                <a:solidFill>
                  <a:srgbClr val="FF0000"/>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an adversary:</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chooses some worst-case integers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1"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ε</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such that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I choose some family </a:t>
                </a:r>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of neural networks</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whose weights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rPr>
                          <m:t>𝑤</m:t>
                        </m:r>
                      </m:e>
                    </m:acc>
                  </m:oMath>
                </a14:m>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 </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1</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m</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are specified by </a:t>
                </a:r>
                <a:r>
                  <a:rPr kumimoji="0" lang="en-US" altLang="en-US" sz="2400" b="0" i="1" u="none" strike="noStrike" kern="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bits.</a:t>
                </a:r>
              </a:p>
            </p:txBody>
          </p:sp>
        </mc:Choice>
        <mc:Fallback xmlns="">
          <p:sp>
            <p:nvSpPr>
              <p:cNvPr id="152" name="AutoShape 55">
                <a:extLst>
                  <a:ext uri="{FF2B5EF4-FFF2-40B4-BE49-F238E27FC236}">
                    <a16:creationId xmlns:a16="http://schemas.microsoft.com/office/drawing/2014/main" id="{D19665DA-BD41-42F4-BFBC-E7DC7FD950D0}"/>
                  </a:ext>
                </a:extLst>
              </p:cNvPr>
              <p:cNvSpPr>
                <a:spLocks noRot="1" noChangeAspect="1" noMove="1" noResize="1" noEditPoints="1" noAdjustHandles="1" noChangeArrowheads="1" noChangeShapeType="1" noTextEdit="1"/>
              </p:cNvSpPr>
              <p:nvPr/>
            </p:nvSpPr>
            <p:spPr bwMode="auto">
              <a:xfrm>
                <a:off x="747336" y="1612197"/>
                <a:ext cx="7697009" cy="2246293"/>
              </a:xfrm>
              <a:prstGeom prst="wedgeRoundRectCallout">
                <a:avLst>
                  <a:gd name="adj1" fmla="val 53051"/>
                  <a:gd name="adj2" fmla="val -35594"/>
                  <a:gd name="adj3" fmla="val 16667"/>
                </a:avLst>
              </a:prstGeom>
              <a:blipFill>
                <a:blip r:embed="rId7"/>
                <a:stretch>
                  <a:fillRect/>
                </a:stretch>
              </a:blip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GB">
                    <a:noFill/>
                  </a:rPr>
                  <a:t> </a:t>
                </a:r>
              </a:p>
            </p:txBody>
          </p:sp>
        </mc:Fallback>
      </mc:AlternateContent>
      <p:pic>
        <p:nvPicPr>
          <p:cNvPr id="153" name="Picture 2" descr="Related image">
            <a:extLst>
              <a:ext uri="{FF2B5EF4-FFF2-40B4-BE49-F238E27FC236}">
                <a16:creationId xmlns:a16="http://schemas.microsoft.com/office/drawing/2014/main" id="{D08F8C4B-6504-46C3-911F-92B275B6173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325357" y="4323755"/>
            <a:ext cx="1783663" cy="1121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4274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2">
                                            <p:txEl>
                                              <p:pRg st="1" end="1"/>
                                            </p:txEl>
                                          </p:spTgt>
                                        </p:tgtEl>
                                        <p:attrNameLst>
                                          <p:attrName>style.visibility</p:attrName>
                                        </p:attrNameLst>
                                      </p:cBhvr>
                                      <p:to>
                                        <p:strVal val="visible"/>
                                      </p:to>
                                    </p:set>
                                    <p:anim calcmode="lin" valueType="num">
                                      <p:cBhvr additive="base">
                                        <p:cTn id="7" dur="500" fill="hold"/>
                                        <p:tgtEl>
                                          <p:spTgt spid="152">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52">
                                            <p:txEl>
                                              <p:pRg st="2" end="2"/>
                                            </p:txEl>
                                          </p:spTgt>
                                        </p:tgtEl>
                                        <p:attrNameLst>
                                          <p:attrName>style.visibility</p:attrName>
                                        </p:attrNameLst>
                                      </p:cBhvr>
                                      <p:to>
                                        <p:strVal val="visible"/>
                                      </p:to>
                                    </p:set>
                                    <p:anim calcmode="lin" valueType="num">
                                      <p:cBhvr additive="base">
                                        <p:cTn id="13" dur="500" fill="hold"/>
                                        <p:tgtEl>
                                          <p:spTgt spid="152">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52">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1+#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52">
                                            <p:txEl>
                                              <p:pRg st="3" end="3"/>
                                            </p:txEl>
                                          </p:spTgt>
                                        </p:tgtEl>
                                        <p:attrNameLst>
                                          <p:attrName>style.visibility</p:attrName>
                                        </p:attrNameLst>
                                      </p:cBhvr>
                                      <p:to>
                                        <p:strVal val="visible"/>
                                      </p:to>
                                    </p:set>
                                    <p:anim calcmode="lin" valueType="num">
                                      <p:cBhvr additive="base">
                                        <p:cTn id="23" dur="500" fill="hold"/>
                                        <p:tgtEl>
                                          <p:spTgt spid="152">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52">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1+#ppt_w/2"/>
                                          </p:val>
                                        </p:tav>
                                        <p:tav tm="100000">
                                          <p:val>
                                            <p:strVal val="#ppt_x"/>
                                          </p:val>
                                        </p:tav>
                                      </p:tavLst>
                                    </p:anim>
                                    <p:anim calcmode="lin" valueType="num">
                                      <p:cBhvr additive="base">
                                        <p:cTn id="2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51"/>
                                        </p:tgtEl>
                                        <p:attrNameLst>
                                          <p:attrName>style.visibility</p:attrName>
                                        </p:attrNameLst>
                                      </p:cBhvr>
                                      <p:to>
                                        <p:strVal val="visible"/>
                                      </p:to>
                                    </p:set>
                                    <p:anim calcmode="lin" valueType="num">
                                      <p:cBhvr additive="base">
                                        <p:cTn id="33" dur="500" fill="hold"/>
                                        <p:tgtEl>
                                          <p:spTgt spid="151"/>
                                        </p:tgtEl>
                                        <p:attrNameLst>
                                          <p:attrName>ppt_x</p:attrName>
                                        </p:attrNameLst>
                                      </p:cBhvr>
                                      <p:tavLst>
                                        <p:tav tm="0">
                                          <p:val>
                                            <p:strVal val="0-#ppt_w/2"/>
                                          </p:val>
                                        </p:tav>
                                        <p:tav tm="100000">
                                          <p:val>
                                            <p:strVal val="#ppt_x"/>
                                          </p:val>
                                        </p:tav>
                                      </p:tavLst>
                                    </p:anim>
                                    <p:anim calcmode="lin" valueType="num">
                                      <p:cBhvr additive="base">
                                        <p:cTn id="34" dur="500" fill="hold"/>
                                        <p:tgtEl>
                                          <p:spTgt spid="151"/>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51">
                                            <p:txEl>
                                              <p:pRg st="0" end="0"/>
                                            </p:txEl>
                                          </p:spTgt>
                                        </p:tgtEl>
                                        <p:attrNameLst>
                                          <p:attrName>style.visibility</p:attrName>
                                        </p:attrNameLst>
                                      </p:cBhvr>
                                      <p:to>
                                        <p:strVal val="visible"/>
                                      </p:to>
                                    </p:set>
                                    <p:anim calcmode="lin" valueType="num">
                                      <p:cBhvr additive="base">
                                        <p:cTn id="37" dur="500" fill="hold"/>
                                        <p:tgtEl>
                                          <p:spTgt spid="151">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51">
                                            <p:txEl>
                                              <p:pRg st="1" end="1"/>
                                            </p:txEl>
                                          </p:spTgt>
                                        </p:tgtEl>
                                        <p:attrNameLst>
                                          <p:attrName>style.visibility</p:attrName>
                                        </p:attrNameLst>
                                      </p:cBhvr>
                                      <p:to>
                                        <p:strVal val="visible"/>
                                      </p:to>
                                    </p:set>
                                    <p:anim calcmode="lin" valueType="num">
                                      <p:cBhvr additive="base">
                                        <p:cTn id="43" dur="500" fill="hold"/>
                                        <p:tgtEl>
                                          <p:spTgt spid="151">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51">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53"/>
                                        </p:tgtEl>
                                        <p:attrNameLst>
                                          <p:attrName>style.visibility</p:attrName>
                                        </p:attrNameLst>
                                      </p:cBhvr>
                                      <p:to>
                                        <p:strVal val="visible"/>
                                      </p:to>
                                    </p:set>
                                    <p:anim calcmode="lin" valueType="num">
                                      <p:cBhvr additive="base">
                                        <p:cTn id="47" dur="500" fill="hold"/>
                                        <p:tgtEl>
                                          <p:spTgt spid="153"/>
                                        </p:tgtEl>
                                        <p:attrNameLst>
                                          <p:attrName>ppt_x</p:attrName>
                                        </p:attrNameLst>
                                      </p:cBhvr>
                                      <p:tavLst>
                                        <p:tav tm="0">
                                          <p:val>
                                            <p:strVal val="0-#ppt_w/2"/>
                                          </p:val>
                                        </p:tav>
                                        <p:tav tm="100000">
                                          <p:val>
                                            <p:strVal val="#ppt_x"/>
                                          </p:val>
                                        </p:tav>
                                      </p:tavLst>
                                    </p:anim>
                                    <p:anim calcmode="lin" valueType="num">
                                      <p:cBhvr additive="base">
                                        <p:cTn id="48" dur="500" fill="hold"/>
                                        <p:tgtEl>
                                          <p:spTgt spid="153"/>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51">
                                            <p:txEl>
                                              <p:pRg st="2" end="2"/>
                                            </p:txEl>
                                          </p:spTgt>
                                        </p:tgtEl>
                                        <p:attrNameLst>
                                          <p:attrName>style.visibility</p:attrName>
                                        </p:attrNameLst>
                                      </p:cBhvr>
                                      <p:to>
                                        <p:strVal val="visible"/>
                                      </p:to>
                                    </p:set>
                                    <p:anim calcmode="lin" valueType="num">
                                      <p:cBhvr additive="base">
                                        <p:cTn id="53" dur="500" fill="hold"/>
                                        <p:tgtEl>
                                          <p:spTgt spid="151">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51" name="AutoShape 55">
                <a:extLst>
                  <a:ext uri="{FF2B5EF4-FFF2-40B4-BE49-F238E27FC236}">
                    <a16:creationId xmlns:a16="http://schemas.microsoft.com/office/drawing/2014/main" id="{67098347-A965-41AF-9B78-7804869FA453}"/>
                  </a:ext>
                </a:extLst>
              </p:cNvPr>
              <p:cNvSpPr>
                <a:spLocks noChangeArrowheads="1"/>
              </p:cNvSpPr>
              <p:nvPr/>
            </p:nvSpPr>
            <p:spPr bwMode="auto">
              <a:xfrm>
                <a:off x="827716" y="3916789"/>
                <a:ext cx="6459774" cy="2825627"/>
              </a:xfrm>
              <a:prstGeom prst="wedgeRoundRectCallout">
                <a:avLst>
                  <a:gd name="adj1" fmla="val -52596"/>
                  <a:gd name="adj2" fmla="val -41327"/>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Restricting </a:t>
                </a:r>
                <a:r>
                  <a:rPr kumimoji="0" lang="en-US" altLang="en-US" sz="2400" b="0" i="1" u="none" strike="noStrike" kern="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restricts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complexity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the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Instead, the machine must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compress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data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which might force it to learn the data</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which might mean that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it can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genialize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to data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never seen before.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51" name="AutoShape 55">
                <a:extLst>
                  <a:ext uri="{FF2B5EF4-FFF2-40B4-BE49-F238E27FC236}">
                    <a16:creationId xmlns:a16="http://schemas.microsoft.com/office/drawing/2014/main" id="{67098347-A965-41AF-9B78-7804869FA453}"/>
                  </a:ext>
                </a:extLst>
              </p:cNvPr>
              <p:cNvSpPr>
                <a:spLocks noRot="1" noChangeAspect="1" noMove="1" noResize="1" noEditPoints="1" noAdjustHandles="1" noChangeArrowheads="1" noChangeShapeType="1" noTextEdit="1"/>
              </p:cNvSpPr>
              <p:nvPr/>
            </p:nvSpPr>
            <p:spPr bwMode="auto">
              <a:xfrm>
                <a:off x="827716" y="3916789"/>
                <a:ext cx="6459774" cy="2825627"/>
              </a:xfrm>
              <a:prstGeom prst="wedgeRoundRectCallout">
                <a:avLst>
                  <a:gd name="adj1" fmla="val -52596"/>
                  <a:gd name="adj2" fmla="val -41327"/>
                  <a:gd name="adj3" fmla="val 16667"/>
                </a:avLst>
              </a:prstGeom>
              <a:blipFill>
                <a:blip r:embed="rId3"/>
                <a:stretch>
                  <a:fillRect b="-3441"/>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GB">
                    <a:noFill/>
                  </a:rPr>
                  <a:t> </a:t>
                </a:r>
              </a:p>
            </p:txBody>
          </p:sp>
        </mc:Fallback>
      </mc:AlternateContent>
      <p:pic>
        <p:nvPicPr>
          <p:cNvPr id="146" name="Picture 2" descr="Image result for dice">
            <a:extLst>
              <a:ext uri="{FF2B5EF4-FFF2-40B4-BE49-F238E27FC236}">
                <a16:creationId xmlns:a16="http://schemas.microsoft.com/office/drawing/2014/main" id="{86129252-5F6D-49A9-B631-9DCAC491CC9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74" y="2668453"/>
            <a:ext cx="760547" cy="760547"/>
          </a:xfrm>
          <a:prstGeom prst="rect">
            <a:avLst/>
          </a:prstGeom>
          <a:noFill/>
          <a:extLst>
            <a:ext uri="{909E8E84-426E-40DD-AFC4-6F175D3DCCD1}">
              <a14:hiddenFill xmlns:a14="http://schemas.microsoft.com/office/drawing/2010/main">
                <a:solidFill>
                  <a:srgbClr val="FFFFFF"/>
                </a:solidFill>
              </a14:hiddenFill>
            </a:ext>
          </a:extLst>
        </p:spPr>
      </p:pic>
      <p:grpSp>
        <p:nvGrpSpPr>
          <p:cNvPr id="130" name="Group 14">
            <a:extLst>
              <a:ext uri="{FF2B5EF4-FFF2-40B4-BE49-F238E27FC236}">
                <a16:creationId xmlns:a16="http://schemas.microsoft.com/office/drawing/2014/main" id="{06A31ECC-7985-48DE-B4A4-162B2D8B7C16}"/>
              </a:ext>
            </a:extLst>
          </p:cNvPr>
          <p:cNvGrpSpPr>
            <a:grpSpLocks/>
          </p:cNvGrpSpPr>
          <p:nvPr/>
        </p:nvGrpSpPr>
        <p:grpSpPr bwMode="auto">
          <a:xfrm>
            <a:off x="78057" y="2001451"/>
            <a:ext cx="650875" cy="998034"/>
            <a:chOff x="3309" y="2976"/>
            <a:chExt cx="484" cy="1010"/>
          </a:xfrm>
        </p:grpSpPr>
        <p:sp>
          <p:nvSpPr>
            <p:cNvPr id="131" name="Freeform 15">
              <a:extLst>
                <a:ext uri="{FF2B5EF4-FFF2-40B4-BE49-F238E27FC236}">
                  <a16:creationId xmlns:a16="http://schemas.microsoft.com/office/drawing/2014/main" id="{B5A9DBA9-11D3-4122-B9DD-0C716565C991}"/>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32" name="Group 16">
              <a:extLst>
                <a:ext uri="{FF2B5EF4-FFF2-40B4-BE49-F238E27FC236}">
                  <a16:creationId xmlns:a16="http://schemas.microsoft.com/office/drawing/2014/main" id="{6E0DB2AF-4E25-472C-874C-24D595EDAF8B}"/>
                </a:ext>
              </a:extLst>
            </p:cNvPr>
            <p:cNvGrpSpPr>
              <a:grpSpLocks/>
            </p:cNvGrpSpPr>
            <p:nvPr/>
          </p:nvGrpSpPr>
          <p:grpSpPr bwMode="auto">
            <a:xfrm>
              <a:off x="3309" y="2976"/>
              <a:ext cx="339" cy="1010"/>
              <a:chOff x="240" y="2880"/>
              <a:chExt cx="339" cy="1010"/>
            </a:xfrm>
          </p:grpSpPr>
          <p:sp>
            <p:nvSpPr>
              <p:cNvPr id="133" name="Freeform 17">
                <a:extLst>
                  <a:ext uri="{FF2B5EF4-FFF2-40B4-BE49-F238E27FC236}">
                    <a16:creationId xmlns:a16="http://schemas.microsoft.com/office/drawing/2014/main" id="{E71244AA-F76D-4CB0-85F6-CC8D12F9F25D}"/>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4" name="Freeform 18">
                <a:extLst>
                  <a:ext uri="{FF2B5EF4-FFF2-40B4-BE49-F238E27FC236}">
                    <a16:creationId xmlns:a16="http://schemas.microsoft.com/office/drawing/2014/main" id="{51A2CE89-3A15-41FF-9A4B-7098476CAE2B}"/>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5" name="Freeform 19">
                <a:extLst>
                  <a:ext uri="{FF2B5EF4-FFF2-40B4-BE49-F238E27FC236}">
                    <a16:creationId xmlns:a16="http://schemas.microsoft.com/office/drawing/2014/main" id="{A2BA303A-E61A-45E2-A21B-2AA5594ED9D0}"/>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6" name="Freeform 20">
                <a:extLst>
                  <a:ext uri="{FF2B5EF4-FFF2-40B4-BE49-F238E27FC236}">
                    <a16:creationId xmlns:a16="http://schemas.microsoft.com/office/drawing/2014/main" id="{E64243B5-4B5C-40F7-A712-E99DA980A0B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7" name="Freeform 21">
                <a:extLst>
                  <a:ext uri="{FF2B5EF4-FFF2-40B4-BE49-F238E27FC236}">
                    <a16:creationId xmlns:a16="http://schemas.microsoft.com/office/drawing/2014/main" id="{5013240A-CAE8-45E4-8C84-0DA4F4025F8D}"/>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8" name="Freeform 22">
                <a:extLst>
                  <a:ext uri="{FF2B5EF4-FFF2-40B4-BE49-F238E27FC236}">
                    <a16:creationId xmlns:a16="http://schemas.microsoft.com/office/drawing/2014/main" id="{F4D45BDF-3D07-4231-9D1C-7E81F654A970}"/>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39" name="Freeform 23">
                <a:extLst>
                  <a:ext uri="{FF2B5EF4-FFF2-40B4-BE49-F238E27FC236}">
                    <a16:creationId xmlns:a16="http://schemas.microsoft.com/office/drawing/2014/main" id="{669F19D1-7F69-4BF1-B16C-5DBE4D90234A}"/>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0" name="Oval 24">
                <a:extLst>
                  <a:ext uri="{FF2B5EF4-FFF2-40B4-BE49-F238E27FC236}">
                    <a16:creationId xmlns:a16="http://schemas.microsoft.com/office/drawing/2014/main" id="{3F6CA5DF-3120-4244-A139-FFC733F55D5A}"/>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1" name="Oval 25">
                <a:extLst>
                  <a:ext uri="{FF2B5EF4-FFF2-40B4-BE49-F238E27FC236}">
                    <a16:creationId xmlns:a16="http://schemas.microsoft.com/office/drawing/2014/main" id="{F6C5128D-5E1C-4648-BE09-0E00F6460970}"/>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2" name="Oval 26">
                <a:extLst>
                  <a:ext uri="{FF2B5EF4-FFF2-40B4-BE49-F238E27FC236}">
                    <a16:creationId xmlns:a16="http://schemas.microsoft.com/office/drawing/2014/main" id="{9D58934E-F5D4-4C88-9FAD-AE31D5E295FF}"/>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3" name="Oval 27">
                <a:extLst>
                  <a:ext uri="{FF2B5EF4-FFF2-40B4-BE49-F238E27FC236}">
                    <a16:creationId xmlns:a16="http://schemas.microsoft.com/office/drawing/2014/main" id="{F0D50ECF-D329-4771-A7DA-AE31D471C2E4}"/>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4" name="Oval 28">
                <a:extLst>
                  <a:ext uri="{FF2B5EF4-FFF2-40B4-BE49-F238E27FC236}">
                    <a16:creationId xmlns:a16="http://schemas.microsoft.com/office/drawing/2014/main" id="{DA31A50B-2406-479D-B911-B7616900C05F}"/>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145" name="Oval 29">
                <a:extLst>
                  <a:ext uri="{FF2B5EF4-FFF2-40B4-BE49-F238E27FC236}">
                    <a16:creationId xmlns:a16="http://schemas.microsoft.com/office/drawing/2014/main" id="{856898C8-C9D4-4D78-999E-A23913624BFE}"/>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a:extLst>
              <a:ext uri="{FF2B5EF4-FFF2-40B4-BE49-F238E27FC236}">
                <a16:creationId xmlns:a16="http://schemas.microsoft.com/office/drawing/2014/main" id="{F4AEC7EF-25E4-45BA-8C9A-C84CA4A6AA64}"/>
              </a:ext>
            </a:extLst>
          </p:cNvPr>
          <p:cNvSpPr txBox="1"/>
          <p:nvPr/>
        </p:nvSpPr>
        <p:spPr bwMode="auto">
          <a:xfrm>
            <a:off x="8629361" y="3528375"/>
            <a:ext cx="401781" cy="461665"/>
          </a:xfrm>
          <a:prstGeom prst="rect">
            <a:avLst/>
          </a:prstGeom>
          <a:solidFill>
            <a:schemeClr val="bg1"/>
          </a:solidFill>
          <a:ln>
            <a:solidFill>
              <a:schemeClr val="tx1"/>
            </a:solid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U</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5" name="TextBox 34">
            <a:extLst>
              <a:ext uri="{FF2B5EF4-FFF2-40B4-BE49-F238E27FC236}">
                <a16:creationId xmlns:a16="http://schemas.microsoft.com/office/drawing/2014/main" id="{863EAB0B-BEBA-4F0C-8673-21745029F2F4}"/>
              </a:ext>
            </a:extLst>
          </p:cNvPr>
          <p:cNvSpPr txBox="1"/>
          <p:nvPr/>
        </p:nvSpPr>
        <p:spPr bwMode="auto">
          <a:xfrm>
            <a:off x="8020050" y="62484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nvGrpSpPr>
          <p:cNvPr id="38" name="Group 37">
            <a:extLst>
              <a:ext uri="{FF2B5EF4-FFF2-40B4-BE49-F238E27FC236}">
                <a16:creationId xmlns:a16="http://schemas.microsoft.com/office/drawing/2014/main" id="{56C37F3E-AB98-4313-8EAE-E2E7D5BC289C}"/>
              </a:ext>
            </a:extLst>
          </p:cNvPr>
          <p:cNvGrpSpPr/>
          <p:nvPr/>
        </p:nvGrpSpPr>
        <p:grpSpPr>
          <a:xfrm>
            <a:off x="4343400" y="5486400"/>
            <a:ext cx="3410537" cy="1295400"/>
            <a:chOff x="5029200" y="2819400"/>
            <a:chExt cx="3410537" cy="1295400"/>
          </a:xfrm>
        </p:grpSpPr>
        <p:sp>
          <p:nvSpPr>
            <p:cNvPr id="43" name="Rectangle 42">
              <a:extLst>
                <a:ext uri="{FF2B5EF4-FFF2-40B4-BE49-F238E27FC236}">
                  <a16:creationId xmlns:a16="http://schemas.microsoft.com/office/drawing/2014/main" id="{205EA298-B2D7-47F9-998A-86B8A7243180}"/>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44" name="Picture 6" descr="Image result for convolutional neural network">
              <a:extLst>
                <a:ext uri="{FF2B5EF4-FFF2-40B4-BE49-F238E27FC236}">
                  <a16:creationId xmlns:a16="http://schemas.microsoft.com/office/drawing/2014/main" id="{C06D82E3-580A-40A5-80DE-6761AA11CB2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5" name="Group 44">
            <a:extLst>
              <a:ext uri="{FF2B5EF4-FFF2-40B4-BE49-F238E27FC236}">
                <a16:creationId xmlns:a16="http://schemas.microsoft.com/office/drawing/2014/main" id="{B6A09C95-F924-45A1-87C2-68C2CC8068A6}"/>
              </a:ext>
            </a:extLst>
          </p:cNvPr>
          <p:cNvGrpSpPr/>
          <p:nvPr/>
        </p:nvGrpSpPr>
        <p:grpSpPr>
          <a:xfrm>
            <a:off x="4596507" y="5677343"/>
            <a:ext cx="2789426" cy="1068329"/>
            <a:chOff x="5282307" y="3010343"/>
            <a:chExt cx="2789426" cy="1068329"/>
          </a:xfrm>
        </p:grpSpPr>
        <p:cxnSp>
          <p:nvCxnSpPr>
            <p:cNvPr id="46" name="Straight Connector 45">
              <a:extLst>
                <a:ext uri="{FF2B5EF4-FFF2-40B4-BE49-F238E27FC236}">
                  <a16:creationId xmlns:a16="http://schemas.microsoft.com/office/drawing/2014/main" id="{2F92EA37-0A76-450E-A11D-404E21693C41}"/>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86B3B120-9F1C-4475-A00C-125D8668CBAB}"/>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B4541B0B-4625-4602-BB6D-1689B6F82226}"/>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81576884-C7B2-47B9-8A1E-F8454313912C}"/>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4F7080AC-0737-4142-BC65-21111BFB5847}"/>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D46A9C79-0AAC-47B0-930E-F32A04B85710}"/>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B709BFD9-102E-4F8A-985E-F1CF63FE727B}"/>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9905A530-3141-4DBA-960E-97B84B57E4E7}"/>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AE314124-861D-41D9-808F-0C85018CF0D3}"/>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37F8D9F-CACC-47A0-A122-D6ED2ED0C057}"/>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435A27D5-EA6D-480E-B237-EA75A3242303}"/>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4D8EEE5D-368F-4585-AD5B-1185DA1A8623}"/>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696D7C8A-FC0E-47F4-BADE-22C1734B080F}"/>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92F73239-C999-488C-BC7E-651A61D269C3}"/>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FA81081E-303C-4DD3-A544-D18045B069C4}"/>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2D2EDFDE-3F0D-42E9-B5B1-C9A4183F330E}"/>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EAE12FB1-87D1-4452-84D4-73B0F664706C}"/>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F5767D6D-4884-4786-8027-2798A677AE95}"/>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B2A28A24-13AB-47FF-B1A1-844EDA0AC6F9}"/>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8D919594-41FA-4F81-83CC-33A4A891A687}"/>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751A1B80-5917-4850-88B1-0F4E1FABCB1C}"/>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FE282C9A-C940-459A-A5BF-3C20A286331A}"/>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B037E63E-151F-4E95-A153-D321B2FEA7EA}"/>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92199642-4A97-4214-A974-D8F962F1DCD4}"/>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03664EA3-75B3-402B-A27E-8FEA2627F891}"/>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A1811363-7839-46A0-B01B-141DCE6FFA63}"/>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28E4693F-6893-4892-8551-D6D2A07E1F3F}"/>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FA0ACF2F-FEA8-4678-8161-B7DA0737640B}"/>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1C5ECAB2-AB91-4D2B-9B63-7897396BB504}"/>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B2157786-C4E3-4178-AF63-932DDCC94E5E}"/>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5DEDFDA7-BF1E-431B-9684-482E7C738EAA}"/>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4CFF9C04-6E50-4070-A85C-756CCBEE2B3E}"/>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14ABBDEA-FFF3-4124-9EC6-97DAF332FA92}"/>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6D676C0B-2D3C-4D7A-832A-8AEE86A740AB}"/>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3749B8B1-F62B-489A-A4F5-4C7CAC44432F}"/>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07137ECD-6FFC-4206-8A8F-8EBC3945AA9A}"/>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C998A474-F8F3-4C83-BA9F-10214695A9FB}"/>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66AF23EB-6A1B-41F7-9601-39035B562BEF}"/>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F2900D82-9D33-4EF8-96C8-B9ECE005CD56}"/>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7510F2A5-E168-4867-9E86-D4CAD0B3FDE0}"/>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58D68B72-2154-47B8-8DE9-2CDB7189D009}"/>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666E95D2-4EE0-48AA-96B5-E5692C4D7B3C}"/>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09AE4C5A-A004-42D7-BE80-408C09369C61}"/>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1E107B92-2107-49FB-B23C-D02201BF79D0}"/>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D4982B72-A777-43EF-A0AC-A87E3575130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07" name="Rectangle 106">
              <a:extLst>
                <a:ext uri="{FF2B5EF4-FFF2-40B4-BE49-F238E27FC236}">
                  <a16:creationId xmlns:a16="http://schemas.microsoft.com/office/drawing/2014/main" id="{7FBA532B-AA10-4B04-82AA-082186090324}"/>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8" name="Rectangle 107">
              <a:extLst>
                <a:ext uri="{FF2B5EF4-FFF2-40B4-BE49-F238E27FC236}">
                  <a16:creationId xmlns:a16="http://schemas.microsoft.com/office/drawing/2014/main" id="{C5F6C81D-13FC-4958-A47D-7846553D84B0}"/>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09" name="Straight Connector 108">
              <a:extLst>
                <a:ext uri="{FF2B5EF4-FFF2-40B4-BE49-F238E27FC236}">
                  <a16:creationId xmlns:a16="http://schemas.microsoft.com/office/drawing/2014/main" id="{887A923D-6FA8-4B72-9A2A-F50DF5239861}"/>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E68CBAF2-B615-4AAF-8C0F-B2DEB9D1F2D6}"/>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B8C583BF-AD66-414D-8752-F193A281FC45}"/>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23C6F28B-099D-449C-BEF1-937B247AD438}"/>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590055C2-33CA-4562-A64F-62CADCAD5B4D}"/>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FEFEEB56-5B01-4EB1-8323-DCCD85A30D35}"/>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44261587-EECD-48EE-9564-EAE8784F4648}"/>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F1FE6D0B-B575-41CE-A235-95B518F517B4}"/>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ECDACBDC-0FBC-40D8-BD9C-908C93E86659}"/>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FC98EEBF-E3E6-4563-828F-36BBE6C216C5}"/>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8AFABD0A-E279-4CCC-8F9E-373D4CD92C8F}"/>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6D773884-1FFF-45CF-A3C5-043352E449B6}"/>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D8A005B9-91B4-446C-8D53-F931F2BBA35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2401658F-8213-446D-88D7-7F2C4A0CDE09}"/>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F43B227E-9DAD-4E8D-9BC0-998C4BFE3498}"/>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4845E05C-6156-4101-AB75-E796F6F712C5}"/>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BE10B3ED-FDF7-4665-AF47-178C85DB0003}"/>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0F80938B-F926-4F8F-B1E5-6ED6E54434E3}"/>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726D9CBF-8ACD-4D3C-B805-3B35AC50E410}"/>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3D5E2B50-8C44-47A0-B583-6371A225CA8A}"/>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152" name="AutoShape 55">
                <a:extLst>
                  <a:ext uri="{FF2B5EF4-FFF2-40B4-BE49-F238E27FC236}">
                    <a16:creationId xmlns:a16="http://schemas.microsoft.com/office/drawing/2014/main" id="{D19665DA-BD41-42F4-BFBC-E7DC7FD950D0}"/>
                  </a:ext>
                </a:extLst>
              </p:cNvPr>
              <p:cNvSpPr>
                <a:spLocks noChangeArrowheads="1"/>
              </p:cNvSpPr>
              <p:nvPr/>
            </p:nvSpPr>
            <p:spPr bwMode="auto">
              <a:xfrm>
                <a:off x="747336" y="1612197"/>
                <a:ext cx="7697009" cy="2246293"/>
              </a:xfrm>
              <a:prstGeom prst="wedgeRoundRectCallout">
                <a:avLst>
                  <a:gd name="adj1" fmla="val 53051"/>
                  <a:gd name="adj2" fmla="val -35594"/>
                  <a:gd name="adj3" fmla="val 16667"/>
                </a:avLst>
              </a:prstGeom>
              <a:noFill/>
              <a:ln w="12700">
                <a:solidFill>
                  <a:srgbClr val="FF0000"/>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an adversary:</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chooses some worst-case integers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1"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ε</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such that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I choose some family </a:t>
                </a:r>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of neural networks</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whose weights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rPr>
                          <m:t>𝑤</m:t>
                        </m:r>
                      </m:e>
                    </m:acc>
                  </m:oMath>
                </a14:m>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 </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1</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m</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are specified by </a:t>
                </a:r>
                <a:r>
                  <a:rPr kumimoji="0" lang="en-US" altLang="en-US" sz="2400" b="0" i="1" u="none" strike="noStrike" kern="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bits.</a:t>
                </a:r>
              </a:p>
            </p:txBody>
          </p:sp>
        </mc:Choice>
        <mc:Fallback xmlns="">
          <p:sp>
            <p:nvSpPr>
              <p:cNvPr id="152" name="AutoShape 55">
                <a:extLst>
                  <a:ext uri="{FF2B5EF4-FFF2-40B4-BE49-F238E27FC236}">
                    <a16:creationId xmlns:a16="http://schemas.microsoft.com/office/drawing/2014/main" id="{D19665DA-BD41-42F4-BFBC-E7DC7FD950D0}"/>
                  </a:ext>
                </a:extLst>
              </p:cNvPr>
              <p:cNvSpPr>
                <a:spLocks noRot="1" noChangeAspect="1" noMove="1" noResize="1" noEditPoints="1" noAdjustHandles="1" noChangeArrowheads="1" noChangeShapeType="1" noTextEdit="1"/>
              </p:cNvSpPr>
              <p:nvPr/>
            </p:nvSpPr>
            <p:spPr bwMode="auto">
              <a:xfrm>
                <a:off x="747336" y="1612197"/>
                <a:ext cx="7697009" cy="2246293"/>
              </a:xfrm>
              <a:prstGeom prst="wedgeRoundRectCallout">
                <a:avLst>
                  <a:gd name="adj1" fmla="val 53051"/>
                  <a:gd name="adj2" fmla="val -35594"/>
                  <a:gd name="adj3" fmla="val 16667"/>
                </a:avLst>
              </a:prstGeom>
              <a:blipFill>
                <a:blip r:embed="rId7"/>
                <a:stretch>
                  <a:fillRect/>
                </a:stretch>
              </a:blip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GB">
                    <a:noFill/>
                  </a:rPr>
                  <a:t> </a:t>
                </a:r>
              </a:p>
            </p:txBody>
          </p:sp>
        </mc:Fallback>
      </mc:AlternateContent>
      <p:pic>
        <p:nvPicPr>
          <p:cNvPr id="155" name="Picture 2" descr="Image result for summarize the material">
            <a:extLst>
              <a:ext uri="{FF2B5EF4-FFF2-40B4-BE49-F238E27FC236}">
                <a16:creationId xmlns:a16="http://schemas.microsoft.com/office/drawing/2014/main" id="{D5DE2C77-0659-40F3-BCC4-CE95463F2412}"/>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81981" y="4147703"/>
            <a:ext cx="1793071" cy="1344803"/>
          </a:xfrm>
          <a:prstGeom prst="rect">
            <a:avLst/>
          </a:prstGeom>
          <a:noFill/>
          <a:extLst>
            <a:ext uri="{909E8E84-426E-40DD-AFC4-6F175D3DCCD1}">
              <a14:hiddenFill xmlns:a14="http://schemas.microsoft.com/office/drawing/2010/main">
                <a:solidFill>
                  <a:srgbClr val="FFFFFF"/>
                </a:solidFill>
              </a14:hiddenFill>
            </a:ext>
          </a:extLst>
        </p:spPr>
      </p:pic>
      <p:pic>
        <p:nvPicPr>
          <p:cNvPr id="156" name="Picture 4" descr="Image result for star trek">
            <a:extLst>
              <a:ext uri="{FF2B5EF4-FFF2-40B4-BE49-F238E27FC236}">
                <a16:creationId xmlns:a16="http://schemas.microsoft.com/office/drawing/2014/main" id="{D82A664F-25CE-45BE-AE32-A98F20D177B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007725" y="5563054"/>
            <a:ext cx="1754761" cy="11632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59138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1">
                                            <p:txEl>
                                              <p:pRg st="1" end="1"/>
                                            </p:txEl>
                                          </p:spTgt>
                                        </p:tgtEl>
                                        <p:attrNameLst>
                                          <p:attrName>style.visibility</p:attrName>
                                        </p:attrNameLst>
                                      </p:cBhvr>
                                      <p:to>
                                        <p:strVal val="visible"/>
                                      </p:to>
                                    </p:set>
                                    <p:anim calcmode="lin" valueType="num">
                                      <p:cBhvr additive="base">
                                        <p:cTn id="7" dur="500" fill="hold"/>
                                        <p:tgtEl>
                                          <p:spTgt spid="15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1">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5"/>
                                        </p:tgtEl>
                                        <p:attrNameLst>
                                          <p:attrName>style.visibility</p:attrName>
                                        </p:attrNameLst>
                                      </p:cBhvr>
                                      <p:to>
                                        <p:strVal val="visible"/>
                                      </p:to>
                                    </p:set>
                                    <p:anim calcmode="lin" valueType="num">
                                      <p:cBhvr additive="base">
                                        <p:cTn id="11" dur="500" fill="hold"/>
                                        <p:tgtEl>
                                          <p:spTgt spid="155"/>
                                        </p:tgtEl>
                                        <p:attrNameLst>
                                          <p:attrName>ppt_x</p:attrName>
                                        </p:attrNameLst>
                                      </p:cBhvr>
                                      <p:tavLst>
                                        <p:tav tm="0">
                                          <p:val>
                                            <p:strVal val="0-#ppt_w/2"/>
                                          </p:val>
                                        </p:tav>
                                        <p:tav tm="100000">
                                          <p:val>
                                            <p:strVal val="#ppt_x"/>
                                          </p:val>
                                        </p:tav>
                                      </p:tavLst>
                                    </p:anim>
                                    <p:anim calcmode="lin" valueType="num">
                                      <p:cBhvr additive="base">
                                        <p:cTn id="12" dur="500" fill="hold"/>
                                        <p:tgtEl>
                                          <p:spTgt spid="15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1">
                                            <p:txEl>
                                              <p:pRg st="2" end="2"/>
                                            </p:txEl>
                                          </p:spTgt>
                                        </p:tgtEl>
                                        <p:attrNameLst>
                                          <p:attrName>style.visibility</p:attrName>
                                        </p:attrNameLst>
                                      </p:cBhvr>
                                      <p:to>
                                        <p:strVal val="visible"/>
                                      </p:to>
                                    </p:set>
                                    <p:anim calcmode="lin" valueType="num">
                                      <p:cBhvr additive="base">
                                        <p:cTn id="17" dur="500" fill="hold"/>
                                        <p:tgtEl>
                                          <p:spTgt spid="151">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1">
                                            <p:txEl>
                                              <p:pRg st="3" end="3"/>
                                            </p:txEl>
                                          </p:spTgt>
                                        </p:tgtEl>
                                        <p:attrNameLst>
                                          <p:attrName>style.visibility</p:attrName>
                                        </p:attrNameLst>
                                      </p:cBhvr>
                                      <p:to>
                                        <p:strVal val="visible"/>
                                      </p:to>
                                    </p:set>
                                    <p:anim calcmode="lin" valueType="num">
                                      <p:cBhvr additive="base">
                                        <p:cTn id="23" dur="500" fill="hold"/>
                                        <p:tgtEl>
                                          <p:spTgt spid="151">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51">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56"/>
                                        </p:tgtEl>
                                        <p:attrNameLst>
                                          <p:attrName>style.visibility</p:attrName>
                                        </p:attrNameLst>
                                      </p:cBhvr>
                                      <p:to>
                                        <p:strVal val="visible"/>
                                      </p:to>
                                    </p:set>
                                    <p:anim calcmode="lin" valueType="num">
                                      <p:cBhvr additive="base">
                                        <p:cTn id="27" dur="500" fill="hold"/>
                                        <p:tgtEl>
                                          <p:spTgt spid="156"/>
                                        </p:tgtEl>
                                        <p:attrNameLst>
                                          <p:attrName>ppt_x</p:attrName>
                                        </p:attrNameLst>
                                      </p:cBhvr>
                                      <p:tavLst>
                                        <p:tav tm="0">
                                          <p:val>
                                            <p:strVal val="0-#ppt_w/2"/>
                                          </p:val>
                                        </p:tav>
                                        <p:tav tm="100000">
                                          <p:val>
                                            <p:strVal val="#ppt_x"/>
                                          </p:val>
                                        </p:tav>
                                      </p:tavLst>
                                    </p:anim>
                                    <p:anim calcmode="lin" valueType="num">
                                      <p:cBhvr additive="base">
                                        <p:cTn id="28" dur="500" fill="hold"/>
                                        <p:tgtEl>
                                          <p:spTgt spid="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 name="Picture 2" descr="1 Let's Toss a Coin | Pack YouR Code">
            <a:extLst>
              <a:ext uri="{FF2B5EF4-FFF2-40B4-BE49-F238E27FC236}">
                <a16:creationId xmlns:a16="http://schemas.microsoft.com/office/drawing/2014/main" id="{F8209F6E-BC50-4BB8-970B-AD4CAEF831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grpSp>
        <p:nvGrpSpPr>
          <p:cNvPr id="217" name="Group 14">
            <a:extLst>
              <a:ext uri="{FF2B5EF4-FFF2-40B4-BE49-F238E27FC236}">
                <a16:creationId xmlns:a16="http://schemas.microsoft.com/office/drawing/2014/main" id="{C2ABEBD3-7B89-4A12-8D65-558537574711}"/>
              </a:ext>
            </a:extLst>
          </p:cNvPr>
          <p:cNvGrpSpPr>
            <a:grpSpLocks/>
          </p:cNvGrpSpPr>
          <p:nvPr/>
        </p:nvGrpSpPr>
        <p:grpSpPr bwMode="auto">
          <a:xfrm>
            <a:off x="78057" y="2001451"/>
            <a:ext cx="650875" cy="998034"/>
            <a:chOff x="3309" y="2976"/>
            <a:chExt cx="484" cy="1010"/>
          </a:xfrm>
        </p:grpSpPr>
        <p:sp>
          <p:nvSpPr>
            <p:cNvPr id="218" name="Freeform 15">
              <a:extLst>
                <a:ext uri="{FF2B5EF4-FFF2-40B4-BE49-F238E27FC236}">
                  <a16:creationId xmlns:a16="http://schemas.microsoft.com/office/drawing/2014/main" id="{D2928B86-B346-49E0-8341-F6828171653D}"/>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19" name="Group 16">
              <a:extLst>
                <a:ext uri="{FF2B5EF4-FFF2-40B4-BE49-F238E27FC236}">
                  <a16:creationId xmlns:a16="http://schemas.microsoft.com/office/drawing/2014/main" id="{86177432-BAB0-43C1-BD24-531765579C60}"/>
                </a:ext>
              </a:extLst>
            </p:cNvPr>
            <p:cNvGrpSpPr>
              <a:grpSpLocks/>
            </p:cNvGrpSpPr>
            <p:nvPr/>
          </p:nvGrpSpPr>
          <p:grpSpPr bwMode="auto">
            <a:xfrm>
              <a:off x="3309" y="2976"/>
              <a:ext cx="339" cy="1010"/>
              <a:chOff x="240" y="2880"/>
              <a:chExt cx="339" cy="1010"/>
            </a:xfrm>
          </p:grpSpPr>
          <p:sp>
            <p:nvSpPr>
              <p:cNvPr id="220" name="Freeform 17">
                <a:extLst>
                  <a:ext uri="{FF2B5EF4-FFF2-40B4-BE49-F238E27FC236}">
                    <a16:creationId xmlns:a16="http://schemas.microsoft.com/office/drawing/2014/main" id="{D13F0C7F-D669-4AE0-A50A-D4F2A43D25F2}"/>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1" name="Freeform 18">
                <a:extLst>
                  <a:ext uri="{FF2B5EF4-FFF2-40B4-BE49-F238E27FC236}">
                    <a16:creationId xmlns:a16="http://schemas.microsoft.com/office/drawing/2014/main" id="{7B5E99AA-B8BB-4E2A-9C45-2C9338F5B699}"/>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2" name="Freeform 19">
                <a:extLst>
                  <a:ext uri="{FF2B5EF4-FFF2-40B4-BE49-F238E27FC236}">
                    <a16:creationId xmlns:a16="http://schemas.microsoft.com/office/drawing/2014/main" id="{FB1906A8-1960-4CB1-91CE-4DB25F34C6AC}"/>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3" name="Freeform 20">
                <a:extLst>
                  <a:ext uri="{FF2B5EF4-FFF2-40B4-BE49-F238E27FC236}">
                    <a16:creationId xmlns:a16="http://schemas.microsoft.com/office/drawing/2014/main" id="{B665CAE6-3465-4376-8B8C-C2DC2E6F9D0A}"/>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4" name="Freeform 21">
                <a:extLst>
                  <a:ext uri="{FF2B5EF4-FFF2-40B4-BE49-F238E27FC236}">
                    <a16:creationId xmlns:a16="http://schemas.microsoft.com/office/drawing/2014/main" id="{8F1CDDE7-DEB2-4957-A1CB-CE4AFB4010BF}"/>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5" name="Freeform 22">
                <a:extLst>
                  <a:ext uri="{FF2B5EF4-FFF2-40B4-BE49-F238E27FC236}">
                    <a16:creationId xmlns:a16="http://schemas.microsoft.com/office/drawing/2014/main" id="{7370191D-B223-4A25-8B88-390CEF52D340}"/>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6" name="Freeform 23">
                <a:extLst>
                  <a:ext uri="{FF2B5EF4-FFF2-40B4-BE49-F238E27FC236}">
                    <a16:creationId xmlns:a16="http://schemas.microsoft.com/office/drawing/2014/main" id="{F1F37D5D-4199-434A-90D5-3F64692463BA}"/>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7" name="Oval 24">
                <a:extLst>
                  <a:ext uri="{FF2B5EF4-FFF2-40B4-BE49-F238E27FC236}">
                    <a16:creationId xmlns:a16="http://schemas.microsoft.com/office/drawing/2014/main" id="{6DD87C01-9245-4145-A76C-B901448AB6E7}"/>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8" name="Oval 25">
                <a:extLst>
                  <a:ext uri="{FF2B5EF4-FFF2-40B4-BE49-F238E27FC236}">
                    <a16:creationId xmlns:a16="http://schemas.microsoft.com/office/drawing/2014/main" id="{68B5772D-765B-4D9D-ADE9-A3F542BBF4C3}"/>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9" name="Oval 26">
                <a:extLst>
                  <a:ext uri="{FF2B5EF4-FFF2-40B4-BE49-F238E27FC236}">
                    <a16:creationId xmlns:a16="http://schemas.microsoft.com/office/drawing/2014/main" id="{015D1C16-BFFB-4924-BAD2-BFF1C4AE30E6}"/>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0" name="Oval 27">
                <a:extLst>
                  <a:ext uri="{FF2B5EF4-FFF2-40B4-BE49-F238E27FC236}">
                    <a16:creationId xmlns:a16="http://schemas.microsoft.com/office/drawing/2014/main" id="{78983CE9-E3C4-4CBD-9490-1A46791F2D71}"/>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1" name="Oval 28">
                <a:extLst>
                  <a:ext uri="{FF2B5EF4-FFF2-40B4-BE49-F238E27FC236}">
                    <a16:creationId xmlns:a16="http://schemas.microsoft.com/office/drawing/2014/main" id="{F188628D-5102-4D0D-9950-858D190C6F19}"/>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2" name="Oval 29">
                <a:extLst>
                  <a:ext uri="{FF2B5EF4-FFF2-40B4-BE49-F238E27FC236}">
                    <a16:creationId xmlns:a16="http://schemas.microsoft.com/office/drawing/2014/main" id="{DAA09DAD-98B3-4632-8F60-20CB873C5D07}"/>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mc:AlternateContent xmlns:mc="http://schemas.openxmlformats.org/markup-compatibility/2006" xmlns:a14="http://schemas.microsoft.com/office/drawing/2010/main">
        <mc:Choice Requires="a14">
          <p:sp>
            <p:nvSpPr>
              <p:cNvPr id="39" name="AutoShape 55">
                <a:extLst>
                  <a:ext uri="{FF2B5EF4-FFF2-40B4-BE49-F238E27FC236}">
                    <a16:creationId xmlns:a16="http://schemas.microsoft.com/office/drawing/2014/main" id="{CA65E120-81B6-4F70-B8E2-BBD672736F63}"/>
                  </a:ext>
                </a:extLst>
              </p:cNvPr>
              <p:cNvSpPr>
                <a:spLocks noChangeArrowheads="1"/>
              </p:cNvSpPr>
              <p:nvPr/>
            </p:nvSpPr>
            <p:spPr bwMode="auto">
              <a:xfrm>
                <a:off x="609600" y="1487507"/>
                <a:ext cx="6477809" cy="293534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 prover: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Using the universe’s distribution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 randomly choose a set of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data pairs.</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mc:Choice>
        <mc:Fallback xmlns="">
          <p:sp>
            <p:nvSpPr>
              <p:cNvPr id="39" name="AutoShape 55">
                <a:extLst>
                  <a:ext uri="{FF2B5EF4-FFF2-40B4-BE49-F238E27FC236}">
                    <a16:creationId xmlns:a16="http://schemas.microsoft.com/office/drawing/2014/main" id="{CA65E120-81B6-4F70-B8E2-BBD672736F63}"/>
                  </a:ext>
                </a:extLst>
              </p:cNvPr>
              <p:cNvSpPr>
                <a:spLocks noRot="1" noChangeAspect="1" noMove="1" noResize="1" noEditPoints="1" noAdjustHandles="1" noChangeArrowheads="1" noChangeShapeType="1" noTextEdit="1"/>
              </p:cNvSpPr>
              <p:nvPr/>
            </p:nvSpPr>
            <p:spPr bwMode="auto">
              <a:xfrm>
                <a:off x="609600" y="1487507"/>
                <a:ext cx="6477809" cy="2935348"/>
              </a:xfrm>
              <a:prstGeom prst="wedgeRoundRectCallout">
                <a:avLst>
                  <a:gd name="adj1" fmla="val -51855"/>
                  <a:gd name="adj2" fmla="val -27609"/>
                  <a:gd name="adj3" fmla="val 16667"/>
                </a:avLst>
              </a:prstGeom>
              <a:blipFill>
                <a:blip r:embed="rId4"/>
                <a:stretch>
                  <a:fillRect/>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GB">
                    <a:noFill/>
                  </a:rPr>
                  <a:t> </a:t>
                </a:r>
              </a:p>
            </p:txBody>
          </p:sp>
        </mc:Fallback>
      </mc:AlternateContent>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1" name="TextBox 200">
            <a:extLst>
              <a:ext uri="{FF2B5EF4-FFF2-40B4-BE49-F238E27FC236}">
                <a16:creationId xmlns:a16="http://schemas.microsoft.com/office/drawing/2014/main" id="{3CC52B4F-D2A4-4862-91AB-FB3FAB140290}"/>
              </a:ext>
            </a:extLst>
          </p:cNvPr>
          <p:cNvSpPr txBox="1"/>
          <p:nvPr/>
        </p:nvSpPr>
        <p:spPr bwMode="auto">
          <a:xfrm>
            <a:off x="7543800" y="45720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11" name="TextBox 210">
            <a:extLst>
              <a:ext uri="{FF2B5EF4-FFF2-40B4-BE49-F238E27FC236}">
                <a16:creationId xmlns:a16="http://schemas.microsoft.com/office/drawing/2014/main" id="{A1A16F77-26D6-486F-AD95-9C6F4D19BF26}"/>
              </a:ext>
            </a:extLst>
          </p:cNvPr>
          <p:cNvSpPr txBox="1"/>
          <p:nvPr/>
        </p:nvSpPr>
        <p:spPr bwMode="auto">
          <a:xfrm>
            <a:off x="7696200" y="47244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12" name="TextBox 211">
            <a:extLst>
              <a:ext uri="{FF2B5EF4-FFF2-40B4-BE49-F238E27FC236}">
                <a16:creationId xmlns:a16="http://schemas.microsoft.com/office/drawing/2014/main" id="{1BB16B1E-40F2-4714-AF6D-A1CC597B02C3}"/>
              </a:ext>
            </a:extLst>
          </p:cNvPr>
          <p:cNvSpPr txBox="1"/>
          <p:nvPr/>
        </p:nvSpPr>
        <p:spPr bwMode="auto">
          <a:xfrm>
            <a:off x="7848600" y="48768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13" name="TextBox 212">
            <a:extLst>
              <a:ext uri="{FF2B5EF4-FFF2-40B4-BE49-F238E27FC236}">
                <a16:creationId xmlns:a16="http://schemas.microsoft.com/office/drawing/2014/main" id="{ED00942E-9A08-4F37-9711-841761BF9123}"/>
              </a:ext>
            </a:extLst>
          </p:cNvPr>
          <p:cNvSpPr txBox="1"/>
          <p:nvPr/>
        </p:nvSpPr>
        <p:spPr bwMode="auto">
          <a:xfrm>
            <a:off x="8001000" y="50292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14" name="TextBox 213">
            <a:extLst>
              <a:ext uri="{FF2B5EF4-FFF2-40B4-BE49-F238E27FC236}">
                <a16:creationId xmlns:a16="http://schemas.microsoft.com/office/drawing/2014/main" id="{58BAB0CF-F394-4E5A-9CDC-7835B9C97E3C}"/>
              </a:ext>
            </a:extLst>
          </p:cNvPr>
          <p:cNvSpPr txBox="1"/>
          <p:nvPr/>
        </p:nvSpPr>
        <p:spPr bwMode="auto">
          <a:xfrm>
            <a:off x="8153400" y="51816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15" name="TextBox 214">
            <a:extLst>
              <a:ext uri="{FF2B5EF4-FFF2-40B4-BE49-F238E27FC236}">
                <a16:creationId xmlns:a16="http://schemas.microsoft.com/office/drawing/2014/main" id="{D4285EBD-CC17-42D2-8E80-10ABAA9BF827}"/>
              </a:ext>
            </a:extLst>
          </p:cNvPr>
          <p:cNvSpPr txBox="1"/>
          <p:nvPr/>
        </p:nvSpPr>
        <p:spPr bwMode="auto">
          <a:xfrm>
            <a:off x="8305800" y="5334000"/>
            <a:ext cx="9247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x,y</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13" name="AutoShape 55">
            <a:extLst>
              <a:ext uri="{FF2B5EF4-FFF2-40B4-BE49-F238E27FC236}">
                <a16:creationId xmlns:a16="http://schemas.microsoft.com/office/drawing/2014/main" id="{8B688C3B-9276-41B3-B9D4-04B572DD0099}"/>
              </a:ext>
            </a:extLst>
          </p:cNvPr>
          <p:cNvSpPr>
            <a:spLocks noChangeArrowheads="1"/>
          </p:cNvSpPr>
          <p:nvPr/>
        </p:nvSpPr>
        <p:spPr bwMode="auto">
          <a:xfrm>
            <a:off x="989791" y="3313052"/>
            <a:ext cx="3353609" cy="496948"/>
          </a:xfrm>
          <a:prstGeom prst="wedgeRoundRectCallout">
            <a:avLst>
              <a:gd name="adj1" fmla="val -58671"/>
              <a:gd name="adj2" fmla="val -6594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random coins, I help.</a:t>
            </a:r>
          </a:p>
        </p:txBody>
      </p:sp>
    </p:spTree>
    <p:extLst>
      <p:ext uri="{BB962C8B-B14F-4D97-AF65-F5344CB8AC3E}">
        <p14:creationId xmlns:p14="http://schemas.microsoft.com/office/powerpoint/2010/main" val="465746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1" end="1"/>
                                            </p:txEl>
                                          </p:spTgt>
                                        </p:tgtEl>
                                        <p:attrNameLst>
                                          <p:attrName>style.visibility</p:attrName>
                                        </p:attrNameLst>
                                      </p:cBhvr>
                                      <p:to>
                                        <p:strVal val="visible"/>
                                      </p:to>
                                    </p:set>
                                    <p:anim calcmode="lin" valueType="num">
                                      <p:cBhvr additive="base">
                                        <p:cTn id="1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3"/>
                                        </p:tgtEl>
                                        <p:attrNameLst>
                                          <p:attrName>style.visibility</p:attrName>
                                        </p:attrNameLst>
                                      </p:cBhvr>
                                      <p:to>
                                        <p:strVal val="visible"/>
                                      </p:to>
                                    </p:set>
                                    <p:anim calcmode="lin" valueType="num">
                                      <p:cBhvr additive="base">
                                        <p:cTn id="23" dur="500" fill="hold"/>
                                        <p:tgtEl>
                                          <p:spTgt spid="113"/>
                                        </p:tgtEl>
                                        <p:attrNameLst>
                                          <p:attrName>ppt_x</p:attrName>
                                        </p:attrNameLst>
                                      </p:cBhvr>
                                      <p:tavLst>
                                        <p:tav tm="0">
                                          <p:val>
                                            <p:strVal val="0-#ppt_w/2"/>
                                          </p:val>
                                        </p:tav>
                                        <p:tav tm="100000">
                                          <p:val>
                                            <p:strVal val="#ppt_x"/>
                                          </p:val>
                                        </p:tav>
                                      </p:tavLst>
                                    </p:anim>
                                    <p:anim calcmode="lin" valueType="num">
                                      <p:cBhvr additive="base">
                                        <p:cTn id="24" dur="500" fill="hold"/>
                                        <p:tgtEl>
                                          <p:spTgt spid="113"/>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3">
                                            <p:txEl>
                                              <p:pRg st="0" end="0"/>
                                            </p:txEl>
                                          </p:spTgt>
                                        </p:tgtEl>
                                        <p:attrNameLst>
                                          <p:attrName>style.visibility</p:attrName>
                                        </p:attrNameLst>
                                      </p:cBhvr>
                                      <p:to>
                                        <p:strVal val="visible"/>
                                      </p:to>
                                    </p:set>
                                    <p:anim calcmode="lin" valueType="num">
                                      <p:cBhvr additive="base">
                                        <p:cTn id="27"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 presetClass="entr" presetSubtype="0" fill="hold" grpId="1" nodeType="after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par>
                                <p:cTn id="32" presetID="42" presetClass="path" presetSubtype="0" accel="50000" decel="50000" fill="hold" grpId="0" nodeType="withEffect">
                                  <p:stCondLst>
                                    <p:cond delay="0"/>
                                  </p:stCondLst>
                                  <p:childTnLst>
                                    <p:animMotion origin="layout" path="M -8.33333E-7 -1.48148E-6 L 0.01007 0.18935 " pathEditMode="relative" rAng="0" ptsTypes="AA">
                                      <p:cBhvr>
                                        <p:cTn id="33" dur="600" fill="hold"/>
                                        <p:tgtEl>
                                          <p:spTgt spid="201"/>
                                        </p:tgtEl>
                                        <p:attrNameLst>
                                          <p:attrName>ppt_x</p:attrName>
                                          <p:attrName>ppt_y</p:attrName>
                                        </p:attrNameLst>
                                      </p:cBhvr>
                                      <p:rCtr x="503" y="9468"/>
                                    </p:animMotion>
                                  </p:childTnLst>
                                </p:cTn>
                              </p:par>
                            </p:childTnLst>
                          </p:cTn>
                        </p:par>
                        <p:par>
                          <p:cTn id="34" fill="hold">
                            <p:stCondLst>
                              <p:cond delay="1100"/>
                            </p:stCondLst>
                            <p:childTnLst>
                              <p:par>
                                <p:cTn id="35" presetID="1" presetClass="entr" presetSubtype="0" fill="hold" grpId="1" nodeType="afterEffect">
                                  <p:stCondLst>
                                    <p:cond delay="0"/>
                                  </p:stCondLst>
                                  <p:childTnLst>
                                    <p:set>
                                      <p:cBhvr>
                                        <p:cTn id="36" dur="1" fill="hold">
                                          <p:stCondLst>
                                            <p:cond delay="0"/>
                                          </p:stCondLst>
                                        </p:cTn>
                                        <p:tgtEl>
                                          <p:spTgt spid="211"/>
                                        </p:tgtEl>
                                        <p:attrNameLst>
                                          <p:attrName>style.visibility</p:attrName>
                                        </p:attrNameLst>
                                      </p:cBhvr>
                                      <p:to>
                                        <p:strVal val="visible"/>
                                      </p:to>
                                    </p:set>
                                  </p:childTnLst>
                                </p:cTn>
                              </p:par>
                              <p:par>
                                <p:cTn id="37" presetID="42" presetClass="path" presetSubtype="0" accel="50000" decel="50000" fill="hold" grpId="0" nodeType="withEffect">
                                  <p:stCondLst>
                                    <p:cond delay="0"/>
                                  </p:stCondLst>
                                  <p:childTnLst>
                                    <p:animMotion origin="layout" path="M 2.5E-6 -3.7037E-6 L 0.01007 0.18936 " pathEditMode="relative" rAng="0" ptsTypes="AA">
                                      <p:cBhvr>
                                        <p:cTn id="38" dur="600" fill="hold"/>
                                        <p:tgtEl>
                                          <p:spTgt spid="211"/>
                                        </p:tgtEl>
                                        <p:attrNameLst>
                                          <p:attrName>ppt_x</p:attrName>
                                          <p:attrName>ppt_y</p:attrName>
                                        </p:attrNameLst>
                                      </p:cBhvr>
                                      <p:rCtr x="503" y="9468"/>
                                    </p:animMotion>
                                  </p:childTnLst>
                                </p:cTn>
                              </p:par>
                            </p:childTnLst>
                          </p:cTn>
                        </p:par>
                        <p:par>
                          <p:cTn id="39" fill="hold">
                            <p:stCondLst>
                              <p:cond delay="1700"/>
                            </p:stCondLst>
                            <p:childTnLst>
                              <p:par>
                                <p:cTn id="40" presetID="1" presetClass="entr" presetSubtype="0" fill="hold" grpId="1" nodeType="afterEffect">
                                  <p:stCondLst>
                                    <p:cond delay="0"/>
                                  </p:stCondLst>
                                  <p:childTnLst>
                                    <p:set>
                                      <p:cBhvr>
                                        <p:cTn id="41" dur="1" fill="hold">
                                          <p:stCondLst>
                                            <p:cond delay="0"/>
                                          </p:stCondLst>
                                        </p:cTn>
                                        <p:tgtEl>
                                          <p:spTgt spid="212"/>
                                        </p:tgtEl>
                                        <p:attrNameLst>
                                          <p:attrName>style.visibility</p:attrName>
                                        </p:attrNameLst>
                                      </p:cBhvr>
                                      <p:to>
                                        <p:strVal val="visible"/>
                                      </p:to>
                                    </p:set>
                                  </p:childTnLst>
                                </p:cTn>
                              </p:par>
                              <p:par>
                                <p:cTn id="42" presetID="42" presetClass="path" presetSubtype="0" accel="50000" decel="50000" fill="hold" grpId="0" nodeType="withEffect">
                                  <p:stCondLst>
                                    <p:cond delay="0"/>
                                  </p:stCondLst>
                                  <p:childTnLst>
                                    <p:animMotion origin="layout" path="M -4.16667E-6 4.07407E-6 L 0.01007 0.18935 " pathEditMode="relative" rAng="0" ptsTypes="AA">
                                      <p:cBhvr>
                                        <p:cTn id="43" dur="600" fill="hold"/>
                                        <p:tgtEl>
                                          <p:spTgt spid="212"/>
                                        </p:tgtEl>
                                        <p:attrNameLst>
                                          <p:attrName>ppt_x</p:attrName>
                                          <p:attrName>ppt_y</p:attrName>
                                        </p:attrNameLst>
                                      </p:cBhvr>
                                      <p:rCtr x="503" y="9468"/>
                                    </p:animMotion>
                                  </p:childTnLst>
                                </p:cTn>
                              </p:par>
                            </p:childTnLst>
                          </p:cTn>
                        </p:par>
                        <p:par>
                          <p:cTn id="44" fill="hold">
                            <p:stCondLst>
                              <p:cond delay="2300"/>
                            </p:stCondLst>
                            <p:childTnLst>
                              <p:par>
                                <p:cTn id="45" presetID="1" presetClass="entr" presetSubtype="0" fill="hold" grpId="1" nodeType="afterEffect">
                                  <p:stCondLst>
                                    <p:cond delay="0"/>
                                  </p:stCondLst>
                                  <p:childTnLst>
                                    <p:set>
                                      <p:cBhvr>
                                        <p:cTn id="46" dur="1" fill="hold">
                                          <p:stCondLst>
                                            <p:cond delay="0"/>
                                          </p:stCondLst>
                                        </p:cTn>
                                        <p:tgtEl>
                                          <p:spTgt spid="213"/>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8.33333E-7 1.85185E-6 L 0.01007 0.18935 " pathEditMode="relative" rAng="0" ptsTypes="AA">
                                      <p:cBhvr>
                                        <p:cTn id="48" dur="600" fill="hold"/>
                                        <p:tgtEl>
                                          <p:spTgt spid="213"/>
                                        </p:tgtEl>
                                        <p:attrNameLst>
                                          <p:attrName>ppt_x</p:attrName>
                                          <p:attrName>ppt_y</p:attrName>
                                        </p:attrNameLst>
                                      </p:cBhvr>
                                      <p:rCtr x="503" y="9468"/>
                                    </p:animMotion>
                                  </p:childTnLst>
                                </p:cTn>
                              </p:par>
                            </p:childTnLst>
                          </p:cTn>
                        </p:par>
                        <p:par>
                          <p:cTn id="49" fill="hold">
                            <p:stCondLst>
                              <p:cond delay="2900"/>
                            </p:stCondLst>
                            <p:childTnLst>
                              <p:par>
                                <p:cTn id="50" presetID="1" presetClass="entr" presetSubtype="0" fill="hold" grpId="1" nodeType="afterEffect">
                                  <p:stCondLst>
                                    <p:cond delay="0"/>
                                  </p:stCondLst>
                                  <p:childTnLst>
                                    <p:set>
                                      <p:cBhvr>
                                        <p:cTn id="51" dur="1" fill="hold">
                                          <p:stCondLst>
                                            <p:cond delay="0"/>
                                          </p:stCondLst>
                                        </p:cTn>
                                        <p:tgtEl>
                                          <p:spTgt spid="214"/>
                                        </p:tgtEl>
                                        <p:attrNameLst>
                                          <p:attrName>style.visibility</p:attrName>
                                        </p:attrNameLst>
                                      </p:cBhvr>
                                      <p:to>
                                        <p:strVal val="visible"/>
                                      </p:to>
                                    </p:set>
                                  </p:childTnLst>
                                </p:cTn>
                              </p:par>
                              <p:par>
                                <p:cTn id="52" presetID="42" presetClass="path" presetSubtype="0" accel="50000" decel="50000" fill="hold" grpId="0" nodeType="withEffect">
                                  <p:stCondLst>
                                    <p:cond delay="0"/>
                                  </p:stCondLst>
                                  <p:childTnLst>
                                    <p:animMotion origin="layout" path="M 2.5E-6 -3.7037E-7 L 0.01007 0.18935 " pathEditMode="relative" rAng="0" ptsTypes="AA">
                                      <p:cBhvr>
                                        <p:cTn id="53" dur="600" fill="hold"/>
                                        <p:tgtEl>
                                          <p:spTgt spid="214"/>
                                        </p:tgtEl>
                                        <p:attrNameLst>
                                          <p:attrName>ppt_x</p:attrName>
                                          <p:attrName>ppt_y</p:attrName>
                                        </p:attrNameLst>
                                      </p:cBhvr>
                                      <p:rCtr x="503" y="9468"/>
                                    </p:animMotion>
                                  </p:childTnLst>
                                </p:cTn>
                              </p:par>
                            </p:childTnLst>
                          </p:cTn>
                        </p:par>
                        <p:par>
                          <p:cTn id="54" fill="hold">
                            <p:stCondLst>
                              <p:cond delay="3500"/>
                            </p:stCondLst>
                            <p:childTnLst>
                              <p:par>
                                <p:cTn id="55" presetID="1" presetClass="entr" presetSubtype="0" fill="hold" grpId="1" nodeType="after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4.16667E-6 -2.59259E-6 L 0.01007 0.18935 " pathEditMode="relative" rAng="0" ptsTypes="AA">
                                      <p:cBhvr>
                                        <p:cTn id="58" dur="600" fill="hold"/>
                                        <p:tgtEl>
                                          <p:spTgt spid="215"/>
                                        </p:tgtEl>
                                        <p:attrNameLst>
                                          <p:attrName>ppt_x</p:attrName>
                                          <p:attrName>ppt_y</p:attrName>
                                        </p:attrNameLst>
                                      </p:cBhvr>
                                      <p:rCtr x="503" y="94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01" grpId="0"/>
      <p:bldP spid="201" grpId="1"/>
      <p:bldP spid="211" grpId="0"/>
      <p:bldP spid="211" grpId="1"/>
      <p:bldP spid="212" grpId="0"/>
      <p:bldP spid="212" grpId="1"/>
      <p:bldP spid="213" grpId="0"/>
      <p:bldP spid="213" grpId="1"/>
      <p:bldP spid="214" grpId="0"/>
      <p:bldP spid="214" grpId="1"/>
      <p:bldP spid="215" grpId="0"/>
      <p:bldP spid="215" grpId="1"/>
      <p:bldP spid="1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8" name="Rectangle 3" descr="Rectangle: Click to edit Master text styles&#10;Second level&#10;Third level&#10;Fourth level&#10;Fifth level">
            <a:extLst>
              <a:ext uri="{FF2B5EF4-FFF2-40B4-BE49-F238E27FC236}">
                <a16:creationId xmlns:a16="http://schemas.microsoft.com/office/drawing/2014/main" id="{CAA8A125-BCFA-4433-B4B2-73BB5347896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dirty="0" err="1">
                <a:solidFill>
                  <a:schemeClr val="accent2"/>
                </a:solidFill>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057400"/>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41" name="AutoShape 46">
            <a:extLst>
              <a:ext uri="{FF2B5EF4-FFF2-40B4-BE49-F238E27FC236}">
                <a16:creationId xmlns:a16="http://schemas.microsoft.com/office/drawing/2014/main" id="{B6C372F1-9AD3-4B32-B5D7-C142871E5A1B}"/>
              </a:ext>
            </a:extLst>
          </p:cNvPr>
          <p:cNvSpPr>
            <a:spLocks noChangeArrowheads="1"/>
          </p:cNvSpPr>
          <p:nvPr/>
        </p:nvSpPr>
        <p:spPr bwMode="auto">
          <a:xfrm>
            <a:off x="1127726" y="4072125"/>
            <a:ext cx="3864801" cy="853514"/>
          </a:xfrm>
          <a:prstGeom prst="wedgeRoundRectCallout">
            <a:avLst>
              <a:gd name="adj1" fmla="val -52395"/>
              <a:gd name="adj2" fmla="val 37917"/>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I, the </a:t>
            </a:r>
            <a:r>
              <a:rPr lang="en-US" altLang="en-US" sz="2400" dirty="0">
                <a:solidFill>
                  <a:srgbClr val="FFFF00"/>
                </a:solidFill>
              </a:rPr>
              <a:t>oracle</a:t>
            </a:r>
            <a:r>
              <a:rPr lang="en-US" altLang="en-US" sz="2400" dirty="0">
                <a:solidFill>
                  <a:srgbClr val="FFFFFF"/>
                </a:solidFill>
              </a:rPr>
              <a:t> assures a </a:t>
            </a:r>
            <a:r>
              <a:rPr lang="en-US" altLang="en-US" sz="2400" dirty="0">
                <a:solidFill>
                  <a:schemeClr val="tx2"/>
                </a:solidFill>
                <a:latin typeface="Symbol" pitchFamily="18" charset="2"/>
              </a:rPr>
              <a:t>$</a:t>
            </a:r>
            <a:r>
              <a:rPr lang="en-US" altLang="en-US" sz="2400" dirty="0">
                <a:solidFill>
                  <a:schemeClr val="tx2"/>
                </a:solidFill>
              </a:rPr>
              <a:t>g</a:t>
            </a:r>
            <a:r>
              <a:rPr lang="en-US" altLang="en-US" sz="2400" dirty="0">
                <a:solidFill>
                  <a:schemeClr val="accent2"/>
                </a:solidFill>
                <a:latin typeface="Symbol" pitchFamily="18" charset="2"/>
              </a:rPr>
              <a:t> </a:t>
            </a:r>
            <a:r>
              <a:rPr lang="en-US" altLang="en-US" sz="2400" dirty="0">
                <a:solidFill>
                  <a:srgbClr val="FFFFFF"/>
                </a:solidFill>
              </a:rPr>
              <a:t>by proving a suitable </a:t>
            </a:r>
            <a:r>
              <a:rPr lang="en-US" altLang="en-US" sz="2400" dirty="0">
                <a:solidFill>
                  <a:srgbClr val="FF00FF"/>
                </a:solidFill>
              </a:rPr>
              <a:t>g</a:t>
            </a:r>
            <a:r>
              <a:rPr lang="en-US" altLang="en-US" sz="2400" dirty="0">
                <a:solidFill>
                  <a:srgbClr val="FFFFFF"/>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2086428"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6" name="Text Box 44">
            <a:extLst>
              <a:ext uri="{FF2B5EF4-FFF2-40B4-BE49-F238E27FC236}">
                <a16:creationId xmlns:a16="http://schemas.microsoft.com/office/drawing/2014/main" id="{374D038D-43CB-4BC0-BF7A-A79627AFD146}"/>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pic>
        <p:nvPicPr>
          <p:cNvPr id="42" name="Picture 2" descr="http://www.swordofthespirit.net/bulwark/mosesbush.gif">
            <a:extLst>
              <a:ext uri="{FF2B5EF4-FFF2-40B4-BE49-F238E27FC236}">
                <a16:creationId xmlns:a16="http://schemas.microsoft.com/office/drawing/2014/main" id="{37369DBF-962F-4583-A3A5-CCC41786C5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1F19338-096E-4206-AFB0-49FF67A1C1F3}"/>
              </a:ext>
            </a:extLst>
          </p:cNvPr>
          <p:cNvGrpSpPr/>
          <p:nvPr/>
        </p:nvGrpSpPr>
        <p:grpSpPr>
          <a:xfrm>
            <a:off x="5045584" y="5116254"/>
            <a:ext cx="2217388" cy="844847"/>
            <a:chOff x="5045584" y="5116254"/>
            <a:chExt cx="2217388" cy="844847"/>
          </a:xfrm>
        </p:grpSpPr>
        <p:sp>
          <p:nvSpPr>
            <p:cNvPr id="44" name="Text Box 44">
              <a:extLst>
                <a:ext uri="{FF2B5EF4-FFF2-40B4-BE49-F238E27FC236}">
                  <a16:creationId xmlns:a16="http://schemas.microsoft.com/office/drawing/2014/main" id="{529B7C71-378E-4AF8-BC04-0BE72080815C}"/>
                </a:ext>
              </a:extLst>
            </p:cNvPr>
            <p:cNvSpPr txBox="1">
              <a:spLocks noChangeArrowheads="1"/>
            </p:cNvSpPr>
            <p:nvPr/>
          </p:nvSpPr>
          <p:spPr bwMode="auto">
            <a:xfrm>
              <a:off x="5150586" y="5560991"/>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51" name="Group 50">
              <a:extLst>
                <a:ext uri="{FF2B5EF4-FFF2-40B4-BE49-F238E27FC236}">
                  <a16:creationId xmlns:a16="http://schemas.microsoft.com/office/drawing/2014/main" id="{928EC755-6545-418E-8F15-A3EE32795024}"/>
                </a:ext>
              </a:extLst>
            </p:cNvPr>
            <p:cNvGrpSpPr/>
            <p:nvPr/>
          </p:nvGrpSpPr>
          <p:grpSpPr>
            <a:xfrm>
              <a:off x="5045584" y="5116255"/>
              <a:ext cx="1006993" cy="404162"/>
              <a:chOff x="5045584" y="3179432"/>
              <a:chExt cx="1006993" cy="404162"/>
            </a:xfrm>
          </p:grpSpPr>
          <p:sp>
            <p:nvSpPr>
              <p:cNvPr id="52" name="Text Box 44">
                <a:extLst>
                  <a:ext uri="{FF2B5EF4-FFF2-40B4-BE49-F238E27FC236}">
                    <a16:creationId xmlns:a16="http://schemas.microsoft.com/office/drawing/2014/main" id="{D7FAF26F-2A8D-43AC-BA22-09919D36E67E}"/>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53" name="Line 31">
                <a:extLst>
                  <a:ext uri="{FF2B5EF4-FFF2-40B4-BE49-F238E27FC236}">
                    <a16:creationId xmlns:a16="http://schemas.microsoft.com/office/drawing/2014/main" id="{5832E3FC-8387-4FA8-BAA5-141CA73F056D}"/>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54" name="Line 31">
              <a:extLst>
                <a:ext uri="{FF2B5EF4-FFF2-40B4-BE49-F238E27FC236}">
                  <a16:creationId xmlns:a16="http://schemas.microsoft.com/office/drawing/2014/main" id="{E04F7AD4-4297-4831-B98D-18EE73E6EAA9}"/>
                </a:ext>
              </a:extLst>
            </p:cNvPr>
            <p:cNvSpPr>
              <a:spLocks noChangeShapeType="1"/>
            </p:cNvSpPr>
            <p:nvPr/>
          </p:nvSpPr>
          <p:spPr bwMode="auto">
            <a:xfrm>
              <a:off x="6052583" y="5116254"/>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60" name="AutoShape 46">
            <a:extLst>
              <a:ext uri="{FF2B5EF4-FFF2-40B4-BE49-F238E27FC236}">
                <a16:creationId xmlns:a16="http://schemas.microsoft.com/office/drawing/2014/main" id="{BA92472F-AA4F-4853-BB5F-F4DFC29382F6}"/>
              </a:ext>
            </a:extLst>
          </p:cNvPr>
          <p:cNvSpPr>
            <a:spLocks noChangeArrowheads="1"/>
          </p:cNvSpPr>
          <p:nvPr/>
        </p:nvSpPr>
        <p:spPr bwMode="auto">
          <a:xfrm>
            <a:off x="1142241" y="5010255"/>
            <a:ext cx="2567505" cy="1304594"/>
          </a:xfrm>
          <a:prstGeom prst="wedgeRoundRectCallout">
            <a:avLst>
              <a:gd name="adj1" fmla="val -63203"/>
              <a:gd name="adj2" fmla="val 19983"/>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Then </a:t>
            </a:r>
            <a:r>
              <a:rPr lang="en-US" altLang="en-US" sz="2400" dirty="0">
                <a:solidFill>
                  <a:srgbClr val="FFFF00"/>
                </a:solidFill>
              </a:rPr>
              <a:t>I</a:t>
            </a:r>
            <a:r>
              <a:rPr lang="en-US" altLang="en-US" sz="2400" dirty="0">
                <a:solidFill>
                  <a:srgbClr val="FFFFFF"/>
                </a:solidFill>
              </a:rPr>
              <a:t> must </a:t>
            </a:r>
          </a:p>
          <a:p>
            <a:pPr algn="ctr" eaLnBrk="1" hangingPunct="1">
              <a:spcBef>
                <a:spcPct val="0"/>
              </a:spcBef>
              <a:buNone/>
              <a:defRPr/>
            </a:pPr>
            <a:r>
              <a:rPr lang="en-US" altLang="en-US" sz="2400" dirty="0">
                <a:solidFill>
                  <a:srgbClr val="FFFFFF"/>
                </a:solidFill>
              </a:rPr>
              <a:t>assure the rest</a:t>
            </a:r>
          </a:p>
          <a:p>
            <a:pPr algn="ctr" eaLnBrk="1" hangingPunct="1">
              <a:spcBef>
                <a:spcPct val="0"/>
              </a:spcBef>
              <a:buNone/>
              <a:defRPr/>
            </a:pPr>
            <a:r>
              <a:rPr lang="en-US" altLang="en-US" sz="2400" dirty="0">
                <a:solidFill>
                  <a:srgbClr val="FFFFFF"/>
                </a:solidFill>
              </a:rPr>
              <a:t>for this value </a:t>
            </a:r>
            <a:r>
              <a:rPr lang="en-US" altLang="en-US" sz="2400" dirty="0">
                <a:solidFill>
                  <a:srgbClr val="FF00FF"/>
                </a:solidFill>
              </a:rPr>
              <a:t>g</a:t>
            </a:r>
            <a:r>
              <a:rPr lang="en-US" altLang="en-US" sz="2400" dirty="0">
                <a:solidFill>
                  <a:srgbClr val="FFFFFF"/>
                </a:solidFill>
              </a:rPr>
              <a:t>.</a:t>
            </a:r>
          </a:p>
        </p:txBody>
      </p:sp>
      <p:sp>
        <p:nvSpPr>
          <p:cNvPr id="55" name="Oval 54">
            <a:extLst>
              <a:ext uri="{FF2B5EF4-FFF2-40B4-BE49-F238E27FC236}">
                <a16:creationId xmlns:a16="http://schemas.microsoft.com/office/drawing/2014/main" id="{778CF33C-44A0-45C2-96A4-AF09F611C90C}"/>
              </a:ext>
            </a:extLst>
          </p:cNvPr>
          <p:cNvSpPr/>
          <p:nvPr/>
        </p:nvSpPr>
        <p:spPr>
          <a:xfrm>
            <a:off x="5010150" y="5124450"/>
            <a:ext cx="612346" cy="410953"/>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Oval 55">
            <a:extLst>
              <a:ext uri="{FF2B5EF4-FFF2-40B4-BE49-F238E27FC236}">
                <a16:creationId xmlns:a16="http://schemas.microsoft.com/office/drawing/2014/main" id="{80FF421A-33E3-4B0D-94E0-C45F10B2A12B}"/>
              </a:ext>
            </a:extLst>
          </p:cNvPr>
          <p:cNvSpPr/>
          <p:nvPr/>
        </p:nvSpPr>
        <p:spPr>
          <a:xfrm>
            <a:off x="5143500" y="5491719"/>
            <a:ext cx="1845698" cy="514845"/>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5" name="AutoShape 46">
            <a:extLst>
              <a:ext uri="{FF2B5EF4-FFF2-40B4-BE49-F238E27FC236}">
                <a16:creationId xmlns:a16="http://schemas.microsoft.com/office/drawing/2014/main" id="{D435DF82-FDCF-469D-8BC4-15FA101CA636}"/>
              </a:ext>
            </a:extLst>
          </p:cNvPr>
          <p:cNvSpPr>
            <a:spLocks noChangeArrowheads="1"/>
          </p:cNvSpPr>
          <p:nvPr/>
        </p:nvSpPr>
        <p:spPr bwMode="auto">
          <a:xfrm>
            <a:off x="1127726" y="2647426"/>
            <a:ext cx="3864801"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operation is</a:t>
            </a:r>
            <a:r>
              <a:rPr lang="en-US" altLang="en-US" sz="2400" dirty="0">
                <a:solidFill>
                  <a:schemeClr val="accent2"/>
                </a:solidFill>
                <a:latin typeface="Symbol" pitchFamily="18" charset="2"/>
              </a:rPr>
              <a:t> </a:t>
            </a:r>
            <a:r>
              <a:rPr lang="en-US" altLang="en-US" sz="2400" dirty="0">
                <a:solidFill>
                  <a:schemeClr val="tx2"/>
                </a:solidFill>
                <a:latin typeface="Symbol" pitchFamily="18" charset="2"/>
              </a:rPr>
              <a:t>$</a:t>
            </a:r>
            <a:r>
              <a:rPr lang="en-US" altLang="en-US" sz="2400" dirty="0">
                <a:solidFill>
                  <a:schemeClr val="tx2"/>
                </a:solidFill>
              </a:rPr>
              <a:t>g</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 rule …</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grpSp>
        <p:nvGrpSpPr>
          <p:cNvPr id="37" name="Group 36">
            <a:extLst>
              <a:ext uri="{FF2B5EF4-FFF2-40B4-BE49-F238E27FC236}">
                <a16:creationId xmlns:a16="http://schemas.microsoft.com/office/drawing/2014/main" id="{CB4BD333-45C9-4B02-9050-F33A290D38DB}"/>
              </a:ext>
            </a:extLst>
          </p:cNvPr>
          <p:cNvGrpSpPr/>
          <p:nvPr/>
        </p:nvGrpSpPr>
        <p:grpSpPr>
          <a:xfrm>
            <a:off x="5900058" y="5671458"/>
            <a:ext cx="1198490" cy="848230"/>
            <a:chOff x="8077200" y="5773550"/>
            <a:chExt cx="1198490" cy="848230"/>
          </a:xfrm>
        </p:grpSpPr>
        <p:sp>
          <p:nvSpPr>
            <p:cNvPr id="39" name="TextBox 38">
              <a:extLst>
                <a:ext uri="{FF2B5EF4-FFF2-40B4-BE49-F238E27FC236}">
                  <a16:creationId xmlns:a16="http://schemas.microsoft.com/office/drawing/2014/main" id="{5FF7C7B7-4607-431B-9994-7508E1963FD3}"/>
                </a:ext>
              </a:extLst>
            </p:cNvPr>
            <p:cNvSpPr txBox="1"/>
            <p:nvPr/>
          </p:nvSpPr>
          <p:spPr>
            <a:xfrm>
              <a:off x="8077200" y="5913894"/>
              <a:ext cx="1198490" cy="707886"/>
            </a:xfrm>
            <a:prstGeom prst="rect">
              <a:avLst/>
            </a:prstGeom>
            <a:noFill/>
          </p:spPr>
          <p:txBody>
            <a:bodyPr wrap="square">
              <a:spAutoFit/>
            </a:bodyPr>
            <a:lstStyle/>
            <a:p>
              <a:pPr algn="ctr"/>
              <a:r>
                <a:rPr lang="en-US" altLang="en-US" sz="2000" dirty="0">
                  <a:solidFill>
                    <a:srgbClr val="FFFF00"/>
                  </a:solidFill>
                </a:rPr>
                <a:t>Marilyn </a:t>
              </a:r>
              <a:br>
                <a:rPr lang="en-US" altLang="en-US" sz="2000" dirty="0">
                  <a:solidFill>
                    <a:srgbClr val="FFFF00"/>
                  </a:solidFill>
                </a:rPr>
              </a:br>
              <a:r>
                <a:rPr lang="en-US" altLang="en-US" sz="2000" dirty="0">
                  <a:solidFill>
                    <a:srgbClr val="FFFF00"/>
                  </a:solidFill>
                </a:rPr>
                <a:t>Monroe</a:t>
              </a:r>
              <a:endParaRPr lang="en-US" sz="2000" dirty="0">
                <a:solidFill>
                  <a:srgbClr val="FFFF00"/>
                </a:solidFill>
              </a:endParaRPr>
            </a:p>
          </p:txBody>
        </p:sp>
        <p:cxnSp>
          <p:nvCxnSpPr>
            <p:cNvPr id="40" name="Straight Connector 39">
              <a:extLst>
                <a:ext uri="{FF2B5EF4-FFF2-40B4-BE49-F238E27FC236}">
                  <a16:creationId xmlns:a16="http://schemas.microsoft.com/office/drawing/2014/main" id="{45EA9A1E-D221-4FD1-8C4C-767D98D1F27D}"/>
                </a:ext>
              </a:extLst>
            </p:cNvPr>
            <p:cNvCxnSpPr>
              <a:cxnSpLocks/>
            </p:cNvCxnSpPr>
            <p:nvPr/>
          </p:nvCxnSpPr>
          <p:spPr bwMode="auto">
            <a:xfrm flipV="1">
              <a:off x="8625114" y="5773550"/>
              <a:ext cx="232968" cy="254305"/>
            </a:xfrm>
            <a:prstGeom prst="line">
              <a:avLst/>
            </a:prstGeom>
            <a:noFill/>
            <a:ln w="25400" cap="flat" cmpd="sng" algn="ctr">
              <a:solidFill>
                <a:srgbClr val="FFFF00"/>
              </a:solidFill>
              <a:prstDash val="solid"/>
              <a:round/>
              <a:headEnd type="none" w="med" len="med"/>
              <a:tailEnd type="none" w="med" len="med"/>
            </a:ln>
            <a:effectLst/>
          </p:spPr>
        </p:cxnSp>
      </p:grpSp>
    </p:spTree>
    <p:extLst>
      <p:ext uri="{BB962C8B-B14F-4D97-AF65-F5344CB8AC3E}">
        <p14:creationId xmlns:p14="http://schemas.microsoft.com/office/powerpoint/2010/main" val="3196379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0-#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additive="base">
                                        <p:cTn id="17" dur="500" fill="hold"/>
                                        <p:tgtEl>
                                          <p:spTgt spid="37"/>
                                        </p:tgtEl>
                                        <p:attrNameLst>
                                          <p:attrName>ppt_x</p:attrName>
                                        </p:attrNameLst>
                                      </p:cBhvr>
                                      <p:tavLst>
                                        <p:tav tm="0">
                                          <p:val>
                                            <p:strVal val="0-#ppt_w/2"/>
                                          </p:val>
                                        </p:tav>
                                        <p:tav tm="100000">
                                          <p:val>
                                            <p:strVal val="#ppt_x"/>
                                          </p:val>
                                        </p:tav>
                                      </p:tavLst>
                                    </p:anim>
                                    <p:anim calcmode="lin" valueType="num">
                                      <p:cBhvr additive="base">
                                        <p:cTn id="1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0-#ppt_w/2"/>
                                          </p:val>
                                        </p:tav>
                                        <p:tav tm="100000">
                                          <p:val>
                                            <p:strVal val="#ppt_x"/>
                                          </p:val>
                                        </p:tav>
                                      </p:tavLst>
                                    </p:anim>
                                    <p:anim calcmode="lin" valueType="num">
                                      <p:cBhvr additive="base">
                                        <p:cTn id="24" dur="500" fill="hold"/>
                                        <p:tgtEl>
                                          <p:spTgt spid="6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500" fill="hold"/>
                                        <p:tgtEl>
                                          <p:spTgt spid="56"/>
                                        </p:tgtEl>
                                        <p:attrNameLst>
                                          <p:attrName>ppt_x</p:attrName>
                                        </p:attrNameLst>
                                      </p:cBhvr>
                                      <p:tavLst>
                                        <p:tav tm="0">
                                          <p:val>
                                            <p:strVal val="0-#ppt_w/2"/>
                                          </p:val>
                                        </p:tav>
                                        <p:tav tm="100000">
                                          <p:val>
                                            <p:strVal val="#ppt_x"/>
                                          </p:val>
                                        </p:tav>
                                      </p:tavLst>
                                    </p:anim>
                                    <p:anim calcmode="lin" valueType="num">
                                      <p:cBhvr additive="base">
                                        <p:cTn id="28" dur="500" fill="hold"/>
                                        <p:tgtEl>
                                          <p:spTgt spid="56"/>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60" grpId="0" animBg="1"/>
      <p:bldP spid="55" grpId="0" animBg="1"/>
      <p:bldP spid="55" grpId="1" animBg="1"/>
      <p:bldP spid="56"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 name="Picture 2" descr="1 Let's Toss a Coin | Pack YouR Code">
            <a:extLst>
              <a:ext uri="{FF2B5EF4-FFF2-40B4-BE49-F238E27FC236}">
                <a16:creationId xmlns:a16="http://schemas.microsoft.com/office/drawing/2014/main" id="{F8209F6E-BC50-4BB8-970B-AD4CAEF831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grpSp>
        <p:nvGrpSpPr>
          <p:cNvPr id="217" name="Group 14">
            <a:extLst>
              <a:ext uri="{FF2B5EF4-FFF2-40B4-BE49-F238E27FC236}">
                <a16:creationId xmlns:a16="http://schemas.microsoft.com/office/drawing/2014/main" id="{C2ABEBD3-7B89-4A12-8D65-558537574711}"/>
              </a:ext>
            </a:extLst>
          </p:cNvPr>
          <p:cNvGrpSpPr>
            <a:grpSpLocks/>
          </p:cNvGrpSpPr>
          <p:nvPr/>
        </p:nvGrpSpPr>
        <p:grpSpPr bwMode="auto">
          <a:xfrm>
            <a:off x="78057" y="2001451"/>
            <a:ext cx="650875" cy="998034"/>
            <a:chOff x="3309" y="2976"/>
            <a:chExt cx="484" cy="1010"/>
          </a:xfrm>
        </p:grpSpPr>
        <p:sp>
          <p:nvSpPr>
            <p:cNvPr id="218" name="Freeform 15">
              <a:extLst>
                <a:ext uri="{FF2B5EF4-FFF2-40B4-BE49-F238E27FC236}">
                  <a16:creationId xmlns:a16="http://schemas.microsoft.com/office/drawing/2014/main" id="{D2928B86-B346-49E0-8341-F6828171653D}"/>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19" name="Group 16">
              <a:extLst>
                <a:ext uri="{FF2B5EF4-FFF2-40B4-BE49-F238E27FC236}">
                  <a16:creationId xmlns:a16="http://schemas.microsoft.com/office/drawing/2014/main" id="{86177432-BAB0-43C1-BD24-531765579C60}"/>
                </a:ext>
              </a:extLst>
            </p:cNvPr>
            <p:cNvGrpSpPr>
              <a:grpSpLocks/>
            </p:cNvGrpSpPr>
            <p:nvPr/>
          </p:nvGrpSpPr>
          <p:grpSpPr bwMode="auto">
            <a:xfrm>
              <a:off x="3309" y="2976"/>
              <a:ext cx="339" cy="1010"/>
              <a:chOff x="240" y="2880"/>
              <a:chExt cx="339" cy="1010"/>
            </a:xfrm>
          </p:grpSpPr>
          <p:sp>
            <p:nvSpPr>
              <p:cNvPr id="220" name="Freeform 17">
                <a:extLst>
                  <a:ext uri="{FF2B5EF4-FFF2-40B4-BE49-F238E27FC236}">
                    <a16:creationId xmlns:a16="http://schemas.microsoft.com/office/drawing/2014/main" id="{D13F0C7F-D669-4AE0-A50A-D4F2A43D25F2}"/>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1" name="Freeform 18">
                <a:extLst>
                  <a:ext uri="{FF2B5EF4-FFF2-40B4-BE49-F238E27FC236}">
                    <a16:creationId xmlns:a16="http://schemas.microsoft.com/office/drawing/2014/main" id="{7B5E99AA-B8BB-4E2A-9C45-2C9338F5B699}"/>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2" name="Freeform 19">
                <a:extLst>
                  <a:ext uri="{FF2B5EF4-FFF2-40B4-BE49-F238E27FC236}">
                    <a16:creationId xmlns:a16="http://schemas.microsoft.com/office/drawing/2014/main" id="{FB1906A8-1960-4CB1-91CE-4DB25F34C6AC}"/>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3" name="Freeform 20">
                <a:extLst>
                  <a:ext uri="{FF2B5EF4-FFF2-40B4-BE49-F238E27FC236}">
                    <a16:creationId xmlns:a16="http://schemas.microsoft.com/office/drawing/2014/main" id="{B665CAE6-3465-4376-8B8C-C2DC2E6F9D0A}"/>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4" name="Freeform 21">
                <a:extLst>
                  <a:ext uri="{FF2B5EF4-FFF2-40B4-BE49-F238E27FC236}">
                    <a16:creationId xmlns:a16="http://schemas.microsoft.com/office/drawing/2014/main" id="{8F1CDDE7-DEB2-4957-A1CB-CE4AFB4010BF}"/>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5" name="Freeform 22">
                <a:extLst>
                  <a:ext uri="{FF2B5EF4-FFF2-40B4-BE49-F238E27FC236}">
                    <a16:creationId xmlns:a16="http://schemas.microsoft.com/office/drawing/2014/main" id="{7370191D-B223-4A25-8B88-390CEF52D340}"/>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6" name="Freeform 23">
                <a:extLst>
                  <a:ext uri="{FF2B5EF4-FFF2-40B4-BE49-F238E27FC236}">
                    <a16:creationId xmlns:a16="http://schemas.microsoft.com/office/drawing/2014/main" id="{F1F37D5D-4199-434A-90D5-3F64692463BA}"/>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7" name="Oval 24">
                <a:extLst>
                  <a:ext uri="{FF2B5EF4-FFF2-40B4-BE49-F238E27FC236}">
                    <a16:creationId xmlns:a16="http://schemas.microsoft.com/office/drawing/2014/main" id="{6DD87C01-9245-4145-A76C-B901448AB6E7}"/>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8" name="Oval 25">
                <a:extLst>
                  <a:ext uri="{FF2B5EF4-FFF2-40B4-BE49-F238E27FC236}">
                    <a16:creationId xmlns:a16="http://schemas.microsoft.com/office/drawing/2014/main" id="{68B5772D-765B-4D9D-ADE9-A3F542BBF4C3}"/>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9" name="Oval 26">
                <a:extLst>
                  <a:ext uri="{FF2B5EF4-FFF2-40B4-BE49-F238E27FC236}">
                    <a16:creationId xmlns:a16="http://schemas.microsoft.com/office/drawing/2014/main" id="{015D1C16-BFFB-4924-BAD2-BFF1C4AE30E6}"/>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0" name="Oval 27">
                <a:extLst>
                  <a:ext uri="{FF2B5EF4-FFF2-40B4-BE49-F238E27FC236}">
                    <a16:creationId xmlns:a16="http://schemas.microsoft.com/office/drawing/2014/main" id="{78983CE9-E3C4-4CBD-9490-1A46791F2D71}"/>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1" name="Oval 28">
                <a:extLst>
                  <a:ext uri="{FF2B5EF4-FFF2-40B4-BE49-F238E27FC236}">
                    <a16:creationId xmlns:a16="http://schemas.microsoft.com/office/drawing/2014/main" id="{F188628D-5102-4D0D-9950-858D190C6F19}"/>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2" name="Oval 29">
                <a:extLst>
                  <a:ext uri="{FF2B5EF4-FFF2-40B4-BE49-F238E27FC236}">
                    <a16:creationId xmlns:a16="http://schemas.microsoft.com/office/drawing/2014/main" id="{DAA09DAD-98B3-4632-8F60-20CB873C5D07}"/>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mc:AlternateContent xmlns:mc="http://schemas.openxmlformats.org/markup-compatibility/2006" xmlns:a14="http://schemas.microsoft.com/office/drawing/2010/main">
        <mc:Choice Requires="a14">
          <p:sp>
            <p:nvSpPr>
              <p:cNvPr id="39" name="AutoShape 55">
                <a:extLst>
                  <a:ext uri="{FF2B5EF4-FFF2-40B4-BE49-F238E27FC236}">
                    <a16:creationId xmlns:a16="http://schemas.microsoft.com/office/drawing/2014/main" id="{CA65E120-81B6-4F70-B8E2-BBD672736F63}"/>
                  </a:ext>
                </a:extLst>
              </p:cNvPr>
              <p:cNvSpPr>
                <a:spLocks noChangeArrowheads="1"/>
              </p:cNvSpPr>
              <p:nvPr/>
            </p:nvSpPr>
            <p:spPr bwMode="auto">
              <a:xfrm>
                <a:off x="609600" y="1487507"/>
                <a:ext cx="6477809" cy="293534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 prover: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Using the universe’s distribution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 randomly choose a set of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data pairs.</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Suppose I find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 good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gets the right answer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all but an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mc:Choice>
        <mc:Fallback xmlns="">
          <p:sp>
            <p:nvSpPr>
              <p:cNvPr id="39" name="AutoShape 55">
                <a:extLst>
                  <a:ext uri="{FF2B5EF4-FFF2-40B4-BE49-F238E27FC236}">
                    <a16:creationId xmlns:a16="http://schemas.microsoft.com/office/drawing/2014/main" id="{CA65E120-81B6-4F70-B8E2-BBD672736F63}"/>
                  </a:ext>
                </a:extLst>
              </p:cNvPr>
              <p:cNvSpPr>
                <a:spLocks noRot="1" noChangeAspect="1" noMove="1" noResize="1" noEditPoints="1" noAdjustHandles="1" noChangeArrowheads="1" noChangeShapeType="1" noTextEdit="1"/>
              </p:cNvSpPr>
              <p:nvPr/>
            </p:nvSpPr>
            <p:spPr bwMode="auto">
              <a:xfrm>
                <a:off x="609600" y="1487507"/>
                <a:ext cx="6477809" cy="2935348"/>
              </a:xfrm>
              <a:prstGeom prst="wedgeRoundRectCallout">
                <a:avLst>
                  <a:gd name="adj1" fmla="val -51855"/>
                  <a:gd name="adj2" fmla="val -27609"/>
                  <a:gd name="adj3" fmla="val 16667"/>
                </a:avLst>
              </a:prstGeom>
              <a:blipFill>
                <a:blip r:embed="rId4"/>
                <a:stretch>
                  <a:fillRect/>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CA">
                    <a:noFill/>
                  </a:rPr>
                  <a:t> </a:t>
                </a:r>
              </a:p>
            </p:txBody>
          </p:sp>
        </mc:Fallback>
      </mc:AlternateContent>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cxnSp>
        <p:nvCxnSpPr>
          <p:cNvPr id="3" name="Straight Connector 2">
            <a:extLst>
              <a:ext uri="{FF2B5EF4-FFF2-40B4-BE49-F238E27FC236}">
                <a16:creationId xmlns:a16="http://schemas.microsoft.com/office/drawing/2014/main" id="{D9E7D15F-4AA5-489E-8AF7-457637E22599}"/>
              </a:ext>
            </a:extLst>
          </p:cNvPr>
          <p:cNvCxnSpPr/>
          <p:nvPr/>
        </p:nvCxnSpPr>
        <p:spPr bwMode="auto">
          <a:xfrm flipV="1">
            <a:off x="2819400" y="2946125"/>
            <a:ext cx="857472" cy="181330"/>
          </a:xfrm>
          <a:prstGeom prst="line">
            <a:avLst/>
          </a:prstGeom>
          <a:noFill/>
          <a:ln w="38100" cap="sq" cmpd="sng" algn="ctr">
            <a:solidFill>
              <a:schemeClr val="hlink"/>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200" name="AutoShape 55">
                <a:extLst>
                  <a:ext uri="{FF2B5EF4-FFF2-40B4-BE49-F238E27FC236}">
                    <a16:creationId xmlns:a16="http://schemas.microsoft.com/office/drawing/2014/main" id="{458C5A75-55B0-4132-8F35-4A064D228EA3}"/>
                  </a:ext>
                </a:extLst>
              </p:cNvPr>
              <p:cNvSpPr>
                <a:spLocks noChangeArrowheads="1"/>
              </p:cNvSpPr>
              <p:nvPr/>
            </p:nvSpPr>
            <p:spPr bwMode="auto">
              <a:xfrm>
                <a:off x="762000" y="4419600"/>
                <a:ext cx="6172200" cy="1208947"/>
              </a:xfrm>
              <a:prstGeom prst="wedgeRoundRectCallout">
                <a:avLst>
                  <a:gd name="adj1" fmla="val -52941"/>
                  <a:gd name="adj2" fmla="val -45076"/>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i.e.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chosen from </a:t>
                </a:r>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such that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on some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(1-</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the data pairs</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its output</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𝑖</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on input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𝑖</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𝑦</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𝑖</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00" name="AutoShape 55">
                <a:extLst>
                  <a:ext uri="{FF2B5EF4-FFF2-40B4-BE49-F238E27FC236}">
                    <a16:creationId xmlns:a16="http://schemas.microsoft.com/office/drawing/2014/main" id="{458C5A75-55B0-4132-8F35-4A064D228EA3}"/>
                  </a:ext>
                </a:extLst>
              </p:cNvPr>
              <p:cNvSpPr>
                <a:spLocks noRot="1" noChangeAspect="1" noMove="1" noResize="1" noEditPoints="1" noAdjustHandles="1" noChangeArrowheads="1" noChangeShapeType="1" noTextEdit="1"/>
              </p:cNvSpPr>
              <p:nvPr/>
            </p:nvSpPr>
            <p:spPr bwMode="auto">
              <a:xfrm>
                <a:off x="762000" y="4419600"/>
                <a:ext cx="6172200" cy="1208947"/>
              </a:xfrm>
              <a:prstGeom prst="wedgeRoundRectCallout">
                <a:avLst>
                  <a:gd name="adj1" fmla="val -52941"/>
                  <a:gd name="adj2" fmla="val -45076"/>
                  <a:gd name="adj3" fmla="val 16667"/>
                </a:avLst>
              </a:prstGeom>
              <a:blipFill>
                <a:blip r:embed="rId7"/>
                <a:stretch>
                  <a:fillRect b="-14500"/>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CA">
                    <a:noFill/>
                  </a:rPr>
                  <a:t> </a:t>
                </a:r>
              </a:p>
            </p:txBody>
          </p:sp>
        </mc:Fallback>
      </mc:AlternateContent>
    </p:spTree>
    <p:extLst>
      <p:ext uri="{BB962C8B-B14F-4D97-AF65-F5344CB8AC3E}">
        <p14:creationId xmlns:p14="http://schemas.microsoft.com/office/powerpoint/2010/main" val="2521860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xEl>
                                              <p:pRg st="2" end="2"/>
                                            </p:txEl>
                                          </p:spTgt>
                                        </p:tgtEl>
                                        <p:attrNameLst>
                                          <p:attrName>style.visibility</p:attrName>
                                        </p:attrNameLst>
                                      </p:cBhvr>
                                      <p:to>
                                        <p:strVal val="visible"/>
                                      </p:to>
                                    </p:set>
                                    <p:anim calcmode="lin" valueType="num">
                                      <p:cBhvr additive="base">
                                        <p:cTn id="7"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700" fill="hold"/>
                                        <p:tgtEl>
                                          <p:spTgt spid="132"/>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3" end="3"/>
                                            </p:txEl>
                                          </p:spTgt>
                                        </p:tgtEl>
                                        <p:attrNameLst>
                                          <p:attrName>style.visibility</p:attrName>
                                        </p:attrNameLst>
                                      </p:cBhvr>
                                      <p:to>
                                        <p:strVal val="visible"/>
                                      </p:to>
                                    </p:set>
                                    <p:anim calcmode="lin" valueType="num">
                                      <p:cBhvr additive="base">
                                        <p:cTn id="17"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
                                            <p:txEl>
                                              <p:pRg st="4" end="4"/>
                                            </p:txEl>
                                          </p:spTgt>
                                        </p:tgtEl>
                                        <p:attrNameLst>
                                          <p:attrName>style.visibility</p:attrName>
                                        </p:attrNameLst>
                                      </p:cBhvr>
                                      <p:to>
                                        <p:strVal val="visible"/>
                                      </p:to>
                                    </p:set>
                                    <p:anim calcmode="lin" valueType="num">
                                      <p:cBhvr additive="base">
                                        <p:cTn id="23" dur="500" fill="hold"/>
                                        <p:tgtEl>
                                          <p:spTgt spid="39">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9">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additive="base">
                                        <p:cTn id="33" dur="500" fill="hold"/>
                                        <p:tgtEl>
                                          <p:spTgt spid="200"/>
                                        </p:tgtEl>
                                        <p:attrNameLst>
                                          <p:attrName>ppt_x</p:attrName>
                                        </p:attrNameLst>
                                      </p:cBhvr>
                                      <p:tavLst>
                                        <p:tav tm="0">
                                          <p:val>
                                            <p:strVal val="0-#ppt_w/2"/>
                                          </p:val>
                                        </p:tav>
                                        <p:tav tm="100000">
                                          <p:val>
                                            <p:strVal val="#ppt_x"/>
                                          </p:val>
                                        </p:tav>
                                      </p:tavLst>
                                    </p:anim>
                                    <p:anim calcmode="lin" valueType="num">
                                      <p:cBhvr additive="base">
                                        <p:cTn id="34" dur="500" fill="hold"/>
                                        <p:tgtEl>
                                          <p:spTgt spid="2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 name="Picture 2" descr="1 Let's Toss a Coin | Pack YouR Code">
            <a:extLst>
              <a:ext uri="{FF2B5EF4-FFF2-40B4-BE49-F238E27FC236}">
                <a16:creationId xmlns:a16="http://schemas.microsoft.com/office/drawing/2014/main" id="{F8209F6E-BC50-4BB8-970B-AD4CAEF831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grpSp>
        <p:nvGrpSpPr>
          <p:cNvPr id="217" name="Group 14">
            <a:extLst>
              <a:ext uri="{FF2B5EF4-FFF2-40B4-BE49-F238E27FC236}">
                <a16:creationId xmlns:a16="http://schemas.microsoft.com/office/drawing/2014/main" id="{C2ABEBD3-7B89-4A12-8D65-558537574711}"/>
              </a:ext>
            </a:extLst>
          </p:cNvPr>
          <p:cNvGrpSpPr>
            <a:grpSpLocks/>
          </p:cNvGrpSpPr>
          <p:nvPr/>
        </p:nvGrpSpPr>
        <p:grpSpPr bwMode="auto">
          <a:xfrm>
            <a:off x="78057" y="2001451"/>
            <a:ext cx="650875" cy="998034"/>
            <a:chOff x="3309" y="2976"/>
            <a:chExt cx="484" cy="1010"/>
          </a:xfrm>
        </p:grpSpPr>
        <p:sp>
          <p:nvSpPr>
            <p:cNvPr id="218" name="Freeform 15">
              <a:extLst>
                <a:ext uri="{FF2B5EF4-FFF2-40B4-BE49-F238E27FC236}">
                  <a16:creationId xmlns:a16="http://schemas.microsoft.com/office/drawing/2014/main" id="{D2928B86-B346-49E0-8341-F6828171653D}"/>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219" name="Group 16">
              <a:extLst>
                <a:ext uri="{FF2B5EF4-FFF2-40B4-BE49-F238E27FC236}">
                  <a16:creationId xmlns:a16="http://schemas.microsoft.com/office/drawing/2014/main" id="{86177432-BAB0-43C1-BD24-531765579C60}"/>
                </a:ext>
              </a:extLst>
            </p:cNvPr>
            <p:cNvGrpSpPr>
              <a:grpSpLocks/>
            </p:cNvGrpSpPr>
            <p:nvPr/>
          </p:nvGrpSpPr>
          <p:grpSpPr bwMode="auto">
            <a:xfrm>
              <a:off x="3309" y="2976"/>
              <a:ext cx="339" cy="1010"/>
              <a:chOff x="240" y="2880"/>
              <a:chExt cx="339" cy="1010"/>
            </a:xfrm>
          </p:grpSpPr>
          <p:sp>
            <p:nvSpPr>
              <p:cNvPr id="220" name="Freeform 17">
                <a:extLst>
                  <a:ext uri="{FF2B5EF4-FFF2-40B4-BE49-F238E27FC236}">
                    <a16:creationId xmlns:a16="http://schemas.microsoft.com/office/drawing/2014/main" id="{D13F0C7F-D669-4AE0-A50A-D4F2A43D25F2}"/>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1" name="Freeform 18">
                <a:extLst>
                  <a:ext uri="{FF2B5EF4-FFF2-40B4-BE49-F238E27FC236}">
                    <a16:creationId xmlns:a16="http://schemas.microsoft.com/office/drawing/2014/main" id="{7B5E99AA-B8BB-4E2A-9C45-2C9338F5B699}"/>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2" name="Freeform 19">
                <a:extLst>
                  <a:ext uri="{FF2B5EF4-FFF2-40B4-BE49-F238E27FC236}">
                    <a16:creationId xmlns:a16="http://schemas.microsoft.com/office/drawing/2014/main" id="{FB1906A8-1960-4CB1-91CE-4DB25F34C6AC}"/>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3" name="Freeform 20">
                <a:extLst>
                  <a:ext uri="{FF2B5EF4-FFF2-40B4-BE49-F238E27FC236}">
                    <a16:creationId xmlns:a16="http://schemas.microsoft.com/office/drawing/2014/main" id="{B665CAE6-3465-4376-8B8C-C2DC2E6F9D0A}"/>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4" name="Freeform 21">
                <a:extLst>
                  <a:ext uri="{FF2B5EF4-FFF2-40B4-BE49-F238E27FC236}">
                    <a16:creationId xmlns:a16="http://schemas.microsoft.com/office/drawing/2014/main" id="{8F1CDDE7-DEB2-4957-A1CB-CE4AFB4010BF}"/>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5" name="Freeform 22">
                <a:extLst>
                  <a:ext uri="{FF2B5EF4-FFF2-40B4-BE49-F238E27FC236}">
                    <a16:creationId xmlns:a16="http://schemas.microsoft.com/office/drawing/2014/main" id="{7370191D-B223-4A25-8B88-390CEF52D340}"/>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6" name="Freeform 23">
                <a:extLst>
                  <a:ext uri="{FF2B5EF4-FFF2-40B4-BE49-F238E27FC236}">
                    <a16:creationId xmlns:a16="http://schemas.microsoft.com/office/drawing/2014/main" id="{F1F37D5D-4199-434A-90D5-3F64692463BA}"/>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7" name="Oval 24">
                <a:extLst>
                  <a:ext uri="{FF2B5EF4-FFF2-40B4-BE49-F238E27FC236}">
                    <a16:creationId xmlns:a16="http://schemas.microsoft.com/office/drawing/2014/main" id="{6DD87C01-9245-4145-A76C-B901448AB6E7}"/>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8" name="Oval 25">
                <a:extLst>
                  <a:ext uri="{FF2B5EF4-FFF2-40B4-BE49-F238E27FC236}">
                    <a16:creationId xmlns:a16="http://schemas.microsoft.com/office/drawing/2014/main" id="{68B5772D-765B-4D9D-ADE9-A3F542BBF4C3}"/>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29" name="Oval 26">
                <a:extLst>
                  <a:ext uri="{FF2B5EF4-FFF2-40B4-BE49-F238E27FC236}">
                    <a16:creationId xmlns:a16="http://schemas.microsoft.com/office/drawing/2014/main" id="{015D1C16-BFFB-4924-BAD2-BFF1C4AE30E6}"/>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0" name="Oval 27">
                <a:extLst>
                  <a:ext uri="{FF2B5EF4-FFF2-40B4-BE49-F238E27FC236}">
                    <a16:creationId xmlns:a16="http://schemas.microsoft.com/office/drawing/2014/main" id="{78983CE9-E3C4-4CBD-9490-1A46791F2D71}"/>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1" name="Oval 28">
                <a:extLst>
                  <a:ext uri="{FF2B5EF4-FFF2-40B4-BE49-F238E27FC236}">
                    <a16:creationId xmlns:a16="http://schemas.microsoft.com/office/drawing/2014/main" id="{F188628D-5102-4D0D-9950-858D190C6F19}"/>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32" name="Oval 29">
                <a:extLst>
                  <a:ext uri="{FF2B5EF4-FFF2-40B4-BE49-F238E27FC236}">
                    <a16:creationId xmlns:a16="http://schemas.microsoft.com/office/drawing/2014/main" id="{DAA09DAD-98B3-4632-8F60-20CB873C5D07}"/>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cxnSp>
        <p:nvCxnSpPr>
          <p:cNvPr id="3" name="Straight Connector 2">
            <a:extLst>
              <a:ext uri="{FF2B5EF4-FFF2-40B4-BE49-F238E27FC236}">
                <a16:creationId xmlns:a16="http://schemas.microsoft.com/office/drawing/2014/main" id="{D9E7D15F-4AA5-489E-8AF7-457637E22599}"/>
              </a:ext>
            </a:extLst>
          </p:cNvPr>
          <p:cNvCxnSpPr/>
          <p:nvPr/>
        </p:nvCxnSpPr>
        <p:spPr bwMode="auto">
          <a:xfrm flipV="1">
            <a:off x="2819400" y="2946125"/>
            <a:ext cx="857472" cy="181330"/>
          </a:xfrm>
          <a:prstGeom prst="line">
            <a:avLst/>
          </a:prstGeom>
          <a:noFill/>
          <a:ln w="38100" cap="sq" cmpd="sng" algn="ctr">
            <a:solidFill>
              <a:schemeClr val="hlink"/>
            </a:solidFill>
            <a:prstDash val="solid"/>
            <a:round/>
            <a:headEnd type="none" w="med" len="med"/>
            <a:tailEnd type="none" w="med" len="med"/>
          </a:ln>
          <a:effectLst/>
        </p:spPr>
      </p:cxnSp>
      <p:sp>
        <p:nvSpPr>
          <p:cNvPr id="200" name="AutoShape 55">
            <a:extLst>
              <a:ext uri="{FF2B5EF4-FFF2-40B4-BE49-F238E27FC236}">
                <a16:creationId xmlns:a16="http://schemas.microsoft.com/office/drawing/2014/main" id="{458C5A75-55B0-4132-8F35-4A064D228EA3}"/>
              </a:ext>
            </a:extLst>
          </p:cNvPr>
          <p:cNvSpPr>
            <a:spLocks noChangeArrowheads="1"/>
          </p:cNvSpPr>
          <p:nvPr/>
        </p:nvSpPr>
        <p:spPr bwMode="auto">
          <a:xfrm>
            <a:off x="609600" y="4495800"/>
            <a:ext cx="6999705" cy="913164"/>
          </a:xfrm>
          <a:prstGeom prst="wedgeRoundRectCallout">
            <a:avLst>
              <a:gd name="adj1" fmla="val 47608"/>
              <a:gd name="adj2" fmla="val -64800"/>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Actually, from  those machines that have this property,</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get to choose the worst-case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09" name="AutoShape 55">
                <a:extLst>
                  <a:ext uri="{FF2B5EF4-FFF2-40B4-BE49-F238E27FC236}">
                    <a16:creationId xmlns:a16="http://schemas.microsoft.com/office/drawing/2014/main" id="{CBF724F8-1E87-4DF6-A80B-0DEB0E2EEEAC}"/>
                  </a:ext>
                </a:extLst>
              </p:cNvPr>
              <p:cNvSpPr>
                <a:spLocks noChangeArrowheads="1"/>
              </p:cNvSpPr>
              <p:nvPr/>
            </p:nvSpPr>
            <p:spPr bwMode="auto">
              <a:xfrm>
                <a:off x="609600" y="1487507"/>
                <a:ext cx="6477809" cy="293534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 prover: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Using the universe’s distribution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 randomly choose a set of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data pairs.</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Suppose I find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 good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gets the right answer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all but an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mc:Choice>
        <mc:Fallback xmlns="">
          <p:sp>
            <p:nvSpPr>
              <p:cNvPr id="109" name="AutoShape 55">
                <a:extLst>
                  <a:ext uri="{FF2B5EF4-FFF2-40B4-BE49-F238E27FC236}">
                    <a16:creationId xmlns:a16="http://schemas.microsoft.com/office/drawing/2014/main" id="{CBF724F8-1E87-4DF6-A80B-0DEB0E2EEEAC}"/>
                  </a:ext>
                </a:extLst>
              </p:cNvPr>
              <p:cNvSpPr>
                <a:spLocks noRot="1" noChangeAspect="1" noMove="1" noResize="1" noEditPoints="1" noAdjustHandles="1" noChangeArrowheads="1" noChangeShapeType="1" noTextEdit="1"/>
              </p:cNvSpPr>
              <p:nvPr/>
            </p:nvSpPr>
            <p:spPr bwMode="auto">
              <a:xfrm>
                <a:off x="609600" y="1487507"/>
                <a:ext cx="6477809" cy="2935348"/>
              </a:xfrm>
              <a:prstGeom prst="wedgeRoundRectCallout">
                <a:avLst>
                  <a:gd name="adj1" fmla="val -51855"/>
                  <a:gd name="adj2" fmla="val -27609"/>
                  <a:gd name="adj3" fmla="val 16667"/>
                </a:avLst>
              </a:prstGeom>
              <a:blipFill>
                <a:blip r:embed="rId6"/>
                <a:stretch>
                  <a:fillRect/>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CA">
                    <a:noFill/>
                  </a:rPr>
                  <a:t> </a:t>
                </a:r>
              </a:p>
            </p:txBody>
          </p:sp>
        </mc:Fallback>
      </mc:AlternateContent>
    </p:spTree>
    <p:extLst>
      <p:ext uri="{BB962C8B-B14F-4D97-AF65-F5344CB8AC3E}">
        <p14:creationId xmlns:p14="http://schemas.microsoft.com/office/powerpoint/2010/main" val="2509628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00"/>
                                        </p:tgtEl>
                                        <p:attrNameLst>
                                          <p:attrName>style.visibility</p:attrName>
                                        </p:attrNameLst>
                                      </p:cBhvr>
                                      <p:to>
                                        <p:strVal val="visible"/>
                                      </p:to>
                                    </p:set>
                                    <p:anim calcmode="lin" valueType="num">
                                      <p:cBhvr additive="base">
                                        <p:cTn id="7" dur="500" fill="hold"/>
                                        <p:tgtEl>
                                          <p:spTgt spid="200"/>
                                        </p:tgtEl>
                                        <p:attrNameLst>
                                          <p:attrName>ppt_x</p:attrName>
                                        </p:attrNameLst>
                                      </p:cBhvr>
                                      <p:tavLst>
                                        <p:tav tm="0">
                                          <p:val>
                                            <p:strVal val="1+#ppt_w/2"/>
                                          </p:val>
                                        </p:tav>
                                        <p:tav tm="100000">
                                          <p:val>
                                            <p:strVal val="#ppt_x"/>
                                          </p:val>
                                        </p:tav>
                                      </p:tavLst>
                                    </p:anim>
                                    <p:anim calcmode="lin" valueType="num">
                                      <p:cBhvr additive="base">
                                        <p:cTn id="8" dur="500" fill="hold"/>
                                        <p:tgtEl>
                                          <p:spTgt spid="2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2" descr="1 Let's Toss a Coin | Pack YouR Code">
            <a:extLst>
              <a:ext uri="{FF2B5EF4-FFF2-40B4-BE49-F238E27FC236}">
                <a16:creationId xmlns:a16="http://schemas.microsoft.com/office/drawing/2014/main" id="{4F9F3C9B-E24B-4C3C-902B-DF2C56CFB4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1" name="TextBox 200">
            <a:extLst>
              <a:ext uri="{FF2B5EF4-FFF2-40B4-BE49-F238E27FC236}">
                <a16:creationId xmlns:a16="http://schemas.microsoft.com/office/drawing/2014/main" id="{3CC52B4F-D2A4-4862-91AB-FB3FAB140290}"/>
              </a:ext>
            </a:extLst>
          </p:cNvPr>
          <p:cNvSpPr txBox="1"/>
          <p:nvPr/>
        </p:nvSpPr>
        <p:spPr bwMode="auto">
          <a:xfrm>
            <a:off x="8056097" y="4915844"/>
            <a:ext cx="10293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pic>
        <p:nvPicPr>
          <p:cNvPr id="106" name="Picture 4" descr="Image result for star trek">
            <a:extLst>
              <a:ext uri="{FF2B5EF4-FFF2-40B4-BE49-F238E27FC236}">
                <a16:creationId xmlns:a16="http://schemas.microsoft.com/office/drawing/2014/main" id="{27D330B2-1EF9-42CC-A4E6-3989A0F2360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48653" y="1709439"/>
            <a:ext cx="1611708" cy="1068395"/>
          </a:xfrm>
          <a:prstGeom prst="rect">
            <a:avLst/>
          </a:prstGeom>
          <a:noFill/>
          <a:extLst>
            <a:ext uri="{909E8E84-426E-40DD-AFC4-6F175D3DCCD1}">
              <a14:hiddenFill xmlns:a14="http://schemas.microsoft.com/office/drawing/2010/main">
                <a:solidFill>
                  <a:srgbClr val="FFFFFF"/>
                </a:solidFill>
              </a14:hiddenFill>
            </a:ext>
          </a:extLst>
        </p:spPr>
      </p:pic>
      <p:sp>
        <p:nvSpPr>
          <p:cNvPr id="39" name="AutoShape 55">
            <a:extLst>
              <a:ext uri="{FF2B5EF4-FFF2-40B4-BE49-F238E27FC236}">
                <a16:creationId xmlns:a16="http://schemas.microsoft.com/office/drawing/2014/main" id="{CA65E120-81B6-4F70-B8E2-BBD672736F63}"/>
              </a:ext>
            </a:extLst>
          </p:cNvPr>
          <p:cNvSpPr>
            <a:spLocks noChangeArrowheads="1"/>
          </p:cNvSpPr>
          <p:nvPr/>
        </p:nvSpPr>
        <p:spPr bwMode="auto">
          <a:xfrm>
            <a:off x="609600" y="1487507"/>
            <a:ext cx="6553200" cy="293534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 prover: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Using the universe’s distribution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U</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 randomly choose one more data pair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note whether my same chosen machine</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generalizes to this new unseen data pair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i.e. whether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on input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outputs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893786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xEl>
                                              <p:pRg st="1" end="1"/>
                                            </p:txEl>
                                          </p:spTgt>
                                        </p:tgtEl>
                                        <p:attrNameLst>
                                          <p:attrName>style.visibility</p:attrName>
                                        </p:attrNameLst>
                                      </p:cBhvr>
                                      <p:to>
                                        <p:strVal val="visible"/>
                                      </p:to>
                                    </p:set>
                                    <p:anim calcmode="lin" valueType="num">
                                      <p:cBhvr additive="base">
                                        <p:cTn id="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500" fill="hold"/>
                                        <p:tgtEl>
                                          <p:spTgt spid="106"/>
                                        </p:tgtEl>
                                        <p:attrNameLst>
                                          <p:attrName>ppt_x</p:attrName>
                                        </p:attrNameLst>
                                      </p:cBhvr>
                                      <p:tavLst>
                                        <p:tav tm="0">
                                          <p:val>
                                            <p:strVal val="0-#ppt_w/2"/>
                                          </p:val>
                                        </p:tav>
                                        <p:tav tm="100000">
                                          <p:val>
                                            <p:strVal val="#ppt_x"/>
                                          </p:val>
                                        </p:tav>
                                      </p:tavLst>
                                    </p:anim>
                                    <p:anim calcmode="lin" valueType="num">
                                      <p:cBhvr additive="base">
                                        <p:cTn id="12" dur="500" fill="hold"/>
                                        <p:tgtEl>
                                          <p:spTgt spid="106"/>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1" presetClass="entr" presetSubtype="0" fill="hold" grpId="1" nodeType="afterEffect">
                                  <p:stCondLst>
                                    <p:cond delay="0"/>
                                  </p:stCondLst>
                                  <p:childTnLst>
                                    <p:set>
                                      <p:cBhvr>
                                        <p:cTn id="15" dur="1" fill="hold">
                                          <p:stCondLst>
                                            <p:cond delay="0"/>
                                          </p:stCondLst>
                                        </p:cTn>
                                        <p:tgtEl>
                                          <p:spTgt spid="201"/>
                                        </p:tgtEl>
                                        <p:attrNameLst>
                                          <p:attrName>style.visibility</p:attrName>
                                        </p:attrNameLst>
                                      </p:cBhvr>
                                      <p:to>
                                        <p:strVal val="visible"/>
                                      </p:to>
                                    </p:set>
                                  </p:childTnLst>
                                </p:cTn>
                              </p:par>
                              <p:par>
                                <p:cTn id="16" presetID="42" presetClass="path" presetSubtype="0" accel="50000" decel="50000" fill="hold" grpId="0" nodeType="withEffect">
                                  <p:stCondLst>
                                    <p:cond delay="0"/>
                                  </p:stCondLst>
                                  <p:childTnLst>
                                    <p:animMotion origin="layout" path="M 2.77778E-6 -2.96296E-6 L 0.01007 0.18935 " pathEditMode="relative" rAng="0" ptsTypes="AA">
                                      <p:cBhvr>
                                        <p:cTn id="17" dur="600" fill="hold"/>
                                        <p:tgtEl>
                                          <p:spTgt spid="201"/>
                                        </p:tgtEl>
                                        <p:attrNameLst>
                                          <p:attrName>ppt_x</p:attrName>
                                          <p:attrName>ppt_y</p:attrName>
                                        </p:attrNameLst>
                                      </p:cBhvr>
                                      <p:rCtr x="503" y="9468"/>
                                    </p:animMotion>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39">
                                            <p:txEl>
                                              <p:pRg st="2" end="2"/>
                                            </p:txEl>
                                          </p:spTgt>
                                        </p:tgtEl>
                                        <p:attrNameLst>
                                          <p:attrName>style.visibility</p:attrName>
                                        </p:attrNameLst>
                                      </p:cBhvr>
                                      <p:to>
                                        <p:strVal val="visible"/>
                                      </p:to>
                                    </p:set>
                                    <p:anim calcmode="lin" valueType="num">
                                      <p:cBhvr additive="base">
                                        <p:cTn id="22"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39">
                                            <p:txEl>
                                              <p:pRg st="3" end="3"/>
                                            </p:txEl>
                                          </p:spTgt>
                                        </p:tgtEl>
                                        <p:attrNameLst>
                                          <p:attrName>style.visibility</p:attrName>
                                        </p:attrNameLst>
                                      </p:cBhvr>
                                      <p:to>
                                        <p:strVal val="visible"/>
                                      </p:to>
                                    </p:set>
                                    <p:anim calcmode="lin" valueType="num">
                                      <p:cBhvr additive="base">
                                        <p:cTn id="28"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 grpId="0"/>
      <p:bldP spid="201" grpId="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2" descr="1 Let's Toss a Coin | Pack YouR Code">
            <a:extLst>
              <a:ext uri="{FF2B5EF4-FFF2-40B4-BE49-F238E27FC236}">
                <a16:creationId xmlns:a16="http://schemas.microsoft.com/office/drawing/2014/main" id="{71149416-5610-4DFC-BA92-64356861D5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105" name="AutoShape 55">
            <a:extLst>
              <a:ext uri="{FF2B5EF4-FFF2-40B4-BE49-F238E27FC236}">
                <a16:creationId xmlns:a16="http://schemas.microsoft.com/office/drawing/2014/main" id="{C6C1DB96-0539-4FB5-9479-058FDB385189}"/>
              </a:ext>
            </a:extLst>
          </p:cNvPr>
          <p:cNvSpPr>
            <a:spLocks noChangeArrowheads="1"/>
          </p:cNvSpPr>
          <p:nvPr/>
        </p:nvSpPr>
        <p:spPr bwMode="auto">
          <a:xfrm>
            <a:off x="685800" y="4608452"/>
            <a:ext cx="6401609" cy="171947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prove that my same machine</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generalizes to this new unseen data pair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in at least a</a:t>
            </a: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fraction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of these experiments.</a:t>
            </a: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06" name="Picture 4" descr="Image result for star trek">
            <a:extLst>
              <a:ext uri="{FF2B5EF4-FFF2-40B4-BE49-F238E27FC236}">
                <a16:creationId xmlns:a16="http://schemas.microsoft.com/office/drawing/2014/main" id="{71C64A94-C7B9-4A9D-BDC2-AE44C077975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48653" y="1709439"/>
            <a:ext cx="1611708" cy="1068395"/>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9" name="AutoShape 55">
                <a:extLst>
                  <a:ext uri="{FF2B5EF4-FFF2-40B4-BE49-F238E27FC236}">
                    <a16:creationId xmlns:a16="http://schemas.microsoft.com/office/drawing/2014/main" id="{CA65E120-81B6-4F70-B8E2-BBD672736F63}"/>
                  </a:ext>
                </a:extLst>
              </p:cNvPr>
              <p:cNvSpPr>
                <a:spLocks noChangeArrowheads="1"/>
              </p:cNvSpPr>
              <p:nvPr/>
            </p:nvSpPr>
            <p:spPr bwMode="auto">
              <a:xfrm>
                <a:off x="609600" y="1487507"/>
                <a:ext cx="6477809" cy="293534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As a prover: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This same experiment is repeated many times.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ie rechoosing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training data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selected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the unseen data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9" name="AutoShape 55">
                <a:extLst>
                  <a:ext uri="{FF2B5EF4-FFF2-40B4-BE49-F238E27FC236}">
                    <a16:creationId xmlns:a16="http://schemas.microsoft.com/office/drawing/2014/main" id="{CA65E120-81B6-4F70-B8E2-BBD672736F63}"/>
                  </a:ext>
                </a:extLst>
              </p:cNvPr>
              <p:cNvSpPr>
                <a:spLocks noRot="1" noChangeAspect="1" noMove="1" noResize="1" noEditPoints="1" noAdjustHandles="1" noChangeArrowheads="1" noChangeShapeType="1" noTextEdit="1"/>
              </p:cNvSpPr>
              <p:nvPr/>
            </p:nvSpPr>
            <p:spPr bwMode="auto">
              <a:xfrm>
                <a:off x="609600" y="1487507"/>
                <a:ext cx="6477809" cy="2935348"/>
              </a:xfrm>
              <a:prstGeom prst="wedgeRoundRectCallout">
                <a:avLst>
                  <a:gd name="adj1" fmla="val -51855"/>
                  <a:gd name="adj2" fmla="val -27609"/>
                  <a:gd name="adj3" fmla="val 16667"/>
                </a:avLst>
              </a:prstGeom>
              <a:blipFill>
                <a:blip r:embed="rId7"/>
                <a:stretch>
                  <a:fillRect b="-5579"/>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CA">
                    <a:noFill/>
                  </a:rPr>
                  <a:t> </a:t>
                </a:r>
              </a:p>
            </p:txBody>
          </p:sp>
        </mc:Fallback>
      </mc:AlternateContent>
      <p:sp>
        <p:nvSpPr>
          <p:cNvPr id="109" name="AutoShape 55">
            <a:extLst>
              <a:ext uri="{FF2B5EF4-FFF2-40B4-BE49-F238E27FC236}">
                <a16:creationId xmlns:a16="http://schemas.microsoft.com/office/drawing/2014/main" id="{2EF9528E-E7A7-41DD-BDAF-FD543A5B7A4B}"/>
              </a:ext>
            </a:extLst>
          </p:cNvPr>
          <p:cNvSpPr>
            <a:spLocks noChangeArrowheads="1"/>
          </p:cNvSpPr>
          <p:nvPr/>
        </p:nvSpPr>
        <p:spPr bwMode="auto">
          <a:xfrm>
            <a:off x="1533274" y="2453578"/>
            <a:ext cx="3963209" cy="496948"/>
          </a:xfrm>
          <a:prstGeom prst="wedgeRoundRectCallout">
            <a:avLst>
              <a:gd name="adj1" fmla="val -72654"/>
              <a:gd name="adj2" fmla="val 4836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Using independent coin flips.</a:t>
            </a:r>
          </a:p>
        </p:txBody>
      </p:sp>
      <p:sp>
        <p:nvSpPr>
          <p:cNvPr id="110" name="TextBox 109">
            <a:extLst>
              <a:ext uri="{FF2B5EF4-FFF2-40B4-BE49-F238E27FC236}">
                <a16:creationId xmlns:a16="http://schemas.microsoft.com/office/drawing/2014/main" id="{EB7289DB-E57E-4ED8-A41F-44E4F206FE17}"/>
              </a:ext>
            </a:extLst>
          </p:cNvPr>
          <p:cNvSpPr txBox="1"/>
          <p:nvPr/>
        </p:nvSpPr>
        <p:spPr bwMode="auto">
          <a:xfrm>
            <a:off x="152400" y="6396335"/>
            <a:ext cx="14881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1" name="TextBox 110">
            <a:extLst>
              <a:ext uri="{FF2B5EF4-FFF2-40B4-BE49-F238E27FC236}">
                <a16:creationId xmlns:a16="http://schemas.microsoft.com/office/drawing/2014/main" id="{FEFDB4A4-6144-41A0-904D-E861D1041A3A}"/>
              </a:ext>
            </a:extLst>
          </p:cNvPr>
          <p:cNvSpPr txBox="1"/>
          <p:nvPr/>
        </p:nvSpPr>
        <p:spPr bwMode="auto">
          <a:xfrm>
            <a:off x="1676400" y="6389914"/>
            <a:ext cx="3849874" cy="457200"/>
          </a:xfrm>
          <a:prstGeom prst="rect">
            <a:avLst/>
          </a:prstGeom>
          <a:solidFill>
            <a:srgbClr val="000066"/>
          </a:solidFill>
          <a:ln>
            <a:noFill/>
          </a:ln>
        </p:spPr>
        <p:txBody>
          <a:bodyPr wrap="square">
            <a:spAutoFit/>
          </a:bodyPr>
          <a:lstStyle/>
          <a:p>
            <a:pPr marL="342900" marR="0" lvl="0" indent="-34290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1" u="none" strike="noStrike" kern="1200" cap="none" spc="0" normalizeH="0" baseline="-25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work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spTree>
    <p:extLst>
      <p:ext uri="{BB962C8B-B14F-4D97-AF65-F5344CB8AC3E}">
        <p14:creationId xmlns:p14="http://schemas.microsoft.com/office/powerpoint/2010/main" val="3093953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xEl>
                                              <p:pRg st="1" end="1"/>
                                            </p:txEl>
                                          </p:spTgt>
                                        </p:tgtEl>
                                        <p:attrNameLst>
                                          <p:attrName>style.visibility</p:attrName>
                                        </p:attrNameLst>
                                      </p:cBhvr>
                                      <p:to>
                                        <p:strVal val="visible"/>
                                      </p:to>
                                    </p:set>
                                    <p:anim calcmode="lin" valueType="num">
                                      <p:cBhvr additive="base">
                                        <p:cTn id="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xEl>
                                              <p:pRg st="3" end="3"/>
                                            </p:txEl>
                                          </p:spTgt>
                                        </p:tgtEl>
                                        <p:attrNameLst>
                                          <p:attrName>style.visibility</p:attrName>
                                        </p:attrNameLst>
                                      </p:cBhvr>
                                      <p:to>
                                        <p:strVal val="visible"/>
                                      </p:to>
                                    </p:set>
                                    <p:anim calcmode="lin" valueType="num">
                                      <p:cBhvr additive="base">
                                        <p:cTn id="11"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0-#ppt_w/2"/>
                                          </p:val>
                                        </p:tav>
                                        <p:tav tm="100000">
                                          <p:val>
                                            <p:strVal val="#ppt_x"/>
                                          </p:val>
                                        </p:tav>
                                      </p:tavLst>
                                    </p:anim>
                                    <p:anim calcmode="lin" valueType="num">
                                      <p:cBhvr additive="base">
                                        <p:cTn id="18" dur="500" fill="hold"/>
                                        <p:tgtEl>
                                          <p:spTgt spid="10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9">
                                            <p:txEl>
                                              <p:pRg st="0" end="0"/>
                                            </p:txEl>
                                          </p:spTgt>
                                        </p:tgtEl>
                                        <p:attrNameLst>
                                          <p:attrName>style.visibility</p:attrName>
                                        </p:attrNameLst>
                                      </p:cBhvr>
                                      <p:to>
                                        <p:strVal val="visible"/>
                                      </p:to>
                                    </p:set>
                                    <p:anim calcmode="lin" valueType="num">
                                      <p:cBhvr additive="base">
                                        <p:cTn id="21" dur="500" fill="hold"/>
                                        <p:tgtEl>
                                          <p:spTgt spid="109">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9">
                                            <p:txEl>
                                              <p:pRg st="4" end="4"/>
                                            </p:txEl>
                                          </p:spTgt>
                                        </p:tgtEl>
                                        <p:attrNameLst>
                                          <p:attrName>style.visibility</p:attrName>
                                        </p:attrNameLst>
                                      </p:cBhvr>
                                      <p:to>
                                        <p:strVal val="visible"/>
                                      </p:to>
                                    </p:set>
                                    <p:anim calcmode="lin" valueType="num">
                                      <p:cBhvr additive="base">
                                        <p:cTn id="27" dur="500" fill="hold"/>
                                        <p:tgtEl>
                                          <p:spTgt spid="39">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9">
                                            <p:txEl>
                                              <p:pRg st="5" end="5"/>
                                            </p:txEl>
                                          </p:spTgt>
                                        </p:tgtEl>
                                        <p:attrNameLst>
                                          <p:attrName>style.visibility</p:attrName>
                                        </p:attrNameLst>
                                      </p:cBhvr>
                                      <p:to>
                                        <p:strVal val="visible"/>
                                      </p:to>
                                    </p:set>
                                    <p:anim calcmode="lin" valueType="num">
                                      <p:cBhvr additive="base">
                                        <p:cTn id="33" dur="500" fill="hold"/>
                                        <p:tgtEl>
                                          <p:spTgt spid="39">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9">
                                            <p:txEl>
                                              <p:pRg st="6" end="6"/>
                                            </p:txEl>
                                          </p:spTgt>
                                        </p:tgtEl>
                                        <p:attrNameLst>
                                          <p:attrName>style.visibility</p:attrName>
                                        </p:attrNameLst>
                                      </p:cBhvr>
                                      <p:to>
                                        <p:strVal val="visible"/>
                                      </p:to>
                                    </p:set>
                                    <p:anim calcmode="lin" valueType="num">
                                      <p:cBhvr additive="base">
                                        <p:cTn id="39" dur="500" fill="hold"/>
                                        <p:tgtEl>
                                          <p:spTgt spid="39">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05"/>
                                        </p:tgtEl>
                                        <p:attrNameLst>
                                          <p:attrName>style.visibility</p:attrName>
                                        </p:attrNameLst>
                                      </p:cBhvr>
                                      <p:to>
                                        <p:strVal val="visible"/>
                                      </p:to>
                                    </p:set>
                                    <p:anim calcmode="lin" valueType="num">
                                      <p:cBhvr additive="base">
                                        <p:cTn id="45" dur="500" fill="hold"/>
                                        <p:tgtEl>
                                          <p:spTgt spid="105"/>
                                        </p:tgtEl>
                                        <p:attrNameLst>
                                          <p:attrName>ppt_x</p:attrName>
                                        </p:attrNameLst>
                                      </p:cBhvr>
                                      <p:tavLst>
                                        <p:tav tm="0">
                                          <p:val>
                                            <p:strVal val="0-#ppt_w/2"/>
                                          </p:val>
                                        </p:tav>
                                        <p:tav tm="100000">
                                          <p:val>
                                            <p:strVal val="#ppt_x"/>
                                          </p:val>
                                        </p:tav>
                                      </p:tavLst>
                                    </p:anim>
                                    <p:anim calcmode="lin" valueType="num">
                                      <p:cBhvr additive="base">
                                        <p:cTn id="46" dur="500" fill="hold"/>
                                        <p:tgtEl>
                                          <p:spTgt spid="105"/>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05">
                                            <p:txEl>
                                              <p:pRg st="0" end="0"/>
                                            </p:txEl>
                                          </p:spTgt>
                                        </p:tgtEl>
                                        <p:attrNameLst>
                                          <p:attrName>style.visibility</p:attrName>
                                        </p:attrNameLst>
                                      </p:cBhvr>
                                      <p:to>
                                        <p:strVal val="visible"/>
                                      </p:to>
                                    </p:set>
                                    <p:anim calcmode="lin" valueType="num">
                                      <p:cBhvr additive="base">
                                        <p:cTn id="49" dur="500" fill="hold"/>
                                        <p:tgtEl>
                                          <p:spTgt spid="105">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5">
                                            <p:txEl>
                                              <p:pRg st="1" end="1"/>
                                            </p:txEl>
                                          </p:spTgt>
                                        </p:tgtEl>
                                        <p:attrNameLst>
                                          <p:attrName>style.visibility</p:attrName>
                                        </p:attrNameLst>
                                      </p:cBhvr>
                                      <p:to>
                                        <p:strVal val="visible"/>
                                      </p:to>
                                    </p:set>
                                    <p:anim calcmode="lin" valueType="num">
                                      <p:cBhvr additive="base">
                                        <p:cTn id="55" dur="500" fill="hold"/>
                                        <p:tgtEl>
                                          <p:spTgt spid="105">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10"/>
                                        </p:tgtEl>
                                        <p:attrNameLst>
                                          <p:attrName>style.visibility</p:attrName>
                                        </p:attrNameLst>
                                      </p:cBhvr>
                                      <p:to>
                                        <p:strVal val="visible"/>
                                      </p:to>
                                    </p:set>
                                    <p:anim calcmode="lin" valueType="num">
                                      <p:cBhvr additive="base">
                                        <p:cTn id="61" dur="500" fill="hold"/>
                                        <p:tgtEl>
                                          <p:spTgt spid="110"/>
                                        </p:tgtEl>
                                        <p:attrNameLst>
                                          <p:attrName>ppt_x</p:attrName>
                                        </p:attrNameLst>
                                      </p:cBhvr>
                                      <p:tavLst>
                                        <p:tav tm="0">
                                          <p:val>
                                            <p:strVal val="0-#ppt_w/2"/>
                                          </p:val>
                                        </p:tav>
                                        <p:tav tm="100000">
                                          <p:val>
                                            <p:strVal val="#ppt_x"/>
                                          </p:val>
                                        </p:tav>
                                      </p:tavLst>
                                    </p:anim>
                                    <p:anim calcmode="lin" valueType="num">
                                      <p:cBhvr additive="base">
                                        <p:cTn id="62" dur="500" fill="hold"/>
                                        <p:tgtEl>
                                          <p:spTgt spid="110"/>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11"/>
                                        </p:tgtEl>
                                        <p:attrNameLst>
                                          <p:attrName>style.visibility</p:attrName>
                                        </p:attrNameLst>
                                      </p:cBhvr>
                                      <p:to>
                                        <p:strVal val="visible"/>
                                      </p:to>
                                    </p:set>
                                    <p:anim calcmode="lin" valueType="num">
                                      <p:cBhvr additive="base">
                                        <p:cTn id="67" dur="500" fill="hold"/>
                                        <p:tgtEl>
                                          <p:spTgt spid="111"/>
                                        </p:tgtEl>
                                        <p:attrNameLst>
                                          <p:attrName>ppt_x</p:attrName>
                                        </p:attrNameLst>
                                      </p:cBhvr>
                                      <p:tavLst>
                                        <p:tav tm="0">
                                          <p:val>
                                            <p:strVal val="0-#ppt_w/2"/>
                                          </p:val>
                                        </p:tav>
                                        <p:tav tm="100000">
                                          <p:val>
                                            <p:strVal val="#ppt_x"/>
                                          </p:val>
                                        </p:tav>
                                      </p:tavLst>
                                    </p:anim>
                                    <p:anim calcmode="lin" valueType="num">
                                      <p:cBhvr additive="base">
                                        <p:cTn id="6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9" grpId="0" animBg="1"/>
      <p:bldP spid="110" grpId="0"/>
      <p:bldP spid="111"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2" descr="1 Let's Toss a Coin | Pack YouR Code">
            <a:extLst>
              <a:ext uri="{FF2B5EF4-FFF2-40B4-BE49-F238E27FC236}">
                <a16:creationId xmlns:a16="http://schemas.microsoft.com/office/drawing/2014/main" id="{71149416-5610-4DFC-BA92-64356861D5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pic>
        <p:nvPicPr>
          <p:cNvPr id="106" name="Picture 4" descr="Image result for star trek">
            <a:extLst>
              <a:ext uri="{FF2B5EF4-FFF2-40B4-BE49-F238E27FC236}">
                <a16:creationId xmlns:a16="http://schemas.microsoft.com/office/drawing/2014/main" id="{71C64A94-C7B9-4A9D-BDC2-AE44C077975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48653" y="1709439"/>
            <a:ext cx="1611708" cy="1068395"/>
          </a:xfrm>
          <a:prstGeom prst="rect">
            <a:avLst/>
          </a:prstGeom>
          <a:noFill/>
          <a:extLst>
            <a:ext uri="{909E8E84-426E-40DD-AFC4-6F175D3DCCD1}">
              <a14:hiddenFill xmlns:a14="http://schemas.microsoft.com/office/drawing/2010/main">
                <a:solidFill>
                  <a:srgbClr val="FFFFFF"/>
                </a:solidFill>
              </a14:hiddenFill>
            </a:ext>
          </a:extLst>
        </p:spPr>
      </p:pic>
      <p:sp>
        <p:nvSpPr>
          <p:cNvPr id="108" name="AutoShape 55">
            <a:extLst>
              <a:ext uri="{FF2B5EF4-FFF2-40B4-BE49-F238E27FC236}">
                <a16:creationId xmlns:a16="http://schemas.microsoft.com/office/drawing/2014/main" id="{B5860E0A-6CC6-4C7E-91B1-93E44F99F7B7}"/>
              </a:ext>
            </a:extLst>
          </p:cNvPr>
          <p:cNvSpPr>
            <a:spLocks noChangeArrowheads="1"/>
          </p:cNvSpPr>
          <p:nvPr/>
        </p:nvSpPr>
        <p:spPr bwMode="auto">
          <a:xfrm>
            <a:off x="747336" y="1612197"/>
            <a:ext cx="7777980" cy="2246293"/>
          </a:xfrm>
          <a:prstGeom prst="wedgeRoundRectCallout">
            <a:avLst>
              <a:gd name="adj1" fmla="val 53051"/>
              <a:gd name="adj2" fmla="val -35594"/>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Surely as the adversary, I can mess this up for you!</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Here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some crazy image that we have never seen before.</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How will some machine recognize this as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“bicycle”? </a:t>
            </a:r>
          </a:p>
        </p:txBody>
      </p:sp>
      <p:grpSp>
        <p:nvGrpSpPr>
          <p:cNvPr id="2" name="Group 1">
            <a:extLst>
              <a:ext uri="{FF2B5EF4-FFF2-40B4-BE49-F238E27FC236}">
                <a16:creationId xmlns:a16="http://schemas.microsoft.com/office/drawing/2014/main" id="{6CC9E089-E998-4DC9-B050-D1F3C812EA6D}"/>
              </a:ext>
            </a:extLst>
          </p:cNvPr>
          <p:cNvGrpSpPr/>
          <p:nvPr/>
        </p:nvGrpSpPr>
        <p:grpSpPr>
          <a:xfrm>
            <a:off x="1264995" y="2594485"/>
            <a:ext cx="1866184" cy="810000"/>
            <a:chOff x="1264995" y="2594485"/>
            <a:chExt cx="1866184" cy="810000"/>
          </a:xfrm>
        </p:grpSpPr>
        <p:pic>
          <p:nvPicPr>
            <p:cNvPr id="110" name="Picture 6" descr="https://encrypted-tbn2.gstatic.com/images?q=tbn:ANd9GcQxi0BXRGGWwpZlLt6x5i_eKwXhaJLwx7Ku7fvdkqS2tzyVEg1gRg">
              <a:extLst>
                <a:ext uri="{FF2B5EF4-FFF2-40B4-BE49-F238E27FC236}">
                  <a16:creationId xmlns:a16="http://schemas.microsoft.com/office/drawing/2014/main" id="{C0B2ED68-179E-48A2-85E6-3109E7F9AB7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13966" y="2594485"/>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111" name="TextBox 110">
              <a:extLst>
                <a:ext uri="{FF2B5EF4-FFF2-40B4-BE49-F238E27FC236}">
                  <a16:creationId xmlns:a16="http://schemas.microsoft.com/office/drawing/2014/main" id="{8BC1C178-B899-4029-BCC3-51F6C35D9CB2}"/>
                </a:ext>
              </a:extLst>
            </p:cNvPr>
            <p:cNvSpPr txBox="1"/>
            <p:nvPr/>
          </p:nvSpPr>
          <p:spPr bwMode="auto">
            <a:xfrm>
              <a:off x="1264995" y="2738735"/>
              <a:ext cx="10293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37444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additive="base">
                                        <p:cTn id="7" dur="500" fill="hold"/>
                                        <p:tgtEl>
                                          <p:spTgt spid="108"/>
                                        </p:tgtEl>
                                        <p:attrNameLst>
                                          <p:attrName>ppt_x</p:attrName>
                                        </p:attrNameLst>
                                      </p:cBhvr>
                                      <p:tavLst>
                                        <p:tav tm="0">
                                          <p:val>
                                            <p:strVal val="1+#ppt_w/2"/>
                                          </p:val>
                                        </p:tav>
                                        <p:tav tm="100000">
                                          <p:val>
                                            <p:strVal val="#ppt_x"/>
                                          </p:val>
                                        </p:tav>
                                      </p:tavLst>
                                    </p:anim>
                                    <p:anim calcmode="lin" valueType="num">
                                      <p:cBhvr additive="base">
                                        <p:cTn id="8" dur="500" fill="hold"/>
                                        <p:tgtEl>
                                          <p:spTgt spid="10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08">
                                            <p:txEl>
                                              <p:pRg st="0" end="0"/>
                                            </p:txEl>
                                          </p:spTgt>
                                        </p:tgtEl>
                                        <p:attrNameLst>
                                          <p:attrName>style.visibility</p:attrName>
                                        </p:attrNameLst>
                                      </p:cBhvr>
                                      <p:to>
                                        <p:strVal val="visible"/>
                                      </p:to>
                                    </p:set>
                                    <p:anim calcmode="lin" valueType="num">
                                      <p:cBhvr additive="base">
                                        <p:cTn id="11" dur="500" fill="hold"/>
                                        <p:tgtEl>
                                          <p:spTgt spid="108">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0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08">
                                            <p:txEl>
                                              <p:pRg st="1" end="1"/>
                                            </p:txEl>
                                          </p:spTgt>
                                        </p:tgtEl>
                                        <p:attrNameLst>
                                          <p:attrName>style.visibility</p:attrName>
                                        </p:attrNameLst>
                                      </p:cBhvr>
                                      <p:to>
                                        <p:strVal val="visible"/>
                                      </p:to>
                                    </p:set>
                                    <p:anim calcmode="lin" valueType="num">
                                      <p:cBhvr additive="base">
                                        <p:cTn id="21" dur="500" fill="hold"/>
                                        <p:tgtEl>
                                          <p:spTgt spid="108">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108">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08">
                                            <p:txEl>
                                              <p:pRg st="3" end="3"/>
                                            </p:txEl>
                                          </p:spTgt>
                                        </p:tgtEl>
                                        <p:attrNameLst>
                                          <p:attrName>style.visibility</p:attrName>
                                        </p:attrNameLst>
                                      </p:cBhvr>
                                      <p:to>
                                        <p:strVal val="visible"/>
                                      </p:to>
                                    </p:set>
                                    <p:anim calcmode="lin" valueType="num">
                                      <p:cBhvr additive="base">
                                        <p:cTn id="25" dur="500" fill="hold"/>
                                        <p:tgtEl>
                                          <p:spTgt spid="108">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08">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08">
                                            <p:txEl>
                                              <p:pRg st="4" end="4"/>
                                            </p:txEl>
                                          </p:spTgt>
                                        </p:tgtEl>
                                        <p:attrNameLst>
                                          <p:attrName>style.visibility</p:attrName>
                                        </p:attrNameLst>
                                      </p:cBhvr>
                                      <p:to>
                                        <p:strVal val="visible"/>
                                      </p:to>
                                    </p:set>
                                    <p:anim calcmode="lin" valueType="num">
                                      <p:cBhvr additive="base">
                                        <p:cTn id="29" dur="500" fill="hold"/>
                                        <p:tgtEl>
                                          <p:spTgt spid="108">
                                            <p:txEl>
                                              <p:pRg st="4" end="4"/>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0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108">
                                            <p:txEl>
                                              <p:pRg st="5" end="5"/>
                                            </p:txEl>
                                          </p:spTgt>
                                        </p:tgtEl>
                                        <p:attrNameLst>
                                          <p:attrName>style.visibility</p:attrName>
                                        </p:attrNameLst>
                                      </p:cBhvr>
                                      <p:to>
                                        <p:strVal val="visible"/>
                                      </p:to>
                                    </p:set>
                                    <p:anim calcmode="lin" valueType="num">
                                      <p:cBhvr additive="base">
                                        <p:cTn id="35" dur="500" fill="hold"/>
                                        <p:tgtEl>
                                          <p:spTgt spid="108">
                                            <p:txEl>
                                              <p:pRg st="5" end="5"/>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0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2" descr="1 Let's Toss a Coin | Pack YouR Code">
            <a:extLst>
              <a:ext uri="{FF2B5EF4-FFF2-40B4-BE49-F238E27FC236}">
                <a16:creationId xmlns:a16="http://schemas.microsoft.com/office/drawing/2014/main" id="{71149416-5610-4DFC-BA92-64356861D5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pic>
        <p:nvPicPr>
          <p:cNvPr id="106" name="Picture 4" descr="Image result for star trek">
            <a:extLst>
              <a:ext uri="{FF2B5EF4-FFF2-40B4-BE49-F238E27FC236}">
                <a16:creationId xmlns:a16="http://schemas.microsoft.com/office/drawing/2014/main" id="{71C64A94-C7B9-4A9D-BDC2-AE44C077975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48653" y="1709439"/>
            <a:ext cx="1611708" cy="1068395"/>
          </a:xfrm>
          <a:prstGeom prst="rect">
            <a:avLst/>
          </a:prstGeom>
          <a:noFill/>
          <a:extLst>
            <a:ext uri="{909E8E84-426E-40DD-AFC4-6F175D3DCCD1}">
              <a14:hiddenFill xmlns:a14="http://schemas.microsoft.com/office/drawing/2010/main">
                <a:solidFill>
                  <a:srgbClr val="FFFFFF"/>
                </a:solidFill>
              </a14:hiddenFill>
            </a:ext>
          </a:extLst>
        </p:spPr>
      </p:pic>
      <p:sp>
        <p:nvSpPr>
          <p:cNvPr id="108" name="AutoShape 55">
            <a:extLst>
              <a:ext uri="{FF2B5EF4-FFF2-40B4-BE49-F238E27FC236}">
                <a16:creationId xmlns:a16="http://schemas.microsoft.com/office/drawing/2014/main" id="{B5860E0A-6CC6-4C7E-91B1-93E44F99F7B7}"/>
              </a:ext>
            </a:extLst>
          </p:cNvPr>
          <p:cNvSpPr>
            <a:spLocks noChangeArrowheads="1"/>
          </p:cNvSpPr>
          <p:nvPr/>
        </p:nvSpPr>
        <p:spPr bwMode="auto">
          <a:xfrm>
            <a:off x="747336" y="1612197"/>
            <a:ext cx="7777980" cy="2246293"/>
          </a:xfrm>
          <a:prstGeom prst="wedgeRoundRectCallout">
            <a:avLst>
              <a:gd name="adj1" fmla="val 53051"/>
              <a:gd name="adj2" fmla="val -35594"/>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Surely as the adversary, I can mess this up for you!</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Here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some crazy image that we have never seen before.</a:t>
            </a:r>
          </a:p>
          <a:p>
            <a:pPr marL="0" marR="0" lvl="0" indent="0" algn="l" defTabSz="6858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even worse as </a:t>
            </a: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“cat”? </a:t>
            </a:r>
          </a:p>
        </p:txBody>
      </p:sp>
      <p:grpSp>
        <p:nvGrpSpPr>
          <p:cNvPr id="2" name="Group 1">
            <a:extLst>
              <a:ext uri="{FF2B5EF4-FFF2-40B4-BE49-F238E27FC236}">
                <a16:creationId xmlns:a16="http://schemas.microsoft.com/office/drawing/2014/main" id="{6CC9E089-E998-4DC9-B050-D1F3C812EA6D}"/>
              </a:ext>
            </a:extLst>
          </p:cNvPr>
          <p:cNvGrpSpPr/>
          <p:nvPr/>
        </p:nvGrpSpPr>
        <p:grpSpPr>
          <a:xfrm>
            <a:off x="1264995" y="2594485"/>
            <a:ext cx="1866184" cy="810000"/>
            <a:chOff x="1264995" y="2594485"/>
            <a:chExt cx="1866184" cy="810000"/>
          </a:xfrm>
        </p:grpSpPr>
        <p:pic>
          <p:nvPicPr>
            <p:cNvPr id="110" name="Picture 6" descr="https://encrypted-tbn2.gstatic.com/images?q=tbn:ANd9GcQxi0BXRGGWwpZlLt6x5i_eKwXhaJLwx7Ku7fvdkqS2tzyVEg1gRg">
              <a:extLst>
                <a:ext uri="{FF2B5EF4-FFF2-40B4-BE49-F238E27FC236}">
                  <a16:creationId xmlns:a16="http://schemas.microsoft.com/office/drawing/2014/main" id="{C0B2ED68-179E-48A2-85E6-3109E7F9AB7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13966" y="2594485"/>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111" name="TextBox 110">
              <a:extLst>
                <a:ext uri="{FF2B5EF4-FFF2-40B4-BE49-F238E27FC236}">
                  <a16:creationId xmlns:a16="http://schemas.microsoft.com/office/drawing/2014/main" id="{8BC1C178-B899-4029-BCC3-51F6C35D9CB2}"/>
                </a:ext>
              </a:extLst>
            </p:cNvPr>
            <p:cNvSpPr txBox="1"/>
            <p:nvPr/>
          </p:nvSpPr>
          <p:spPr bwMode="auto">
            <a:xfrm>
              <a:off x="1264995" y="2738735"/>
              <a:ext cx="10293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GB"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14" name="AutoShape 55">
            <a:extLst>
              <a:ext uri="{FF2B5EF4-FFF2-40B4-BE49-F238E27FC236}">
                <a16:creationId xmlns:a16="http://schemas.microsoft.com/office/drawing/2014/main" id="{303DD1F0-0880-48A3-AE4E-7D71152ED3BE}"/>
              </a:ext>
            </a:extLst>
          </p:cNvPr>
          <p:cNvSpPr>
            <a:spLocks noChangeArrowheads="1"/>
          </p:cNvSpPr>
          <p:nvPr/>
        </p:nvSpPr>
        <p:spPr bwMode="auto">
          <a:xfrm>
            <a:off x="820744" y="3909787"/>
            <a:ext cx="6933193" cy="171947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Sorry no. You must specify your Universe</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U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the beginning.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b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are randomly chosen from the SAME distribution.</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2" name="AutoShape 55">
            <a:extLst>
              <a:ext uri="{FF2B5EF4-FFF2-40B4-BE49-F238E27FC236}">
                <a16:creationId xmlns:a16="http://schemas.microsoft.com/office/drawing/2014/main" id="{15568065-6895-435A-B075-174F78156C86}"/>
              </a:ext>
            </a:extLst>
          </p:cNvPr>
          <p:cNvSpPr>
            <a:spLocks noChangeArrowheads="1"/>
          </p:cNvSpPr>
          <p:nvPr/>
        </p:nvSpPr>
        <p:spPr bwMode="auto">
          <a:xfrm>
            <a:off x="839207" y="5595722"/>
            <a:ext cx="3359561" cy="1186078"/>
          </a:xfrm>
          <a:prstGeom prst="wedgeRoundRectCallout">
            <a:avLst>
              <a:gd name="adj1" fmla="val -51855"/>
              <a:gd name="adj2" fmla="val -27609"/>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 which, I am as likely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to train on </a:t>
            </a:r>
            <a:r>
              <a:rPr kumimoji="0" lang="en-CA" altLang="en-US" sz="2400" b="0" i="1"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x</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y</a:t>
            </a:r>
            <a:r>
              <a:rPr kumimoji="0" lang="en-CA" altLang="en-US" sz="2400" b="0" i="1" u="none" strike="noStrike" kern="1200" cap="none" spc="0" normalizeH="0" baseline="-2500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15" name="Picture 6" descr="https://encrypted-tbn2.gstatic.com/images?q=tbn:ANd9GcQxi0BXRGGWwpZlLt6x5i_eKwXhaJLwx7Ku7fvdkqS2tzyVEg1gRg">
            <a:extLst>
              <a:ext uri="{FF2B5EF4-FFF2-40B4-BE49-F238E27FC236}">
                <a16:creationId xmlns:a16="http://schemas.microsoft.com/office/drawing/2014/main" id="{EF54385C-B261-4020-9967-E9CFFB602DC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00400" y="6062374"/>
            <a:ext cx="737579" cy="4908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877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08">
                                            <p:txEl>
                                              <p:pRg st="5" end="5"/>
                                            </p:txEl>
                                          </p:spTgt>
                                        </p:tgtEl>
                                        <p:attrNameLst>
                                          <p:attrName>style.visibility</p:attrName>
                                        </p:attrNameLst>
                                      </p:cBhvr>
                                      <p:to>
                                        <p:strVal val="visible"/>
                                      </p:to>
                                    </p:set>
                                    <p:anim calcmode="lin" valueType="num">
                                      <p:cBhvr additive="base">
                                        <p:cTn id="7" dur="500" fill="hold"/>
                                        <p:tgtEl>
                                          <p:spTgt spid="108">
                                            <p:txEl>
                                              <p:pRg st="5" end="5"/>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4"/>
                                        </p:tgtEl>
                                        <p:attrNameLst>
                                          <p:attrName>style.visibility</p:attrName>
                                        </p:attrNameLst>
                                      </p:cBhvr>
                                      <p:to>
                                        <p:strVal val="visible"/>
                                      </p:to>
                                    </p:set>
                                    <p:anim calcmode="lin" valueType="num">
                                      <p:cBhvr additive="base">
                                        <p:cTn id="13" dur="500" fill="hold"/>
                                        <p:tgtEl>
                                          <p:spTgt spid="114"/>
                                        </p:tgtEl>
                                        <p:attrNameLst>
                                          <p:attrName>ppt_x</p:attrName>
                                        </p:attrNameLst>
                                      </p:cBhvr>
                                      <p:tavLst>
                                        <p:tav tm="0">
                                          <p:val>
                                            <p:strVal val="0-#ppt_w/2"/>
                                          </p:val>
                                        </p:tav>
                                        <p:tav tm="100000">
                                          <p:val>
                                            <p:strVal val="#ppt_x"/>
                                          </p:val>
                                        </p:tav>
                                      </p:tavLst>
                                    </p:anim>
                                    <p:anim calcmode="lin" valueType="num">
                                      <p:cBhvr additive="base">
                                        <p:cTn id="14" dur="500" fill="hold"/>
                                        <p:tgtEl>
                                          <p:spTgt spid="11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4">
                                            <p:txEl>
                                              <p:pRg st="0" end="0"/>
                                            </p:txEl>
                                          </p:spTgt>
                                        </p:tgtEl>
                                        <p:attrNameLst>
                                          <p:attrName>style.visibility</p:attrName>
                                        </p:attrNameLst>
                                      </p:cBhvr>
                                      <p:to>
                                        <p:strVal val="visible"/>
                                      </p:to>
                                    </p:set>
                                    <p:anim calcmode="lin" valueType="num">
                                      <p:cBhvr additive="base">
                                        <p:cTn id="17" dur="500" fill="hold"/>
                                        <p:tgtEl>
                                          <p:spTgt spid="11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4">
                                            <p:txEl>
                                              <p:pRg st="0" end="0"/>
                                            </p:txEl>
                                          </p:spTgt>
                                        </p:tgtEl>
                                        <p:attrNameLst>
                                          <p:attrName>ppt_y</p:attrName>
                                        </p:attrNameLst>
                                      </p:cBhvr>
                                      <p:tavLst>
                                        <p:tav tm="0">
                                          <p:val>
                                            <p:strVal val="#ppt_y"/>
                                          </p:val>
                                        </p:tav>
                                        <p:tav tm="100000">
                                          <p:val>
                                            <p:strVal val="#ppt_y"/>
                                          </p:val>
                                        </p:tav>
                                      </p:tavLst>
                                    </p:anim>
                                  </p:childTnLst>
                                </p:cTn>
                              </p:par>
                              <p:par>
                                <p:cTn id="19" presetID="8" presetClass="emph" presetSubtype="0" fill="hold" nodeType="withEffect">
                                  <p:stCondLst>
                                    <p:cond delay="0"/>
                                  </p:stCondLst>
                                  <p:childTnLst>
                                    <p:animRot by="21600000">
                                      <p:cBhvr>
                                        <p:cTn id="20" dur="500" fill="hold"/>
                                        <p:tgtEl>
                                          <p:spTgt spid="2050"/>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4">
                                            <p:txEl>
                                              <p:pRg st="1" end="1"/>
                                            </p:txEl>
                                          </p:spTgt>
                                        </p:tgtEl>
                                        <p:attrNameLst>
                                          <p:attrName>style.visibility</p:attrName>
                                        </p:attrNameLst>
                                      </p:cBhvr>
                                      <p:to>
                                        <p:strVal val="visible"/>
                                      </p:to>
                                    </p:set>
                                    <p:anim calcmode="lin" valueType="num">
                                      <p:cBhvr additive="base">
                                        <p:cTn id="25" dur="500" fill="hold"/>
                                        <p:tgtEl>
                                          <p:spTgt spid="114">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0-#ppt_w/2"/>
                                          </p:val>
                                        </p:tav>
                                        <p:tav tm="100000">
                                          <p:val>
                                            <p:strVal val="#ppt_x"/>
                                          </p:val>
                                        </p:tav>
                                      </p:tavLst>
                                    </p:anim>
                                    <p:anim calcmode="lin" valueType="num">
                                      <p:cBhvr additive="base">
                                        <p:cTn id="32" dur="500" fill="hold"/>
                                        <p:tgtEl>
                                          <p:spTgt spid="112"/>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12">
                                            <p:txEl>
                                              <p:pRg st="0" end="0"/>
                                            </p:txEl>
                                          </p:spTgt>
                                        </p:tgtEl>
                                        <p:attrNameLst>
                                          <p:attrName>style.visibility</p:attrName>
                                        </p:attrNameLst>
                                      </p:cBhvr>
                                      <p:to>
                                        <p:strVal val="visible"/>
                                      </p:to>
                                    </p:set>
                                    <p:anim calcmode="lin" valueType="num">
                                      <p:cBhvr additive="base">
                                        <p:cTn id="35"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12">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12">
                                            <p:txEl>
                                              <p:pRg st="1" end="1"/>
                                            </p:txEl>
                                          </p:spTgt>
                                        </p:tgtEl>
                                        <p:attrNameLst>
                                          <p:attrName>style.visibility</p:attrName>
                                        </p:attrNameLst>
                                      </p:cBhvr>
                                      <p:to>
                                        <p:strVal val="visible"/>
                                      </p:to>
                                    </p:set>
                                    <p:anim calcmode="lin" valueType="num">
                                      <p:cBhvr additive="base">
                                        <p:cTn id="39" dur="500" fill="hold"/>
                                        <p:tgtEl>
                                          <p:spTgt spid="112">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2">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0-#ppt_w/2"/>
                                          </p:val>
                                        </p:tav>
                                        <p:tav tm="100000">
                                          <p:val>
                                            <p:strVal val="#ppt_x"/>
                                          </p:val>
                                        </p:tav>
                                      </p:tavLst>
                                    </p:anim>
                                    <p:anim calcmode="lin" valueType="num">
                                      <p:cBhvr additive="base">
                                        <p:cTn id="44"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2"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2" descr="1 Let's Toss a Coin | Pack YouR Code">
            <a:extLst>
              <a:ext uri="{FF2B5EF4-FFF2-40B4-BE49-F238E27FC236}">
                <a16:creationId xmlns:a16="http://schemas.microsoft.com/office/drawing/2014/main" id="{71149416-5610-4DFC-BA92-64356861D5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4" y="2702052"/>
            <a:ext cx="866775" cy="1319213"/>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Game:</a:t>
            </a:r>
          </a:p>
        </p:txBody>
      </p:sp>
      <p:grpSp>
        <p:nvGrpSpPr>
          <p:cNvPr id="24" name="Group 45">
            <a:extLst>
              <a:ext uri="{FF2B5EF4-FFF2-40B4-BE49-F238E27FC236}">
                <a16:creationId xmlns:a16="http://schemas.microsoft.com/office/drawing/2014/main" id="{E5C8D67C-4812-43E4-91FE-D8CC5F541BC4}"/>
              </a:ext>
            </a:extLst>
          </p:cNvPr>
          <p:cNvGrpSpPr>
            <a:grpSpLocks/>
          </p:cNvGrpSpPr>
          <p:nvPr/>
        </p:nvGrpSpPr>
        <p:grpSpPr bwMode="auto">
          <a:xfrm flipH="1">
            <a:off x="8478981" y="1371600"/>
            <a:ext cx="666748" cy="1219200"/>
            <a:chOff x="2593" y="768"/>
            <a:chExt cx="849" cy="1475"/>
          </a:xfrm>
        </p:grpSpPr>
        <p:sp>
          <p:nvSpPr>
            <p:cNvPr id="25" name="Freeform 46">
              <a:extLst>
                <a:ext uri="{FF2B5EF4-FFF2-40B4-BE49-F238E27FC236}">
                  <a16:creationId xmlns:a16="http://schemas.microsoft.com/office/drawing/2014/main" id="{20B1335C-F91B-4206-90DC-63F93A71A97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47">
              <a:extLst>
                <a:ext uri="{FF2B5EF4-FFF2-40B4-BE49-F238E27FC236}">
                  <a16:creationId xmlns:a16="http://schemas.microsoft.com/office/drawing/2014/main" id="{7EDC3CDF-B395-4377-BC1C-8550959F56A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48">
              <a:extLst>
                <a:ext uri="{FF2B5EF4-FFF2-40B4-BE49-F238E27FC236}">
                  <a16:creationId xmlns:a16="http://schemas.microsoft.com/office/drawing/2014/main" id="{30575865-DC05-48F8-BEDE-5D6601C2A41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49">
              <a:extLst>
                <a:ext uri="{FF2B5EF4-FFF2-40B4-BE49-F238E27FC236}">
                  <a16:creationId xmlns:a16="http://schemas.microsoft.com/office/drawing/2014/main" id="{FBBA1C42-1889-4AE9-BF5F-766C1D79E5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50">
              <a:extLst>
                <a:ext uri="{FF2B5EF4-FFF2-40B4-BE49-F238E27FC236}">
                  <a16:creationId xmlns:a16="http://schemas.microsoft.com/office/drawing/2014/main" id="{3D48C3E4-366E-4D81-B571-02E98F606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1">
              <a:extLst>
                <a:ext uri="{FF2B5EF4-FFF2-40B4-BE49-F238E27FC236}">
                  <a16:creationId xmlns:a16="http://schemas.microsoft.com/office/drawing/2014/main" id="{3FA8C4F9-8D8F-435D-8BBF-CD3F10E2864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52">
              <a:extLst>
                <a:ext uri="{FF2B5EF4-FFF2-40B4-BE49-F238E27FC236}">
                  <a16:creationId xmlns:a16="http://schemas.microsoft.com/office/drawing/2014/main" id="{60559DEC-CAEA-4A20-9AEA-670F002FDD0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2" name="Group 53">
              <a:extLst>
                <a:ext uri="{FF2B5EF4-FFF2-40B4-BE49-F238E27FC236}">
                  <a16:creationId xmlns:a16="http://schemas.microsoft.com/office/drawing/2014/main" id="{FBBF4E1B-9F18-45B9-B0F3-D3685E15B844}"/>
                </a:ext>
              </a:extLst>
            </p:cNvPr>
            <p:cNvGrpSpPr>
              <a:grpSpLocks/>
            </p:cNvGrpSpPr>
            <p:nvPr/>
          </p:nvGrpSpPr>
          <p:grpSpPr bwMode="auto">
            <a:xfrm>
              <a:off x="2720" y="768"/>
              <a:ext cx="230" cy="1456"/>
              <a:chOff x="2720" y="768"/>
              <a:chExt cx="230" cy="1456"/>
            </a:xfrm>
          </p:grpSpPr>
          <p:sp>
            <p:nvSpPr>
              <p:cNvPr id="33" name="Freeform 54">
                <a:extLst>
                  <a:ext uri="{FF2B5EF4-FFF2-40B4-BE49-F238E27FC236}">
                    <a16:creationId xmlns:a16="http://schemas.microsoft.com/office/drawing/2014/main" id="{F66EE4CC-0D1E-451E-9689-94764B12C20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55">
                <a:extLst>
                  <a:ext uri="{FF2B5EF4-FFF2-40B4-BE49-F238E27FC236}">
                    <a16:creationId xmlns:a16="http://schemas.microsoft.com/office/drawing/2014/main" id="{DF8C62DD-42BE-434B-8B7D-4084DE53548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nvGrpSpPr>
          <p:cNvPr id="64" name="Group 14">
            <a:extLst>
              <a:ext uri="{FF2B5EF4-FFF2-40B4-BE49-F238E27FC236}">
                <a16:creationId xmlns:a16="http://schemas.microsoft.com/office/drawing/2014/main" id="{20097BDE-225D-45D4-B071-AECC67E2D7B7}"/>
              </a:ext>
            </a:extLst>
          </p:cNvPr>
          <p:cNvGrpSpPr>
            <a:grpSpLocks/>
          </p:cNvGrpSpPr>
          <p:nvPr/>
        </p:nvGrpSpPr>
        <p:grpSpPr bwMode="auto">
          <a:xfrm>
            <a:off x="78057" y="2001451"/>
            <a:ext cx="650875" cy="998034"/>
            <a:chOff x="3309" y="2976"/>
            <a:chExt cx="484" cy="1010"/>
          </a:xfrm>
        </p:grpSpPr>
        <p:sp>
          <p:nvSpPr>
            <p:cNvPr id="65" name="Freeform 15">
              <a:extLst>
                <a:ext uri="{FF2B5EF4-FFF2-40B4-BE49-F238E27FC236}">
                  <a16:creationId xmlns:a16="http://schemas.microsoft.com/office/drawing/2014/main" id="{50DCA317-A6E4-461D-8319-8331A7E5E839}"/>
                </a:ext>
              </a:extLst>
            </p:cNvPr>
            <p:cNvSpPr>
              <a:spLocks/>
            </p:cNvSpPr>
            <p:nvPr/>
          </p:nvSpPr>
          <p:spPr bwMode="auto">
            <a:xfrm rot="2540866">
              <a:off x="3655" y="2976"/>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68" name="Group 16">
              <a:extLst>
                <a:ext uri="{FF2B5EF4-FFF2-40B4-BE49-F238E27FC236}">
                  <a16:creationId xmlns:a16="http://schemas.microsoft.com/office/drawing/2014/main" id="{1122D29E-DCFC-4075-A3AB-45555CCFB806}"/>
                </a:ext>
              </a:extLst>
            </p:cNvPr>
            <p:cNvGrpSpPr>
              <a:grpSpLocks/>
            </p:cNvGrpSpPr>
            <p:nvPr/>
          </p:nvGrpSpPr>
          <p:grpSpPr bwMode="auto">
            <a:xfrm>
              <a:off x="3309" y="2976"/>
              <a:ext cx="339" cy="1010"/>
              <a:chOff x="240" y="2880"/>
              <a:chExt cx="339" cy="1010"/>
            </a:xfrm>
          </p:grpSpPr>
          <p:sp>
            <p:nvSpPr>
              <p:cNvPr id="69" name="Freeform 17">
                <a:extLst>
                  <a:ext uri="{FF2B5EF4-FFF2-40B4-BE49-F238E27FC236}">
                    <a16:creationId xmlns:a16="http://schemas.microsoft.com/office/drawing/2014/main" id="{B1A9617F-880A-4370-8ECB-C9AD83310A3C}"/>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18">
                <a:extLst>
                  <a:ext uri="{FF2B5EF4-FFF2-40B4-BE49-F238E27FC236}">
                    <a16:creationId xmlns:a16="http://schemas.microsoft.com/office/drawing/2014/main" id="{296D7C08-7DBE-42CF-AD5D-E335BF581D2A}"/>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19">
                <a:extLst>
                  <a:ext uri="{FF2B5EF4-FFF2-40B4-BE49-F238E27FC236}">
                    <a16:creationId xmlns:a16="http://schemas.microsoft.com/office/drawing/2014/main" id="{CDBBFF07-ABCF-4B6D-BC5E-03D65146711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0">
                <a:extLst>
                  <a:ext uri="{FF2B5EF4-FFF2-40B4-BE49-F238E27FC236}">
                    <a16:creationId xmlns:a16="http://schemas.microsoft.com/office/drawing/2014/main" id="{FFA6BA3D-8129-4E47-A19C-C293E0DD42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1 h 1160"/>
                  <a:gd name="T18" fmla="*/ 0 w 383"/>
                  <a:gd name="T19" fmla="*/ 1 h 1160"/>
                  <a:gd name="T20" fmla="*/ 0 w 383"/>
                  <a:gd name="T21" fmla="*/ 1 h 1160"/>
                  <a:gd name="T22" fmla="*/ 0 w 383"/>
                  <a:gd name="T23" fmla="*/ 1 h 1160"/>
                  <a:gd name="T24" fmla="*/ 0 w 383"/>
                  <a:gd name="T25" fmla="*/ 1 h 1160"/>
                  <a:gd name="T26" fmla="*/ 0 w 383"/>
                  <a:gd name="T27" fmla="*/ 1 h 1160"/>
                  <a:gd name="T28" fmla="*/ 0 w 383"/>
                  <a:gd name="T29" fmla="*/ 1 h 1160"/>
                  <a:gd name="T30" fmla="*/ 0 w 383"/>
                  <a:gd name="T31" fmla="*/ 1 h 1160"/>
                  <a:gd name="T32" fmla="*/ 0 w 383"/>
                  <a:gd name="T33" fmla="*/ 1 h 1160"/>
                  <a:gd name="T34" fmla="*/ 0 w 383"/>
                  <a:gd name="T35" fmla="*/ 1 h 1160"/>
                  <a:gd name="T36" fmla="*/ 0 w 383"/>
                  <a:gd name="T37" fmla="*/ 1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3" name="Freeform 21">
                <a:extLst>
                  <a:ext uri="{FF2B5EF4-FFF2-40B4-BE49-F238E27FC236}">
                    <a16:creationId xmlns:a16="http://schemas.microsoft.com/office/drawing/2014/main" id="{43A5079C-4987-40BA-A887-A636DC887988}"/>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1 h 1027"/>
                  <a:gd name="T20" fmla="*/ 0 w 461"/>
                  <a:gd name="T21" fmla="*/ 1 h 1027"/>
                  <a:gd name="T22" fmla="*/ 0 w 461"/>
                  <a:gd name="T23" fmla="*/ 1 h 1027"/>
                  <a:gd name="T24" fmla="*/ 0 w 461"/>
                  <a:gd name="T25" fmla="*/ 1 h 1027"/>
                  <a:gd name="T26" fmla="*/ 0 w 461"/>
                  <a:gd name="T27" fmla="*/ 1 h 1027"/>
                  <a:gd name="T28" fmla="*/ 0 w 461"/>
                  <a:gd name="T29" fmla="*/ 1 h 1027"/>
                  <a:gd name="T30" fmla="*/ 0 w 461"/>
                  <a:gd name="T31" fmla="*/ 1 h 1027"/>
                  <a:gd name="T32" fmla="*/ 0 w 461"/>
                  <a:gd name="T33" fmla="*/ 1 h 1027"/>
                  <a:gd name="T34" fmla="*/ 0 w 461"/>
                  <a:gd name="T35" fmla="*/ 1 h 1027"/>
                  <a:gd name="T36" fmla="*/ 0 w 461"/>
                  <a:gd name="T37" fmla="*/ 1 h 1027"/>
                  <a:gd name="T38" fmla="*/ 0 w 461"/>
                  <a:gd name="T39" fmla="*/ 1 h 1027"/>
                  <a:gd name="T40" fmla="*/ 0 w 461"/>
                  <a:gd name="T41" fmla="*/ 1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4" name="Freeform 22">
                <a:extLst>
                  <a:ext uri="{FF2B5EF4-FFF2-40B4-BE49-F238E27FC236}">
                    <a16:creationId xmlns:a16="http://schemas.microsoft.com/office/drawing/2014/main" id="{FBAE6687-20F7-4EB8-9A3F-9AD9F0F1C0C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Freeform 23">
                <a:extLst>
                  <a:ext uri="{FF2B5EF4-FFF2-40B4-BE49-F238E27FC236}">
                    <a16:creationId xmlns:a16="http://schemas.microsoft.com/office/drawing/2014/main" id="{5815FB13-C48B-441E-9683-03AF76A7F2D7}"/>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4">
                <a:extLst>
                  <a:ext uri="{FF2B5EF4-FFF2-40B4-BE49-F238E27FC236}">
                    <a16:creationId xmlns:a16="http://schemas.microsoft.com/office/drawing/2014/main" id="{10E14D11-1740-427B-B0CD-9C5ED3F333B3}"/>
                  </a:ext>
                </a:extLst>
              </p:cNvPr>
              <p:cNvSpPr>
                <a:spLocks noChangeArrowheads="1"/>
              </p:cNvSpPr>
              <p:nvPr/>
            </p:nvSpPr>
            <p:spPr bwMode="auto">
              <a:xfrm rot="4286940" flipH="1">
                <a:off x="403" y="3029"/>
                <a:ext cx="55" cy="16"/>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5">
                <a:extLst>
                  <a:ext uri="{FF2B5EF4-FFF2-40B4-BE49-F238E27FC236}">
                    <a16:creationId xmlns:a16="http://schemas.microsoft.com/office/drawing/2014/main" id="{2D38DEBE-683D-4B40-A33A-CF77A2F5142E}"/>
                  </a:ext>
                </a:extLst>
              </p:cNvPr>
              <p:cNvSpPr>
                <a:spLocks noChangeArrowheads="1"/>
              </p:cNvSpPr>
              <p:nvPr/>
            </p:nvSpPr>
            <p:spPr bwMode="auto">
              <a:xfrm rot="4286940" flipH="1">
                <a:off x="41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Oval 26">
                <a:extLst>
                  <a:ext uri="{FF2B5EF4-FFF2-40B4-BE49-F238E27FC236}">
                    <a16:creationId xmlns:a16="http://schemas.microsoft.com/office/drawing/2014/main" id="{76FF25E8-D641-4C38-B5B8-0BBF55E24872}"/>
                  </a:ext>
                </a:extLst>
              </p:cNvPr>
              <p:cNvSpPr>
                <a:spLocks noChangeArrowheads="1"/>
              </p:cNvSpPr>
              <p:nvPr/>
            </p:nvSpPr>
            <p:spPr bwMode="auto">
              <a:xfrm rot="4286940" flipH="1">
                <a:off x="430" y="3028"/>
                <a:ext cx="55" cy="17"/>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Oval 27">
                <a:extLst>
                  <a:ext uri="{FF2B5EF4-FFF2-40B4-BE49-F238E27FC236}">
                    <a16:creationId xmlns:a16="http://schemas.microsoft.com/office/drawing/2014/main" id="{2020B2D8-2602-4A63-967A-95F81BD955DF}"/>
                  </a:ext>
                </a:extLst>
              </p:cNvPr>
              <p:cNvSpPr>
                <a:spLocks noChangeArrowheads="1"/>
              </p:cNvSpPr>
              <p:nvPr/>
            </p:nvSpPr>
            <p:spPr bwMode="auto">
              <a:xfrm rot="4286940" flipH="1">
                <a:off x="445" y="3038"/>
                <a:ext cx="32" cy="6"/>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Oval 28">
                <a:extLst>
                  <a:ext uri="{FF2B5EF4-FFF2-40B4-BE49-F238E27FC236}">
                    <a16:creationId xmlns:a16="http://schemas.microsoft.com/office/drawing/2014/main" id="{9ECD0A61-8906-43EB-8B72-2A727AFBBB5E}"/>
                  </a:ext>
                </a:extLst>
              </p:cNvPr>
              <p:cNvSpPr>
                <a:spLocks noChangeArrowheads="1"/>
              </p:cNvSpPr>
              <p:nvPr/>
            </p:nvSpPr>
            <p:spPr bwMode="auto">
              <a:xfrm flipH="1">
                <a:off x="433" y="3106"/>
                <a:ext cx="20" cy="19"/>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Oval 29">
                <a:extLst>
                  <a:ext uri="{FF2B5EF4-FFF2-40B4-BE49-F238E27FC236}">
                    <a16:creationId xmlns:a16="http://schemas.microsoft.com/office/drawing/2014/main" id="{1B3B79F5-E728-47AA-A5A3-8DC7B406968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2050" name="Picture 2" descr="BrokerHouse Distributors Inc. · Product Categories · Vending Machines">
            <a:extLst>
              <a:ext uri="{FF2B5EF4-FFF2-40B4-BE49-F238E27FC236}">
                <a16:creationId xmlns:a16="http://schemas.microsoft.com/office/drawing/2014/main" id="{BAA53E91-1DEE-4BB6-98ED-E803A71B5B0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881" r="19853"/>
          <a:stretch/>
        </p:blipFill>
        <p:spPr bwMode="auto">
          <a:xfrm>
            <a:off x="7802546" y="3544907"/>
            <a:ext cx="1234315" cy="2638424"/>
          </a:xfrm>
          <a:prstGeom prst="rect">
            <a:avLst/>
          </a:prstGeom>
          <a:noFill/>
          <a:extLst>
            <a:ext uri="{909E8E84-426E-40DD-AFC4-6F175D3DCCD1}">
              <a14:hiddenFill xmlns:a14="http://schemas.microsoft.com/office/drawing/2010/main">
                <a:solidFill>
                  <a:srgbClr val="FFFFFF"/>
                </a:solidFill>
              </a14:hiddenFill>
            </a:ext>
          </a:extLst>
        </p:spPr>
      </p:pic>
      <p:grpSp>
        <p:nvGrpSpPr>
          <p:cNvPr id="129" name="Group 128">
            <a:extLst>
              <a:ext uri="{FF2B5EF4-FFF2-40B4-BE49-F238E27FC236}">
                <a16:creationId xmlns:a16="http://schemas.microsoft.com/office/drawing/2014/main" id="{6D6CF171-31D8-42C9-9577-6BB6C232F867}"/>
              </a:ext>
            </a:extLst>
          </p:cNvPr>
          <p:cNvGrpSpPr/>
          <p:nvPr/>
        </p:nvGrpSpPr>
        <p:grpSpPr>
          <a:xfrm>
            <a:off x="4343400" y="5486400"/>
            <a:ext cx="3410537" cy="1295400"/>
            <a:chOff x="5029200" y="2819400"/>
            <a:chExt cx="3410537" cy="1295400"/>
          </a:xfrm>
        </p:grpSpPr>
        <p:sp>
          <p:nvSpPr>
            <p:cNvPr id="130" name="Rectangle 129">
              <a:extLst>
                <a:ext uri="{FF2B5EF4-FFF2-40B4-BE49-F238E27FC236}">
                  <a16:creationId xmlns:a16="http://schemas.microsoft.com/office/drawing/2014/main" id="{F966F408-C035-4B6E-A196-CDD2632CDA3E}"/>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31" name="Picture 6" descr="Image result for convolutional neural network">
              <a:extLst>
                <a:ext uri="{FF2B5EF4-FFF2-40B4-BE49-F238E27FC236}">
                  <a16:creationId xmlns:a16="http://schemas.microsoft.com/office/drawing/2014/main" id="{FF64F2BB-4E17-4A6A-91D4-2671068B2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2" name="Group 131">
            <a:extLst>
              <a:ext uri="{FF2B5EF4-FFF2-40B4-BE49-F238E27FC236}">
                <a16:creationId xmlns:a16="http://schemas.microsoft.com/office/drawing/2014/main" id="{A5AC850F-8F55-45A3-9785-6EC78CF2EFC3}"/>
              </a:ext>
            </a:extLst>
          </p:cNvPr>
          <p:cNvGrpSpPr/>
          <p:nvPr/>
        </p:nvGrpSpPr>
        <p:grpSpPr>
          <a:xfrm>
            <a:off x="4596507" y="5677343"/>
            <a:ext cx="2789426" cy="1068329"/>
            <a:chOff x="5282307" y="3010343"/>
            <a:chExt cx="2789426" cy="1068329"/>
          </a:xfrm>
        </p:grpSpPr>
        <p:cxnSp>
          <p:nvCxnSpPr>
            <p:cNvPr id="133" name="Straight Connector 132">
              <a:extLst>
                <a:ext uri="{FF2B5EF4-FFF2-40B4-BE49-F238E27FC236}">
                  <a16:creationId xmlns:a16="http://schemas.microsoft.com/office/drawing/2014/main" id="{12FF9AD4-B0DD-4F34-9C16-A6AF2BC250DD}"/>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3941C27-82C3-4946-82DA-1726A2C6B636}"/>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C1416AD-1029-4FA3-BDB6-E87E34208410}"/>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D2E16031-81D9-4DBC-9CFB-A93062911CCA}"/>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FC6F782-3019-46AF-8395-FDEA30308BE1}"/>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B5D7E7E-E81B-4ADB-AA4C-0291B7A42125}"/>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A7073644-3C44-4EFC-9812-9E9076E1A35A}"/>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0BF7A6F3-4F84-44E1-A5C2-DC2392C2B78B}"/>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53B59A47-10D9-45EB-B260-ABB2A746BD8C}"/>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64B089E-6B57-43F3-8B73-1738EE656F50}"/>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88050625-91C7-4307-A96C-57310C3BF9AC}"/>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0F4A5E1-E3A5-49B5-B4E4-D1CBBC19FBF1}"/>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2729EAC-9834-4D66-850B-CE462F377646}"/>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F167A2DB-1CB1-4A6A-90C7-34328212B331}"/>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445888D5-D68A-4B5E-B4FF-815D318C944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416CD4E-529F-4E1A-89A2-1D8EB484A777}"/>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18554CF8-8F52-4311-A828-AC5EFD3E18E1}"/>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EFFF5EF-3065-4EEB-AED7-2A84CF9C1634}"/>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4A405EF4-94EA-482B-87F5-E7384579BDCA}"/>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A9A9DD7-F41F-4B9B-AC44-05FA464296F0}"/>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1D8A0B0-EA07-4085-82D1-3D6E13F658E5}"/>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993999-7168-4642-A113-536D1EAD2E9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8840B38-A49F-4D95-9B60-32D379760FC8}"/>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8DE15607-F4E3-4126-9A1A-E69ED09476E6}"/>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D4E88EC-E5B8-43A2-9598-91A8F960D55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FEF96DC6-CD6C-4A07-ADBD-8DD9A95D9578}"/>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F582DA39-93BD-46AE-A7D1-FA48061CB508}"/>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A03FE1EE-E108-40AF-8E20-267CD2118F14}"/>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225AB7C0-D6A4-4C04-8D54-6E9CB1BAB4DA}"/>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8712A43-6D75-42D6-A88F-208987E780D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DC8CD7F8-B348-42D9-8A17-F2201460C83F}"/>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18FBB96-88C8-4BFE-AD99-2922C5DE27D2}"/>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35A992CF-97F4-4387-878F-A3D261C3888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FEEFE49C-905E-4DC0-AFD2-EE68D7709763}"/>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E7E6867-27A1-406E-A77F-51E1339986B4}"/>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4E1B8082-53DD-417F-B9B6-0348E879A526}"/>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2ED9A29F-B1E9-45AA-8ECF-6C56C0E7D91E}"/>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5AE41D5-E9B3-4072-86B7-236C3AC7B01B}"/>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575ED16-94D7-4D12-B071-76EC1662549D}"/>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F5A789A-AE1D-463A-A7DE-A4F9915ABC53}"/>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BB7632A-32DA-4CB5-9BE4-51A9E9638EF7}"/>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60AFD5D9-F0F8-4F89-942A-A581E4434BAE}"/>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DECDE83-31B1-40F3-89DD-33AF696C0D87}"/>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A095CD00-7FE7-470E-9C6D-D851A66B8D9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A7AE5C3-DD07-4E04-8ED3-E913906CCEAC}"/>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83AAE723-8309-4393-9536-E40E73E9B7D6}"/>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9" name="Rectangle 178">
              <a:extLst>
                <a:ext uri="{FF2B5EF4-FFF2-40B4-BE49-F238E27FC236}">
                  <a16:creationId xmlns:a16="http://schemas.microsoft.com/office/drawing/2014/main" id="{53596429-FB9D-4415-AEF1-26D7C91CEDEE}"/>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80" name="Straight Connector 179">
              <a:extLst>
                <a:ext uri="{FF2B5EF4-FFF2-40B4-BE49-F238E27FC236}">
                  <a16:creationId xmlns:a16="http://schemas.microsoft.com/office/drawing/2014/main" id="{3D8D6FE8-F02F-4049-B8C6-F8A52AD1FDFB}"/>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0E27E9B2-95E9-4FC3-B33E-859FB3D87E03}"/>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69A3B447-06F5-4559-ACEE-EFDDB4B0665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7F4B5D8-B9FD-4DF1-BC3D-99D88C0590E1}"/>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2FF51E72-33C1-4847-8657-53092CE6B775}"/>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646777D-8E19-4004-931F-F18E0BA580A7}"/>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DBA2FFEE-05B4-4906-BEC8-1903E6B0BF31}"/>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D7BE1655-2B65-4384-ADCF-E465779D806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EB619B20-EA85-45A2-998A-74169E34BC90}"/>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E7D190B9-5B9B-4F6C-8589-AB6A0404756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0496B0D7-3F8D-4588-8F47-E98DB3A9907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FD08E02F-0179-4A69-A7E1-A34CD4445EED}"/>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59EB58C9-E6F3-4A8B-9CD3-4EFB526AAC2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EAB5686A-F7AF-4C9A-8AB2-5B41081EE9D7}"/>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4C7CA36E-EAB8-491F-8E7E-236C8173BFF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AF4A8868-3B84-4CDF-A7DA-1023E09DF7D2}"/>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4586202-AB52-4809-957D-07D1689AE7C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903F960-1755-4CA9-9028-EC0850B2323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8313F7-248C-41F5-9C70-AE41CA87762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B8697FD-1BC0-4992-B2A1-EE9DEEEB10F7}"/>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pic>
        <p:nvPicPr>
          <p:cNvPr id="106" name="Picture 4" descr="Image result for star trek">
            <a:extLst>
              <a:ext uri="{FF2B5EF4-FFF2-40B4-BE49-F238E27FC236}">
                <a16:creationId xmlns:a16="http://schemas.microsoft.com/office/drawing/2014/main" id="{71C64A94-C7B9-4A9D-BDC2-AE44C077975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48653" y="1709439"/>
            <a:ext cx="1611708" cy="1068395"/>
          </a:xfrm>
          <a:prstGeom prst="rect">
            <a:avLst/>
          </a:prstGeom>
          <a:noFill/>
          <a:extLst>
            <a:ext uri="{909E8E84-426E-40DD-AFC4-6F175D3DCCD1}">
              <a14:hiddenFill xmlns:a14="http://schemas.microsoft.com/office/drawing/2010/main">
                <a:solidFill>
                  <a:srgbClr val="FFFFFF"/>
                </a:solidFill>
              </a14:hiddenFill>
            </a:ext>
          </a:extLst>
        </p:spPr>
      </p:pic>
      <p:sp>
        <p:nvSpPr>
          <p:cNvPr id="108" name="AutoShape 55">
            <a:extLst>
              <a:ext uri="{FF2B5EF4-FFF2-40B4-BE49-F238E27FC236}">
                <a16:creationId xmlns:a16="http://schemas.microsoft.com/office/drawing/2014/main" id="{B5860E0A-6CC6-4C7E-91B1-93E44F99F7B7}"/>
              </a:ext>
            </a:extLst>
          </p:cNvPr>
          <p:cNvSpPr>
            <a:spLocks noChangeArrowheads="1"/>
          </p:cNvSpPr>
          <p:nvPr/>
        </p:nvSpPr>
        <p:spPr bwMode="auto">
          <a:xfrm>
            <a:off x="747336" y="1612198"/>
            <a:ext cx="6032733" cy="917172"/>
          </a:xfrm>
          <a:prstGeom prst="wedgeRoundRectCallout">
            <a:avLst>
              <a:gd name="adj1" fmla="val 53324"/>
              <a:gd name="adj2" fmla="val -21661"/>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Ok. I will make the neural network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 bad</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it can’t compute anything.</a:t>
            </a:r>
          </a:p>
        </p:txBody>
      </p:sp>
      <mc:AlternateContent xmlns:mc="http://schemas.openxmlformats.org/markup-compatibility/2006" xmlns:a14="http://schemas.microsoft.com/office/drawing/2010/main">
        <mc:Choice Requires="a14">
          <p:sp>
            <p:nvSpPr>
              <p:cNvPr id="112" name="AutoShape 55">
                <a:extLst>
                  <a:ext uri="{FF2B5EF4-FFF2-40B4-BE49-F238E27FC236}">
                    <a16:creationId xmlns:a16="http://schemas.microsoft.com/office/drawing/2014/main" id="{EE9C2EBE-23D1-4956-9798-406196AF2B0A}"/>
                  </a:ext>
                </a:extLst>
              </p:cNvPr>
              <p:cNvSpPr>
                <a:spLocks noChangeArrowheads="1"/>
              </p:cNvSpPr>
              <p:nvPr/>
            </p:nvSpPr>
            <p:spPr bwMode="auto">
              <a:xfrm>
                <a:off x="994220" y="2590800"/>
                <a:ext cx="6477809" cy="2935348"/>
              </a:xfrm>
              <a:prstGeom prst="wedgeRoundRectCallout">
                <a:avLst>
                  <a:gd name="adj1" fmla="val -52409"/>
                  <a:gd name="adj2" fmla="val -37993"/>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But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the best from </a:t>
                </a:r>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all machines </a:t>
                </a:r>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400" b="0" i="0" u="none" strike="noStrike" kern="0" cap="none" spc="0" normalizeH="0" baseline="0" noProof="0" dirty="0">
                    <a:ln>
                      <a:noFill/>
                    </a:ln>
                    <a:solidFill>
                      <a:srgbClr val="66FF33"/>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are bad, then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can’t find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good machine </a:t>
                </a:r>
                <a:r>
                  <a:rPr kumimoji="0" 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CA" altLang="en-US" sz="2400" b="0" i="1"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gets the right answer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all but an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result is conditional on this.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Hence, if you fail to do this for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then you automatically lose.</a:t>
                </a:r>
              </a:p>
            </p:txBody>
          </p:sp>
        </mc:Choice>
        <mc:Fallback xmlns="">
          <p:sp>
            <p:nvSpPr>
              <p:cNvPr id="112" name="AutoShape 55">
                <a:extLst>
                  <a:ext uri="{FF2B5EF4-FFF2-40B4-BE49-F238E27FC236}">
                    <a16:creationId xmlns:a16="http://schemas.microsoft.com/office/drawing/2014/main" id="{EE9C2EBE-23D1-4956-9798-406196AF2B0A}"/>
                  </a:ext>
                </a:extLst>
              </p:cNvPr>
              <p:cNvSpPr>
                <a:spLocks noRot="1" noChangeAspect="1" noMove="1" noResize="1" noEditPoints="1" noAdjustHandles="1" noChangeArrowheads="1" noChangeShapeType="1" noTextEdit="1"/>
              </p:cNvSpPr>
              <p:nvPr/>
            </p:nvSpPr>
            <p:spPr bwMode="auto">
              <a:xfrm>
                <a:off x="994220" y="2590800"/>
                <a:ext cx="6477809" cy="2935348"/>
              </a:xfrm>
              <a:prstGeom prst="wedgeRoundRectCallout">
                <a:avLst>
                  <a:gd name="adj1" fmla="val -52409"/>
                  <a:gd name="adj2" fmla="val -37993"/>
                  <a:gd name="adj3" fmla="val 16667"/>
                </a:avLst>
              </a:prstGeom>
              <a:blipFill>
                <a:blip r:embed="rId7"/>
                <a:stretch>
                  <a:fillRect/>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CA">
                    <a:noFill/>
                  </a:rPr>
                  <a:t> </a:t>
                </a:r>
              </a:p>
            </p:txBody>
          </p:sp>
        </mc:Fallback>
      </mc:AlternateContent>
      <p:sp>
        <p:nvSpPr>
          <p:cNvPr id="113" name="AutoShape 55">
            <a:extLst>
              <a:ext uri="{FF2B5EF4-FFF2-40B4-BE49-F238E27FC236}">
                <a16:creationId xmlns:a16="http://schemas.microsoft.com/office/drawing/2014/main" id="{0B66C167-C897-40EB-ACE4-F152BCF4C457}"/>
              </a:ext>
            </a:extLst>
          </p:cNvPr>
          <p:cNvSpPr>
            <a:spLocks noChangeArrowheads="1"/>
          </p:cNvSpPr>
          <p:nvPr/>
        </p:nvSpPr>
        <p:spPr bwMode="auto">
          <a:xfrm>
            <a:off x="152400" y="5698830"/>
            <a:ext cx="4046368" cy="857142"/>
          </a:xfrm>
          <a:prstGeom prst="wedgeRoundRectCallout">
            <a:avLst>
              <a:gd name="adj1" fmla="val 53324"/>
              <a:gd name="adj2" fmla="val -21661"/>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Oh dear. </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Maybe this crazy result is true.</a:t>
            </a:r>
          </a:p>
        </p:txBody>
      </p:sp>
    </p:spTree>
    <p:extLst>
      <p:ext uri="{BB962C8B-B14F-4D97-AF65-F5344CB8AC3E}">
        <p14:creationId xmlns:p14="http://schemas.microsoft.com/office/powerpoint/2010/main" val="219681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additive="base">
                                        <p:cTn id="7" dur="500" fill="hold"/>
                                        <p:tgtEl>
                                          <p:spTgt spid="108"/>
                                        </p:tgtEl>
                                        <p:attrNameLst>
                                          <p:attrName>ppt_x</p:attrName>
                                        </p:attrNameLst>
                                      </p:cBhvr>
                                      <p:tavLst>
                                        <p:tav tm="0">
                                          <p:val>
                                            <p:strVal val="1+#ppt_w/2"/>
                                          </p:val>
                                        </p:tav>
                                        <p:tav tm="100000">
                                          <p:val>
                                            <p:strVal val="#ppt_x"/>
                                          </p:val>
                                        </p:tav>
                                      </p:tavLst>
                                    </p:anim>
                                    <p:anim calcmode="lin" valueType="num">
                                      <p:cBhvr additive="base">
                                        <p:cTn id="8"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2"/>
                                        </p:tgtEl>
                                        <p:attrNameLst>
                                          <p:attrName>style.visibility</p:attrName>
                                        </p:attrNameLst>
                                      </p:cBhvr>
                                      <p:to>
                                        <p:strVal val="visible"/>
                                      </p:to>
                                    </p:set>
                                    <p:anim calcmode="lin" valueType="num">
                                      <p:cBhvr additive="base">
                                        <p:cTn id="13" dur="500" fill="hold"/>
                                        <p:tgtEl>
                                          <p:spTgt spid="112"/>
                                        </p:tgtEl>
                                        <p:attrNameLst>
                                          <p:attrName>ppt_x</p:attrName>
                                        </p:attrNameLst>
                                      </p:cBhvr>
                                      <p:tavLst>
                                        <p:tav tm="0">
                                          <p:val>
                                            <p:strVal val="0-#ppt_w/2"/>
                                          </p:val>
                                        </p:tav>
                                        <p:tav tm="100000">
                                          <p:val>
                                            <p:strVal val="#ppt_x"/>
                                          </p:val>
                                        </p:tav>
                                      </p:tavLst>
                                    </p:anim>
                                    <p:anim calcmode="lin" valueType="num">
                                      <p:cBhvr additive="base">
                                        <p:cTn id="14" dur="500" fill="hold"/>
                                        <p:tgtEl>
                                          <p:spTgt spid="11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2">
                                            <p:txEl>
                                              <p:pRg st="0" end="0"/>
                                            </p:txEl>
                                          </p:spTgt>
                                        </p:tgtEl>
                                        <p:attrNameLst>
                                          <p:attrName>style.visibility</p:attrName>
                                        </p:attrNameLst>
                                      </p:cBhvr>
                                      <p:to>
                                        <p:strVal val="visible"/>
                                      </p:to>
                                    </p:set>
                                    <p:anim calcmode="lin" valueType="num">
                                      <p:cBhvr additive="base">
                                        <p:cTn id="17"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2">
                                            <p:txEl>
                                              <p:pRg st="1" end="1"/>
                                            </p:txEl>
                                          </p:spTgt>
                                        </p:tgtEl>
                                        <p:attrNameLst>
                                          <p:attrName>style.visibility</p:attrName>
                                        </p:attrNameLst>
                                      </p:cBhvr>
                                      <p:to>
                                        <p:strVal val="visible"/>
                                      </p:to>
                                    </p:set>
                                    <p:anim calcmode="lin" valueType="num">
                                      <p:cBhvr additive="base">
                                        <p:cTn id="23" dur="500" fill="hold"/>
                                        <p:tgtEl>
                                          <p:spTgt spid="11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2">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2">
                                            <p:txEl>
                                              <p:pRg st="2" end="2"/>
                                            </p:txEl>
                                          </p:spTgt>
                                        </p:tgtEl>
                                        <p:attrNameLst>
                                          <p:attrName>style.visibility</p:attrName>
                                        </p:attrNameLst>
                                      </p:cBhvr>
                                      <p:to>
                                        <p:strVal val="visible"/>
                                      </p:to>
                                    </p:set>
                                    <p:anim calcmode="lin" valueType="num">
                                      <p:cBhvr additive="base">
                                        <p:cTn id="27" dur="500" fill="hold"/>
                                        <p:tgtEl>
                                          <p:spTgt spid="11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12">
                                            <p:txEl>
                                              <p:pRg st="3" end="3"/>
                                            </p:txEl>
                                          </p:spTgt>
                                        </p:tgtEl>
                                        <p:attrNameLst>
                                          <p:attrName>style.visibility</p:attrName>
                                        </p:attrNameLst>
                                      </p:cBhvr>
                                      <p:to>
                                        <p:strVal val="visible"/>
                                      </p:to>
                                    </p:set>
                                    <p:anim calcmode="lin" valueType="num">
                                      <p:cBhvr additive="base">
                                        <p:cTn id="33" dur="500" fill="hold"/>
                                        <p:tgtEl>
                                          <p:spTgt spid="11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12">
                                            <p:txEl>
                                              <p:pRg st="4" end="4"/>
                                            </p:txEl>
                                          </p:spTgt>
                                        </p:tgtEl>
                                        <p:attrNameLst>
                                          <p:attrName>style.visibility</p:attrName>
                                        </p:attrNameLst>
                                      </p:cBhvr>
                                      <p:to>
                                        <p:strVal val="visible"/>
                                      </p:to>
                                    </p:set>
                                    <p:anim calcmode="lin" valueType="num">
                                      <p:cBhvr additive="base">
                                        <p:cTn id="39" dur="500" fill="hold"/>
                                        <p:tgtEl>
                                          <p:spTgt spid="112">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2">
                                            <p:txEl>
                                              <p:pRg st="4" end="4"/>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12">
                                            <p:txEl>
                                              <p:pRg st="5" end="5"/>
                                            </p:txEl>
                                          </p:spTgt>
                                        </p:tgtEl>
                                        <p:attrNameLst>
                                          <p:attrName>style.visibility</p:attrName>
                                        </p:attrNameLst>
                                      </p:cBhvr>
                                      <p:to>
                                        <p:strVal val="visible"/>
                                      </p:to>
                                    </p:set>
                                    <p:anim calcmode="lin" valueType="num">
                                      <p:cBhvr additive="base">
                                        <p:cTn id="43" dur="500" fill="hold"/>
                                        <p:tgtEl>
                                          <p:spTgt spid="112">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13"/>
                                        </p:tgtEl>
                                        <p:attrNameLst>
                                          <p:attrName>style.visibility</p:attrName>
                                        </p:attrNameLst>
                                      </p:cBhvr>
                                      <p:to>
                                        <p:strVal val="visible"/>
                                      </p:to>
                                    </p:set>
                                    <p:anim calcmode="lin" valueType="num">
                                      <p:cBhvr additive="base">
                                        <p:cTn id="49" dur="500" fill="hold"/>
                                        <p:tgtEl>
                                          <p:spTgt spid="113"/>
                                        </p:tgtEl>
                                        <p:attrNameLst>
                                          <p:attrName>ppt_x</p:attrName>
                                        </p:attrNameLst>
                                      </p:cBhvr>
                                      <p:tavLst>
                                        <p:tav tm="0">
                                          <p:val>
                                            <p:strVal val="1+#ppt_w/2"/>
                                          </p:val>
                                        </p:tav>
                                        <p:tav tm="100000">
                                          <p:val>
                                            <p:strVal val="#ppt_x"/>
                                          </p:val>
                                        </p:tav>
                                      </p:tavLst>
                                    </p:anim>
                                    <p:anim calcmode="lin" valueType="num">
                                      <p:cBhvr additive="base">
                                        <p:cTn id="50" dur="5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2" grpId="0" animBg="1"/>
      <p:bldP spid="113"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1DA2F60B-C7A9-CCF7-16A0-749DD56C5C2A}"/>
              </a:ext>
            </a:extLst>
          </p:cNvPr>
          <p:cNvSpPr txBox="1">
            <a:spLocks noChangeArrowheads="1"/>
          </p:cNvSpPr>
          <p:nvPr/>
        </p:nvSpPr>
        <p:spPr>
          <a:xfrm>
            <a:off x="914400" y="2286000"/>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altLang="en-US" sz="4000" b="0" i="0" u="none" strike="noStrike" kern="0" cap="none" spc="0" normalizeH="0" baseline="0" noProof="0" dirty="0">
                <a:ln>
                  <a:noFill/>
                </a:ln>
                <a:solidFill>
                  <a:srgbClr val="FFFF00"/>
                </a:solidFill>
                <a:effectLst/>
                <a:uLnTx/>
                <a:uFillTx/>
                <a:latin typeface="Times New Roman"/>
                <a:ea typeface="+mj-ea"/>
                <a:cs typeface="+mj-cs"/>
              </a:rPr>
              <a:t>End</a:t>
            </a:r>
            <a:br>
              <a:rPr kumimoji="0" lang="fr-FR" altLang="en-US" sz="4000" b="0" i="0" u="none" strike="noStrike" kern="0" cap="none" spc="0" normalizeH="0" baseline="0" noProof="0" dirty="0">
                <a:ln>
                  <a:noFill/>
                </a:ln>
                <a:solidFill>
                  <a:srgbClr val="FFFF00"/>
                </a:solidFill>
                <a:effectLst/>
                <a:uLnTx/>
                <a:uFillTx/>
                <a:latin typeface="Times New Roman"/>
                <a:ea typeface="+mj-ea"/>
                <a:cs typeface="+mj-cs"/>
              </a:rPr>
            </a:br>
            <a:r>
              <a:rPr kumimoji="0" lang="fr-FR" altLang="en-US" sz="4000" b="0" i="0" u="none" strike="noStrike" kern="0" cap="none" spc="0" normalizeH="0" baseline="0" noProof="0" dirty="0">
                <a:ln>
                  <a:noFill/>
                </a:ln>
                <a:solidFill>
                  <a:srgbClr val="FFFF00"/>
                </a:solidFill>
                <a:effectLst/>
                <a:uLnTx/>
                <a:uFillTx/>
                <a:latin typeface="Times New Roman"/>
                <a:ea typeface="+mj-ea"/>
                <a:cs typeface="+mj-cs"/>
              </a:rPr>
              <a:t>(</a:t>
            </a:r>
            <a:r>
              <a:rPr kumimoji="0" lang="fr-FR" altLang="en-US" sz="4000" b="0" i="0" u="none" strike="noStrike" kern="0" cap="none" spc="0" normalizeH="0" baseline="0" noProof="0" dirty="0" err="1">
                <a:ln>
                  <a:noFill/>
                </a:ln>
                <a:solidFill>
                  <a:srgbClr val="FFFF00"/>
                </a:solidFill>
                <a:effectLst/>
                <a:uLnTx/>
                <a:uFillTx/>
                <a:latin typeface="Times New Roman"/>
                <a:ea typeface="+mj-ea"/>
                <a:cs typeface="+mj-cs"/>
              </a:rPr>
              <a:t>deleted</a:t>
            </a:r>
            <a:r>
              <a:rPr kumimoji="0" lang="fr-FR" altLang="en-US" sz="4000" b="0" i="0" u="none" strike="noStrike" kern="0" cap="none" spc="0" normalizeH="0" baseline="0" noProof="0" dirty="0">
                <a:ln>
                  <a:noFill/>
                </a:ln>
                <a:solidFill>
                  <a:srgbClr val="FFFF00"/>
                </a:solidFill>
                <a:effectLst/>
                <a:uLnTx/>
                <a:uFillTx/>
                <a:latin typeface="Times New Roman"/>
                <a:ea typeface="+mj-ea"/>
                <a:cs typeface="+mj-cs"/>
              </a:rPr>
              <a:t> </a:t>
            </a:r>
            <a:r>
              <a:rPr kumimoji="0" lang="fr-FR" altLang="en-US" sz="4000" b="0" i="0" u="none" strike="noStrike" kern="0" cap="none" spc="0" normalizeH="0" baseline="0" noProof="0" dirty="0" err="1">
                <a:ln>
                  <a:noFill/>
                </a:ln>
                <a:solidFill>
                  <a:srgbClr val="FFFF00"/>
                </a:solidFill>
                <a:effectLst/>
                <a:uLnTx/>
                <a:uFillTx/>
                <a:latin typeface="Times New Roman"/>
                <a:ea typeface="+mj-ea"/>
                <a:cs typeface="+mj-cs"/>
              </a:rPr>
              <a:t>stuff</a:t>
            </a:r>
            <a:r>
              <a:rPr kumimoji="0" lang="fr-FR" altLang="en-US" sz="4000" b="0" i="0" u="none" strike="noStrike" kern="0" cap="none" spc="0" normalizeH="0" baseline="0" noProof="0" dirty="0">
                <a:ln>
                  <a:noFill/>
                </a:ln>
                <a:solidFill>
                  <a:srgbClr val="FFFF00"/>
                </a:solidFill>
                <a:effectLst/>
                <a:uLnTx/>
                <a:uFillTx/>
                <a:latin typeface="Times New Roman"/>
                <a:ea typeface="+mj-ea"/>
                <a:cs typeface="+mj-cs"/>
              </a:rPr>
              <a:t>)</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419532446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A13E40-B661-6FCD-07D7-F307A790AABB}"/>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454C028B-3673-D275-E637-1FDD41267706}"/>
              </a:ext>
            </a:extLst>
          </p:cNvPr>
          <p:cNvSpPr>
            <a:spLocks noGrp="1" noChangeArrowheads="1"/>
          </p:cNvSpPr>
          <p:nvPr>
            <p:ph type="title"/>
          </p:nvPr>
        </p:nvSpPr>
        <p:spPr>
          <a:xfrm>
            <a:off x="685800" y="-152400"/>
            <a:ext cx="7772400" cy="1143000"/>
          </a:xfrm>
        </p:spPr>
        <p:txBody>
          <a:bodyPr/>
          <a:lstStyle/>
          <a:p>
            <a:pPr eaLnBrk="1" hangingPunct="1"/>
            <a:r>
              <a:rPr lang="en-US" altLang="en-US" dirty="0"/>
              <a:t>Understanding from the Inside</a:t>
            </a:r>
            <a:endParaRPr lang="en-CA" altLang="en-US" dirty="0"/>
          </a:p>
        </p:txBody>
      </p:sp>
      <p:pic>
        <p:nvPicPr>
          <p:cNvPr id="10251" name="Picture 29">
            <a:extLst>
              <a:ext uri="{FF2B5EF4-FFF2-40B4-BE49-F238E27FC236}">
                <a16:creationId xmlns:a16="http://schemas.microsoft.com/office/drawing/2014/main" id="{717358AB-2239-B42A-5443-38D5548774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a:extLst>
              <a:ext uri="{FF2B5EF4-FFF2-40B4-BE49-F238E27FC236}">
                <a16:creationId xmlns:a16="http://schemas.microsoft.com/office/drawing/2014/main" id="{AB023ABD-2C7D-F6AE-A1BA-18DF5A8F658B}"/>
              </a:ext>
            </a:extLst>
          </p:cNvPr>
          <p:cNvGrpSpPr>
            <a:grpSpLocks/>
          </p:cNvGrpSpPr>
          <p:nvPr/>
        </p:nvGrpSpPr>
        <p:grpSpPr bwMode="auto">
          <a:xfrm>
            <a:off x="7086600" y="762000"/>
            <a:ext cx="2116138" cy="1524000"/>
            <a:chOff x="3216" y="1680"/>
            <a:chExt cx="2544" cy="2020"/>
          </a:xfrm>
        </p:grpSpPr>
        <p:sp>
          <p:nvSpPr>
            <p:cNvPr id="10314" name="Rectangle 30">
              <a:extLst>
                <a:ext uri="{FF2B5EF4-FFF2-40B4-BE49-F238E27FC236}">
                  <a16:creationId xmlns:a16="http://schemas.microsoft.com/office/drawing/2014/main" id="{699B841A-5D0D-5F15-E892-48C6553E1C02}"/>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5" name="Rectangle 31">
              <a:extLst>
                <a:ext uri="{FF2B5EF4-FFF2-40B4-BE49-F238E27FC236}">
                  <a16:creationId xmlns:a16="http://schemas.microsoft.com/office/drawing/2014/main" id="{6CAAC306-6188-5B7B-D6BB-492C6B631574}"/>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6" name="Rectangle 32">
              <a:extLst>
                <a:ext uri="{FF2B5EF4-FFF2-40B4-BE49-F238E27FC236}">
                  <a16:creationId xmlns:a16="http://schemas.microsoft.com/office/drawing/2014/main" id="{EC8EEA75-2326-2135-4799-F4C2915A110F}"/>
                </a:ext>
              </a:extLst>
            </p:cNvPr>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7" name="Rectangle 33">
              <a:extLst>
                <a:ext uri="{FF2B5EF4-FFF2-40B4-BE49-F238E27FC236}">
                  <a16:creationId xmlns:a16="http://schemas.microsoft.com/office/drawing/2014/main" id="{CEC86688-C699-8C41-5198-CFD25339BE66}"/>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8" name="Rectangle 34">
              <a:extLst>
                <a:ext uri="{FF2B5EF4-FFF2-40B4-BE49-F238E27FC236}">
                  <a16:creationId xmlns:a16="http://schemas.microsoft.com/office/drawing/2014/main" id="{5E83FC78-77A4-A195-610B-886DEB03E88D}"/>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9" name="Rectangle 35">
              <a:extLst>
                <a:ext uri="{FF2B5EF4-FFF2-40B4-BE49-F238E27FC236}">
                  <a16:creationId xmlns:a16="http://schemas.microsoft.com/office/drawing/2014/main" id="{CD1AFEF4-87E9-C3BB-C87B-351C9D2BC3E4}"/>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0" name="Rectangle 36">
              <a:extLst>
                <a:ext uri="{FF2B5EF4-FFF2-40B4-BE49-F238E27FC236}">
                  <a16:creationId xmlns:a16="http://schemas.microsoft.com/office/drawing/2014/main" id="{10C3016F-9973-9430-5C5B-BA2FFF159052}"/>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1" name="Rectangle 37">
              <a:extLst>
                <a:ext uri="{FF2B5EF4-FFF2-40B4-BE49-F238E27FC236}">
                  <a16:creationId xmlns:a16="http://schemas.microsoft.com/office/drawing/2014/main" id="{86E7BE43-7913-0059-A8FB-A76499389B87}"/>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2" name="Freeform 38">
              <a:extLst>
                <a:ext uri="{FF2B5EF4-FFF2-40B4-BE49-F238E27FC236}">
                  <a16:creationId xmlns:a16="http://schemas.microsoft.com/office/drawing/2014/main" id="{069929A1-EB8B-EE15-A0C1-E0E84EDD5A3C}"/>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3" name="Line 39">
              <a:extLst>
                <a:ext uri="{FF2B5EF4-FFF2-40B4-BE49-F238E27FC236}">
                  <a16:creationId xmlns:a16="http://schemas.microsoft.com/office/drawing/2014/main" id="{DDA94C66-0A80-63A7-4EF2-29E22E5F9FBA}"/>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4" name="Freeform 40">
              <a:extLst>
                <a:ext uri="{FF2B5EF4-FFF2-40B4-BE49-F238E27FC236}">
                  <a16:creationId xmlns:a16="http://schemas.microsoft.com/office/drawing/2014/main" id="{CABD5242-9751-B9B2-9ABD-A112C34AC7D6}"/>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5" name="Line 41">
              <a:extLst>
                <a:ext uri="{FF2B5EF4-FFF2-40B4-BE49-F238E27FC236}">
                  <a16:creationId xmlns:a16="http://schemas.microsoft.com/office/drawing/2014/main" id="{EB4E587A-C172-B8DE-AA40-34312136F5A4}"/>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326" name="Picture 43" descr="j0396724">
              <a:extLst>
                <a:ext uri="{FF2B5EF4-FFF2-40B4-BE49-F238E27FC236}">
                  <a16:creationId xmlns:a16="http://schemas.microsoft.com/office/drawing/2014/main" id="{8E9077BA-A56D-DBC1-7EE0-E09D849B117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a:extLst>
                <a:ext uri="{FF2B5EF4-FFF2-40B4-BE49-F238E27FC236}">
                  <a16:creationId xmlns:a16="http://schemas.microsoft.com/office/drawing/2014/main" id="{3801D497-31E0-E1B3-F831-7665B9967AF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a:extLst>
                <a:ext uri="{FF2B5EF4-FFF2-40B4-BE49-F238E27FC236}">
                  <a16:creationId xmlns:a16="http://schemas.microsoft.com/office/drawing/2014/main" id="{D35765B2-69B6-0050-5FB6-0BBF0937482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a:extLst>
                <a:ext uri="{FF2B5EF4-FFF2-40B4-BE49-F238E27FC236}">
                  <a16:creationId xmlns:a16="http://schemas.microsoft.com/office/drawing/2014/main" id="{A5C30A3D-1BFD-2851-D9B8-6DDA569FE085}"/>
                </a:ext>
              </a:extLst>
            </p:cNvPr>
            <p:cNvGrpSpPr>
              <a:grpSpLocks/>
            </p:cNvGrpSpPr>
            <p:nvPr/>
          </p:nvGrpSpPr>
          <p:grpSpPr bwMode="auto">
            <a:xfrm>
              <a:off x="3216" y="1728"/>
              <a:ext cx="478" cy="1920"/>
              <a:chOff x="3330" y="1728"/>
              <a:chExt cx="478" cy="1920"/>
            </a:xfrm>
          </p:grpSpPr>
          <p:pic>
            <p:nvPicPr>
              <p:cNvPr id="10331" name="Picture 47" descr="j0232906">
                <a:extLst>
                  <a:ext uri="{FF2B5EF4-FFF2-40B4-BE49-F238E27FC236}">
                    <a16:creationId xmlns:a16="http://schemas.microsoft.com/office/drawing/2014/main" id="{55F46193-C21E-F8D7-8C36-B526B4CCF79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a:extLst>
                  <a:ext uri="{FF2B5EF4-FFF2-40B4-BE49-F238E27FC236}">
                    <a16:creationId xmlns:a16="http://schemas.microsoft.com/office/drawing/2014/main" id="{967D95DF-C26B-ED05-DDBD-4422F9376FC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a:extLst>
                  <a:ext uri="{FF2B5EF4-FFF2-40B4-BE49-F238E27FC236}">
                    <a16:creationId xmlns:a16="http://schemas.microsoft.com/office/drawing/2014/main" id="{24DA28A0-F4CC-3B15-8D51-7AC300C63B3D}"/>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a:extLst>
                  <a:ext uri="{FF2B5EF4-FFF2-40B4-BE49-F238E27FC236}">
                    <a16:creationId xmlns:a16="http://schemas.microsoft.com/office/drawing/2014/main" id="{EC8BE422-DDE8-0499-D987-5A043365377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a:extLst>
                <a:ext uri="{FF2B5EF4-FFF2-40B4-BE49-F238E27FC236}">
                  <a16:creationId xmlns:a16="http://schemas.microsoft.com/office/drawing/2014/main" id="{309CC1F2-585A-5A63-6876-67533953487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a:extLst>
              <a:ext uri="{FF2B5EF4-FFF2-40B4-BE49-F238E27FC236}">
                <a16:creationId xmlns:a16="http://schemas.microsoft.com/office/drawing/2014/main" id="{E1CEF4CB-DA5C-77D7-1143-CD172ECA93F4}"/>
              </a:ext>
            </a:extLst>
          </p:cNvPr>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95" name="Text Box 74">
            <a:extLst>
              <a:ext uri="{FF2B5EF4-FFF2-40B4-BE49-F238E27FC236}">
                <a16:creationId xmlns:a16="http://schemas.microsoft.com/office/drawing/2014/main" id="{900CCD19-34DF-5EC8-D6E5-95FEAFD587A5}"/>
              </a:ext>
            </a:extLst>
          </p:cNvPr>
          <p:cNvSpPr txBox="1">
            <a:spLocks noChangeArrowheads="1"/>
          </p:cNvSpPr>
          <p:nvPr/>
        </p:nvSpPr>
        <p:spPr bwMode="auto">
          <a:xfrm>
            <a:off x="1274931" y="762000"/>
            <a:ext cx="3068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       )</a:t>
            </a:r>
          </a:p>
        </p:txBody>
      </p:sp>
      <p:sp>
        <p:nvSpPr>
          <p:cNvPr id="97" name="AutoShape 8">
            <a:extLst>
              <a:ext uri="{FF2B5EF4-FFF2-40B4-BE49-F238E27FC236}">
                <a16:creationId xmlns:a16="http://schemas.microsoft.com/office/drawing/2014/main" id="{645008BA-8368-ECCC-9856-9BE03A045FDF}"/>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745663B5-7C5F-4546-97B7-E63D4E2750C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a:extLst>
              <a:ext uri="{FF2B5EF4-FFF2-40B4-BE49-F238E27FC236}">
                <a16:creationId xmlns:a16="http://schemas.microsoft.com/office/drawing/2014/main" id="{B6AB0212-5EA3-AC8E-555B-D769E3C541D6}"/>
              </a:ext>
            </a:extLst>
          </p:cNvPr>
          <p:cNvSpPr>
            <a:spLocks noChangeArrowheads="1"/>
          </p:cNvSpPr>
          <p:nvPr/>
        </p:nvSpPr>
        <p:spPr bwMode="auto">
          <a:xfrm>
            <a:off x="533401" y="2839421"/>
            <a:ext cx="8290030" cy="1562067"/>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statement most about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time</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1" name="Text Box 74">
                <a:extLst>
                  <a:ext uri="{FF2B5EF4-FFF2-40B4-BE49-F238E27FC236}">
                    <a16:creationId xmlns:a16="http://schemas.microsoft.com/office/drawing/2014/main" id="{280EF7D0-42B9-1DF5-7BB0-D823905872A5}"/>
                  </a:ext>
                </a:extLst>
              </p:cNvPr>
              <p:cNvSpPr txBox="1">
                <a:spLocks noChangeArrowheads="1"/>
              </p:cNvSpPr>
              <p:nvPr/>
            </p:nvSpPr>
            <p:spPr bwMode="auto">
              <a:xfrm>
                <a:off x="1318724" y="1138535"/>
                <a:ext cx="240482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r>
                        <a:rPr kumimoji="0" lang="en-CA"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 </m:t>
                      </m:r>
                      <m:r>
                        <m:rPr>
                          <m:sty m:val="p"/>
                        </m:rP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Property</m:t>
                      </m:r>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m:t>
                      </m:r>
                      <m:r>
                        <m:rPr>
                          <m:sty m:val="p"/>
                        </m:rPr>
                        <a:rPr kumimoji="0" lang="en-US" altLang="en-US" sz="2400" b="0" i="1"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m:t>
                      </m:r>
                    </m:oMath>
                  </m:oMathPara>
                </a14:m>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mc:Choice>
        <mc:Fallback xmlns="">
          <p:sp>
            <p:nvSpPr>
              <p:cNvPr id="41" name="Text Box 74"/>
              <p:cNvSpPr txBox="1">
                <a:spLocks noRot="1" noChangeAspect="1" noMove="1" noResize="1" noEditPoints="1" noAdjustHandles="1" noChangeArrowheads="1" noChangeShapeType="1" noTextEdit="1"/>
              </p:cNvSpPr>
              <p:nvPr/>
            </p:nvSpPr>
            <p:spPr bwMode="auto">
              <a:xfrm>
                <a:off x="1318724" y="1138535"/>
                <a:ext cx="2404826" cy="461665"/>
              </a:xfrm>
              <a:prstGeom prst="rect">
                <a:avLst/>
              </a:prstGeom>
              <a:blipFill>
                <a:blip r:embed="rId13"/>
                <a:stretch>
                  <a:fillRect b="-184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CA">
                    <a:noFill/>
                  </a:rPr>
                  <a:t> </a:t>
                </a:r>
              </a:p>
            </p:txBody>
          </p:sp>
        </mc:Fallback>
      </mc:AlternateContent>
      <p:sp>
        <p:nvSpPr>
          <p:cNvPr id="2" name="Rectangle 1">
            <a:extLst>
              <a:ext uri="{FF2B5EF4-FFF2-40B4-BE49-F238E27FC236}">
                <a16:creationId xmlns:a16="http://schemas.microsoft.com/office/drawing/2014/main" id="{E37797A0-7202-E4F0-D3F9-B71C9DF18F99}"/>
              </a:ext>
            </a:extLst>
          </p:cNvPr>
          <p:cNvSpPr/>
          <p:nvPr/>
        </p:nvSpPr>
        <p:spPr>
          <a:xfrm>
            <a:off x="2811715" y="3581400"/>
            <a:ext cx="6408485"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value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day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most important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because it is a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free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2" name="Text Box 74">
                <a:extLst>
                  <a:ext uri="{FF2B5EF4-FFF2-40B4-BE49-F238E27FC236}">
                    <a16:creationId xmlns:a16="http://schemas.microsoft.com/office/drawing/2014/main" id="{054AD463-1263-6777-2FC9-748C57FF781F}"/>
                  </a:ext>
                </a:extLst>
              </p:cNvPr>
              <p:cNvSpPr txBox="1">
                <a:spLocks noChangeArrowheads="1"/>
              </p:cNvSpPr>
              <p:nvPr/>
            </p:nvSpPr>
            <p:spPr bwMode="auto">
              <a:xfrm>
                <a:off x="3492501" y="762000"/>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42" name="Text Box 74">
                <a:extLst>
                  <a:ext uri="{FF2B5EF4-FFF2-40B4-BE49-F238E27FC236}">
                    <a16:creationId xmlns:a16="http://schemas.microsoft.com/office/drawing/2014/main" id="{AD44C8C8-3EBD-4201-A00D-E5F9D72C81EF}"/>
                  </a:ext>
                </a:extLst>
              </p:cNvPr>
              <p:cNvSpPr txBox="1">
                <a:spLocks noRot="1" noChangeAspect="1" noMove="1" noResize="1" noEditPoints="1" noAdjustHandles="1" noChangeArrowheads="1" noChangeShapeType="1" noTextEdit="1"/>
              </p:cNvSpPr>
              <p:nvPr/>
            </p:nvSpPr>
            <p:spPr bwMode="auto">
              <a:xfrm>
                <a:off x="3492501" y="762000"/>
                <a:ext cx="739305" cy="461665"/>
              </a:xfrm>
              <a:prstGeom prst="rect">
                <a:avLst/>
              </a:prstGeom>
              <a:blipFill>
                <a:blip r:embed="rId14"/>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81DBE1DF-AB8E-A3BB-C30D-74A9CAB08FF3}"/>
                  </a:ext>
                </a:extLst>
              </p:cNvPr>
              <p:cNvSpPr txBox="1">
                <a:spLocks noChangeArrowheads="1"/>
              </p:cNvSpPr>
              <p:nvPr/>
            </p:nvSpPr>
            <p:spPr bwMode="auto">
              <a:xfrm>
                <a:off x="1815353" y="3931041"/>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44" name="Text Box 74">
                <a:extLst>
                  <a:ext uri="{FF2B5EF4-FFF2-40B4-BE49-F238E27FC236}">
                    <a16:creationId xmlns:a16="http://schemas.microsoft.com/office/drawing/2014/main" id="{BD8BCF48-7750-4494-8BA0-9E0B5E3037F8}"/>
                  </a:ext>
                </a:extLst>
              </p:cNvPr>
              <p:cNvSpPr txBox="1">
                <a:spLocks noRot="1" noChangeAspect="1" noMove="1" noResize="1" noEditPoints="1" noAdjustHandles="1" noChangeArrowheads="1" noChangeShapeType="1" noTextEdit="1"/>
              </p:cNvSpPr>
              <p:nvPr/>
            </p:nvSpPr>
            <p:spPr bwMode="auto">
              <a:xfrm>
                <a:off x="1815353" y="3931041"/>
                <a:ext cx="739305" cy="461665"/>
              </a:xfrm>
              <a:prstGeom prst="rect">
                <a:avLst/>
              </a:prstGeom>
              <a:blipFill>
                <a:blip r:embed="rId15"/>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37" name="AutoShape 8">
            <a:extLst>
              <a:ext uri="{FF2B5EF4-FFF2-40B4-BE49-F238E27FC236}">
                <a16:creationId xmlns:a16="http://schemas.microsoft.com/office/drawing/2014/main" id="{F90D5B40-58A7-7F6B-81AC-A845D62002F3}"/>
              </a:ext>
            </a:extLst>
          </p:cNvPr>
          <p:cNvSpPr>
            <a:spLocks noChangeArrowheads="1"/>
          </p:cNvSpPr>
          <p:nvPr/>
        </p:nvSpPr>
        <p:spPr bwMode="auto">
          <a:xfrm>
            <a:off x="1828800" y="4572000"/>
            <a:ext cx="5868748" cy="827201"/>
          </a:xfrm>
          <a:prstGeom prst="wedgeRectCallout">
            <a:avLst>
              <a:gd name="adj1" fmla="val -53355"/>
              <a:gd name="adj2" fmla="val -38863"/>
            </a:avLst>
          </a:prstGeom>
          <a:solidFill>
            <a:srgbClr val="000066"/>
          </a:solidFill>
          <a:ln w="12700">
            <a:solidFill>
              <a:schemeClr val="accent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Whether the formula is true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depends on the values of these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free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variables.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54595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242"/>
                                        </p:tgtEl>
                                        <p:attrNameLst>
                                          <p:attrName>style.visibility</p:attrName>
                                        </p:attrNameLst>
                                      </p:cBhvr>
                                      <p:to>
                                        <p:strVal val="visible"/>
                                      </p:to>
                                    </p:set>
                                    <p:anim calcmode="lin" valueType="num">
                                      <p:cBhvr additive="base">
                                        <p:cTn id="7" dur="500" fill="hold"/>
                                        <p:tgtEl>
                                          <p:spTgt spid="10242"/>
                                        </p:tgtEl>
                                        <p:attrNameLst>
                                          <p:attrName>ppt_x</p:attrName>
                                        </p:attrNameLst>
                                      </p:cBhvr>
                                      <p:tavLst>
                                        <p:tav tm="0">
                                          <p:val>
                                            <p:strVal val="#ppt_x"/>
                                          </p:val>
                                        </p:tav>
                                        <p:tav tm="100000">
                                          <p:val>
                                            <p:strVal val="#ppt_x"/>
                                          </p:val>
                                        </p:tav>
                                      </p:tavLst>
                                    </p:anim>
                                    <p:anim calcmode="lin" valueType="num">
                                      <p:cBhvr additive="base">
                                        <p:cTn id="8" dur="500" fill="hold"/>
                                        <p:tgtEl>
                                          <p:spTgt spid="1024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500" fill="hold"/>
                                        <p:tgtEl>
                                          <p:spTgt spid="95"/>
                                        </p:tgtEl>
                                        <p:attrNameLst>
                                          <p:attrName>ppt_x</p:attrName>
                                        </p:attrNameLst>
                                      </p:cBhvr>
                                      <p:tavLst>
                                        <p:tav tm="0">
                                          <p:val>
                                            <p:strVal val="#ppt_x"/>
                                          </p:val>
                                        </p:tav>
                                        <p:tav tm="100000">
                                          <p:val>
                                            <p:strVal val="#ppt_x"/>
                                          </p:val>
                                        </p:tav>
                                      </p:tavLst>
                                    </p:anim>
                                    <p:anim calcmode="lin" valueType="num">
                                      <p:cBhvr additive="base">
                                        <p:cTn id="12" dur="5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51"/>
                                        </p:tgtEl>
                                        <p:attrNameLst>
                                          <p:attrName>style.visibility</p:attrName>
                                        </p:attrNameLst>
                                      </p:cBhvr>
                                      <p:to>
                                        <p:strVal val="visible"/>
                                      </p:to>
                                    </p:set>
                                    <p:anim calcmode="lin" valueType="num">
                                      <p:cBhvr additive="base">
                                        <p:cTn id="15" dur="500" fill="hold"/>
                                        <p:tgtEl>
                                          <p:spTgt spid="10251"/>
                                        </p:tgtEl>
                                        <p:attrNameLst>
                                          <p:attrName>ppt_x</p:attrName>
                                        </p:attrNameLst>
                                      </p:cBhvr>
                                      <p:tavLst>
                                        <p:tav tm="0">
                                          <p:val>
                                            <p:strVal val="#ppt_x"/>
                                          </p:val>
                                        </p:tav>
                                        <p:tav tm="100000">
                                          <p:val>
                                            <p:strVal val="#ppt_x"/>
                                          </p:val>
                                        </p:tav>
                                      </p:tavLst>
                                    </p:anim>
                                    <p:anim calcmode="lin" valueType="num">
                                      <p:cBhvr additive="base">
                                        <p:cTn id="16" dur="500" fill="hold"/>
                                        <p:tgtEl>
                                          <p:spTgt spid="1025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252"/>
                                        </p:tgtEl>
                                        <p:attrNameLst>
                                          <p:attrName>style.visibility</p:attrName>
                                        </p:attrNameLst>
                                      </p:cBhvr>
                                      <p:to>
                                        <p:strVal val="visible"/>
                                      </p:to>
                                    </p:set>
                                    <p:anim calcmode="lin" valueType="num">
                                      <p:cBhvr additive="base">
                                        <p:cTn id="19" dur="500" fill="hold"/>
                                        <p:tgtEl>
                                          <p:spTgt spid="10252"/>
                                        </p:tgtEl>
                                        <p:attrNameLst>
                                          <p:attrName>ppt_x</p:attrName>
                                        </p:attrNameLst>
                                      </p:cBhvr>
                                      <p:tavLst>
                                        <p:tav tm="0">
                                          <p:val>
                                            <p:strVal val="#ppt_x"/>
                                          </p:val>
                                        </p:tav>
                                        <p:tav tm="100000">
                                          <p:val>
                                            <p:strVal val="#ppt_x"/>
                                          </p:val>
                                        </p:tav>
                                      </p:tavLst>
                                    </p:anim>
                                    <p:anim calcmode="lin" valueType="num">
                                      <p:cBhvr additive="base">
                                        <p:cTn id="20" dur="500" fill="hold"/>
                                        <p:tgtEl>
                                          <p:spTgt spid="1025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anim calcmode="lin" valueType="num">
                                      <p:cBhvr additive="base">
                                        <p:cTn id="23" dur="500" fill="hold"/>
                                        <p:tgtEl>
                                          <p:spTgt spid="108"/>
                                        </p:tgtEl>
                                        <p:attrNameLst>
                                          <p:attrName>ppt_x</p:attrName>
                                        </p:attrNameLst>
                                      </p:cBhvr>
                                      <p:tavLst>
                                        <p:tav tm="0">
                                          <p:val>
                                            <p:strVal val="#ppt_x"/>
                                          </p:val>
                                        </p:tav>
                                        <p:tav tm="100000">
                                          <p:val>
                                            <p:strVal val="#ppt_x"/>
                                          </p:val>
                                        </p:tav>
                                      </p:tavLst>
                                    </p:anim>
                                    <p:anim calcmode="lin" valueType="num">
                                      <p:cBhvr additive="base">
                                        <p:cTn id="24" dur="500" fill="hold"/>
                                        <p:tgtEl>
                                          <p:spTgt spid="10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ppt_x"/>
                                          </p:val>
                                        </p:tav>
                                        <p:tav tm="100000">
                                          <p:val>
                                            <p:strVal val="#ppt_x"/>
                                          </p:val>
                                        </p:tav>
                                      </p:tavLst>
                                    </p:anim>
                                    <p:anim calcmode="lin" valueType="num">
                                      <p:cBhvr additive="base">
                                        <p:cTn id="2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8"/>
                                        </p:tgtEl>
                                        <p:attrNameLst>
                                          <p:attrName>style.visibility</p:attrName>
                                        </p:attrNameLst>
                                      </p:cBhvr>
                                      <p:to>
                                        <p:strVal val="visible"/>
                                      </p:to>
                                    </p:set>
                                    <p:anim calcmode="lin" valueType="num">
                                      <p:cBhvr additive="base">
                                        <p:cTn id="33" dur="500" fill="hold"/>
                                        <p:tgtEl>
                                          <p:spTgt spid="98"/>
                                        </p:tgtEl>
                                        <p:attrNameLst>
                                          <p:attrName>ppt_x</p:attrName>
                                        </p:attrNameLst>
                                      </p:cBhvr>
                                      <p:tavLst>
                                        <p:tav tm="0">
                                          <p:val>
                                            <p:strVal val="0-#ppt_w/2"/>
                                          </p:val>
                                        </p:tav>
                                        <p:tav tm="100000">
                                          <p:val>
                                            <p:strVal val="#ppt_x"/>
                                          </p:val>
                                        </p:tav>
                                      </p:tavLst>
                                    </p:anim>
                                    <p:anim calcmode="lin" valueType="num">
                                      <p:cBhvr additive="base">
                                        <p:cTn id="34" dur="500" fill="hold"/>
                                        <p:tgtEl>
                                          <p:spTgt spid="98"/>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97"/>
                                        </p:tgtEl>
                                        <p:attrNameLst>
                                          <p:attrName>style.visibility</p:attrName>
                                        </p:attrNameLst>
                                      </p:cBhvr>
                                      <p:to>
                                        <p:strVal val="visible"/>
                                      </p:to>
                                    </p:set>
                                    <p:anim calcmode="lin" valueType="num">
                                      <p:cBhvr additive="base">
                                        <p:cTn id="37" dur="500" fill="hold"/>
                                        <p:tgtEl>
                                          <p:spTgt spid="97"/>
                                        </p:tgtEl>
                                        <p:attrNameLst>
                                          <p:attrName>ppt_x</p:attrName>
                                        </p:attrNameLst>
                                      </p:cBhvr>
                                      <p:tavLst>
                                        <p:tav tm="0">
                                          <p:val>
                                            <p:strVal val="0-#ppt_w/2"/>
                                          </p:val>
                                        </p:tav>
                                        <p:tav tm="100000">
                                          <p:val>
                                            <p:strVal val="#ppt_x"/>
                                          </p:val>
                                        </p:tav>
                                      </p:tavLst>
                                    </p:anim>
                                    <p:anim calcmode="lin" valueType="num">
                                      <p:cBhvr additive="base">
                                        <p:cTn id="38"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0-#ppt_w/2"/>
                                          </p:val>
                                        </p:tav>
                                        <p:tav tm="100000">
                                          <p:val>
                                            <p:strVal val="#ppt_x"/>
                                          </p:val>
                                        </p:tav>
                                      </p:tavLst>
                                    </p:anim>
                                    <p:anim calcmode="lin" valueType="num">
                                      <p:cBhvr additive="base">
                                        <p:cTn id="44" dur="500" fill="hold"/>
                                        <p:tgtEl>
                                          <p:spTgt spid="36"/>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0-#ppt_w/2"/>
                                          </p:val>
                                        </p:tav>
                                        <p:tav tm="100000">
                                          <p:val>
                                            <p:strVal val="#ppt_x"/>
                                          </p:val>
                                        </p:tav>
                                      </p:tavLst>
                                    </p:anim>
                                    <p:anim calcmode="lin" valueType="num">
                                      <p:cBhvr additive="base">
                                        <p:cTn id="4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
                                            <p:txEl>
                                              <p:pRg st="0" end="0"/>
                                            </p:txEl>
                                          </p:spTgt>
                                        </p:tgtEl>
                                        <p:attrNameLst>
                                          <p:attrName>style.visibility</p:attrName>
                                        </p:attrNameLst>
                                      </p:cBhvr>
                                      <p:to>
                                        <p:strVal val="visible"/>
                                      </p:to>
                                    </p:set>
                                    <p:anim calcmode="lin" valueType="num">
                                      <p:cBhvr additive="base">
                                        <p:cTn id="5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2">
                                            <p:txEl>
                                              <p:pRg st="1" end="1"/>
                                            </p:txEl>
                                          </p:spTgt>
                                        </p:tgtEl>
                                        <p:attrNameLst>
                                          <p:attrName>style.visibility</p:attrName>
                                        </p:attrNameLst>
                                      </p:cBhvr>
                                      <p:to>
                                        <p:strVal val="visible"/>
                                      </p:to>
                                    </p:set>
                                    <p:anim calcmode="lin" valueType="num">
                                      <p:cBhvr additive="base">
                                        <p:cTn id="57"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7"/>
                                        </p:tgtEl>
                                        <p:attrNameLst>
                                          <p:attrName>style.visibility</p:attrName>
                                        </p:attrNameLst>
                                      </p:cBhvr>
                                      <p:to>
                                        <p:strVal val="visible"/>
                                      </p:to>
                                    </p:set>
                                    <p:anim calcmode="lin" valueType="num">
                                      <p:cBhvr additive="base">
                                        <p:cTn id="63" dur="500" fill="hold"/>
                                        <p:tgtEl>
                                          <p:spTgt spid="37"/>
                                        </p:tgtEl>
                                        <p:attrNameLst>
                                          <p:attrName>ppt_x</p:attrName>
                                        </p:attrNameLst>
                                      </p:cBhvr>
                                      <p:tavLst>
                                        <p:tav tm="0">
                                          <p:val>
                                            <p:strVal val="#ppt_x"/>
                                          </p:val>
                                        </p:tav>
                                        <p:tav tm="100000">
                                          <p:val>
                                            <p:strVal val="#ppt_x"/>
                                          </p:val>
                                        </p:tav>
                                      </p:tavLst>
                                    </p:anim>
                                    <p:anim calcmode="lin" valueType="num">
                                      <p:cBhvr additive="base">
                                        <p:cTn id="6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additive="base">
                                        <p:cTn id="69" dur="500" fill="hold"/>
                                        <p:tgtEl>
                                          <p:spTgt spid="41"/>
                                        </p:tgtEl>
                                        <p:attrNameLst>
                                          <p:attrName>ppt_x</p:attrName>
                                        </p:attrNameLst>
                                      </p:cBhvr>
                                      <p:tavLst>
                                        <p:tav tm="0">
                                          <p:val>
                                            <p:strVal val="0-#ppt_w/2"/>
                                          </p:val>
                                        </p:tav>
                                        <p:tav tm="100000">
                                          <p:val>
                                            <p:strVal val="#ppt_x"/>
                                          </p:val>
                                        </p:tav>
                                      </p:tavLst>
                                    </p:anim>
                                    <p:anim calcmode="lin" valueType="num">
                                      <p:cBhvr additive="base">
                                        <p:cTn id="70"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08" grpId="0"/>
      <p:bldP spid="95" grpId="0"/>
      <p:bldP spid="97" grpId="0" animBg="1"/>
      <p:bldP spid="36" grpId="0" animBg="1"/>
      <p:bldP spid="41" grpId="0"/>
      <p:bldP spid="42" grpId="0"/>
      <p:bldP spid="44" grpId="0"/>
      <p:bldP spid="37"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4022D8-F432-92B4-5115-1D8981B62E7D}"/>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CA2762CB-21C0-2F84-9466-A0844F785DF6}"/>
              </a:ext>
            </a:extLst>
          </p:cNvPr>
          <p:cNvSpPr>
            <a:spLocks noGrp="1" noChangeArrowheads="1"/>
          </p:cNvSpPr>
          <p:nvPr>
            <p:ph type="title"/>
          </p:nvPr>
        </p:nvSpPr>
        <p:spPr>
          <a:xfrm>
            <a:off x="685800" y="-152400"/>
            <a:ext cx="7772400" cy="1143000"/>
          </a:xfrm>
        </p:spPr>
        <p:txBody>
          <a:bodyPr/>
          <a:lstStyle/>
          <a:p>
            <a:pPr eaLnBrk="1" hangingPunct="1"/>
            <a:r>
              <a:rPr lang="en-US" altLang="en-US"/>
              <a:t>Understanding </a:t>
            </a:r>
            <a:r>
              <a:rPr lang="en-US" altLang="en-US" dirty="0"/>
              <a:t>from the Inside</a:t>
            </a:r>
            <a:endParaRPr lang="en-CA" altLang="en-US" dirty="0"/>
          </a:p>
        </p:txBody>
      </p:sp>
      <p:pic>
        <p:nvPicPr>
          <p:cNvPr id="10251" name="Picture 29">
            <a:extLst>
              <a:ext uri="{FF2B5EF4-FFF2-40B4-BE49-F238E27FC236}">
                <a16:creationId xmlns:a16="http://schemas.microsoft.com/office/drawing/2014/main" id="{46FCEAFE-DD56-BCAF-BC39-CD50019BB1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a:extLst>
              <a:ext uri="{FF2B5EF4-FFF2-40B4-BE49-F238E27FC236}">
                <a16:creationId xmlns:a16="http://schemas.microsoft.com/office/drawing/2014/main" id="{9186EFE9-382D-1737-B14F-9980EF7C3B46}"/>
              </a:ext>
            </a:extLst>
          </p:cNvPr>
          <p:cNvGrpSpPr>
            <a:grpSpLocks/>
          </p:cNvGrpSpPr>
          <p:nvPr/>
        </p:nvGrpSpPr>
        <p:grpSpPr bwMode="auto">
          <a:xfrm>
            <a:off x="7086600" y="762000"/>
            <a:ext cx="2116138" cy="1524000"/>
            <a:chOff x="3216" y="1680"/>
            <a:chExt cx="2544" cy="2020"/>
          </a:xfrm>
        </p:grpSpPr>
        <p:sp>
          <p:nvSpPr>
            <p:cNvPr id="10314" name="Rectangle 30">
              <a:extLst>
                <a:ext uri="{FF2B5EF4-FFF2-40B4-BE49-F238E27FC236}">
                  <a16:creationId xmlns:a16="http://schemas.microsoft.com/office/drawing/2014/main" id="{5D712C8E-3BE3-5207-CC96-A89999E0E356}"/>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5" name="Rectangle 31">
              <a:extLst>
                <a:ext uri="{FF2B5EF4-FFF2-40B4-BE49-F238E27FC236}">
                  <a16:creationId xmlns:a16="http://schemas.microsoft.com/office/drawing/2014/main" id="{F70F8699-6189-895B-98FE-A6009E35A85F}"/>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6" name="Rectangle 32">
              <a:extLst>
                <a:ext uri="{FF2B5EF4-FFF2-40B4-BE49-F238E27FC236}">
                  <a16:creationId xmlns:a16="http://schemas.microsoft.com/office/drawing/2014/main" id="{DFD96D0A-AC6B-3865-FBDA-BD9E76949F1B}"/>
                </a:ext>
              </a:extLst>
            </p:cNvPr>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7" name="Rectangle 33">
              <a:extLst>
                <a:ext uri="{FF2B5EF4-FFF2-40B4-BE49-F238E27FC236}">
                  <a16:creationId xmlns:a16="http://schemas.microsoft.com/office/drawing/2014/main" id="{A93B9652-BA16-DAB4-4AE9-56D940C4767C}"/>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8" name="Rectangle 34">
              <a:extLst>
                <a:ext uri="{FF2B5EF4-FFF2-40B4-BE49-F238E27FC236}">
                  <a16:creationId xmlns:a16="http://schemas.microsoft.com/office/drawing/2014/main" id="{BC172DE7-79E7-47A1-E85F-13E50C093ECF}"/>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9" name="Rectangle 35">
              <a:extLst>
                <a:ext uri="{FF2B5EF4-FFF2-40B4-BE49-F238E27FC236}">
                  <a16:creationId xmlns:a16="http://schemas.microsoft.com/office/drawing/2014/main" id="{A951921D-A99C-0303-DE19-B65327A3A7E0}"/>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0" name="Rectangle 36">
              <a:extLst>
                <a:ext uri="{FF2B5EF4-FFF2-40B4-BE49-F238E27FC236}">
                  <a16:creationId xmlns:a16="http://schemas.microsoft.com/office/drawing/2014/main" id="{EFEFDEDB-5744-0906-4065-CAB232BCA163}"/>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1" name="Rectangle 37">
              <a:extLst>
                <a:ext uri="{FF2B5EF4-FFF2-40B4-BE49-F238E27FC236}">
                  <a16:creationId xmlns:a16="http://schemas.microsoft.com/office/drawing/2014/main" id="{78B56033-6458-A3C7-F90F-F30A0C56BCB0}"/>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2" name="Freeform 38">
              <a:extLst>
                <a:ext uri="{FF2B5EF4-FFF2-40B4-BE49-F238E27FC236}">
                  <a16:creationId xmlns:a16="http://schemas.microsoft.com/office/drawing/2014/main" id="{D7F1C5C1-825F-1B5D-B484-C7F8B5F1ED59}"/>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3" name="Line 39">
              <a:extLst>
                <a:ext uri="{FF2B5EF4-FFF2-40B4-BE49-F238E27FC236}">
                  <a16:creationId xmlns:a16="http://schemas.microsoft.com/office/drawing/2014/main" id="{AF165DDC-C81C-B671-0761-1949E022C442}"/>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4" name="Freeform 40">
              <a:extLst>
                <a:ext uri="{FF2B5EF4-FFF2-40B4-BE49-F238E27FC236}">
                  <a16:creationId xmlns:a16="http://schemas.microsoft.com/office/drawing/2014/main" id="{8F7A0431-94D5-48E0-6843-C77249213C0D}"/>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5" name="Line 41">
              <a:extLst>
                <a:ext uri="{FF2B5EF4-FFF2-40B4-BE49-F238E27FC236}">
                  <a16:creationId xmlns:a16="http://schemas.microsoft.com/office/drawing/2014/main" id="{B84316B0-3945-C07A-6D19-5AB614736C41}"/>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326" name="Picture 43" descr="j0396724">
              <a:extLst>
                <a:ext uri="{FF2B5EF4-FFF2-40B4-BE49-F238E27FC236}">
                  <a16:creationId xmlns:a16="http://schemas.microsoft.com/office/drawing/2014/main" id="{DBF99E23-A1E0-9985-11B9-F6A92F91AB0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a:extLst>
                <a:ext uri="{FF2B5EF4-FFF2-40B4-BE49-F238E27FC236}">
                  <a16:creationId xmlns:a16="http://schemas.microsoft.com/office/drawing/2014/main" id="{8CDF8AC5-99D2-0C37-5041-00DADF29A94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a:extLst>
                <a:ext uri="{FF2B5EF4-FFF2-40B4-BE49-F238E27FC236}">
                  <a16:creationId xmlns:a16="http://schemas.microsoft.com/office/drawing/2014/main" id="{B5FC0C14-A725-8AD2-5585-E94379283CE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a:extLst>
                <a:ext uri="{FF2B5EF4-FFF2-40B4-BE49-F238E27FC236}">
                  <a16:creationId xmlns:a16="http://schemas.microsoft.com/office/drawing/2014/main" id="{E0D58357-5909-57A7-6B0F-C7AD43442CBF}"/>
                </a:ext>
              </a:extLst>
            </p:cNvPr>
            <p:cNvGrpSpPr>
              <a:grpSpLocks/>
            </p:cNvGrpSpPr>
            <p:nvPr/>
          </p:nvGrpSpPr>
          <p:grpSpPr bwMode="auto">
            <a:xfrm>
              <a:off x="3216" y="1728"/>
              <a:ext cx="478" cy="1920"/>
              <a:chOff x="3330" y="1728"/>
              <a:chExt cx="478" cy="1920"/>
            </a:xfrm>
          </p:grpSpPr>
          <p:pic>
            <p:nvPicPr>
              <p:cNvPr id="10331" name="Picture 47" descr="j0232906">
                <a:extLst>
                  <a:ext uri="{FF2B5EF4-FFF2-40B4-BE49-F238E27FC236}">
                    <a16:creationId xmlns:a16="http://schemas.microsoft.com/office/drawing/2014/main" id="{0DD430E2-F939-4C0A-5E3B-ED7FF7446BB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a:extLst>
                  <a:ext uri="{FF2B5EF4-FFF2-40B4-BE49-F238E27FC236}">
                    <a16:creationId xmlns:a16="http://schemas.microsoft.com/office/drawing/2014/main" id="{58A58241-BBAB-D8E8-5334-5C3F5661AD1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a:extLst>
                  <a:ext uri="{FF2B5EF4-FFF2-40B4-BE49-F238E27FC236}">
                    <a16:creationId xmlns:a16="http://schemas.microsoft.com/office/drawing/2014/main" id="{D07DB1BF-C73B-9E72-6943-150FFF3528D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a:extLst>
                  <a:ext uri="{FF2B5EF4-FFF2-40B4-BE49-F238E27FC236}">
                    <a16:creationId xmlns:a16="http://schemas.microsoft.com/office/drawing/2014/main" id="{3176DB42-421D-8CEA-7460-4F0B74779EE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a:extLst>
                <a:ext uri="{FF2B5EF4-FFF2-40B4-BE49-F238E27FC236}">
                  <a16:creationId xmlns:a16="http://schemas.microsoft.com/office/drawing/2014/main" id="{68FF240B-F782-02A4-7753-E3948A399E7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a:extLst>
              <a:ext uri="{FF2B5EF4-FFF2-40B4-BE49-F238E27FC236}">
                <a16:creationId xmlns:a16="http://schemas.microsoft.com/office/drawing/2014/main" id="{B6BC0A78-67CB-C944-5CC7-F91E190D2F7E}"/>
              </a:ext>
            </a:extLst>
          </p:cNvPr>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95" name="Text Box 74">
            <a:extLst>
              <a:ext uri="{FF2B5EF4-FFF2-40B4-BE49-F238E27FC236}">
                <a16:creationId xmlns:a16="http://schemas.microsoft.com/office/drawing/2014/main" id="{A39028C7-F7EC-149A-D2E3-49F9D86F9C2A}"/>
              </a:ext>
            </a:extLst>
          </p:cNvPr>
          <p:cNvSpPr txBox="1">
            <a:spLocks noChangeArrowheads="1"/>
          </p:cNvSpPr>
          <p:nvPr/>
        </p:nvSpPr>
        <p:spPr bwMode="auto">
          <a:xfrm>
            <a:off x="1274931" y="762000"/>
            <a:ext cx="3068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       )</a:t>
            </a:r>
          </a:p>
        </p:txBody>
      </p:sp>
      <p:sp>
        <p:nvSpPr>
          <p:cNvPr id="97" name="AutoShape 8">
            <a:extLst>
              <a:ext uri="{FF2B5EF4-FFF2-40B4-BE49-F238E27FC236}">
                <a16:creationId xmlns:a16="http://schemas.microsoft.com/office/drawing/2014/main" id="{244D17C9-574C-F512-F152-BB8EED1599BB}"/>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7E24C1D4-E90A-F28D-94D9-21B4DEF2818A}"/>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a:extLst>
              <a:ext uri="{FF2B5EF4-FFF2-40B4-BE49-F238E27FC236}">
                <a16:creationId xmlns:a16="http://schemas.microsoft.com/office/drawing/2014/main" id="{7F2A0E1A-A25A-21FB-5C77-5CED910DC8E4}"/>
              </a:ext>
            </a:extLst>
          </p:cNvPr>
          <p:cNvSpPr>
            <a:spLocks noChangeArrowheads="1"/>
          </p:cNvSpPr>
          <p:nvPr/>
        </p:nvSpPr>
        <p:spPr bwMode="auto">
          <a:xfrm>
            <a:off x="533401" y="2839421"/>
            <a:ext cx="8290030" cy="1562067"/>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statement most about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time</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1" name="Text Box 74">
                <a:extLst>
                  <a:ext uri="{FF2B5EF4-FFF2-40B4-BE49-F238E27FC236}">
                    <a16:creationId xmlns:a16="http://schemas.microsoft.com/office/drawing/2014/main" id="{562DACD2-87C1-0FEC-9643-A8694089E700}"/>
                  </a:ext>
                </a:extLst>
              </p:cNvPr>
              <p:cNvSpPr txBox="1">
                <a:spLocks noChangeArrowheads="1"/>
              </p:cNvSpPr>
              <p:nvPr/>
            </p:nvSpPr>
            <p:spPr bwMode="auto">
              <a:xfrm>
                <a:off x="1318724" y="1138535"/>
                <a:ext cx="240482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r>
                        <a:rPr kumimoji="0" lang="en-CA"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 </m:t>
                      </m:r>
                      <m:r>
                        <m:rPr>
                          <m:sty m:val="p"/>
                        </m:rP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Property</m:t>
                      </m:r>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m:t>
                      </m:r>
                      <m:r>
                        <m:rPr>
                          <m:sty m:val="p"/>
                        </m:rPr>
                        <a:rPr kumimoji="0" lang="en-US" altLang="en-US" sz="2400" b="0" i="1"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m:t>
                      </m:r>
                    </m:oMath>
                  </m:oMathPara>
                </a14:m>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mc:Choice>
        <mc:Fallback xmlns="">
          <p:sp>
            <p:nvSpPr>
              <p:cNvPr id="41" name="Text Box 74"/>
              <p:cNvSpPr txBox="1">
                <a:spLocks noRot="1" noChangeAspect="1" noMove="1" noResize="1" noEditPoints="1" noAdjustHandles="1" noChangeArrowheads="1" noChangeShapeType="1" noTextEdit="1"/>
              </p:cNvSpPr>
              <p:nvPr/>
            </p:nvSpPr>
            <p:spPr bwMode="auto">
              <a:xfrm>
                <a:off x="1318724" y="1138535"/>
                <a:ext cx="2404826" cy="461665"/>
              </a:xfrm>
              <a:prstGeom prst="rect">
                <a:avLst/>
              </a:prstGeom>
              <a:blipFill>
                <a:blip r:embed="rId13"/>
                <a:stretch>
                  <a:fillRect b="-184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D097F306-8309-5D52-7F25-1F2A2FEE1F19}"/>
                  </a:ext>
                </a:extLst>
              </p:cNvPr>
              <p:cNvSpPr txBox="1">
                <a:spLocks noChangeArrowheads="1"/>
              </p:cNvSpPr>
              <p:nvPr/>
            </p:nvSpPr>
            <p:spPr bwMode="auto">
              <a:xfrm>
                <a:off x="1815353" y="3931041"/>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mc:Choice>
        <mc:Fallback xmlns="">
          <p:sp>
            <p:nvSpPr>
              <p:cNvPr id="44" name="Text Box 74">
                <a:extLst>
                  <a:ext uri="{FF2B5EF4-FFF2-40B4-BE49-F238E27FC236}">
                    <a16:creationId xmlns:a16="http://schemas.microsoft.com/office/drawing/2014/main" id="{BD8BCF48-7750-4494-8BA0-9E0B5E3037F8}"/>
                  </a:ext>
                </a:extLst>
              </p:cNvPr>
              <p:cNvSpPr txBox="1">
                <a:spLocks noRot="1" noChangeAspect="1" noMove="1" noResize="1" noEditPoints="1" noAdjustHandles="1" noChangeArrowheads="1" noChangeShapeType="1" noTextEdit="1"/>
              </p:cNvSpPr>
              <p:nvPr/>
            </p:nvSpPr>
            <p:spPr bwMode="auto">
              <a:xfrm>
                <a:off x="1815353" y="3931041"/>
                <a:ext cx="739305" cy="461665"/>
              </a:xfrm>
              <a:prstGeom prst="rect">
                <a:avLst/>
              </a:prstGeom>
              <a:blipFill>
                <a:blip r:embed="rId14"/>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AutoShape 8">
                <a:extLst>
                  <a:ext uri="{FF2B5EF4-FFF2-40B4-BE49-F238E27FC236}">
                    <a16:creationId xmlns:a16="http://schemas.microsoft.com/office/drawing/2014/main" id="{83D29361-A177-75ED-BC6E-A4D41BB0A1E9}"/>
                  </a:ext>
                </a:extLst>
              </p:cNvPr>
              <p:cNvSpPr>
                <a:spLocks noChangeArrowheads="1"/>
              </p:cNvSpPr>
              <p:nvPr/>
            </p:nvSpPr>
            <p:spPr bwMode="auto">
              <a:xfrm>
                <a:off x="926605" y="4648200"/>
                <a:ext cx="4712195" cy="1902444"/>
              </a:xfrm>
              <a:prstGeom prst="wedgeRectCallout">
                <a:avLst>
                  <a:gd name="adj1" fmla="val -45099"/>
                  <a:gd name="adj2" fmla="val -79290"/>
                </a:avLst>
              </a:prstGeom>
              <a:noFill/>
              <a:ln w="12700">
                <a:solidFill>
                  <a:srgbClr val="4D0201"/>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On </a:t>
                </a:r>
                <a:r>
                  <a:rPr kumimoji="0" lang="en-CA" altLang="en-US" sz="2400" b="0" i="0" u="none" strike="noStrike" kern="1200" cap="none" spc="0" normalizeH="0" baseline="0" noProof="0">
                    <a:ln>
                      <a:noFill/>
                    </a:ln>
                    <a:solidFill>
                      <a:srgbClr val="00FF00"/>
                    </a:solidFill>
                    <a:effectLst/>
                    <a:uLnTx/>
                    <a:uFillTx/>
                    <a:latin typeface="Times New Roman" pitchFamily="18" charset="0"/>
                    <a:ea typeface="+mn-ea"/>
                    <a:cs typeface="+mn-cs"/>
                  </a:rPr>
                  <a:t>Saturday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we are partying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drunk.</a:t>
                </a:r>
              </a:p>
              <a:p>
                <a:pPr marL="342900" marR="0" lvl="0" indent="-342900" algn="l" defTabSz="914400" rtl="0" eaLnBrk="1" fontAlgn="base" latinLnBrk="0" hangingPunct="1">
                  <a:lnSpc>
                    <a:spcPct val="100000"/>
                  </a:lnSpc>
                  <a:spcBef>
                    <a:spcPct val="0"/>
                  </a:spcBef>
                  <a:spcAft>
                    <a:spcPct val="0"/>
                  </a:spcAft>
                  <a:buClrTx/>
                  <a:buSzTx/>
                  <a:buFontTx/>
                  <a:buChar char="•"/>
                  <a:tabLst/>
                  <a:defRPr/>
                </a:pPr>
                <a14:m>
                  <m:oMath xmlns:m="http://schemas.openxmlformats.org/officeDocument/2006/math">
                    <m:r>
                      <m:rPr>
                        <m:sty m:val="p"/>
                      </m:rPr>
                      <a:rPr kumimoji="0" lang="en-CA" altLang="en-US" sz="2400" b="0" i="0" u="none" strike="noStrike" kern="1200" cap="none" spc="0" normalizeH="0" baseline="0" noProof="0" dirty="0">
                        <a:ln>
                          <a:noFill/>
                        </a:ln>
                        <a:solidFill>
                          <a:srgbClr val="FFC000"/>
                        </a:solidFill>
                        <a:effectLst/>
                        <a:uLnTx/>
                        <a:uFillTx/>
                        <a:latin typeface="Cambria Math" panose="02040503050406030204" pitchFamily="18" charset="0"/>
                        <a:ea typeface="+mn-ea"/>
                        <a:cs typeface="+mn-cs"/>
                        <a:sym typeface="Symbol" panose="05050102010706020507" pitchFamily="18" charset="2"/>
                      </a:rPr>
                      <m:t>Property</m:t>
                    </m:r>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rPr>
                      <m:t>(</m:t>
                    </m:r>
                    <m:r>
                      <m:rPr>
                        <m:nor/>
                      </m:rPr>
                      <a:rPr kumimoji="0" lang="en-CA" altLang="en-US" sz="2400" b="0" i="0" u="none" strike="noStrike" kern="1200" cap="none" spc="0" normalizeH="0" baseline="0" noProof="0" dirty="0" smtClean="0">
                        <a:ln>
                          <a:noFill/>
                        </a:ln>
                        <a:solidFill>
                          <a:srgbClr val="00FF00"/>
                        </a:solidFill>
                        <a:effectLst/>
                        <a:uLnTx/>
                        <a:uFillTx/>
                        <a:latin typeface="Times New Roman" pitchFamily="18" charset="0"/>
                        <a:ea typeface="+mn-ea"/>
                        <a:cs typeface="+mn-cs"/>
                      </a:rPr>
                      <m:t>Saturday</m:t>
                    </m:r>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 true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On </a:t>
                </a:r>
                <a:r>
                  <a:rPr kumimoji="0" lang="en-CA" altLang="en-US" sz="2400" b="0" i="0" u="none" strike="noStrike" kern="1200" cap="none" spc="0" normalizeH="0" baseline="0" noProof="0">
                    <a:ln>
                      <a:noFill/>
                    </a:ln>
                    <a:solidFill>
                      <a:srgbClr val="00FF00"/>
                    </a:solidFill>
                    <a:effectLst/>
                    <a:uLnTx/>
                    <a:uFillTx/>
                    <a:latin typeface="Times New Roman" pitchFamily="18" charset="0"/>
                    <a:ea typeface="+mn-ea"/>
                    <a:cs typeface="+mn-cs"/>
                  </a:rPr>
                  <a:t>Monday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we are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work sober. </a:t>
                </a:r>
              </a:p>
              <a:p>
                <a:pPr marL="342900" marR="0" lvl="0" indent="-342900" algn="l" defTabSz="914400" rtl="0" eaLnBrk="1" fontAlgn="base" latinLnBrk="0" hangingPunct="1">
                  <a:lnSpc>
                    <a:spcPct val="100000"/>
                  </a:lnSpc>
                  <a:spcBef>
                    <a:spcPct val="0"/>
                  </a:spcBef>
                  <a:spcAft>
                    <a:spcPct val="0"/>
                  </a:spcAft>
                  <a:buClrTx/>
                  <a:buSzTx/>
                  <a:buFontTx/>
                  <a:buChar char="•"/>
                  <a:tabLst/>
                  <a:defRPr/>
                </a:pPr>
                <a14:m>
                  <m:oMath xmlns:m="http://schemas.openxmlformats.org/officeDocument/2006/math">
                    <m:r>
                      <m:rPr>
                        <m:sty m:val="p"/>
                      </m:rPr>
                      <a:rPr kumimoji="0" lang="en-CA" altLang="en-US" sz="2400" b="0" i="0" u="none" strike="noStrike" kern="1200" cap="none" spc="0" normalizeH="0" baseline="0" noProof="0" dirty="0">
                        <a:ln>
                          <a:noFill/>
                        </a:ln>
                        <a:solidFill>
                          <a:srgbClr val="FFC000"/>
                        </a:solidFill>
                        <a:effectLst/>
                        <a:uLnTx/>
                        <a:uFillTx/>
                        <a:latin typeface="Cambria Math" panose="02040503050406030204" pitchFamily="18" charset="0"/>
                        <a:ea typeface="+mn-ea"/>
                        <a:cs typeface="+mn-cs"/>
                        <a:sym typeface="Symbol" panose="05050102010706020507" pitchFamily="18" charset="2"/>
                      </a:rPr>
                      <m:t>Property</m:t>
                    </m:r>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rPr>
                      <m:t>(</m:t>
                    </m:r>
                    <m:r>
                      <m:rPr>
                        <m:nor/>
                      </m:rPr>
                      <a:rPr kumimoji="0" lang="en-CA" altLang="en-US" sz="2400" b="0" i="0" u="none" strike="noStrike" kern="1200" cap="none" spc="0" normalizeH="0" baseline="0" noProof="0" dirty="0" smtClean="0">
                        <a:ln>
                          <a:noFill/>
                        </a:ln>
                        <a:solidFill>
                          <a:srgbClr val="00FF00"/>
                        </a:solidFill>
                        <a:effectLst/>
                        <a:uLnTx/>
                        <a:uFillTx/>
                        <a:latin typeface="Times New Roman" pitchFamily="18" charset="0"/>
                        <a:ea typeface="+mn-ea"/>
                        <a:cs typeface="+mn-cs"/>
                      </a:rPr>
                      <m:t>Monday</m:t>
                    </m:r>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mn-cs"/>
                  </a:rPr>
                  <a:t>= false</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says a lot about the </a:t>
                </a:r>
                <a:r>
                  <a:rPr kumimoji="0" lang="en-US" altLang="en-US" sz="2400" b="0" i="0" u="none" strike="noStrike" kern="1200" cap="none" spc="0" normalizeH="0" baseline="0" noProof="0">
                    <a:ln>
                      <a:noFill/>
                    </a:ln>
                    <a:solidFill>
                      <a:srgbClr val="00FF00"/>
                    </a:solidFill>
                    <a:effectLst/>
                    <a:uLnTx/>
                    <a:uFillTx/>
                    <a:latin typeface="Times New Roman" pitchFamily="18" charset="0"/>
                    <a:ea typeface="+mn-ea"/>
                    <a:cs typeface="+mn-cs"/>
                  </a:rPr>
                  <a:t>day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mc:Choice>
        <mc:Fallback xmlns="">
          <p:sp>
            <p:nvSpPr>
              <p:cNvPr id="38" name="AutoShape 8"/>
              <p:cNvSpPr>
                <a:spLocks noRot="1" noChangeAspect="1" noMove="1" noResize="1" noEditPoints="1" noAdjustHandles="1" noChangeArrowheads="1" noChangeShapeType="1" noTextEdit="1"/>
              </p:cNvSpPr>
              <p:nvPr/>
            </p:nvSpPr>
            <p:spPr bwMode="auto">
              <a:xfrm>
                <a:off x="926605" y="4648200"/>
                <a:ext cx="4712195" cy="1902444"/>
              </a:xfrm>
              <a:prstGeom prst="wedgeRectCallout">
                <a:avLst>
                  <a:gd name="adj1" fmla="val -45099"/>
                  <a:gd name="adj2" fmla="val -79290"/>
                </a:avLst>
              </a:prstGeom>
              <a:blipFill>
                <a:blip r:embed="rId15"/>
                <a:stretch>
                  <a:fillRect l="-1806" b="-5897"/>
                </a:stretch>
              </a:blip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ext Box 74">
                <a:extLst>
                  <a:ext uri="{FF2B5EF4-FFF2-40B4-BE49-F238E27FC236}">
                    <a16:creationId xmlns:a16="http://schemas.microsoft.com/office/drawing/2014/main" id="{2C666967-9971-06E9-0964-B2DB617CFBCE}"/>
                  </a:ext>
                </a:extLst>
              </p:cNvPr>
              <p:cNvSpPr txBox="1">
                <a:spLocks noChangeArrowheads="1"/>
              </p:cNvSpPr>
              <p:nvPr/>
            </p:nvSpPr>
            <p:spPr bwMode="auto">
              <a:xfrm>
                <a:off x="3492501" y="762000"/>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37" name="Text Box 74">
                <a:extLst>
                  <a:ext uri="{FF2B5EF4-FFF2-40B4-BE49-F238E27FC236}">
                    <a16:creationId xmlns:a16="http://schemas.microsoft.com/office/drawing/2014/main" id="{AD44C8C8-3EBD-4201-A00D-E5F9D72C81EF}"/>
                  </a:ext>
                </a:extLst>
              </p:cNvPr>
              <p:cNvSpPr txBox="1">
                <a:spLocks noRot="1" noChangeAspect="1" noMove="1" noResize="1" noEditPoints="1" noAdjustHandles="1" noChangeArrowheads="1" noChangeShapeType="1" noTextEdit="1"/>
              </p:cNvSpPr>
              <p:nvPr/>
            </p:nvSpPr>
            <p:spPr bwMode="auto">
              <a:xfrm>
                <a:off x="3492501" y="762000"/>
                <a:ext cx="739305" cy="461665"/>
              </a:xfrm>
              <a:prstGeom prst="rect">
                <a:avLst/>
              </a:prstGeom>
              <a:blipFill>
                <a:blip r:embed="rId16"/>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39" name="Rectangle 38">
            <a:extLst>
              <a:ext uri="{FF2B5EF4-FFF2-40B4-BE49-F238E27FC236}">
                <a16:creationId xmlns:a16="http://schemas.microsoft.com/office/drawing/2014/main" id="{7C20AAC4-0936-F44B-5AD1-70C7F0901E03}"/>
              </a:ext>
            </a:extLst>
          </p:cNvPr>
          <p:cNvSpPr/>
          <p:nvPr/>
        </p:nvSpPr>
        <p:spPr>
          <a:xfrm>
            <a:off x="2811715" y="3581400"/>
            <a:ext cx="6408485"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value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day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most important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because it is a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free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98684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8">
                                            <p:txEl>
                                              <p:pRg st="1" end="1"/>
                                            </p:txEl>
                                          </p:spTgt>
                                        </p:tgtEl>
                                        <p:attrNameLst>
                                          <p:attrName>style.visibility</p:attrName>
                                        </p:attrNameLst>
                                      </p:cBhvr>
                                      <p:to>
                                        <p:strVal val="visible"/>
                                      </p:to>
                                    </p:set>
                                    <p:anim calcmode="lin" valueType="num">
                                      <p:cBhvr additive="base">
                                        <p:cTn id="15"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8">
                                            <p:txEl>
                                              <p:pRg st="2" end="2"/>
                                            </p:txEl>
                                          </p:spTgt>
                                        </p:tgtEl>
                                        <p:attrNameLst>
                                          <p:attrName>style.visibility</p:attrName>
                                        </p:attrNameLst>
                                      </p:cBhvr>
                                      <p:to>
                                        <p:strVal val="visible"/>
                                      </p:to>
                                    </p:set>
                                    <p:anim calcmode="lin" valueType="num">
                                      <p:cBhvr additive="base">
                                        <p:cTn id="21"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8">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8">
                                            <p:txEl>
                                              <p:pRg st="3" end="3"/>
                                            </p:txEl>
                                          </p:spTgt>
                                        </p:tgtEl>
                                        <p:attrNameLst>
                                          <p:attrName>style.visibility</p:attrName>
                                        </p:attrNameLst>
                                      </p:cBhvr>
                                      <p:to>
                                        <p:strVal val="visible"/>
                                      </p:to>
                                    </p:set>
                                    <p:anim calcmode="lin" valueType="num">
                                      <p:cBhvr additive="base">
                                        <p:cTn id="25"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8">
                                            <p:txEl>
                                              <p:pRg st="4" end="4"/>
                                            </p:txEl>
                                          </p:spTgt>
                                        </p:tgtEl>
                                        <p:attrNameLst>
                                          <p:attrName>style.visibility</p:attrName>
                                        </p:attrNameLst>
                                      </p:cBhvr>
                                      <p:to>
                                        <p:strVal val="visible"/>
                                      </p:to>
                                    </p:set>
                                    <p:anim calcmode="lin" valueType="num">
                                      <p:cBhvr additive="base">
                                        <p:cTn id="31"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057400"/>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952500"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2" name="Picture 2" descr="http://www.swordofthespirit.net/bulwark/mosesbush.gif">
            <a:extLst>
              <a:ext uri="{FF2B5EF4-FFF2-40B4-BE49-F238E27FC236}">
                <a16:creationId xmlns:a16="http://schemas.microsoft.com/office/drawing/2014/main" id="{37369DBF-962F-4583-A3A5-CCC41786C5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44">
            <a:extLst>
              <a:ext uri="{FF2B5EF4-FFF2-40B4-BE49-F238E27FC236}">
                <a16:creationId xmlns:a16="http://schemas.microsoft.com/office/drawing/2014/main" id="{529B7C71-378E-4AF8-BC04-0BE72080815C}"/>
              </a:ext>
            </a:extLst>
          </p:cNvPr>
          <p:cNvSpPr txBox="1">
            <a:spLocks noChangeArrowheads="1"/>
          </p:cNvSpPr>
          <p:nvPr/>
        </p:nvSpPr>
        <p:spPr bwMode="auto">
          <a:xfrm>
            <a:off x="5150586" y="5560991"/>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33" name="AutoShape 46">
            <a:extLst>
              <a:ext uri="{FF2B5EF4-FFF2-40B4-BE49-F238E27FC236}">
                <a16:creationId xmlns:a16="http://schemas.microsoft.com/office/drawing/2014/main" id="{59299F37-B870-4C73-90F6-EC0A1CCD661B}"/>
              </a:ext>
            </a:extLst>
          </p:cNvPr>
          <p:cNvSpPr>
            <a:spLocks noChangeArrowheads="1"/>
          </p:cNvSpPr>
          <p:nvPr/>
        </p:nvSpPr>
        <p:spPr bwMode="auto">
          <a:xfrm>
            <a:off x="1127726" y="2647426"/>
            <a:ext cx="3825274"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operation is </a:t>
            </a:r>
            <a:r>
              <a:rPr lang="en-US" altLang="en-US" sz="2400" dirty="0">
                <a:solidFill>
                  <a:schemeClr val="tx2"/>
                </a:solidFill>
                <a:latin typeface="Symbol" pitchFamily="18" charset="2"/>
              </a:rPr>
              <a:t>"</a:t>
            </a:r>
            <a:r>
              <a:rPr kumimoji="0" lang="en-US" altLang="en-US" sz="2400" b="0" i="0" u="none" strike="noStrike" kern="1200" cap="none" spc="0" normalizeH="0" noProof="0" dirty="0">
                <a:ln>
                  <a:noFill/>
                </a:ln>
                <a:solidFill>
                  <a:schemeClr val="tx2"/>
                </a:solidFill>
                <a:effectLst/>
                <a:uLnTx/>
                <a:uFillTx/>
              </a:rPr>
              <a:t>b</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grpSp>
        <p:nvGrpSpPr>
          <p:cNvPr id="3" name="Group 2">
            <a:extLst>
              <a:ext uri="{FF2B5EF4-FFF2-40B4-BE49-F238E27FC236}">
                <a16:creationId xmlns:a16="http://schemas.microsoft.com/office/drawing/2014/main" id="{92EE91B8-9460-4CC1-B244-581D49E89B7A}"/>
              </a:ext>
            </a:extLst>
          </p:cNvPr>
          <p:cNvGrpSpPr/>
          <p:nvPr/>
        </p:nvGrpSpPr>
        <p:grpSpPr>
          <a:xfrm>
            <a:off x="5143488" y="5864466"/>
            <a:ext cx="1784167" cy="949157"/>
            <a:chOff x="5143488" y="5864466"/>
            <a:chExt cx="1784167" cy="949157"/>
          </a:xfrm>
        </p:grpSpPr>
        <p:sp>
          <p:nvSpPr>
            <p:cNvPr id="39" name="Text Box 44">
              <a:extLst>
                <a:ext uri="{FF2B5EF4-FFF2-40B4-BE49-F238E27FC236}">
                  <a16:creationId xmlns:a16="http://schemas.microsoft.com/office/drawing/2014/main" id="{2D86C757-436A-453C-B440-ED3214E411BC}"/>
                </a:ext>
              </a:extLst>
            </p:cNvPr>
            <p:cNvSpPr txBox="1">
              <a:spLocks noChangeArrowheads="1"/>
            </p:cNvSpPr>
            <p:nvPr/>
          </p:nvSpPr>
          <p:spPr bwMode="auto">
            <a:xfrm>
              <a:off x="5369215" y="6413513"/>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40" name="Line 31">
              <a:extLst>
                <a:ext uri="{FF2B5EF4-FFF2-40B4-BE49-F238E27FC236}">
                  <a16:creationId xmlns:a16="http://schemas.microsoft.com/office/drawing/2014/main" id="{6AFC4494-E063-41FA-9EA7-5552E48FA1C0}"/>
                </a:ext>
              </a:extLst>
            </p:cNvPr>
            <p:cNvSpPr>
              <a:spLocks noChangeShapeType="1"/>
            </p:cNvSpPr>
            <p:nvPr/>
          </p:nvSpPr>
          <p:spPr bwMode="auto">
            <a:xfrm>
              <a:off x="6038152" y="5941991"/>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45" name="Group 44">
              <a:extLst>
                <a:ext uri="{FF2B5EF4-FFF2-40B4-BE49-F238E27FC236}">
                  <a16:creationId xmlns:a16="http://schemas.microsoft.com/office/drawing/2014/main" id="{924B0121-7AF3-4488-8FAC-E5D865606671}"/>
                </a:ext>
              </a:extLst>
            </p:cNvPr>
            <p:cNvGrpSpPr/>
            <p:nvPr/>
          </p:nvGrpSpPr>
          <p:grpSpPr>
            <a:xfrm>
              <a:off x="5143488" y="5864466"/>
              <a:ext cx="904453" cy="400110"/>
              <a:chOff x="5143488" y="3927643"/>
              <a:chExt cx="904453" cy="400110"/>
            </a:xfrm>
          </p:grpSpPr>
          <p:sp>
            <p:nvSpPr>
              <p:cNvPr id="46" name="Text Box 44">
                <a:extLst>
                  <a:ext uri="{FF2B5EF4-FFF2-40B4-BE49-F238E27FC236}">
                    <a16:creationId xmlns:a16="http://schemas.microsoft.com/office/drawing/2014/main" id="{E40CE581-884A-44BF-BFA7-990E41189A73}"/>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47" name="Line 31">
                <a:extLst>
                  <a:ext uri="{FF2B5EF4-FFF2-40B4-BE49-F238E27FC236}">
                    <a16:creationId xmlns:a16="http://schemas.microsoft.com/office/drawing/2014/main" id="{2F6ABBE2-AE0C-440D-9E3A-3BABED85ED58}"/>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49" name="Oval 48">
            <a:extLst>
              <a:ext uri="{FF2B5EF4-FFF2-40B4-BE49-F238E27FC236}">
                <a16:creationId xmlns:a16="http://schemas.microsoft.com/office/drawing/2014/main" id="{C1E3DE74-3CFB-4D12-BCB5-2D7A159EB911}"/>
              </a:ext>
            </a:extLst>
          </p:cNvPr>
          <p:cNvSpPr/>
          <p:nvPr/>
        </p:nvSpPr>
        <p:spPr>
          <a:xfrm>
            <a:off x="5107552" y="5842536"/>
            <a:ext cx="612346" cy="410953"/>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0" name="Oval 49">
            <a:extLst>
              <a:ext uri="{FF2B5EF4-FFF2-40B4-BE49-F238E27FC236}">
                <a16:creationId xmlns:a16="http://schemas.microsoft.com/office/drawing/2014/main" id="{2F69D80F-1D12-4290-B380-39BCFCE13973}"/>
              </a:ext>
            </a:extLst>
          </p:cNvPr>
          <p:cNvSpPr/>
          <p:nvPr/>
        </p:nvSpPr>
        <p:spPr>
          <a:xfrm>
            <a:off x="5196143" y="6359766"/>
            <a:ext cx="1845698" cy="514845"/>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8" name="Rectangle 3" descr="Rectangle: Click to edit Master text styles&#10;Second level&#10;Third level&#10;Fourth level&#10;Fifth level">
            <a:extLst>
              <a:ext uri="{FF2B5EF4-FFF2-40B4-BE49-F238E27FC236}">
                <a16:creationId xmlns:a16="http://schemas.microsoft.com/office/drawing/2014/main" id="{B74D7418-FC59-4A89-99E0-A36A5EDE398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dirty="0" err="1">
                <a:solidFill>
                  <a:schemeClr val="accent2"/>
                </a:solidFill>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51" name="AutoShape 58">
            <a:extLst>
              <a:ext uri="{FF2B5EF4-FFF2-40B4-BE49-F238E27FC236}">
                <a16:creationId xmlns:a16="http://schemas.microsoft.com/office/drawing/2014/main" id="{84017D38-F5A9-4457-A3E7-3A2652CD3289}"/>
              </a:ext>
            </a:extLst>
          </p:cNvPr>
          <p:cNvSpPr>
            <a:spLocks noChangeArrowheads="1"/>
          </p:cNvSpPr>
          <p:nvPr/>
        </p:nvSpPr>
        <p:spPr bwMode="auto">
          <a:xfrm>
            <a:off x="527429" y="4067628"/>
            <a:ext cx="6470957" cy="1608307"/>
          </a:xfrm>
          <a:prstGeom prst="wedgeRoundRectCallout">
            <a:avLst>
              <a:gd name="adj1" fmla="val -49395"/>
              <a:gd name="adj2" fmla="val -44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I</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am anal </a:t>
            </a:r>
            <a:r>
              <a:rPr lang="en-US" altLang="en-US" sz="2400" dirty="0">
                <a:solidFill>
                  <a:srgbClr val="FFFFFF"/>
                </a:solidFill>
              </a:rPr>
              <a:t>about </a:t>
            </a:r>
            <a:r>
              <a:rPr lang="en-US" altLang="en-US" sz="2400" dirty="0" err="1">
                <a:solidFill>
                  <a:srgbClr val="FFFF00"/>
                </a:solidFill>
              </a:rPr>
              <a:t>forall</a:t>
            </a:r>
            <a:r>
              <a:rPr lang="en-US" altLang="en-US" sz="2400" dirty="0">
                <a:solidFill>
                  <a:srgbClr val="FFFFFF"/>
                </a:solidFill>
              </a:rPr>
              <a:t> statements.</a:t>
            </a:r>
          </a:p>
          <a:p>
            <a:pPr lvl="0" algn="ctr" eaLnBrk="1" hangingPunct="1">
              <a:spcBef>
                <a:spcPct val="0"/>
              </a:spcBef>
              <a:buNone/>
              <a:defRPr/>
            </a:pPr>
            <a:r>
              <a:rPr lang="en-US" altLang="en-US" sz="2400" dirty="0">
                <a:solidFill>
                  <a:srgbClr val="FFFFFF"/>
                </a:solidFill>
              </a:rPr>
              <a:t>Whenever </a:t>
            </a:r>
            <a:r>
              <a:rPr lang="en-US" altLang="en-US" sz="2400" dirty="0">
                <a:solidFill>
                  <a:srgbClr val="FFFF00"/>
                </a:solidFill>
              </a:rPr>
              <a:t>you</a:t>
            </a:r>
            <a:r>
              <a:rPr lang="en-US" altLang="en-US" sz="2400" dirty="0">
                <a:solidFill>
                  <a:srgbClr val="FFFFFF"/>
                </a:solidFill>
              </a:rPr>
              <a:t> try to </a:t>
            </a:r>
            <a:r>
              <a:rPr lang="en-US" altLang="en-US" sz="2400" dirty="0">
                <a:solidFill>
                  <a:srgbClr val="FFFF00"/>
                </a:solidFill>
              </a:rPr>
              <a:t>assure</a:t>
            </a:r>
            <a:r>
              <a:rPr lang="en-US" altLang="en-US" sz="2400" dirty="0">
                <a:solidFill>
                  <a:srgbClr val="FFFFFF"/>
                </a:solidFill>
              </a:rPr>
              <a:t> me that </a:t>
            </a:r>
            <a:r>
              <a:rPr lang="en-US" altLang="en-US" sz="2400" dirty="0">
                <a:solidFill>
                  <a:schemeClr val="accent2"/>
                </a:solidFill>
              </a:rPr>
              <a:t>all</a:t>
            </a:r>
            <a:r>
              <a:rPr lang="en-US" altLang="en-US" sz="2400" dirty="0">
                <a:solidFill>
                  <a:srgbClr val="FFFFFF"/>
                </a:solidFill>
              </a:rPr>
              <a:t> boys love,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chemeClr val="accent2"/>
                </a:solidFill>
              </a:rPr>
              <a:t>I</a:t>
            </a:r>
            <a:r>
              <a:rPr lang="en-US" altLang="en-US" sz="2400" dirty="0">
                <a:solidFill>
                  <a:srgbClr val="FFFFFF"/>
                </a:solidFill>
              </a:rPr>
              <a:t> try to provide a counter </a:t>
            </a:r>
            <a:r>
              <a:rPr lang="en-US" altLang="en-US" sz="2400" dirty="0">
                <a:solidFill>
                  <a:schemeClr val="accent2"/>
                </a:solidFill>
              </a:rPr>
              <a:t>example</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a:solidFill>
                  <a:srgbClr val="FFFFFF"/>
                </a:solidFill>
              </a:rPr>
              <a:t>Please </a:t>
            </a:r>
            <a:r>
              <a:rPr lang="en-US" altLang="en-US" sz="2400" noProof="0" dirty="0">
                <a:solidFill>
                  <a:srgbClr val="FFFF00"/>
                </a:solidFill>
              </a:rPr>
              <a:t>assure</a:t>
            </a:r>
            <a:r>
              <a:rPr lang="en-US" altLang="en-US" sz="2400" noProof="0" dirty="0">
                <a:solidFill>
                  <a:srgbClr val="FFFFFF"/>
                </a:solidFill>
              </a:rPr>
              <a:t> that </a:t>
            </a:r>
            <a:r>
              <a:rPr lang="en-US" altLang="en-US" sz="2400" noProof="0" dirty="0">
                <a:solidFill>
                  <a:schemeClr val="accent2"/>
                </a:solidFill>
              </a:rPr>
              <a:t>Hitler</a:t>
            </a:r>
            <a:r>
              <a:rPr lang="en-US" altLang="en-US" sz="2400" noProof="0" dirty="0">
                <a:solidFill>
                  <a:srgbClr val="FFFFFF"/>
                </a:solidFill>
              </a:rPr>
              <a:t> loved!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2" name="Group 51">
            <a:extLst>
              <a:ext uri="{FF2B5EF4-FFF2-40B4-BE49-F238E27FC236}">
                <a16:creationId xmlns:a16="http://schemas.microsoft.com/office/drawing/2014/main" id="{20454BD7-DE2A-4E78-8D67-23B0E69A841D}"/>
              </a:ext>
            </a:extLst>
          </p:cNvPr>
          <p:cNvGrpSpPr/>
          <p:nvPr/>
        </p:nvGrpSpPr>
        <p:grpSpPr>
          <a:xfrm>
            <a:off x="5900058" y="6153090"/>
            <a:ext cx="1198490" cy="596052"/>
            <a:chOff x="8077200" y="6255182"/>
            <a:chExt cx="1198490" cy="596052"/>
          </a:xfrm>
        </p:grpSpPr>
        <p:sp>
          <p:nvSpPr>
            <p:cNvPr id="53" name="TextBox 52">
              <a:extLst>
                <a:ext uri="{FF2B5EF4-FFF2-40B4-BE49-F238E27FC236}">
                  <a16:creationId xmlns:a16="http://schemas.microsoft.com/office/drawing/2014/main" id="{FD5A4D1B-3B04-4825-B3F2-70C33AEA0B35}"/>
                </a:ext>
              </a:extLst>
            </p:cNvPr>
            <p:cNvSpPr txBox="1"/>
            <p:nvPr/>
          </p:nvSpPr>
          <p:spPr>
            <a:xfrm>
              <a:off x="8077200" y="6255182"/>
              <a:ext cx="1198490" cy="400110"/>
            </a:xfrm>
            <a:prstGeom prst="rect">
              <a:avLst/>
            </a:prstGeom>
            <a:noFill/>
          </p:spPr>
          <p:txBody>
            <a:bodyPr wrap="square">
              <a:spAutoFit/>
            </a:bodyPr>
            <a:lstStyle/>
            <a:p>
              <a:pPr algn="ctr"/>
              <a:r>
                <a:rPr lang="en-US" altLang="en-US" sz="2000" dirty="0">
                  <a:solidFill>
                    <a:schemeClr val="accent2"/>
                  </a:solidFill>
                </a:rPr>
                <a:t>Hitler</a:t>
              </a:r>
              <a:endParaRPr lang="en-US" sz="2000" dirty="0">
                <a:solidFill>
                  <a:schemeClr val="accent2"/>
                </a:solidFill>
              </a:endParaRPr>
            </a:p>
          </p:txBody>
        </p:sp>
        <p:cxnSp>
          <p:nvCxnSpPr>
            <p:cNvPr id="54" name="Straight Connector 53">
              <a:extLst>
                <a:ext uri="{FF2B5EF4-FFF2-40B4-BE49-F238E27FC236}">
                  <a16:creationId xmlns:a16="http://schemas.microsoft.com/office/drawing/2014/main" id="{848B2AD1-E478-4344-A77C-499C7BF4B454}"/>
                </a:ext>
              </a:extLst>
            </p:cNvPr>
            <p:cNvCxnSpPr>
              <a:cxnSpLocks/>
            </p:cNvCxnSpPr>
            <p:nvPr/>
          </p:nvCxnSpPr>
          <p:spPr bwMode="auto">
            <a:xfrm flipV="1">
              <a:off x="8305800" y="6596929"/>
              <a:ext cx="232968" cy="254305"/>
            </a:xfrm>
            <a:prstGeom prst="line">
              <a:avLst/>
            </a:prstGeom>
            <a:noFill/>
            <a:ln w="25400" cap="flat" cmpd="sng" algn="ctr">
              <a:solidFill>
                <a:schemeClr val="accent2"/>
              </a:solidFill>
              <a:prstDash val="solid"/>
              <a:round/>
              <a:headEnd type="none" w="med" len="med"/>
              <a:tailEnd type="none" w="med" len="med"/>
            </a:ln>
            <a:effectLst/>
          </p:spPr>
        </p:cxnSp>
      </p:grpSp>
      <p:sp>
        <p:nvSpPr>
          <p:cNvPr id="66" name="AutoShape 58">
            <a:extLst>
              <a:ext uri="{FF2B5EF4-FFF2-40B4-BE49-F238E27FC236}">
                <a16:creationId xmlns:a16="http://schemas.microsoft.com/office/drawing/2014/main" id="{C75C996F-B101-421B-ADF4-23A247801948}"/>
              </a:ext>
            </a:extLst>
          </p:cNvPr>
          <p:cNvSpPr>
            <a:spLocks noChangeArrowheads="1"/>
          </p:cNvSpPr>
          <p:nvPr/>
        </p:nvSpPr>
        <p:spPr bwMode="auto">
          <a:xfrm>
            <a:off x="1527248" y="5769030"/>
            <a:ext cx="2957833" cy="991092"/>
          </a:xfrm>
          <a:prstGeom prst="wedgeRoundRectCallout">
            <a:avLst>
              <a:gd name="adj1" fmla="val -56134"/>
              <a:gd name="adj2" fmla="val -2606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Hey that was the</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noProof="0" dirty="0">
                <a:ln>
                  <a:noFill/>
                </a:ln>
                <a:solidFill>
                  <a:srgbClr val="FF0000"/>
                </a:solidFill>
                <a:effectLst/>
                <a:uLnTx/>
                <a:uFillTx/>
                <a:latin typeface="Times New Roman" pitchFamily="18" charset="0"/>
                <a:ea typeface="+mn-ea"/>
                <a:cs typeface="+mn-cs"/>
              </a:rPr>
              <a:t>adversary’s</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example.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7" name="Group 47">
            <a:extLst>
              <a:ext uri="{FF2B5EF4-FFF2-40B4-BE49-F238E27FC236}">
                <a16:creationId xmlns:a16="http://schemas.microsoft.com/office/drawing/2014/main" id="{BBF91074-20A4-4709-8D8E-D792CE8654C4}"/>
              </a:ext>
            </a:extLst>
          </p:cNvPr>
          <p:cNvGrpSpPr>
            <a:grpSpLocks/>
          </p:cNvGrpSpPr>
          <p:nvPr/>
        </p:nvGrpSpPr>
        <p:grpSpPr bwMode="auto">
          <a:xfrm>
            <a:off x="716006" y="5226097"/>
            <a:ext cx="697056" cy="1523045"/>
            <a:chOff x="2593" y="768"/>
            <a:chExt cx="849" cy="1475"/>
          </a:xfrm>
        </p:grpSpPr>
        <p:sp>
          <p:nvSpPr>
            <p:cNvPr id="68" name="Freeform 48">
              <a:extLst>
                <a:ext uri="{FF2B5EF4-FFF2-40B4-BE49-F238E27FC236}">
                  <a16:creationId xmlns:a16="http://schemas.microsoft.com/office/drawing/2014/main" id="{20B942E4-74CA-47EA-9918-B3A2F6CB475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49">
              <a:extLst>
                <a:ext uri="{FF2B5EF4-FFF2-40B4-BE49-F238E27FC236}">
                  <a16:creationId xmlns:a16="http://schemas.microsoft.com/office/drawing/2014/main" id="{01C8A966-1FC4-41F9-8380-E9F03C15B95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50">
              <a:extLst>
                <a:ext uri="{FF2B5EF4-FFF2-40B4-BE49-F238E27FC236}">
                  <a16:creationId xmlns:a16="http://schemas.microsoft.com/office/drawing/2014/main" id="{17C8625F-DE39-4C61-859A-FAF79D3D3E5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51">
              <a:extLst>
                <a:ext uri="{FF2B5EF4-FFF2-40B4-BE49-F238E27FC236}">
                  <a16:creationId xmlns:a16="http://schemas.microsoft.com/office/drawing/2014/main" id="{C66E3943-8B3C-4F12-A439-F091CBD1F63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52">
              <a:extLst>
                <a:ext uri="{FF2B5EF4-FFF2-40B4-BE49-F238E27FC236}">
                  <a16:creationId xmlns:a16="http://schemas.microsoft.com/office/drawing/2014/main" id="{EC180E1D-437A-499F-9F6F-92738ADA3F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53">
              <a:extLst>
                <a:ext uri="{FF2B5EF4-FFF2-40B4-BE49-F238E27FC236}">
                  <a16:creationId xmlns:a16="http://schemas.microsoft.com/office/drawing/2014/main" id="{B68565A6-3A13-48C9-AA7A-EA4E94D6098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54">
              <a:extLst>
                <a:ext uri="{FF2B5EF4-FFF2-40B4-BE49-F238E27FC236}">
                  <a16:creationId xmlns:a16="http://schemas.microsoft.com/office/drawing/2014/main" id="{81CF6550-E73A-4EBE-8B93-0D061B5587D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5" name="Group 55">
              <a:extLst>
                <a:ext uri="{FF2B5EF4-FFF2-40B4-BE49-F238E27FC236}">
                  <a16:creationId xmlns:a16="http://schemas.microsoft.com/office/drawing/2014/main" id="{A80DD3C0-EB7A-42D2-A121-84300454DA57}"/>
                </a:ext>
              </a:extLst>
            </p:cNvPr>
            <p:cNvGrpSpPr>
              <a:grpSpLocks/>
            </p:cNvGrpSpPr>
            <p:nvPr/>
          </p:nvGrpSpPr>
          <p:grpSpPr bwMode="auto">
            <a:xfrm>
              <a:off x="2720" y="768"/>
              <a:ext cx="230" cy="1456"/>
              <a:chOff x="2720" y="768"/>
              <a:chExt cx="230" cy="1456"/>
            </a:xfrm>
          </p:grpSpPr>
          <p:sp>
            <p:nvSpPr>
              <p:cNvPr id="76" name="Freeform 56">
                <a:extLst>
                  <a:ext uri="{FF2B5EF4-FFF2-40B4-BE49-F238E27FC236}">
                    <a16:creationId xmlns:a16="http://schemas.microsoft.com/office/drawing/2014/main" id="{54464A55-ADFC-434F-A8FC-D1E2A091A89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57">
                <a:extLst>
                  <a:ext uri="{FF2B5EF4-FFF2-40B4-BE49-F238E27FC236}">
                    <a16:creationId xmlns:a16="http://schemas.microsoft.com/office/drawing/2014/main" id="{1C87DB1C-7A75-4215-B54D-AAF3B9F3EE5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79" name="AutoShape 58">
            <a:extLst>
              <a:ext uri="{FF2B5EF4-FFF2-40B4-BE49-F238E27FC236}">
                <a16:creationId xmlns:a16="http://schemas.microsoft.com/office/drawing/2014/main" id="{8086FEE2-4A6E-4556-B6F5-43DBBD496499}"/>
              </a:ext>
            </a:extLst>
          </p:cNvPr>
          <p:cNvSpPr>
            <a:spLocks noChangeArrowheads="1"/>
          </p:cNvSpPr>
          <p:nvPr/>
        </p:nvSpPr>
        <p:spPr bwMode="auto">
          <a:xfrm>
            <a:off x="7055999" y="4076138"/>
            <a:ext cx="2133600" cy="2781862"/>
          </a:xfrm>
          <a:prstGeom prst="wedgeRoundRectCallout">
            <a:avLst>
              <a:gd name="adj1" fmla="val -57514"/>
              <a:gd name="adj2" fmla="val -29108"/>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Yes, there is often a flow of objects from the </a:t>
            </a:r>
            <a:r>
              <a:rPr lang="en-US" altLang="en-US" sz="2400" dirty="0">
                <a:solidFill>
                  <a:srgbClr val="FF0000"/>
                </a:solidFill>
              </a:rPr>
              <a:t>adversary</a:t>
            </a:r>
            <a:r>
              <a:rPr lang="en-US" altLang="en-US" sz="2400" dirty="0">
                <a:solidFill>
                  <a:srgbClr val="FFFFFF"/>
                </a:solidFill>
              </a:rPr>
              <a:t> to the </a:t>
            </a:r>
            <a:r>
              <a:rPr lang="en-US" altLang="en-US" sz="2400" dirty="0">
                <a:solidFill>
                  <a:schemeClr val="accent2"/>
                </a:solidFill>
              </a:rPr>
              <a:t>prover</a:t>
            </a:r>
            <a:r>
              <a:rPr lang="en-US" altLang="en-US" sz="2400" dirty="0">
                <a:solidFill>
                  <a:srgbClr val="FFFFFF"/>
                </a:solidFill>
              </a:rPr>
              <a:t> to the </a:t>
            </a:r>
            <a:r>
              <a:rPr lang="en-US" altLang="en-US" sz="2400" dirty="0">
                <a:solidFill>
                  <a:srgbClr val="FFFF00"/>
                </a:solidFill>
              </a:rPr>
              <a:t>oracle</a:t>
            </a:r>
            <a:r>
              <a:rPr lang="en-US" altLang="en-US" sz="2400" dirty="0">
                <a:solidFill>
                  <a:srgbClr val="FFFFFF"/>
                </a:solidFill>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26492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0-#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3">
                                            <p:txEl>
                                              <p:pRg st="0" end="0"/>
                                            </p:txEl>
                                          </p:spTgt>
                                        </p:tgtEl>
                                        <p:attrNameLst>
                                          <p:attrName>style.visibility</p:attrName>
                                        </p:attrNameLst>
                                      </p:cBhvr>
                                      <p:to>
                                        <p:strVal val="visible"/>
                                      </p:to>
                                    </p:set>
                                    <p:anim calcmode="lin" valueType="num">
                                      <p:cBhvr additive="base">
                                        <p:cTn id="1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3">
                                            <p:txEl>
                                              <p:pRg st="1" end="1"/>
                                            </p:txEl>
                                          </p:spTgt>
                                        </p:tgtEl>
                                        <p:attrNameLst>
                                          <p:attrName>style.visibility</p:attrName>
                                        </p:attrNameLst>
                                      </p:cBhvr>
                                      <p:to>
                                        <p:strVal val="visible"/>
                                      </p:to>
                                    </p:set>
                                    <p:anim calcmode="lin" valueType="num">
                                      <p:cBhvr additive="base">
                                        <p:cTn id="23"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3">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3">
                                            <p:txEl>
                                              <p:pRg st="2" end="2"/>
                                            </p:txEl>
                                          </p:spTgt>
                                        </p:tgtEl>
                                        <p:attrNameLst>
                                          <p:attrName>style.visibility</p:attrName>
                                        </p:attrNameLst>
                                      </p:cBhvr>
                                      <p:to>
                                        <p:strVal val="visible"/>
                                      </p:to>
                                    </p:set>
                                    <p:anim calcmode="lin" valueType="num">
                                      <p:cBhvr additive="base">
                                        <p:cTn id="33"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500" fill="hold"/>
                                        <p:tgtEl>
                                          <p:spTgt spid="51"/>
                                        </p:tgtEl>
                                        <p:attrNameLst>
                                          <p:attrName>ppt_x</p:attrName>
                                        </p:attrNameLst>
                                      </p:cBhvr>
                                      <p:tavLst>
                                        <p:tav tm="0">
                                          <p:val>
                                            <p:strVal val="0-#ppt_w/2"/>
                                          </p:val>
                                        </p:tav>
                                        <p:tav tm="100000">
                                          <p:val>
                                            <p:strVal val="#ppt_x"/>
                                          </p:val>
                                        </p:tav>
                                      </p:tavLst>
                                    </p:anim>
                                    <p:anim calcmode="lin" valueType="num">
                                      <p:cBhvr additive="base">
                                        <p:cTn id="46" dur="500" fill="hold"/>
                                        <p:tgtEl>
                                          <p:spTgt spid="51"/>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1">
                                            <p:txEl>
                                              <p:pRg st="0" end="0"/>
                                            </p:txEl>
                                          </p:spTgt>
                                        </p:tgtEl>
                                        <p:attrNameLst>
                                          <p:attrName>style.visibility</p:attrName>
                                        </p:attrNameLst>
                                      </p:cBhvr>
                                      <p:to>
                                        <p:strVal val="visible"/>
                                      </p:to>
                                    </p:set>
                                    <p:anim calcmode="lin" valueType="num">
                                      <p:cBhvr additive="base">
                                        <p:cTn id="49"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1">
                                            <p:txEl>
                                              <p:pRg st="1" end="1"/>
                                            </p:txEl>
                                          </p:spTgt>
                                        </p:tgtEl>
                                        <p:attrNameLst>
                                          <p:attrName>style.visibility</p:attrName>
                                        </p:attrNameLst>
                                      </p:cBhvr>
                                      <p:to>
                                        <p:strVal val="visible"/>
                                      </p:to>
                                    </p:set>
                                    <p:anim calcmode="lin" valueType="num">
                                      <p:cBhvr additive="base">
                                        <p:cTn id="55"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1">
                                            <p:txEl>
                                              <p:pRg st="2" end="2"/>
                                            </p:txEl>
                                          </p:spTgt>
                                        </p:tgtEl>
                                        <p:attrNameLst>
                                          <p:attrName>style.visibility</p:attrName>
                                        </p:attrNameLst>
                                      </p:cBhvr>
                                      <p:to>
                                        <p:strVal val="visible"/>
                                      </p:to>
                                    </p:set>
                                    <p:anim calcmode="lin" valueType="num">
                                      <p:cBhvr additive="base">
                                        <p:cTn id="61"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1">
                                            <p:txEl>
                                              <p:pRg st="2" end="2"/>
                                            </p:txEl>
                                          </p:spTgt>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9"/>
                                        </p:tgtEl>
                                        <p:attrNameLst>
                                          <p:attrName>style.visibility</p:attrName>
                                        </p:attrNameLst>
                                      </p:cBhvr>
                                      <p:to>
                                        <p:strVal val="visible"/>
                                      </p:to>
                                    </p:set>
                                    <p:anim calcmode="lin" valueType="num">
                                      <p:cBhvr additive="base">
                                        <p:cTn id="65" dur="500" fill="hold"/>
                                        <p:tgtEl>
                                          <p:spTgt spid="49"/>
                                        </p:tgtEl>
                                        <p:attrNameLst>
                                          <p:attrName>ppt_x</p:attrName>
                                        </p:attrNameLst>
                                      </p:cBhvr>
                                      <p:tavLst>
                                        <p:tav tm="0">
                                          <p:val>
                                            <p:strVal val="0-#ppt_w/2"/>
                                          </p:val>
                                        </p:tav>
                                        <p:tav tm="100000">
                                          <p:val>
                                            <p:strVal val="#ppt_x"/>
                                          </p:val>
                                        </p:tav>
                                      </p:tavLst>
                                    </p:anim>
                                    <p:anim calcmode="lin" valueType="num">
                                      <p:cBhvr additive="base">
                                        <p:cTn id="6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1">
                                            <p:txEl>
                                              <p:pRg st="3" end="3"/>
                                            </p:txEl>
                                          </p:spTgt>
                                        </p:tgtEl>
                                        <p:attrNameLst>
                                          <p:attrName>style.visibility</p:attrName>
                                        </p:attrNameLst>
                                      </p:cBhvr>
                                      <p:to>
                                        <p:strVal val="visible"/>
                                      </p:to>
                                    </p:set>
                                    <p:anim calcmode="lin" valueType="num">
                                      <p:cBhvr additive="base">
                                        <p:cTn id="71" dur="500" fill="hold"/>
                                        <p:tgtEl>
                                          <p:spTgt spid="51">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1">
                                            <p:txEl>
                                              <p:pRg st="3" end="3"/>
                                            </p:txEl>
                                          </p:spTgt>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500" fill="hold"/>
                                        <p:tgtEl>
                                          <p:spTgt spid="50"/>
                                        </p:tgtEl>
                                        <p:attrNameLst>
                                          <p:attrName>ppt_x</p:attrName>
                                        </p:attrNameLst>
                                      </p:cBhvr>
                                      <p:tavLst>
                                        <p:tav tm="0">
                                          <p:val>
                                            <p:strVal val="0-#ppt_w/2"/>
                                          </p:val>
                                        </p:tav>
                                        <p:tav tm="100000">
                                          <p:val>
                                            <p:strVal val="#ppt_x"/>
                                          </p:val>
                                        </p:tav>
                                      </p:tavLst>
                                    </p:anim>
                                    <p:anim calcmode="lin" valueType="num">
                                      <p:cBhvr additive="base">
                                        <p:cTn id="76"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2"/>
                                        </p:tgtEl>
                                        <p:attrNameLst>
                                          <p:attrName>style.visibility</p:attrName>
                                        </p:attrNameLst>
                                      </p:cBhvr>
                                      <p:to>
                                        <p:strVal val="visible"/>
                                      </p:to>
                                    </p:set>
                                    <p:anim calcmode="lin" valueType="num">
                                      <p:cBhvr additive="base">
                                        <p:cTn id="81" dur="500" fill="hold"/>
                                        <p:tgtEl>
                                          <p:spTgt spid="52"/>
                                        </p:tgtEl>
                                        <p:attrNameLst>
                                          <p:attrName>ppt_x</p:attrName>
                                        </p:attrNameLst>
                                      </p:cBhvr>
                                      <p:tavLst>
                                        <p:tav tm="0">
                                          <p:val>
                                            <p:strVal val="0-#ppt_w/2"/>
                                          </p:val>
                                        </p:tav>
                                        <p:tav tm="100000">
                                          <p:val>
                                            <p:strVal val="#ppt_x"/>
                                          </p:val>
                                        </p:tav>
                                      </p:tavLst>
                                    </p:anim>
                                    <p:anim calcmode="lin" valueType="num">
                                      <p:cBhvr additive="base">
                                        <p:cTn id="8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66"/>
                                        </p:tgtEl>
                                        <p:attrNameLst>
                                          <p:attrName>style.visibility</p:attrName>
                                        </p:attrNameLst>
                                      </p:cBhvr>
                                      <p:to>
                                        <p:strVal val="visible"/>
                                      </p:to>
                                    </p:set>
                                    <p:anim calcmode="lin" valueType="num">
                                      <p:cBhvr additive="base">
                                        <p:cTn id="87" dur="500" fill="hold"/>
                                        <p:tgtEl>
                                          <p:spTgt spid="66"/>
                                        </p:tgtEl>
                                        <p:attrNameLst>
                                          <p:attrName>ppt_x</p:attrName>
                                        </p:attrNameLst>
                                      </p:cBhvr>
                                      <p:tavLst>
                                        <p:tav tm="0">
                                          <p:val>
                                            <p:strVal val="0-#ppt_w/2"/>
                                          </p:val>
                                        </p:tav>
                                        <p:tav tm="100000">
                                          <p:val>
                                            <p:strVal val="#ppt_x"/>
                                          </p:val>
                                        </p:tav>
                                      </p:tavLst>
                                    </p:anim>
                                    <p:anim calcmode="lin" valueType="num">
                                      <p:cBhvr additive="base">
                                        <p:cTn id="88" dur="500" fill="hold"/>
                                        <p:tgtEl>
                                          <p:spTgt spid="66"/>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66">
                                            <p:txEl>
                                              <p:pRg st="0" end="0"/>
                                            </p:txEl>
                                          </p:spTgt>
                                        </p:tgtEl>
                                        <p:attrNameLst>
                                          <p:attrName>style.visibility</p:attrName>
                                        </p:attrNameLst>
                                      </p:cBhvr>
                                      <p:to>
                                        <p:strVal val="visible"/>
                                      </p:to>
                                    </p:set>
                                    <p:anim calcmode="lin" valueType="num">
                                      <p:cBhvr additive="base">
                                        <p:cTn id="91"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66">
                                            <p:txEl>
                                              <p:pRg st="0" end="0"/>
                                            </p:txEl>
                                          </p:spTgt>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additive="base">
                                        <p:cTn id="95" dur="500" fill="hold"/>
                                        <p:tgtEl>
                                          <p:spTgt spid="67"/>
                                        </p:tgtEl>
                                        <p:attrNameLst>
                                          <p:attrName>ppt_x</p:attrName>
                                        </p:attrNameLst>
                                      </p:cBhvr>
                                      <p:tavLst>
                                        <p:tav tm="0">
                                          <p:val>
                                            <p:strVal val="0-#ppt_w/2"/>
                                          </p:val>
                                        </p:tav>
                                        <p:tav tm="100000">
                                          <p:val>
                                            <p:strVal val="#ppt_x"/>
                                          </p:val>
                                        </p:tav>
                                      </p:tavLst>
                                    </p:anim>
                                    <p:anim calcmode="lin" valueType="num">
                                      <p:cBhvr additive="base">
                                        <p:cTn id="96"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500" fill="hold"/>
                                        <p:tgtEl>
                                          <p:spTgt spid="79"/>
                                        </p:tgtEl>
                                        <p:attrNameLst>
                                          <p:attrName>ppt_x</p:attrName>
                                        </p:attrNameLst>
                                      </p:cBhvr>
                                      <p:tavLst>
                                        <p:tav tm="0">
                                          <p:val>
                                            <p:strVal val="0-#ppt_w/2"/>
                                          </p:val>
                                        </p:tav>
                                        <p:tav tm="100000">
                                          <p:val>
                                            <p:strVal val="#ppt_x"/>
                                          </p:val>
                                        </p:tav>
                                      </p:tavLst>
                                    </p:anim>
                                    <p:anim calcmode="lin" valueType="num">
                                      <p:cBhvr additive="base">
                                        <p:cTn id="102" dur="500" fill="hold"/>
                                        <p:tgtEl>
                                          <p:spTgt spid="79"/>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79">
                                            <p:txEl>
                                              <p:pRg st="0" end="0"/>
                                            </p:txEl>
                                          </p:spTgt>
                                        </p:tgtEl>
                                        <p:attrNameLst>
                                          <p:attrName>style.visibility</p:attrName>
                                        </p:attrNameLst>
                                      </p:cBhvr>
                                      <p:to>
                                        <p:strVal val="visible"/>
                                      </p:to>
                                    </p:set>
                                    <p:anim calcmode="lin" valueType="num">
                                      <p:cBhvr additive="base">
                                        <p:cTn id="105"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3" grpId="0" animBg="1"/>
      <p:bldP spid="33" grpId="0" animBg="1"/>
      <p:bldP spid="49" grpId="0" animBg="1"/>
      <p:bldP spid="50" grpId="0" animBg="1"/>
      <p:bldP spid="51" grpId="0" animBg="1"/>
      <p:bldP spid="66" grpId="0" animBg="1"/>
      <p:bldP spid="79"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EC5155-C383-9E15-6FAD-4B5CD14F6A4C}"/>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A951505E-7E86-1D35-C200-170889E66B6A}"/>
              </a:ext>
            </a:extLst>
          </p:cNvPr>
          <p:cNvSpPr>
            <a:spLocks noGrp="1" noChangeArrowheads="1"/>
          </p:cNvSpPr>
          <p:nvPr>
            <p:ph type="title"/>
          </p:nvPr>
        </p:nvSpPr>
        <p:spPr>
          <a:xfrm>
            <a:off x="685800" y="-152400"/>
            <a:ext cx="7772400" cy="1143000"/>
          </a:xfrm>
        </p:spPr>
        <p:txBody>
          <a:bodyPr/>
          <a:lstStyle/>
          <a:p>
            <a:pPr eaLnBrk="1" hangingPunct="1"/>
            <a:r>
              <a:rPr lang="en-US" altLang="en-US"/>
              <a:t>Understanding </a:t>
            </a:r>
            <a:r>
              <a:rPr lang="en-US" altLang="en-US" dirty="0"/>
              <a:t>from the Inside</a:t>
            </a:r>
            <a:endParaRPr lang="en-CA" altLang="en-US" dirty="0"/>
          </a:p>
        </p:txBody>
      </p:sp>
      <p:pic>
        <p:nvPicPr>
          <p:cNvPr id="10251" name="Picture 29">
            <a:extLst>
              <a:ext uri="{FF2B5EF4-FFF2-40B4-BE49-F238E27FC236}">
                <a16:creationId xmlns:a16="http://schemas.microsoft.com/office/drawing/2014/main" id="{8E73E224-DEF9-91A9-C91A-25D48B8E11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a:extLst>
              <a:ext uri="{FF2B5EF4-FFF2-40B4-BE49-F238E27FC236}">
                <a16:creationId xmlns:a16="http://schemas.microsoft.com/office/drawing/2014/main" id="{FA03355B-90FE-F261-ACB9-3498FE240B21}"/>
              </a:ext>
            </a:extLst>
          </p:cNvPr>
          <p:cNvGrpSpPr>
            <a:grpSpLocks/>
          </p:cNvGrpSpPr>
          <p:nvPr/>
        </p:nvGrpSpPr>
        <p:grpSpPr bwMode="auto">
          <a:xfrm>
            <a:off x="7086600" y="762000"/>
            <a:ext cx="2116138" cy="1524000"/>
            <a:chOff x="3216" y="1680"/>
            <a:chExt cx="2544" cy="2020"/>
          </a:xfrm>
        </p:grpSpPr>
        <p:sp>
          <p:nvSpPr>
            <p:cNvPr id="10314" name="Rectangle 30">
              <a:extLst>
                <a:ext uri="{FF2B5EF4-FFF2-40B4-BE49-F238E27FC236}">
                  <a16:creationId xmlns:a16="http://schemas.microsoft.com/office/drawing/2014/main" id="{9AE758B9-291B-E51C-2B49-CADB994DFD5A}"/>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5" name="Rectangle 31">
              <a:extLst>
                <a:ext uri="{FF2B5EF4-FFF2-40B4-BE49-F238E27FC236}">
                  <a16:creationId xmlns:a16="http://schemas.microsoft.com/office/drawing/2014/main" id="{FC65C263-978E-7CD1-7C1E-B04A08FFB4AD}"/>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6" name="Rectangle 32">
              <a:extLst>
                <a:ext uri="{FF2B5EF4-FFF2-40B4-BE49-F238E27FC236}">
                  <a16:creationId xmlns:a16="http://schemas.microsoft.com/office/drawing/2014/main" id="{48FB8C41-CD66-020A-54FE-0EC2E57D2919}"/>
                </a:ext>
              </a:extLst>
            </p:cNvPr>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7" name="Rectangle 33">
              <a:extLst>
                <a:ext uri="{FF2B5EF4-FFF2-40B4-BE49-F238E27FC236}">
                  <a16:creationId xmlns:a16="http://schemas.microsoft.com/office/drawing/2014/main" id="{A72C4C1E-2E6F-A571-B034-21481F286C32}"/>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8" name="Rectangle 34">
              <a:extLst>
                <a:ext uri="{FF2B5EF4-FFF2-40B4-BE49-F238E27FC236}">
                  <a16:creationId xmlns:a16="http://schemas.microsoft.com/office/drawing/2014/main" id="{8528DAF4-8092-91FD-E581-F751BDE8AD12}"/>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9" name="Rectangle 35">
              <a:extLst>
                <a:ext uri="{FF2B5EF4-FFF2-40B4-BE49-F238E27FC236}">
                  <a16:creationId xmlns:a16="http://schemas.microsoft.com/office/drawing/2014/main" id="{875D132F-4A36-7AEE-39DC-D84C0697C34E}"/>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0" name="Rectangle 36">
              <a:extLst>
                <a:ext uri="{FF2B5EF4-FFF2-40B4-BE49-F238E27FC236}">
                  <a16:creationId xmlns:a16="http://schemas.microsoft.com/office/drawing/2014/main" id="{552B05A7-156E-C8E3-5A81-341BA0DBCC92}"/>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1" name="Rectangle 37">
              <a:extLst>
                <a:ext uri="{FF2B5EF4-FFF2-40B4-BE49-F238E27FC236}">
                  <a16:creationId xmlns:a16="http://schemas.microsoft.com/office/drawing/2014/main" id="{E3F1DA8C-0BC8-D23E-C3C0-198EB820038D}"/>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2" name="Freeform 38">
              <a:extLst>
                <a:ext uri="{FF2B5EF4-FFF2-40B4-BE49-F238E27FC236}">
                  <a16:creationId xmlns:a16="http://schemas.microsoft.com/office/drawing/2014/main" id="{C0B92873-7BFD-F0BB-A15E-A855A20DCDB1}"/>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3" name="Line 39">
              <a:extLst>
                <a:ext uri="{FF2B5EF4-FFF2-40B4-BE49-F238E27FC236}">
                  <a16:creationId xmlns:a16="http://schemas.microsoft.com/office/drawing/2014/main" id="{F3FA81BF-F1F4-7998-C219-F44DF638FAE6}"/>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4" name="Freeform 40">
              <a:extLst>
                <a:ext uri="{FF2B5EF4-FFF2-40B4-BE49-F238E27FC236}">
                  <a16:creationId xmlns:a16="http://schemas.microsoft.com/office/drawing/2014/main" id="{0FC39E01-A7C6-45DA-58B3-1EA787F432D7}"/>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5" name="Line 41">
              <a:extLst>
                <a:ext uri="{FF2B5EF4-FFF2-40B4-BE49-F238E27FC236}">
                  <a16:creationId xmlns:a16="http://schemas.microsoft.com/office/drawing/2014/main" id="{1101C349-19B8-825F-524C-980399A1321B}"/>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326" name="Picture 43" descr="j0396724">
              <a:extLst>
                <a:ext uri="{FF2B5EF4-FFF2-40B4-BE49-F238E27FC236}">
                  <a16:creationId xmlns:a16="http://schemas.microsoft.com/office/drawing/2014/main" id="{7A4327CD-2720-2C0B-9AED-F2D254D37DF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a:extLst>
                <a:ext uri="{FF2B5EF4-FFF2-40B4-BE49-F238E27FC236}">
                  <a16:creationId xmlns:a16="http://schemas.microsoft.com/office/drawing/2014/main" id="{071E411A-8CCA-E6EA-E394-2175A1A75E3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a:extLst>
                <a:ext uri="{FF2B5EF4-FFF2-40B4-BE49-F238E27FC236}">
                  <a16:creationId xmlns:a16="http://schemas.microsoft.com/office/drawing/2014/main" id="{23A2BBE4-5F06-9565-9B76-F65D67A3C16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a:extLst>
                <a:ext uri="{FF2B5EF4-FFF2-40B4-BE49-F238E27FC236}">
                  <a16:creationId xmlns:a16="http://schemas.microsoft.com/office/drawing/2014/main" id="{F0824F0C-01AA-56A2-6F7C-7F1A4CF759EA}"/>
                </a:ext>
              </a:extLst>
            </p:cNvPr>
            <p:cNvGrpSpPr>
              <a:grpSpLocks/>
            </p:cNvGrpSpPr>
            <p:nvPr/>
          </p:nvGrpSpPr>
          <p:grpSpPr bwMode="auto">
            <a:xfrm>
              <a:off x="3216" y="1728"/>
              <a:ext cx="478" cy="1920"/>
              <a:chOff x="3330" y="1728"/>
              <a:chExt cx="478" cy="1920"/>
            </a:xfrm>
          </p:grpSpPr>
          <p:pic>
            <p:nvPicPr>
              <p:cNvPr id="10331" name="Picture 47" descr="j0232906">
                <a:extLst>
                  <a:ext uri="{FF2B5EF4-FFF2-40B4-BE49-F238E27FC236}">
                    <a16:creationId xmlns:a16="http://schemas.microsoft.com/office/drawing/2014/main" id="{83F9369C-17F3-47F9-D296-3C73A4D106A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a:extLst>
                  <a:ext uri="{FF2B5EF4-FFF2-40B4-BE49-F238E27FC236}">
                    <a16:creationId xmlns:a16="http://schemas.microsoft.com/office/drawing/2014/main" id="{413C310C-0B3C-7E4C-83CD-2328A25BFB0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a:extLst>
                  <a:ext uri="{FF2B5EF4-FFF2-40B4-BE49-F238E27FC236}">
                    <a16:creationId xmlns:a16="http://schemas.microsoft.com/office/drawing/2014/main" id="{292A5299-3E5F-86CF-32E6-898CF0EE97E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a:extLst>
                  <a:ext uri="{FF2B5EF4-FFF2-40B4-BE49-F238E27FC236}">
                    <a16:creationId xmlns:a16="http://schemas.microsoft.com/office/drawing/2014/main" id="{3B08521B-49D9-5402-2751-37787DE3F5DE}"/>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a:extLst>
                <a:ext uri="{FF2B5EF4-FFF2-40B4-BE49-F238E27FC236}">
                  <a16:creationId xmlns:a16="http://schemas.microsoft.com/office/drawing/2014/main" id="{167B7487-3E00-48D4-B8CF-75F07B81B06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a:extLst>
              <a:ext uri="{FF2B5EF4-FFF2-40B4-BE49-F238E27FC236}">
                <a16:creationId xmlns:a16="http://schemas.microsoft.com/office/drawing/2014/main" id="{49E36D32-8C9E-7D24-7178-696D11F2A95E}"/>
              </a:ext>
            </a:extLst>
          </p:cNvPr>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95" name="Text Box 74">
            <a:extLst>
              <a:ext uri="{FF2B5EF4-FFF2-40B4-BE49-F238E27FC236}">
                <a16:creationId xmlns:a16="http://schemas.microsoft.com/office/drawing/2014/main" id="{80E3A342-1362-A662-6939-F97946A923B8}"/>
              </a:ext>
            </a:extLst>
          </p:cNvPr>
          <p:cNvSpPr txBox="1">
            <a:spLocks noChangeArrowheads="1"/>
          </p:cNvSpPr>
          <p:nvPr/>
        </p:nvSpPr>
        <p:spPr bwMode="auto">
          <a:xfrm>
            <a:off x="1274931" y="762000"/>
            <a:ext cx="3068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       )</a:t>
            </a:r>
          </a:p>
        </p:txBody>
      </p:sp>
      <p:sp>
        <p:nvSpPr>
          <p:cNvPr id="97" name="AutoShape 8">
            <a:extLst>
              <a:ext uri="{FF2B5EF4-FFF2-40B4-BE49-F238E27FC236}">
                <a16:creationId xmlns:a16="http://schemas.microsoft.com/office/drawing/2014/main" id="{76C3C64A-E11F-BCDD-66AA-82E1A7262ED1}"/>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7F558352-0B7A-58EE-C9A7-4525FBD4A68D}"/>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a:extLst>
              <a:ext uri="{FF2B5EF4-FFF2-40B4-BE49-F238E27FC236}">
                <a16:creationId xmlns:a16="http://schemas.microsoft.com/office/drawing/2014/main" id="{9847454D-6A93-9B54-5157-08DEE1C009D3}"/>
              </a:ext>
            </a:extLst>
          </p:cNvPr>
          <p:cNvSpPr>
            <a:spLocks noChangeArrowheads="1"/>
          </p:cNvSpPr>
          <p:nvPr/>
        </p:nvSpPr>
        <p:spPr bwMode="auto">
          <a:xfrm>
            <a:off x="533401" y="2839421"/>
            <a:ext cx="8290030" cy="1562067"/>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statement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next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most about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time</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1" name="Text Box 74">
                <a:extLst>
                  <a:ext uri="{FF2B5EF4-FFF2-40B4-BE49-F238E27FC236}">
                    <a16:creationId xmlns:a16="http://schemas.microsoft.com/office/drawing/2014/main" id="{0006FD6A-45F5-331B-F282-4E57F73BF4F6}"/>
                  </a:ext>
                </a:extLst>
              </p:cNvPr>
              <p:cNvSpPr txBox="1">
                <a:spLocks noChangeArrowheads="1"/>
              </p:cNvSpPr>
              <p:nvPr/>
            </p:nvSpPr>
            <p:spPr bwMode="auto">
              <a:xfrm>
                <a:off x="1318724" y="1138535"/>
                <a:ext cx="388119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r>
                        <m:rPr>
                          <m:nor/>
                        </m:rP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 </m:t>
                      </m:r>
                      <m:r>
                        <m:rPr>
                          <m:nor/>
                        </m:rP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m:t>$</m:t>
                      </m:r>
                      <m:r>
                        <m:rPr>
                          <m:nor/>
                        </m:rPr>
                        <a:rPr kumimoji="0" lang="en-US" altLang="en-US" sz="2400" b="0" i="0" u="none" strike="noStrike" kern="1200" cap="none" spc="0" normalizeH="0" baseline="0" noProof="0" dirty="0" smtClean="0">
                          <a:ln>
                            <a:noFill/>
                          </a:ln>
                          <a:solidFill>
                            <a:srgbClr val="00FFFF"/>
                          </a:solidFill>
                          <a:effectLst/>
                          <a:uLnTx/>
                          <a:uFillTx/>
                          <a:latin typeface="Times New Roman" pitchFamily="18" charset="0"/>
                          <a:ea typeface="+mn-ea"/>
                          <a:cs typeface="+mn-cs"/>
                        </a:rPr>
                        <m:t>g</m:t>
                      </m:r>
                      <m:r>
                        <m:rPr>
                          <m:nor/>
                        </m:rP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m:t>,</m:t>
                      </m:r>
                      <m:r>
                        <m:rPr>
                          <m:nor/>
                        </m:rPr>
                        <a:rPr kumimoji="0" lang="en-CA" altLang="en-US" sz="2400" b="0" i="0" u="none" strike="noStrike" kern="1200" cap="none" spc="0" normalizeH="0" baseline="0" noProof="0" dirty="0" smtClean="0">
                          <a:ln>
                            <a:noFill/>
                          </a:ln>
                          <a:solidFill>
                            <a:srgbClr val="FFC000"/>
                          </a:solidFill>
                          <a:effectLst/>
                          <a:uLnTx/>
                          <a:uFillTx/>
                          <a:latin typeface="Times New Roman" pitchFamily="18" charset="0"/>
                          <a:ea typeface="+mn-ea"/>
                          <a:cs typeface="+mn-cs"/>
                        </a:rPr>
                        <m:t> </m:t>
                      </m:r>
                      <m:r>
                        <m:rPr>
                          <m:sty m:val="p"/>
                        </m:rP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Propert</m:t>
                      </m:r>
                      <m:r>
                        <m:rPr>
                          <m:sty m:val="p"/>
                        </m:rPr>
                        <a:rPr kumimoji="0" lang="en-US"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y</m:t>
                      </m:r>
                      <m: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r>
                        <m:rPr>
                          <m:sty m:val="p"/>
                        </m:rPr>
                        <a:rPr kumimoji="0" lang="en-CA" altLang="en-US" sz="2400" b="0" i="0" u="none" strike="noStrike" kern="1200" cap="none" spc="0" normalizeH="0" baseline="0" noProof="0" dirty="0" smtClean="0">
                          <a:ln>
                            <a:noFill/>
                          </a:ln>
                          <a:solidFill>
                            <a:srgbClr val="00FFFF"/>
                          </a:solidFill>
                          <a:effectLst/>
                          <a:uLnTx/>
                          <a:uFillTx/>
                          <a:latin typeface="Cambria Math" panose="02040503050406030204" pitchFamily="18" charset="0"/>
                          <a:ea typeface="+mn-ea"/>
                          <a:cs typeface="+mn-cs"/>
                          <a:sym typeface="Symbol" panose="05050102010706020507" pitchFamily="18" charset="2"/>
                        </a:rPr>
                        <m:t>g</m:t>
                      </m:r>
                      <m:r>
                        <a:rPr kumimoji="0" lang="en-US" altLang="en-US" sz="2400" b="0" i="0" u="none" strike="noStrike" kern="1200" cap="none" spc="0" normalizeH="0" baseline="0" noProof="0" dirty="0" smtClean="0">
                          <a:ln>
                            <a:noFill/>
                          </a:ln>
                          <a:solidFill>
                            <a:srgbClr val="00FF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a:ln>
                            <a:noFill/>
                          </a:ln>
                          <a:solidFill>
                            <a:srgbClr val="00FF00"/>
                          </a:solidFill>
                          <a:effectLst/>
                          <a:uLnTx/>
                          <a:uFillTx/>
                          <a:latin typeface="Cambria Math" panose="02040503050406030204" pitchFamily="18" charset="0"/>
                          <a:ea typeface="+mn-ea"/>
                          <a:cs typeface="+mn-cs"/>
                        </a:rPr>
                        <m:t>day</m:t>
                      </m:r>
                      <m:r>
                        <a:rPr kumimoji="0" lang="en-US" altLang="en-US" sz="2400" b="0" i="0" u="none" strike="noStrike" kern="1200" cap="none" spc="0" normalizeH="0" baseline="0" noProof="0" dirty="0" smtClean="0">
                          <a:ln>
                            <a:noFill/>
                          </a:ln>
                          <a:solidFill>
                            <a:srgbClr val="00FFFF"/>
                          </a:solidFill>
                          <a:effectLst/>
                          <a:uLnTx/>
                          <a:uFillTx/>
                          <a:latin typeface="Cambria Math" panose="02040503050406030204" pitchFamily="18" charset="0"/>
                          <a:ea typeface="+mn-ea"/>
                          <a:cs typeface="+mn-cs"/>
                          <a:sym typeface="Symbol" panose="05050102010706020507" pitchFamily="18" charset="2"/>
                        </a:rPr>
                        <m:t>)</m:t>
                      </m:r>
                      <m:r>
                        <a:rPr kumimoji="0" lang="en-CA"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r>
                        <a:rPr kumimoji="0" lang="en-US" altLang="en-US" sz="2400" b="0" i="0"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41" name="Text Box 74"/>
              <p:cNvSpPr txBox="1">
                <a:spLocks noRot="1" noChangeAspect="1" noMove="1" noResize="1" noEditPoints="1" noAdjustHandles="1" noChangeArrowheads="1" noChangeShapeType="1" noTextEdit="1"/>
              </p:cNvSpPr>
              <p:nvPr/>
            </p:nvSpPr>
            <p:spPr bwMode="auto">
              <a:xfrm>
                <a:off x="1318724" y="1138535"/>
                <a:ext cx="3881191" cy="461665"/>
              </a:xfrm>
              <a:prstGeom prst="rect">
                <a:avLst/>
              </a:prstGeom>
              <a:blipFill>
                <a:blip r:embed="rId13"/>
                <a:stretch>
                  <a:fillRect b="-184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noFill/>
                  </a:rPr>
                  <a:t> </a:t>
                </a:r>
              </a:p>
            </p:txBody>
          </p:sp>
        </mc:Fallback>
      </mc:AlternateContent>
      <p:sp>
        <p:nvSpPr>
          <p:cNvPr id="2" name="Rectangle 1">
            <a:extLst>
              <a:ext uri="{FF2B5EF4-FFF2-40B4-BE49-F238E27FC236}">
                <a16:creationId xmlns:a16="http://schemas.microsoft.com/office/drawing/2014/main" id="{F1A3EF72-EB7D-97CC-F26A-ADA5E91ABE36}"/>
              </a:ext>
            </a:extLst>
          </p:cNvPr>
          <p:cNvSpPr/>
          <p:nvPr/>
        </p:nvSpPr>
        <p:spPr>
          <a:xfrm>
            <a:off x="2638195" y="3939823"/>
            <a:ext cx="640848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value</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of </a:t>
            </a:r>
            <a:r>
              <a:rPr kumimoji="0" lang="en-CA" altLang="en-US" sz="2400" b="0" i="0" u="none" strike="noStrike" kern="1200" cap="none" spc="0" normalizeH="0" baseline="0" noProof="0">
                <a:ln>
                  <a:noFill/>
                </a:ln>
                <a:solidFill>
                  <a:srgbClr val="FFC000"/>
                </a:solidFill>
                <a:effectLst/>
                <a:uLnTx/>
                <a:uFillTx/>
                <a:latin typeface="Times New Roman" pitchFamily="18" charset="0"/>
                <a:ea typeface="+mn-ea"/>
                <a:cs typeface="+mn-cs"/>
              </a:rPr>
              <a:t>day</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 </a:t>
            </a:r>
            <a:r>
              <a:rPr kumimoji="0" lang="en-CA" altLang="en-US" sz="2400" b="0" i="0" u="none" strike="noStrike" kern="1200" cap="none" spc="0" normalizeH="0" baseline="0" noProof="0">
                <a:ln>
                  <a:noFill/>
                </a:ln>
                <a:solidFill>
                  <a:srgbClr val="00FF00"/>
                </a:solidFill>
                <a:effectLst/>
                <a:uLnTx/>
                <a:uFillTx/>
                <a:latin typeface="Times New Roman" pitchFamily="18" charset="0"/>
                <a:ea typeface="+mn-ea"/>
                <a:cs typeface="+mn-cs"/>
              </a:rPr>
              <a:t>free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variable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38">
            <a:extLst>
              <a:ext uri="{FF2B5EF4-FFF2-40B4-BE49-F238E27FC236}">
                <a16:creationId xmlns:a16="http://schemas.microsoft.com/office/drawing/2014/main" id="{F41F09EC-E4E1-AC82-D751-63CCB5F77030}"/>
              </a:ext>
            </a:extLst>
          </p:cNvPr>
          <p:cNvSpPr/>
          <p:nvPr/>
        </p:nvSpPr>
        <p:spPr>
          <a:xfrm>
            <a:off x="2693894" y="3590382"/>
            <a:ext cx="640848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girls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because left most quantifier.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2" name="Text Box 74">
                <a:extLst>
                  <a:ext uri="{FF2B5EF4-FFF2-40B4-BE49-F238E27FC236}">
                    <a16:creationId xmlns:a16="http://schemas.microsoft.com/office/drawing/2014/main" id="{02160248-ADF1-3D26-D934-09C1C1F9EC9F}"/>
                  </a:ext>
                </a:extLst>
              </p:cNvPr>
              <p:cNvSpPr txBox="1">
                <a:spLocks noChangeArrowheads="1"/>
              </p:cNvSpPr>
              <p:nvPr/>
            </p:nvSpPr>
            <p:spPr bwMode="auto">
              <a:xfrm>
                <a:off x="3492501" y="762000"/>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42" name="Text Box 74">
                <a:extLst>
                  <a:ext uri="{FF2B5EF4-FFF2-40B4-BE49-F238E27FC236}">
                    <a16:creationId xmlns:a16="http://schemas.microsoft.com/office/drawing/2014/main" id="{AD44C8C8-3EBD-4201-A00D-E5F9D72C81EF}"/>
                  </a:ext>
                </a:extLst>
              </p:cNvPr>
              <p:cNvSpPr txBox="1">
                <a:spLocks noRot="1" noChangeAspect="1" noMove="1" noResize="1" noEditPoints="1" noAdjustHandles="1" noChangeArrowheads="1" noChangeShapeType="1" noTextEdit="1"/>
              </p:cNvSpPr>
              <p:nvPr/>
            </p:nvSpPr>
            <p:spPr bwMode="auto">
              <a:xfrm>
                <a:off x="3492501" y="762000"/>
                <a:ext cx="739305" cy="461665"/>
              </a:xfrm>
              <a:prstGeom prst="rect">
                <a:avLst/>
              </a:prstGeom>
              <a:blipFill>
                <a:blip r:embed="rId14"/>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9CEBEDFF-6DDF-3C63-AB2F-D98E464B7D70}"/>
                  </a:ext>
                </a:extLst>
              </p:cNvPr>
              <p:cNvSpPr txBox="1">
                <a:spLocks noChangeArrowheads="1"/>
              </p:cNvSpPr>
              <p:nvPr/>
            </p:nvSpPr>
            <p:spPr bwMode="auto">
              <a:xfrm>
                <a:off x="1815353" y="3931041"/>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mc:Choice>
        <mc:Fallback xmlns="">
          <p:sp>
            <p:nvSpPr>
              <p:cNvPr id="44" name="Text Box 74">
                <a:extLst>
                  <a:ext uri="{FF2B5EF4-FFF2-40B4-BE49-F238E27FC236}">
                    <a16:creationId xmlns:a16="http://schemas.microsoft.com/office/drawing/2014/main" id="{BD8BCF48-7750-4494-8BA0-9E0B5E3037F8}"/>
                  </a:ext>
                </a:extLst>
              </p:cNvPr>
              <p:cNvSpPr txBox="1">
                <a:spLocks noRot="1" noChangeAspect="1" noMove="1" noResize="1" noEditPoints="1" noAdjustHandles="1" noChangeArrowheads="1" noChangeShapeType="1" noTextEdit="1"/>
              </p:cNvSpPr>
              <p:nvPr/>
            </p:nvSpPr>
            <p:spPr bwMode="auto">
              <a:xfrm>
                <a:off x="1815353" y="3931041"/>
                <a:ext cx="739305" cy="461665"/>
              </a:xfrm>
              <a:prstGeom prst="rect">
                <a:avLst/>
              </a:prstGeom>
              <a:blipFill>
                <a:blip r:embed="rId15"/>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38" name="AutoShape 8">
            <a:extLst>
              <a:ext uri="{FF2B5EF4-FFF2-40B4-BE49-F238E27FC236}">
                <a16:creationId xmlns:a16="http://schemas.microsoft.com/office/drawing/2014/main" id="{E73D1769-A553-8AC4-3125-6EC4D99D765B}"/>
              </a:ext>
            </a:extLst>
          </p:cNvPr>
          <p:cNvSpPr>
            <a:spLocks noChangeArrowheads="1"/>
          </p:cNvSpPr>
          <p:nvPr/>
        </p:nvSpPr>
        <p:spPr bwMode="auto">
          <a:xfrm>
            <a:off x="926605" y="4648200"/>
            <a:ext cx="6464795" cy="838200"/>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learn that for this day,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set of girls contains a girl with some property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73436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0-#ppt_w/2"/>
                                          </p:val>
                                        </p:tav>
                                        <p:tav tm="100000">
                                          <p:val>
                                            <p:strVal val="#ppt_x"/>
                                          </p:val>
                                        </p:tav>
                                      </p:tavLst>
                                    </p:anim>
                                    <p:anim calcmode="lin" valueType="num">
                                      <p:cBhvr additive="base">
                                        <p:cTn id="1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0-#ppt_w/2"/>
                                          </p:val>
                                        </p:tav>
                                        <p:tav tm="100000">
                                          <p:val>
                                            <p:strVal val="#ppt_x"/>
                                          </p:val>
                                        </p:tav>
                                      </p:tavLst>
                                    </p:anim>
                                    <p:anim calcmode="lin" valueType="num">
                                      <p:cBhvr additive="base">
                                        <p:cTn id="20" dur="500" fill="hold"/>
                                        <p:tgtEl>
                                          <p:spTgt spid="3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8">
                                            <p:txEl>
                                              <p:pRg st="0" end="0"/>
                                            </p:txEl>
                                          </p:spTgt>
                                        </p:tgtEl>
                                        <p:attrNameLst>
                                          <p:attrName>style.visibility</p:attrName>
                                        </p:attrNameLst>
                                      </p:cBhvr>
                                      <p:to>
                                        <p:strVal val="visible"/>
                                      </p:to>
                                    </p:set>
                                    <p:anim calcmode="lin" valueType="num">
                                      <p:cBhvr additive="base">
                                        <p:cTn id="23"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8">
                                            <p:txEl>
                                              <p:pRg st="1" end="1"/>
                                            </p:txEl>
                                          </p:spTgt>
                                        </p:tgtEl>
                                        <p:attrNameLst>
                                          <p:attrName>style.visibility</p:attrName>
                                        </p:attrNameLst>
                                      </p:cBhvr>
                                      <p:to>
                                        <p:strVal val="visible"/>
                                      </p:to>
                                    </p:set>
                                    <p:anim calcmode="lin" valueType="num">
                                      <p:cBhvr additive="base">
                                        <p:cTn id="2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39" grpId="0"/>
      <p:bldP spid="38"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82A408-DD80-1E6E-A38A-8D4A6DB1F303}"/>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0D00BE0B-D6F5-37DA-D790-AF48A3B548C9}"/>
              </a:ext>
            </a:extLst>
          </p:cNvPr>
          <p:cNvSpPr>
            <a:spLocks noGrp="1" noChangeArrowheads="1"/>
          </p:cNvSpPr>
          <p:nvPr>
            <p:ph type="title"/>
          </p:nvPr>
        </p:nvSpPr>
        <p:spPr>
          <a:xfrm>
            <a:off x="685800" y="-152400"/>
            <a:ext cx="7772400" cy="1143000"/>
          </a:xfrm>
        </p:spPr>
        <p:txBody>
          <a:bodyPr/>
          <a:lstStyle/>
          <a:p>
            <a:pPr eaLnBrk="1" hangingPunct="1"/>
            <a:r>
              <a:rPr lang="en-US" altLang="en-US"/>
              <a:t>Understanding </a:t>
            </a:r>
            <a:r>
              <a:rPr lang="en-US" altLang="en-US" dirty="0"/>
              <a:t>from the Inside</a:t>
            </a:r>
            <a:endParaRPr lang="en-CA" altLang="en-US" dirty="0"/>
          </a:p>
        </p:txBody>
      </p:sp>
      <p:pic>
        <p:nvPicPr>
          <p:cNvPr id="10251" name="Picture 29">
            <a:extLst>
              <a:ext uri="{FF2B5EF4-FFF2-40B4-BE49-F238E27FC236}">
                <a16:creationId xmlns:a16="http://schemas.microsoft.com/office/drawing/2014/main" id="{CDB7A974-6375-EC6C-5487-678AE896DD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a:extLst>
              <a:ext uri="{FF2B5EF4-FFF2-40B4-BE49-F238E27FC236}">
                <a16:creationId xmlns:a16="http://schemas.microsoft.com/office/drawing/2014/main" id="{050009D4-A326-EC54-6EC6-A33E0126F766}"/>
              </a:ext>
            </a:extLst>
          </p:cNvPr>
          <p:cNvGrpSpPr>
            <a:grpSpLocks/>
          </p:cNvGrpSpPr>
          <p:nvPr/>
        </p:nvGrpSpPr>
        <p:grpSpPr bwMode="auto">
          <a:xfrm>
            <a:off x="7086600" y="762000"/>
            <a:ext cx="2116138" cy="1524000"/>
            <a:chOff x="3216" y="1680"/>
            <a:chExt cx="2544" cy="2020"/>
          </a:xfrm>
        </p:grpSpPr>
        <p:sp>
          <p:nvSpPr>
            <p:cNvPr id="10314" name="Rectangle 30">
              <a:extLst>
                <a:ext uri="{FF2B5EF4-FFF2-40B4-BE49-F238E27FC236}">
                  <a16:creationId xmlns:a16="http://schemas.microsoft.com/office/drawing/2014/main" id="{793275F9-E60D-8261-A69C-6E253B2AA034}"/>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5" name="Rectangle 31">
              <a:extLst>
                <a:ext uri="{FF2B5EF4-FFF2-40B4-BE49-F238E27FC236}">
                  <a16:creationId xmlns:a16="http://schemas.microsoft.com/office/drawing/2014/main" id="{E33E57EC-372E-9555-3851-DC131CDF938F}"/>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6" name="Rectangle 32">
              <a:extLst>
                <a:ext uri="{FF2B5EF4-FFF2-40B4-BE49-F238E27FC236}">
                  <a16:creationId xmlns:a16="http://schemas.microsoft.com/office/drawing/2014/main" id="{FF8F9796-FBC1-F568-A159-3D8B148DA482}"/>
                </a:ext>
              </a:extLst>
            </p:cNvPr>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7" name="Rectangle 33">
              <a:extLst>
                <a:ext uri="{FF2B5EF4-FFF2-40B4-BE49-F238E27FC236}">
                  <a16:creationId xmlns:a16="http://schemas.microsoft.com/office/drawing/2014/main" id="{37643661-41E0-CB18-F0E3-885C3F85E153}"/>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8" name="Rectangle 34">
              <a:extLst>
                <a:ext uri="{FF2B5EF4-FFF2-40B4-BE49-F238E27FC236}">
                  <a16:creationId xmlns:a16="http://schemas.microsoft.com/office/drawing/2014/main" id="{CD572306-C3FF-719E-3E56-43ED2E13EFE1}"/>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9" name="Rectangle 35">
              <a:extLst>
                <a:ext uri="{FF2B5EF4-FFF2-40B4-BE49-F238E27FC236}">
                  <a16:creationId xmlns:a16="http://schemas.microsoft.com/office/drawing/2014/main" id="{A1B5E550-9D8B-C9CE-6AA2-B0A03FAFE717}"/>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0" name="Rectangle 36">
              <a:extLst>
                <a:ext uri="{FF2B5EF4-FFF2-40B4-BE49-F238E27FC236}">
                  <a16:creationId xmlns:a16="http://schemas.microsoft.com/office/drawing/2014/main" id="{CF86DB66-13F6-F36B-0D9B-2CFF7E948483}"/>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1" name="Rectangle 37">
              <a:extLst>
                <a:ext uri="{FF2B5EF4-FFF2-40B4-BE49-F238E27FC236}">
                  <a16:creationId xmlns:a16="http://schemas.microsoft.com/office/drawing/2014/main" id="{66F027F3-81BD-9B4D-4112-EF93C0BFAFF5}"/>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2" name="Freeform 38">
              <a:extLst>
                <a:ext uri="{FF2B5EF4-FFF2-40B4-BE49-F238E27FC236}">
                  <a16:creationId xmlns:a16="http://schemas.microsoft.com/office/drawing/2014/main" id="{39794806-26F0-774F-7669-D37CD815CA87}"/>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3" name="Line 39">
              <a:extLst>
                <a:ext uri="{FF2B5EF4-FFF2-40B4-BE49-F238E27FC236}">
                  <a16:creationId xmlns:a16="http://schemas.microsoft.com/office/drawing/2014/main" id="{60A8A3BA-D426-F8E7-7D3A-9C159604BDDF}"/>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4" name="Freeform 40">
              <a:extLst>
                <a:ext uri="{FF2B5EF4-FFF2-40B4-BE49-F238E27FC236}">
                  <a16:creationId xmlns:a16="http://schemas.microsoft.com/office/drawing/2014/main" id="{3C68B47E-6AF5-A674-ED7B-C4C8954A100D}"/>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5" name="Line 41">
              <a:extLst>
                <a:ext uri="{FF2B5EF4-FFF2-40B4-BE49-F238E27FC236}">
                  <a16:creationId xmlns:a16="http://schemas.microsoft.com/office/drawing/2014/main" id="{691FCB7A-1F5C-750E-DE14-711975C2B14A}"/>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326" name="Picture 43" descr="j0396724">
              <a:extLst>
                <a:ext uri="{FF2B5EF4-FFF2-40B4-BE49-F238E27FC236}">
                  <a16:creationId xmlns:a16="http://schemas.microsoft.com/office/drawing/2014/main" id="{44259F47-8CBC-206D-15DF-ECA05E349BC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a:extLst>
                <a:ext uri="{FF2B5EF4-FFF2-40B4-BE49-F238E27FC236}">
                  <a16:creationId xmlns:a16="http://schemas.microsoft.com/office/drawing/2014/main" id="{B3802105-AEA9-1F8E-A853-1DD0604C7EA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a:extLst>
                <a:ext uri="{FF2B5EF4-FFF2-40B4-BE49-F238E27FC236}">
                  <a16:creationId xmlns:a16="http://schemas.microsoft.com/office/drawing/2014/main" id="{1655E6D4-8088-0539-50CB-26622DE0554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a:extLst>
                <a:ext uri="{FF2B5EF4-FFF2-40B4-BE49-F238E27FC236}">
                  <a16:creationId xmlns:a16="http://schemas.microsoft.com/office/drawing/2014/main" id="{C5111C34-5F61-B672-7DC9-B413ADB6A43A}"/>
                </a:ext>
              </a:extLst>
            </p:cNvPr>
            <p:cNvGrpSpPr>
              <a:grpSpLocks/>
            </p:cNvGrpSpPr>
            <p:nvPr/>
          </p:nvGrpSpPr>
          <p:grpSpPr bwMode="auto">
            <a:xfrm>
              <a:off x="3216" y="1728"/>
              <a:ext cx="478" cy="1920"/>
              <a:chOff x="3330" y="1728"/>
              <a:chExt cx="478" cy="1920"/>
            </a:xfrm>
          </p:grpSpPr>
          <p:pic>
            <p:nvPicPr>
              <p:cNvPr id="10331" name="Picture 47" descr="j0232906">
                <a:extLst>
                  <a:ext uri="{FF2B5EF4-FFF2-40B4-BE49-F238E27FC236}">
                    <a16:creationId xmlns:a16="http://schemas.microsoft.com/office/drawing/2014/main" id="{737A5C18-4C4C-0DE0-E0E8-7B8606962E9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a:extLst>
                  <a:ext uri="{FF2B5EF4-FFF2-40B4-BE49-F238E27FC236}">
                    <a16:creationId xmlns:a16="http://schemas.microsoft.com/office/drawing/2014/main" id="{70F4BA8F-1371-C007-6CDB-E5BF81236885}"/>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a:extLst>
                  <a:ext uri="{FF2B5EF4-FFF2-40B4-BE49-F238E27FC236}">
                    <a16:creationId xmlns:a16="http://schemas.microsoft.com/office/drawing/2014/main" id="{9921FEBE-951A-27D4-E1FB-71965C14A89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a:extLst>
                  <a:ext uri="{FF2B5EF4-FFF2-40B4-BE49-F238E27FC236}">
                    <a16:creationId xmlns:a16="http://schemas.microsoft.com/office/drawing/2014/main" id="{7F545B37-D4E9-55E7-47D6-99DF938B8C2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a:extLst>
                <a:ext uri="{FF2B5EF4-FFF2-40B4-BE49-F238E27FC236}">
                  <a16:creationId xmlns:a16="http://schemas.microsoft.com/office/drawing/2014/main" id="{C2A1907E-D047-1B3E-4D7C-11579D75997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a:extLst>
              <a:ext uri="{FF2B5EF4-FFF2-40B4-BE49-F238E27FC236}">
                <a16:creationId xmlns:a16="http://schemas.microsoft.com/office/drawing/2014/main" id="{0608E9D1-54E8-E3C5-9B8E-1A325E00DE9E}"/>
              </a:ext>
            </a:extLst>
          </p:cNvPr>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95" name="Text Box 74">
            <a:extLst>
              <a:ext uri="{FF2B5EF4-FFF2-40B4-BE49-F238E27FC236}">
                <a16:creationId xmlns:a16="http://schemas.microsoft.com/office/drawing/2014/main" id="{B8FAE839-3CC7-371E-5577-08657B49CE0D}"/>
              </a:ext>
            </a:extLst>
          </p:cNvPr>
          <p:cNvSpPr txBox="1">
            <a:spLocks noChangeArrowheads="1"/>
          </p:cNvSpPr>
          <p:nvPr/>
        </p:nvSpPr>
        <p:spPr bwMode="auto">
          <a:xfrm>
            <a:off x="1274931" y="762000"/>
            <a:ext cx="3068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       )</a:t>
            </a:r>
          </a:p>
        </p:txBody>
      </p:sp>
      <p:sp>
        <p:nvSpPr>
          <p:cNvPr id="97" name="AutoShape 8">
            <a:extLst>
              <a:ext uri="{FF2B5EF4-FFF2-40B4-BE49-F238E27FC236}">
                <a16:creationId xmlns:a16="http://schemas.microsoft.com/office/drawing/2014/main" id="{05035F57-421C-22DD-330D-8BAE05FB5A5C}"/>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C92FE2D9-67DB-FF71-0FB7-C5E61FFF04E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a:extLst>
              <a:ext uri="{FF2B5EF4-FFF2-40B4-BE49-F238E27FC236}">
                <a16:creationId xmlns:a16="http://schemas.microsoft.com/office/drawing/2014/main" id="{39F9F245-EE87-987F-F9CE-62CE0C943E49}"/>
              </a:ext>
            </a:extLst>
          </p:cNvPr>
          <p:cNvSpPr>
            <a:spLocks noChangeArrowheads="1"/>
          </p:cNvSpPr>
          <p:nvPr/>
        </p:nvSpPr>
        <p:spPr bwMode="auto">
          <a:xfrm>
            <a:off x="533401" y="2839421"/>
            <a:ext cx="8290030" cy="1562067"/>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statement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next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most about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time</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1869AFB8-594B-5A83-2848-DAE90C419AC2}"/>
              </a:ext>
            </a:extLst>
          </p:cNvPr>
          <p:cNvSpPr/>
          <p:nvPr/>
        </p:nvSpPr>
        <p:spPr>
          <a:xfrm>
            <a:off x="2638195" y="3939823"/>
            <a:ext cx="640848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value</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of </a:t>
            </a:r>
            <a:r>
              <a:rPr kumimoji="0" lang="en-CA" altLang="en-US" sz="2400" b="0" i="0" u="none" strike="noStrike" kern="1200" cap="none" spc="0" normalizeH="0" baseline="0" noProof="0">
                <a:ln>
                  <a:noFill/>
                </a:ln>
                <a:solidFill>
                  <a:srgbClr val="FFC000"/>
                </a:solidFill>
                <a:effectLst/>
                <a:uLnTx/>
                <a:uFillTx/>
                <a:latin typeface="Times New Roman" pitchFamily="18" charset="0"/>
                <a:ea typeface="+mn-ea"/>
                <a:cs typeface="+mn-cs"/>
              </a:rPr>
              <a:t>day</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because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is a </a:t>
            </a:r>
            <a:r>
              <a:rPr kumimoji="0" lang="en-CA" altLang="en-US" sz="2400" b="0" i="0" u="none" strike="noStrike" kern="1200" cap="none" spc="0" normalizeH="0" baseline="0" noProof="0">
                <a:ln>
                  <a:noFill/>
                </a:ln>
                <a:solidFill>
                  <a:srgbClr val="00FF00"/>
                </a:solidFill>
                <a:effectLst/>
                <a:uLnTx/>
                <a:uFillTx/>
                <a:latin typeface="Times New Roman" pitchFamily="18" charset="0"/>
                <a:ea typeface="+mn-ea"/>
                <a:cs typeface="+mn-cs"/>
              </a:rPr>
              <a:t>free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variable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Rectangle 36">
            <a:extLst>
              <a:ext uri="{FF2B5EF4-FFF2-40B4-BE49-F238E27FC236}">
                <a16:creationId xmlns:a16="http://schemas.microsoft.com/office/drawing/2014/main" id="{B3F9FAC6-0482-BE64-795A-69301A3B2ACC}"/>
              </a:ext>
            </a:extLst>
          </p:cNvPr>
          <p:cNvSpPr/>
          <p:nvPr/>
        </p:nvSpPr>
        <p:spPr>
          <a:xfrm>
            <a:off x="2775956" y="3254023"/>
            <a:ext cx="640848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boys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38">
            <a:extLst>
              <a:ext uri="{FF2B5EF4-FFF2-40B4-BE49-F238E27FC236}">
                <a16:creationId xmlns:a16="http://schemas.microsoft.com/office/drawing/2014/main" id="{EAB4105A-5EC7-3715-8B55-39273EEBEC90}"/>
              </a:ext>
            </a:extLst>
          </p:cNvPr>
          <p:cNvSpPr/>
          <p:nvPr/>
        </p:nvSpPr>
        <p:spPr>
          <a:xfrm>
            <a:off x="2693894" y="3590382"/>
            <a:ext cx="640848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set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girls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because left most quantifier.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26775300-F087-18F3-020F-8FBD1528337B}"/>
                  </a:ext>
                </a:extLst>
              </p:cNvPr>
              <p:cNvSpPr txBox="1">
                <a:spLocks noChangeArrowheads="1"/>
              </p:cNvSpPr>
              <p:nvPr/>
            </p:nvSpPr>
            <p:spPr bwMode="auto">
              <a:xfrm>
                <a:off x="1815353" y="3931041"/>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00FF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mc:Choice>
        <mc:Fallback xmlns="">
          <p:sp>
            <p:nvSpPr>
              <p:cNvPr id="44" name="Text Box 74">
                <a:extLst>
                  <a:ext uri="{FF2B5EF4-FFF2-40B4-BE49-F238E27FC236}">
                    <a16:creationId xmlns:a16="http://schemas.microsoft.com/office/drawing/2014/main" id="{BD8BCF48-7750-4494-8BA0-9E0B5E3037F8}"/>
                  </a:ext>
                </a:extLst>
              </p:cNvPr>
              <p:cNvSpPr txBox="1">
                <a:spLocks noRot="1" noChangeAspect="1" noMove="1" noResize="1" noEditPoints="1" noAdjustHandles="1" noChangeArrowheads="1" noChangeShapeType="1" noTextEdit="1"/>
              </p:cNvSpPr>
              <p:nvPr/>
            </p:nvSpPr>
            <p:spPr bwMode="auto">
              <a:xfrm>
                <a:off x="1815353" y="3931041"/>
                <a:ext cx="739305" cy="461665"/>
              </a:xfrm>
              <a:prstGeom prst="rect">
                <a:avLst/>
              </a:prstGeom>
              <a:blipFill>
                <a:blip r:embed="rId13"/>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38" name="AutoShape 8">
            <a:extLst>
              <a:ext uri="{FF2B5EF4-FFF2-40B4-BE49-F238E27FC236}">
                <a16:creationId xmlns:a16="http://schemas.microsoft.com/office/drawing/2014/main" id="{58868B12-1DD3-DF5C-46A8-A13339DC8B9A}"/>
              </a:ext>
            </a:extLst>
          </p:cNvPr>
          <p:cNvSpPr>
            <a:spLocks noChangeArrowheads="1"/>
          </p:cNvSpPr>
          <p:nvPr/>
        </p:nvSpPr>
        <p:spPr bwMode="auto">
          <a:xfrm>
            <a:off x="926605" y="4648200"/>
            <a:ext cx="4483595" cy="990600"/>
          </a:xfrm>
          <a:prstGeom prst="wedgeRectCallout">
            <a:avLst>
              <a:gd name="adj1" fmla="val -45099"/>
              <a:gd name="adj2" fmla="val -7929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learn that for this day &amp; girl,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all the boys have some property.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0" name="Text Box 74">
                <a:extLst>
                  <a:ext uri="{FF2B5EF4-FFF2-40B4-BE49-F238E27FC236}">
                    <a16:creationId xmlns:a16="http://schemas.microsoft.com/office/drawing/2014/main" id="{AFF97B6D-72A2-A825-622D-5520DC8ECB79}"/>
                  </a:ext>
                </a:extLst>
              </p:cNvPr>
              <p:cNvSpPr txBox="1">
                <a:spLocks noChangeArrowheads="1"/>
              </p:cNvSpPr>
              <p:nvPr/>
            </p:nvSpPr>
            <p:spPr bwMode="auto">
              <a:xfrm>
                <a:off x="3492501" y="762000"/>
                <a:ext cx="73930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rPr>
                        <m:t>day</m:t>
                      </m:r>
                    </m:oMath>
                  </m:oMathPara>
                </a14:m>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mc:Choice>
        <mc:Fallback xmlns="">
          <p:sp>
            <p:nvSpPr>
              <p:cNvPr id="40" name="Text Box 74">
                <a:extLst>
                  <a:ext uri="{FF2B5EF4-FFF2-40B4-BE49-F238E27FC236}">
                    <a16:creationId xmlns:a16="http://schemas.microsoft.com/office/drawing/2014/main" id="{AD44C8C8-3EBD-4201-A00D-E5F9D72C81EF}"/>
                  </a:ext>
                </a:extLst>
              </p:cNvPr>
              <p:cNvSpPr txBox="1">
                <a:spLocks noRot="1" noChangeAspect="1" noMove="1" noResize="1" noEditPoints="1" noAdjustHandles="1" noChangeArrowheads="1" noChangeShapeType="1" noTextEdit="1"/>
              </p:cNvSpPr>
              <p:nvPr/>
            </p:nvSpPr>
            <p:spPr bwMode="auto">
              <a:xfrm>
                <a:off x="3492501" y="762000"/>
                <a:ext cx="739305" cy="461665"/>
              </a:xfrm>
              <a:prstGeom prst="rect">
                <a:avLst/>
              </a:prstGeom>
              <a:blipFill>
                <a:blip r:embed="rId14"/>
                <a:stretch>
                  <a:fillRect b="-105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1362475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0-#ppt_w/2"/>
                                          </p:val>
                                        </p:tav>
                                        <p:tav tm="100000">
                                          <p:val>
                                            <p:strVal val="#ppt_x"/>
                                          </p:val>
                                        </p:tav>
                                      </p:tavLst>
                                    </p:anim>
                                    <p:anim calcmode="lin" valueType="num">
                                      <p:cBhvr additive="base">
                                        <p:cTn id="14"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0-#ppt_w/2"/>
                                          </p:val>
                                        </p:tav>
                                        <p:tav tm="100000">
                                          <p:val>
                                            <p:strVal val="#ppt_x"/>
                                          </p:val>
                                        </p:tav>
                                      </p:tavLst>
                                    </p:anim>
                                    <p:anim calcmode="lin" valueType="num">
                                      <p:cBhvr additive="base">
                                        <p:cTn id="20" dur="500" fill="hold"/>
                                        <p:tgtEl>
                                          <p:spTgt spid="3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8">
                                            <p:txEl>
                                              <p:pRg st="0" end="0"/>
                                            </p:txEl>
                                          </p:spTgt>
                                        </p:tgtEl>
                                        <p:attrNameLst>
                                          <p:attrName>style.visibility</p:attrName>
                                        </p:attrNameLst>
                                      </p:cBhvr>
                                      <p:to>
                                        <p:strVal val="visible"/>
                                      </p:to>
                                    </p:set>
                                    <p:anim calcmode="lin" valueType="num">
                                      <p:cBhvr additive="base">
                                        <p:cTn id="23"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8">
                                            <p:txEl>
                                              <p:pRg st="1" end="1"/>
                                            </p:txEl>
                                          </p:spTgt>
                                        </p:tgtEl>
                                        <p:attrNameLst>
                                          <p:attrName>style.visibility</p:attrName>
                                        </p:attrNameLst>
                                      </p:cBhvr>
                                      <p:to>
                                        <p:strVal val="visible"/>
                                      </p:to>
                                    </p:set>
                                    <p:anim calcmode="lin" valueType="num">
                                      <p:cBhvr additive="base">
                                        <p:cTn id="2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525E73-2A31-0D01-6316-E9598C465ED6}"/>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9EC76789-ADC9-4666-F21D-9AFF566E11C4}"/>
              </a:ext>
            </a:extLst>
          </p:cNvPr>
          <p:cNvSpPr>
            <a:spLocks noGrp="1" noChangeArrowheads="1"/>
          </p:cNvSpPr>
          <p:nvPr>
            <p:ph type="title"/>
          </p:nvPr>
        </p:nvSpPr>
        <p:spPr>
          <a:xfrm>
            <a:off x="685800" y="-152400"/>
            <a:ext cx="7772400" cy="1143000"/>
          </a:xfrm>
        </p:spPr>
        <p:txBody>
          <a:bodyPr/>
          <a:lstStyle/>
          <a:p>
            <a:pPr eaLnBrk="1" hangingPunct="1"/>
            <a:r>
              <a:rPr lang="en-US" altLang="en-US"/>
              <a:t>Understanding </a:t>
            </a:r>
            <a:r>
              <a:rPr lang="en-US" altLang="en-US" dirty="0"/>
              <a:t>from the Inside</a:t>
            </a:r>
            <a:endParaRPr lang="en-CA" altLang="en-US" dirty="0"/>
          </a:p>
        </p:txBody>
      </p:sp>
      <p:pic>
        <p:nvPicPr>
          <p:cNvPr id="10251" name="Picture 29">
            <a:extLst>
              <a:ext uri="{FF2B5EF4-FFF2-40B4-BE49-F238E27FC236}">
                <a16:creationId xmlns:a16="http://schemas.microsoft.com/office/drawing/2014/main" id="{307FA0A7-9DDB-53EE-940B-D5E742A82A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a:extLst>
              <a:ext uri="{FF2B5EF4-FFF2-40B4-BE49-F238E27FC236}">
                <a16:creationId xmlns:a16="http://schemas.microsoft.com/office/drawing/2014/main" id="{00C4A775-40F6-1105-7564-931F2C3CF114}"/>
              </a:ext>
            </a:extLst>
          </p:cNvPr>
          <p:cNvGrpSpPr>
            <a:grpSpLocks/>
          </p:cNvGrpSpPr>
          <p:nvPr/>
        </p:nvGrpSpPr>
        <p:grpSpPr bwMode="auto">
          <a:xfrm>
            <a:off x="7086600" y="762000"/>
            <a:ext cx="2116138" cy="1524000"/>
            <a:chOff x="3216" y="1680"/>
            <a:chExt cx="2544" cy="2020"/>
          </a:xfrm>
        </p:grpSpPr>
        <p:sp>
          <p:nvSpPr>
            <p:cNvPr id="10314" name="Rectangle 30">
              <a:extLst>
                <a:ext uri="{FF2B5EF4-FFF2-40B4-BE49-F238E27FC236}">
                  <a16:creationId xmlns:a16="http://schemas.microsoft.com/office/drawing/2014/main" id="{6704D76D-36DA-AA34-3377-5AD5CB7D0B32}"/>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5" name="Rectangle 31">
              <a:extLst>
                <a:ext uri="{FF2B5EF4-FFF2-40B4-BE49-F238E27FC236}">
                  <a16:creationId xmlns:a16="http://schemas.microsoft.com/office/drawing/2014/main" id="{DF4512A2-E826-5EC4-73B9-87437A0AAD03}"/>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6" name="Rectangle 32">
              <a:extLst>
                <a:ext uri="{FF2B5EF4-FFF2-40B4-BE49-F238E27FC236}">
                  <a16:creationId xmlns:a16="http://schemas.microsoft.com/office/drawing/2014/main" id="{21D49329-94DA-CEFE-1415-89DE68FBA8AF}"/>
                </a:ext>
              </a:extLst>
            </p:cNvPr>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7" name="Rectangle 33">
              <a:extLst>
                <a:ext uri="{FF2B5EF4-FFF2-40B4-BE49-F238E27FC236}">
                  <a16:creationId xmlns:a16="http://schemas.microsoft.com/office/drawing/2014/main" id="{BCC91FC0-FBF7-BD72-80BB-5CEE7459E6DA}"/>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8" name="Rectangle 34">
              <a:extLst>
                <a:ext uri="{FF2B5EF4-FFF2-40B4-BE49-F238E27FC236}">
                  <a16:creationId xmlns:a16="http://schemas.microsoft.com/office/drawing/2014/main" id="{17FAE4B0-65AE-15EB-D9F9-3C85BFCC29A7}"/>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19" name="Rectangle 35">
              <a:extLst>
                <a:ext uri="{FF2B5EF4-FFF2-40B4-BE49-F238E27FC236}">
                  <a16:creationId xmlns:a16="http://schemas.microsoft.com/office/drawing/2014/main" id="{0517E573-6DE4-FFBF-5A38-2ACFF1B57E80}"/>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0" name="Rectangle 36">
              <a:extLst>
                <a:ext uri="{FF2B5EF4-FFF2-40B4-BE49-F238E27FC236}">
                  <a16:creationId xmlns:a16="http://schemas.microsoft.com/office/drawing/2014/main" id="{90B97E3F-27F1-83F5-1347-0CD131FEEFEC}"/>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1" name="Rectangle 37">
              <a:extLst>
                <a:ext uri="{FF2B5EF4-FFF2-40B4-BE49-F238E27FC236}">
                  <a16:creationId xmlns:a16="http://schemas.microsoft.com/office/drawing/2014/main" id="{4D9EBA24-1FCE-50C6-D972-24E21CFADDC0}"/>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2" name="Freeform 38">
              <a:extLst>
                <a:ext uri="{FF2B5EF4-FFF2-40B4-BE49-F238E27FC236}">
                  <a16:creationId xmlns:a16="http://schemas.microsoft.com/office/drawing/2014/main" id="{A55761DA-6419-ABDD-59A8-7F0046DF9E81}"/>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3" name="Line 39">
              <a:extLst>
                <a:ext uri="{FF2B5EF4-FFF2-40B4-BE49-F238E27FC236}">
                  <a16:creationId xmlns:a16="http://schemas.microsoft.com/office/drawing/2014/main" id="{16EBA927-B59E-598A-C13F-F2D13A5B920C}"/>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4" name="Freeform 40">
              <a:extLst>
                <a:ext uri="{FF2B5EF4-FFF2-40B4-BE49-F238E27FC236}">
                  <a16:creationId xmlns:a16="http://schemas.microsoft.com/office/drawing/2014/main" id="{12CFC447-64FA-39C4-60AA-54B4D2826FB0}"/>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25" name="Line 41">
              <a:extLst>
                <a:ext uri="{FF2B5EF4-FFF2-40B4-BE49-F238E27FC236}">
                  <a16:creationId xmlns:a16="http://schemas.microsoft.com/office/drawing/2014/main" id="{F117B59C-C6AE-D9A3-E861-7F5661BC266A}"/>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326" name="Picture 43" descr="j0396724">
              <a:extLst>
                <a:ext uri="{FF2B5EF4-FFF2-40B4-BE49-F238E27FC236}">
                  <a16:creationId xmlns:a16="http://schemas.microsoft.com/office/drawing/2014/main" id="{2915E8E4-4FBF-B3CD-5D2C-5E4BC34406D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a:extLst>
                <a:ext uri="{FF2B5EF4-FFF2-40B4-BE49-F238E27FC236}">
                  <a16:creationId xmlns:a16="http://schemas.microsoft.com/office/drawing/2014/main" id="{A2B7645C-7E50-FFAA-DD15-AA2CE08F33F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a:extLst>
                <a:ext uri="{FF2B5EF4-FFF2-40B4-BE49-F238E27FC236}">
                  <a16:creationId xmlns:a16="http://schemas.microsoft.com/office/drawing/2014/main" id="{32377AB7-36A2-70DC-AFDE-F204828289E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a:extLst>
                <a:ext uri="{FF2B5EF4-FFF2-40B4-BE49-F238E27FC236}">
                  <a16:creationId xmlns:a16="http://schemas.microsoft.com/office/drawing/2014/main" id="{53EC5EF9-E1C9-6390-8AC6-229DCAECA7CB}"/>
                </a:ext>
              </a:extLst>
            </p:cNvPr>
            <p:cNvGrpSpPr>
              <a:grpSpLocks/>
            </p:cNvGrpSpPr>
            <p:nvPr/>
          </p:nvGrpSpPr>
          <p:grpSpPr bwMode="auto">
            <a:xfrm>
              <a:off x="3216" y="1728"/>
              <a:ext cx="478" cy="1920"/>
              <a:chOff x="3330" y="1728"/>
              <a:chExt cx="478" cy="1920"/>
            </a:xfrm>
          </p:grpSpPr>
          <p:pic>
            <p:nvPicPr>
              <p:cNvPr id="10331" name="Picture 47" descr="j0232906">
                <a:extLst>
                  <a:ext uri="{FF2B5EF4-FFF2-40B4-BE49-F238E27FC236}">
                    <a16:creationId xmlns:a16="http://schemas.microsoft.com/office/drawing/2014/main" id="{B19B8281-9B1C-C911-4ACD-B90C681E5AF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a:extLst>
                  <a:ext uri="{FF2B5EF4-FFF2-40B4-BE49-F238E27FC236}">
                    <a16:creationId xmlns:a16="http://schemas.microsoft.com/office/drawing/2014/main" id="{6B5D605C-63CF-3457-CFB0-469D55F26058}"/>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a:extLst>
                  <a:ext uri="{FF2B5EF4-FFF2-40B4-BE49-F238E27FC236}">
                    <a16:creationId xmlns:a16="http://schemas.microsoft.com/office/drawing/2014/main" id="{DF21D953-046E-8CD4-13C0-AB4769C8BF1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a:extLst>
                  <a:ext uri="{FF2B5EF4-FFF2-40B4-BE49-F238E27FC236}">
                    <a16:creationId xmlns:a16="http://schemas.microsoft.com/office/drawing/2014/main" id="{CD085BE3-D731-B8BF-550A-A41F1AAA4D86}"/>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a:extLst>
                <a:ext uri="{FF2B5EF4-FFF2-40B4-BE49-F238E27FC236}">
                  <a16:creationId xmlns:a16="http://schemas.microsoft.com/office/drawing/2014/main" id="{C0BEDC70-870D-967F-0EDE-423E4D7F757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a:extLst>
              <a:ext uri="{FF2B5EF4-FFF2-40B4-BE49-F238E27FC236}">
                <a16:creationId xmlns:a16="http://schemas.microsoft.com/office/drawing/2014/main" id="{EADC95E4-F564-E05A-E6D7-B420BBEA2CB2}"/>
              </a:ext>
            </a:extLst>
          </p:cNvPr>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95" name="Text Box 74">
            <a:extLst>
              <a:ext uri="{FF2B5EF4-FFF2-40B4-BE49-F238E27FC236}">
                <a16:creationId xmlns:a16="http://schemas.microsoft.com/office/drawing/2014/main" id="{E196ACBB-7D54-30EA-521C-76A99FD57607}"/>
              </a:ext>
            </a:extLst>
          </p:cNvPr>
          <p:cNvSpPr txBox="1">
            <a:spLocks noChangeArrowheads="1"/>
          </p:cNvSpPr>
          <p:nvPr/>
        </p:nvSpPr>
        <p:spPr bwMode="auto">
          <a:xfrm>
            <a:off x="1274931" y="762000"/>
            <a:ext cx="25298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a:t>
            </a:r>
          </a:p>
        </p:txBody>
      </p:sp>
      <p:sp>
        <p:nvSpPr>
          <p:cNvPr id="97" name="AutoShape 8">
            <a:extLst>
              <a:ext uri="{FF2B5EF4-FFF2-40B4-BE49-F238E27FC236}">
                <a16:creationId xmlns:a16="http://schemas.microsoft.com/office/drawing/2014/main" id="{BD7E82C8-B01F-359C-C229-C412A98CD81B}"/>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A93653D8-D505-ED45-5974-71ACFFA3875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5" name="AutoShape 8">
            <a:extLst>
              <a:ext uri="{FF2B5EF4-FFF2-40B4-BE49-F238E27FC236}">
                <a16:creationId xmlns:a16="http://schemas.microsoft.com/office/drawing/2014/main" id="{B647A58B-AAAC-DECA-55E3-0C99C7851A52}"/>
              </a:ext>
            </a:extLst>
          </p:cNvPr>
          <p:cNvSpPr>
            <a:spLocks noChangeArrowheads="1"/>
          </p:cNvSpPr>
          <p:nvPr/>
        </p:nvSpPr>
        <p:spPr bwMode="auto">
          <a:xfrm>
            <a:off x="1328008" y="2360992"/>
            <a:ext cx="7663592" cy="1220408"/>
          </a:xfrm>
          <a:prstGeom prst="wedgeRectCallout">
            <a:avLst>
              <a:gd name="adj1" fmla="val -53415"/>
              <a:gd name="adj2" fmla="val -4961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understanding by building the statement backwards.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What does each subsequence say about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values currently free variables.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ACCDB162-3DE3-E8B2-49C1-9D91BFAF9873}"/>
              </a:ext>
            </a:extLst>
          </p:cNvPr>
          <p:cNvSpPr/>
          <p:nvPr/>
        </p:nvSpPr>
        <p:spPr>
          <a:xfrm>
            <a:off x="304800" y="3657600"/>
            <a:ext cx="2739816" cy="461665"/>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39" name="Text Box 74">
            <a:extLst>
              <a:ext uri="{FF2B5EF4-FFF2-40B4-BE49-F238E27FC236}">
                <a16:creationId xmlns:a16="http://schemas.microsoft.com/office/drawing/2014/main" id="{5E4CA7D3-FDF1-00BA-FE15-F4CF1C787181}"/>
              </a:ext>
            </a:extLst>
          </p:cNvPr>
          <p:cNvSpPr txBox="1">
            <a:spLocks noChangeArrowheads="1"/>
          </p:cNvSpPr>
          <p:nvPr/>
        </p:nvSpPr>
        <p:spPr bwMode="auto">
          <a:xfrm>
            <a:off x="918147" y="4070149"/>
            <a:ext cx="220605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0" name="Text Box 74">
            <a:extLst>
              <a:ext uri="{FF2B5EF4-FFF2-40B4-BE49-F238E27FC236}">
                <a16:creationId xmlns:a16="http://schemas.microsoft.com/office/drawing/2014/main" id="{AAF078F4-11B1-7D43-EA8E-B805493B6193}"/>
              </a:ext>
            </a:extLst>
          </p:cNvPr>
          <p:cNvSpPr txBox="1">
            <a:spLocks noChangeArrowheads="1"/>
          </p:cNvSpPr>
          <p:nvPr/>
        </p:nvSpPr>
        <p:spPr bwMode="auto">
          <a:xfrm>
            <a:off x="463517" y="4505980"/>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 g)</a:t>
            </a: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A056733D-E26B-6CDD-5046-7064EAF8B068}"/>
                  </a:ext>
                </a:extLst>
              </p:cNvPr>
              <p:cNvSpPr/>
              <p:nvPr/>
            </p:nvSpPr>
            <p:spPr>
              <a:xfrm>
                <a:off x="3112438" y="3657600"/>
                <a:ext cx="555921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loves girl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mc:Choice>
        <mc:Fallback xmlns="">
          <p:sp>
            <p:nvSpPr>
              <p:cNvPr id="42" name="Rectangle 41">
                <a:extLst>
                  <a:ext uri="{FF2B5EF4-FFF2-40B4-BE49-F238E27FC236}">
                    <a16:creationId xmlns:a16="http://schemas.microsoft.com/office/drawing/2014/main" id="{C58BFD65-829E-44FF-A911-54615C18BABA}"/>
                  </a:ext>
                </a:extLst>
              </p:cNvPr>
              <p:cNvSpPr>
                <a:spLocks noRot="1" noChangeAspect="1" noMove="1" noResize="1" noEditPoints="1" noAdjustHandles="1" noChangeArrowheads="1" noChangeShapeType="1" noTextEdit="1"/>
              </p:cNvSpPr>
              <p:nvPr/>
            </p:nvSpPr>
            <p:spPr>
              <a:xfrm>
                <a:off x="3112438" y="3657600"/>
                <a:ext cx="5559216" cy="461665"/>
              </a:xfrm>
              <a:prstGeom prst="rect">
                <a:avLst/>
              </a:prstGeom>
              <a:blipFill>
                <a:blip r:embed="rId16"/>
                <a:stretch>
                  <a:fillRect t="-10526"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1153DA30-8418-F05D-B51A-C55DAC473377}"/>
                  </a:ext>
                </a:extLst>
              </p:cNvPr>
              <p:cNvSpPr txBox="1">
                <a:spLocks noChangeArrowheads="1"/>
              </p:cNvSpPr>
              <p:nvPr/>
            </p:nvSpPr>
            <p:spPr bwMode="auto">
              <a:xfrm>
                <a:off x="3112438" y="4070149"/>
                <a:ext cx="405752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loved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by all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boys”. </a:t>
                </a:r>
              </a:p>
            </p:txBody>
          </p:sp>
        </mc:Choice>
        <mc:Fallback xmlns="">
          <p:sp>
            <p:nvSpPr>
              <p:cNvPr id="44" name="Text Box 74">
                <a:extLst>
                  <a:ext uri="{FF2B5EF4-FFF2-40B4-BE49-F238E27FC236}">
                    <a16:creationId xmlns:a16="http://schemas.microsoft.com/office/drawing/2014/main" id="{F675FFA6-D5B5-42DC-A5CD-03583A41BAA9}"/>
                  </a:ext>
                </a:extLst>
              </p:cNvPr>
              <p:cNvSpPr txBox="1">
                <a:spLocks noRot="1" noChangeAspect="1" noMove="1" noResize="1" noEditPoints="1" noAdjustHandles="1" noChangeArrowheads="1" noChangeShapeType="1" noTextEdit="1"/>
              </p:cNvSpPr>
              <p:nvPr/>
            </p:nvSpPr>
            <p:spPr bwMode="auto">
              <a:xfrm>
                <a:off x="3112438" y="4070149"/>
                <a:ext cx="4057521" cy="461665"/>
              </a:xfrm>
              <a:prstGeom prst="rect">
                <a:avLst/>
              </a:prstGeom>
              <a:blipFill>
                <a:blip r:embed="rId17"/>
                <a:stretch>
                  <a:fillRect t="-10667" b="-30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5" name="Text Box 74">
                <a:extLst>
                  <a:ext uri="{FF2B5EF4-FFF2-40B4-BE49-F238E27FC236}">
                    <a16:creationId xmlns:a16="http://schemas.microsoft.com/office/drawing/2014/main" id="{7C77FD7E-1168-B181-9DAD-F12BAEF5BD35}"/>
                  </a:ext>
                </a:extLst>
              </p:cNvPr>
              <p:cNvSpPr txBox="1">
                <a:spLocks noChangeArrowheads="1"/>
              </p:cNvSpPr>
              <p:nvPr/>
            </p:nvSpPr>
            <p:spPr bwMode="auto">
              <a:xfrm>
                <a:off x="3112438" y="4505980"/>
                <a:ext cx="526137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is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girl that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loved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by all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boys”. </a:t>
                </a:r>
              </a:p>
            </p:txBody>
          </p:sp>
        </mc:Choice>
        <mc:Fallback xmlns="">
          <p:sp>
            <p:nvSpPr>
              <p:cNvPr id="45" name="Text Box 74">
                <a:extLst>
                  <a:ext uri="{FF2B5EF4-FFF2-40B4-BE49-F238E27FC236}">
                    <a16:creationId xmlns:a16="http://schemas.microsoft.com/office/drawing/2014/main" id="{BCAB6BD6-2C2D-417C-8FE0-E1E1D147796A}"/>
                  </a:ext>
                </a:extLst>
              </p:cNvPr>
              <p:cNvSpPr txBox="1">
                <a:spLocks noRot="1" noChangeAspect="1" noMove="1" noResize="1" noEditPoints="1" noAdjustHandles="1" noChangeArrowheads="1" noChangeShapeType="1" noTextEdit="1"/>
              </p:cNvSpPr>
              <p:nvPr/>
            </p:nvSpPr>
            <p:spPr bwMode="auto">
              <a:xfrm>
                <a:off x="3112438" y="4505980"/>
                <a:ext cx="5261377" cy="461665"/>
              </a:xfrm>
              <a:prstGeom prst="rect">
                <a:avLst/>
              </a:prstGeom>
              <a:blipFill>
                <a:blip r:embed="rId15"/>
                <a:stretch>
                  <a:fillRect t="-10526" r="-695"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114939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xEl>
                                              <p:pRg st="0" end="0"/>
                                            </p:txEl>
                                          </p:spTgt>
                                        </p:tgtEl>
                                        <p:attrNameLst>
                                          <p:attrName>style.visibility</p:attrName>
                                        </p:attrNameLst>
                                      </p:cBhvr>
                                      <p:to>
                                        <p:strVal val="visible"/>
                                      </p:to>
                                    </p:set>
                                    <p:anim calcmode="lin" valueType="num">
                                      <p:cBhvr additive="base">
                                        <p:cTn id="11"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0-#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500" fill="hold"/>
                                        <p:tgtEl>
                                          <p:spTgt spid="39"/>
                                        </p:tgtEl>
                                        <p:attrNameLst>
                                          <p:attrName>ppt_x</p:attrName>
                                        </p:attrNameLst>
                                      </p:cBhvr>
                                      <p:tavLst>
                                        <p:tav tm="0">
                                          <p:val>
                                            <p:strVal val="0-#ppt_w/2"/>
                                          </p:val>
                                        </p:tav>
                                        <p:tav tm="100000">
                                          <p:val>
                                            <p:strVal val="#ppt_x"/>
                                          </p:val>
                                        </p:tav>
                                      </p:tavLst>
                                    </p:anim>
                                    <p:anim calcmode="lin" valueType="num">
                                      <p:cBhvr additive="base">
                                        <p:cTn id="2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additive="base">
                                        <p:cTn id="29" dur="500" fill="hold"/>
                                        <p:tgtEl>
                                          <p:spTgt spid="40"/>
                                        </p:tgtEl>
                                        <p:attrNameLst>
                                          <p:attrName>ppt_x</p:attrName>
                                        </p:attrNameLst>
                                      </p:cBhvr>
                                      <p:tavLst>
                                        <p:tav tm="0">
                                          <p:val>
                                            <p:strVal val="0-#ppt_w/2"/>
                                          </p:val>
                                        </p:tav>
                                        <p:tav tm="100000">
                                          <p:val>
                                            <p:strVal val="#ppt_x"/>
                                          </p:val>
                                        </p:tav>
                                      </p:tavLst>
                                    </p:anim>
                                    <p:anim calcmode="lin" valueType="num">
                                      <p:cBhvr additive="base">
                                        <p:cTn id="30"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5">
                                            <p:txEl>
                                              <p:pRg st="1" end="1"/>
                                            </p:txEl>
                                          </p:spTgt>
                                        </p:tgtEl>
                                        <p:attrNameLst>
                                          <p:attrName>style.visibility</p:attrName>
                                        </p:attrNameLst>
                                      </p:cBhvr>
                                      <p:to>
                                        <p:strVal val="visible"/>
                                      </p:to>
                                    </p:set>
                                    <p:anim calcmode="lin" valueType="num">
                                      <p:cBhvr additive="base">
                                        <p:cTn id="35"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5">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5">
                                            <p:txEl>
                                              <p:pRg st="2" end="2"/>
                                            </p:txEl>
                                          </p:spTgt>
                                        </p:tgtEl>
                                        <p:attrNameLst>
                                          <p:attrName>style.visibility</p:attrName>
                                        </p:attrNameLst>
                                      </p:cBhvr>
                                      <p:to>
                                        <p:strVal val="visible"/>
                                      </p:to>
                                    </p:set>
                                    <p:anim calcmode="lin" valueType="num">
                                      <p:cBhvr additive="base">
                                        <p:cTn id="39" dur="500" fill="hold"/>
                                        <p:tgtEl>
                                          <p:spTgt spid="35">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5">
                                            <p:txEl>
                                              <p:pRg st="2" end="2"/>
                                            </p:txEl>
                                          </p:spTgt>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0-#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2" nodeType="click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500" fill="hold"/>
                                        <p:tgtEl>
                                          <p:spTgt spid="39"/>
                                        </p:tgtEl>
                                        <p:attrNameLst>
                                          <p:attrName>ppt_x</p:attrName>
                                        </p:attrNameLst>
                                      </p:cBhvr>
                                      <p:tavLst>
                                        <p:tav tm="0">
                                          <p:val>
                                            <p:strVal val="0-#ppt_w/2"/>
                                          </p:val>
                                        </p:tav>
                                        <p:tav tm="100000">
                                          <p:val>
                                            <p:strVal val="#ppt_x"/>
                                          </p:val>
                                        </p:tav>
                                      </p:tavLst>
                                    </p:anim>
                                    <p:anim calcmode="lin" valueType="num">
                                      <p:cBhvr additive="base">
                                        <p:cTn id="5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4"/>
                                        </p:tgtEl>
                                        <p:attrNameLst>
                                          <p:attrName>style.visibility</p:attrName>
                                        </p:attrNameLst>
                                      </p:cBhvr>
                                      <p:to>
                                        <p:strVal val="visible"/>
                                      </p:to>
                                    </p:set>
                                    <p:anim calcmode="lin" valueType="num">
                                      <p:cBhvr additive="base">
                                        <p:cTn id="61" dur="500" fill="hold"/>
                                        <p:tgtEl>
                                          <p:spTgt spid="44"/>
                                        </p:tgtEl>
                                        <p:attrNameLst>
                                          <p:attrName>ppt_x</p:attrName>
                                        </p:attrNameLst>
                                      </p:cBhvr>
                                      <p:tavLst>
                                        <p:tav tm="0">
                                          <p:val>
                                            <p:strVal val="0-#ppt_w/2"/>
                                          </p:val>
                                        </p:tav>
                                        <p:tav tm="100000">
                                          <p:val>
                                            <p:strVal val="#ppt_x"/>
                                          </p:val>
                                        </p:tav>
                                      </p:tavLst>
                                    </p:anim>
                                    <p:anim calcmode="lin" valueType="num">
                                      <p:cBhvr additive="base">
                                        <p:cTn id="62"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2" nodeType="click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additive="base">
                                        <p:cTn id="67" dur="500" fill="hold"/>
                                        <p:tgtEl>
                                          <p:spTgt spid="40"/>
                                        </p:tgtEl>
                                        <p:attrNameLst>
                                          <p:attrName>ppt_x</p:attrName>
                                        </p:attrNameLst>
                                      </p:cBhvr>
                                      <p:tavLst>
                                        <p:tav tm="0">
                                          <p:val>
                                            <p:strVal val="0-#ppt_w/2"/>
                                          </p:val>
                                        </p:tav>
                                        <p:tav tm="100000">
                                          <p:val>
                                            <p:strVal val="#ppt_x"/>
                                          </p:val>
                                        </p:tav>
                                      </p:tavLst>
                                    </p:anim>
                                    <p:anim calcmode="lin" valueType="num">
                                      <p:cBhvr additive="base">
                                        <p:cTn id="6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additive="base">
                                        <p:cTn id="73" dur="500" fill="hold"/>
                                        <p:tgtEl>
                                          <p:spTgt spid="45"/>
                                        </p:tgtEl>
                                        <p:attrNameLst>
                                          <p:attrName>ppt_x</p:attrName>
                                        </p:attrNameLst>
                                      </p:cBhvr>
                                      <p:tavLst>
                                        <p:tav tm="0">
                                          <p:val>
                                            <p:strVal val="0-#ppt_w/2"/>
                                          </p:val>
                                        </p:tav>
                                        <p:tav tm="100000">
                                          <p:val>
                                            <p:strVal val="#ppt_x"/>
                                          </p:val>
                                        </p:tav>
                                      </p:tavLst>
                                    </p:anim>
                                    <p:anim calcmode="lin" valueType="num">
                                      <p:cBhvr additive="base">
                                        <p:cTn id="74"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8" grpId="0"/>
      <p:bldP spid="39" grpId="0"/>
      <p:bldP spid="39" grpId="1"/>
      <p:bldP spid="39" grpId="2"/>
      <p:bldP spid="40" grpId="0"/>
      <p:bldP spid="40" grpId="1"/>
      <p:bldP spid="40" grpId="2"/>
      <p:bldP spid="42" grpId="0"/>
      <p:bldP spid="44" grpId="0"/>
      <p:bldP spid="4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46A750-2E92-C903-16CC-E79D74CA6690}"/>
            </a:ext>
          </a:extLst>
        </p:cNvPr>
        <p:cNvGrpSpPr/>
        <p:nvPr/>
      </p:nvGrpSpPr>
      <p:grpSpPr>
        <a:xfrm>
          <a:off x="0" y="0"/>
          <a:ext cx="0" cy="0"/>
          <a:chOff x="0" y="0"/>
          <a:chExt cx="0" cy="0"/>
        </a:xfrm>
      </p:grpSpPr>
      <p:sp>
        <p:nvSpPr>
          <p:cNvPr id="10242" name="Rectangle 2">
            <a:extLst>
              <a:ext uri="{FF2B5EF4-FFF2-40B4-BE49-F238E27FC236}">
                <a16:creationId xmlns:a16="http://schemas.microsoft.com/office/drawing/2014/main" id="{0C581AD7-7568-F66E-0526-EC7C1983AAFB}"/>
              </a:ext>
            </a:extLst>
          </p:cNvPr>
          <p:cNvSpPr>
            <a:spLocks noGrp="1" noChangeArrowheads="1"/>
          </p:cNvSpPr>
          <p:nvPr>
            <p:ph type="title"/>
          </p:nvPr>
        </p:nvSpPr>
        <p:spPr>
          <a:xfrm>
            <a:off x="685800" y="-152400"/>
            <a:ext cx="7772400" cy="1143000"/>
          </a:xfrm>
        </p:spPr>
        <p:txBody>
          <a:bodyPr/>
          <a:lstStyle/>
          <a:p>
            <a:pPr eaLnBrk="1" hangingPunct="1"/>
            <a:r>
              <a:rPr lang="en-US" altLang="en-US"/>
              <a:t>Understanding </a:t>
            </a:r>
            <a:r>
              <a:rPr lang="en-US" altLang="en-US" dirty="0"/>
              <a:t>from the Inside</a:t>
            </a:r>
            <a:endParaRPr lang="en-CA" altLang="en-US" dirty="0"/>
          </a:p>
        </p:txBody>
      </p:sp>
      <p:sp>
        <p:nvSpPr>
          <p:cNvPr id="95" name="Text Box 74">
            <a:extLst>
              <a:ext uri="{FF2B5EF4-FFF2-40B4-BE49-F238E27FC236}">
                <a16:creationId xmlns:a16="http://schemas.microsoft.com/office/drawing/2014/main" id="{620240FB-8992-7421-96C3-727A79A7F09A}"/>
              </a:ext>
            </a:extLst>
          </p:cNvPr>
          <p:cNvSpPr txBox="1">
            <a:spLocks noChangeArrowheads="1"/>
          </p:cNvSpPr>
          <p:nvPr/>
        </p:nvSpPr>
        <p:spPr bwMode="auto">
          <a:xfrm>
            <a:off x="1274931" y="762000"/>
            <a:ext cx="25298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Loves(b,g)</a:t>
            </a:r>
          </a:p>
        </p:txBody>
      </p:sp>
      <p:sp>
        <p:nvSpPr>
          <p:cNvPr id="97" name="AutoShape 8">
            <a:extLst>
              <a:ext uri="{FF2B5EF4-FFF2-40B4-BE49-F238E27FC236}">
                <a16:creationId xmlns:a16="http://schemas.microsoft.com/office/drawing/2014/main" id="{E2B9A40B-FADB-D560-C17B-B1D06262C340}"/>
              </a:ext>
            </a:extLst>
          </p:cNvPr>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Let’s understand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deeply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a:extLst>
              <a:ext uri="{FF2B5EF4-FFF2-40B4-BE49-F238E27FC236}">
                <a16:creationId xmlns:a16="http://schemas.microsoft.com/office/drawing/2014/main" id="{0C9E8775-A925-486A-3A38-4E29A2CFDA9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5" name="AutoShape 8">
            <a:extLst>
              <a:ext uri="{FF2B5EF4-FFF2-40B4-BE49-F238E27FC236}">
                <a16:creationId xmlns:a16="http://schemas.microsoft.com/office/drawing/2014/main" id="{353E121D-92EA-87DB-091D-1E49A2F87834}"/>
              </a:ext>
            </a:extLst>
          </p:cNvPr>
          <p:cNvSpPr>
            <a:spLocks noChangeArrowheads="1"/>
          </p:cNvSpPr>
          <p:nvPr/>
        </p:nvSpPr>
        <p:spPr bwMode="auto">
          <a:xfrm>
            <a:off x="1328008" y="2360992"/>
            <a:ext cx="7663592" cy="1220408"/>
          </a:xfrm>
          <a:prstGeom prst="wedgeRectCallout">
            <a:avLst>
              <a:gd name="adj1" fmla="val -53415"/>
              <a:gd name="adj2" fmla="val -4961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Build understanding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by building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statement backwards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does each subsequence say about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value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free variables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set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of values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outer quantifier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F3DC98C1-72B0-A816-D717-58F38260C197}"/>
              </a:ext>
            </a:extLst>
          </p:cNvPr>
          <p:cNvSpPr/>
          <p:nvPr/>
        </p:nvSpPr>
        <p:spPr>
          <a:xfrm>
            <a:off x="304800" y="3657600"/>
            <a:ext cx="2739816" cy="461665"/>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39" name="Text Box 74">
            <a:extLst>
              <a:ext uri="{FF2B5EF4-FFF2-40B4-BE49-F238E27FC236}">
                <a16:creationId xmlns:a16="http://schemas.microsoft.com/office/drawing/2014/main" id="{1076B693-A5A8-9734-BADC-25B669865BD6}"/>
              </a:ext>
            </a:extLst>
          </p:cNvPr>
          <p:cNvSpPr txBox="1">
            <a:spLocks noChangeArrowheads="1"/>
          </p:cNvSpPr>
          <p:nvPr/>
        </p:nvSpPr>
        <p:spPr bwMode="auto">
          <a:xfrm>
            <a:off x="918147" y="4070149"/>
            <a:ext cx="220605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40" name="Text Box 74">
            <a:extLst>
              <a:ext uri="{FF2B5EF4-FFF2-40B4-BE49-F238E27FC236}">
                <a16:creationId xmlns:a16="http://schemas.microsoft.com/office/drawing/2014/main" id="{0FFC6042-92E0-E941-BF61-29665D471BD4}"/>
              </a:ext>
            </a:extLst>
          </p:cNvPr>
          <p:cNvSpPr txBox="1">
            <a:spLocks noChangeArrowheads="1"/>
          </p:cNvSpPr>
          <p:nvPr/>
        </p:nvSpPr>
        <p:spPr bwMode="auto">
          <a:xfrm>
            <a:off x="463517" y="4505980"/>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Loves(b, g)</a:t>
            </a: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4C0FCAE2-4431-59F4-EA4A-48A120C8444D}"/>
                  </a:ext>
                </a:extLst>
              </p:cNvPr>
              <p:cNvSpPr/>
              <p:nvPr/>
            </p:nvSpPr>
            <p:spPr>
              <a:xfrm>
                <a:off x="3112438" y="3657600"/>
                <a:ext cx="555921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loves girl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mc:Choice>
        <mc:Fallback xmlns="">
          <p:sp>
            <p:nvSpPr>
              <p:cNvPr id="42" name="Rectangle 41">
                <a:extLst>
                  <a:ext uri="{FF2B5EF4-FFF2-40B4-BE49-F238E27FC236}">
                    <a16:creationId xmlns:a16="http://schemas.microsoft.com/office/drawing/2014/main" id="{C58BFD65-829E-44FF-A911-54615C18BABA}"/>
                  </a:ext>
                </a:extLst>
              </p:cNvPr>
              <p:cNvSpPr>
                <a:spLocks noRot="1" noChangeAspect="1" noMove="1" noResize="1" noEditPoints="1" noAdjustHandles="1" noChangeArrowheads="1" noChangeShapeType="1" noTextEdit="1"/>
              </p:cNvSpPr>
              <p:nvPr/>
            </p:nvSpPr>
            <p:spPr>
              <a:xfrm>
                <a:off x="3112438" y="3657600"/>
                <a:ext cx="5559216" cy="461665"/>
              </a:xfrm>
              <a:prstGeom prst="rect">
                <a:avLst/>
              </a:prstGeom>
              <a:blipFill>
                <a:blip r:embed="rId4"/>
                <a:stretch>
                  <a:fillRect t="-10526"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4" name="Text Box 74">
                <a:extLst>
                  <a:ext uri="{FF2B5EF4-FFF2-40B4-BE49-F238E27FC236}">
                    <a16:creationId xmlns:a16="http://schemas.microsoft.com/office/drawing/2014/main" id="{C318FDC3-3E3C-1232-55D2-AFD9C8263947}"/>
                  </a:ext>
                </a:extLst>
              </p:cNvPr>
              <p:cNvSpPr txBox="1">
                <a:spLocks noChangeArrowheads="1"/>
              </p:cNvSpPr>
              <p:nvPr/>
            </p:nvSpPr>
            <p:spPr bwMode="auto">
              <a:xfrm>
                <a:off x="3112438" y="4070149"/>
                <a:ext cx="405752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“girl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loved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by all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boys”. </a:t>
                </a:r>
              </a:p>
            </p:txBody>
          </p:sp>
        </mc:Choice>
        <mc:Fallback xmlns="">
          <p:sp>
            <p:nvSpPr>
              <p:cNvPr id="44" name="Text Box 74">
                <a:extLst>
                  <a:ext uri="{FF2B5EF4-FFF2-40B4-BE49-F238E27FC236}">
                    <a16:creationId xmlns:a16="http://schemas.microsoft.com/office/drawing/2014/main" id="{F675FFA6-D5B5-42DC-A5CD-03583A41BAA9}"/>
                  </a:ext>
                </a:extLst>
              </p:cNvPr>
              <p:cNvSpPr txBox="1">
                <a:spLocks noRot="1" noChangeAspect="1" noMove="1" noResize="1" noEditPoints="1" noAdjustHandles="1" noChangeArrowheads="1" noChangeShapeType="1" noTextEdit="1"/>
              </p:cNvSpPr>
              <p:nvPr/>
            </p:nvSpPr>
            <p:spPr bwMode="auto">
              <a:xfrm>
                <a:off x="3112438" y="4070149"/>
                <a:ext cx="4057521" cy="461665"/>
              </a:xfrm>
              <a:prstGeom prst="rect">
                <a:avLst/>
              </a:prstGeom>
              <a:blipFill>
                <a:blip r:embed="rId5"/>
                <a:stretch>
                  <a:fillRect t="-10667" b="-30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5" name="Text Box 74">
                <a:extLst>
                  <a:ext uri="{FF2B5EF4-FFF2-40B4-BE49-F238E27FC236}">
                    <a16:creationId xmlns:a16="http://schemas.microsoft.com/office/drawing/2014/main" id="{90D7CD58-3DC9-AB1B-457D-67D398A179FD}"/>
                  </a:ext>
                </a:extLst>
              </p:cNvPr>
              <p:cNvSpPr txBox="1">
                <a:spLocks noChangeArrowheads="1"/>
              </p:cNvSpPr>
              <p:nvPr/>
            </p:nvSpPr>
            <p:spPr bwMode="auto">
              <a:xfrm>
                <a:off x="3112438" y="4505980"/>
                <a:ext cx="526137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is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girl that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loved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by all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boys”. </a:t>
                </a:r>
              </a:p>
            </p:txBody>
          </p:sp>
        </mc:Choice>
        <mc:Fallback xmlns="">
          <p:sp>
            <p:nvSpPr>
              <p:cNvPr id="45" name="Text Box 74">
                <a:extLst>
                  <a:ext uri="{FF2B5EF4-FFF2-40B4-BE49-F238E27FC236}">
                    <a16:creationId xmlns:a16="http://schemas.microsoft.com/office/drawing/2014/main" id="{BCAB6BD6-2C2D-417C-8FE0-E1E1D147796A}"/>
                  </a:ext>
                </a:extLst>
              </p:cNvPr>
              <p:cNvSpPr txBox="1">
                <a:spLocks noRot="1" noChangeAspect="1" noMove="1" noResize="1" noEditPoints="1" noAdjustHandles="1" noChangeArrowheads="1" noChangeShapeType="1" noTextEdit="1"/>
              </p:cNvSpPr>
              <p:nvPr/>
            </p:nvSpPr>
            <p:spPr bwMode="auto">
              <a:xfrm>
                <a:off x="3112438" y="4505980"/>
                <a:ext cx="5261377" cy="461665"/>
              </a:xfrm>
              <a:prstGeom prst="rect">
                <a:avLst/>
              </a:prstGeom>
              <a:blipFill>
                <a:blip r:embed="rId6"/>
                <a:stretch>
                  <a:fillRect t="-10526" r="-695"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grpSp>
        <p:nvGrpSpPr>
          <p:cNvPr id="37" name="Group 36">
            <a:extLst>
              <a:ext uri="{FF2B5EF4-FFF2-40B4-BE49-F238E27FC236}">
                <a16:creationId xmlns:a16="http://schemas.microsoft.com/office/drawing/2014/main" id="{4358807B-1837-7027-A03C-BA126BBECB43}"/>
              </a:ext>
            </a:extLst>
          </p:cNvPr>
          <p:cNvGrpSpPr/>
          <p:nvPr/>
        </p:nvGrpSpPr>
        <p:grpSpPr>
          <a:xfrm>
            <a:off x="5486400" y="609600"/>
            <a:ext cx="3716338" cy="1905000"/>
            <a:chOff x="5486400" y="4953000"/>
            <a:chExt cx="3716338" cy="1905000"/>
          </a:xfrm>
        </p:grpSpPr>
        <p:sp>
          <p:nvSpPr>
            <p:cNvPr id="41" name="Line 16">
              <a:extLst>
                <a:ext uri="{FF2B5EF4-FFF2-40B4-BE49-F238E27FC236}">
                  <a16:creationId xmlns:a16="http://schemas.microsoft.com/office/drawing/2014/main" id="{A697310D-41D5-FBBD-5B32-9960D21C8C29}"/>
                </a:ext>
              </a:extLst>
            </p:cNvPr>
            <p:cNvSpPr>
              <a:spLocks noChangeShapeType="1"/>
            </p:cNvSpPr>
            <p:nvPr/>
          </p:nvSpPr>
          <p:spPr bwMode="auto">
            <a:xfrm>
              <a:off x="54864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Line 25">
              <a:extLst>
                <a:ext uri="{FF2B5EF4-FFF2-40B4-BE49-F238E27FC236}">
                  <a16:creationId xmlns:a16="http://schemas.microsoft.com/office/drawing/2014/main" id="{FE970DE5-9D98-E311-2982-EAA16523EB60}"/>
                </a:ext>
              </a:extLst>
            </p:cNvPr>
            <p:cNvSpPr>
              <a:spLocks noChangeShapeType="1"/>
            </p:cNvSpPr>
            <p:nvPr/>
          </p:nvSpPr>
          <p:spPr bwMode="auto">
            <a:xfrm>
              <a:off x="8534400" y="511968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Line 26">
              <a:extLst>
                <a:ext uri="{FF2B5EF4-FFF2-40B4-BE49-F238E27FC236}">
                  <a16:creationId xmlns:a16="http://schemas.microsoft.com/office/drawing/2014/main" id="{AC7007AF-6F4B-87F6-4C56-4CEDCAF42214}"/>
                </a:ext>
              </a:extLst>
            </p:cNvPr>
            <p:cNvSpPr>
              <a:spLocks noChangeShapeType="1"/>
            </p:cNvSpPr>
            <p:nvPr/>
          </p:nvSpPr>
          <p:spPr bwMode="auto">
            <a:xfrm>
              <a:off x="7010400" y="5873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47" name="Group 29">
              <a:extLst>
                <a:ext uri="{FF2B5EF4-FFF2-40B4-BE49-F238E27FC236}">
                  <a16:creationId xmlns:a16="http://schemas.microsoft.com/office/drawing/2014/main" id="{6784C62C-5BC9-1F58-B127-A49C4E4E396A}"/>
                </a:ext>
              </a:extLst>
            </p:cNvPr>
            <p:cNvGrpSpPr>
              <a:grpSpLocks/>
            </p:cNvGrpSpPr>
            <p:nvPr/>
          </p:nvGrpSpPr>
          <p:grpSpPr bwMode="auto">
            <a:xfrm>
              <a:off x="7086600" y="4953000"/>
              <a:ext cx="2116138" cy="1524000"/>
              <a:chOff x="3216" y="1680"/>
              <a:chExt cx="2544" cy="2020"/>
            </a:xfrm>
          </p:grpSpPr>
          <p:sp>
            <p:nvSpPr>
              <p:cNvPr id="50" name="Rectangle 30">
                <a:extLst>
                  <a:ext uri="{FF2B5EF4-FFF2-40B4-BE49-F238E27FC236}">
                    <a16:creationId xmlns:a16="http://schemas.microsoft.com/office/drawing/2014/main" id="{E469FBCE-EDCA-4A3D-1D08-A7D7F302EB93}"/>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1" name="Rectangle 31">
                <a:extLst>
                  <a:ext uri="{FF2B5EF4-FFF2-40B4-BE49-F238E27FC236}">
                    <a16:creationId xmlns:a16="http://schemas.microsoft.com/office/drawing/2014/main" id="{B2527A48-B987-A96C-EA0B-993548A38B08}"/>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Rectangle 32">
                <a:extLst>
                  <a:ext uri="{FF2B5EF4-FFF2-40B4-BE49-F238E27FC236}">
                    <a16:creationId xmlns:a16="http://schemas.microsoft.com/office/drawing/2014/main" id="{1D969304-82DF-6563-F1F0-27363980D881}"/>
                  </a:ext>
                </a:extLst>
              </p:cNvPr>
              <p:cNvSpPr>
                <a:spLocks noChangeArrowheads="1"/>
              </p:cNvSpPr>
              <p:nvPr/>
            </p:nvSpPr>
            <p:spPr bwMode="auto">
              <a:xfrm>
                <a:off x="4416" y="2630"/>
                <a:ext cx="108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Marilyn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3" name="Rectangle 33">
                <a:extLst>
                  <a:ext uri="{FF2B5EF4-FFF2-40B4-BE49-F238E27FC236}">
                    <a16:creationId xmlns:a16="http://schemas.microsoft.com/office/drawing/2014/main" id="{29B7796B-FA02-E443-7CBA-BEAB6C874251}"/>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4" name="Rectangle 34">
                <a:extLst>
                  <a:ext uri="{FF2B5EF4-FFF2-40B4-BE49-F238E27FC236}">
                    <a16:creationId xmlns:a16="http://schemas.microsoft.com/office/drawing/2014/main" id="{28E832AD-BC07-DED8-4967-B5BD864D5F0F}"/>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Rectangle 35">
                <a:extLst>
                  <a:ext uri="{FF2B5EF4-FFF2-40B4-BE49-F238E27FC236}">
                    <a16:creationId xmlns:a16="http://schemas.microsoft.com/office/drawing/2014/main" id="{B3B7EFBE-D800-0FAD-68E4-15A85F1AF0C2}"/>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Rectangle 36">
                <a:extLst>
                  <a:ext uri="{FF2B5EF4-FFF2-40B4-BE49-F238E27FC236}">
                    <a16:creationId xmlns:a16="http://schemas.microsoft.com/office/drawing/2014/main" id="{16A3707F-04FD-DE50-4987-FCEAC024DEE7}"/>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Rectangle 37">
                <a:extLst>
                  <a:ext uri="{FF2B5EF4-FFF2-40B4-BE49-F238E27FC236}">
                    <a16:creationId xmlns:a16="http://schemas.microsoft.com/office/drawing/2014/main" id="{A871E695-271C-2047-9F68-EA954A4D6061}"/>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Freeform 38">
                <a:extLst>
                  <a:ext uri="{FF2B5EF4-FFF2-40B4-BE49-F238E27FC236}">
                    <a16:creationId xmlns:a16="http://schemas.microsoft.com/office/drawing/2014/main" id="{32807FF4-4756-6E8F-0268-2C56FE465E0F}"/>
                  </a:ext>
                </a:extLst>
              </p:cNvPr>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Line 39">
                <a:extLst>
                  <a:ext uri="{FF2B5EF4-FFF2-40B4-BE49-F238E27FC236}">
                    <a16:creationId xmlns:a16="http://schemas.microsoft.com/office/drawing/2014/main" id="{97F05F72-D55C-ACD6-4BCE-7E2222DA3AA5}"/>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Freeform 40">
                <a:extLst>
                  <a:ext uri="{FF2B5EF4-FFF2-40B4-BE49-F238E27FC236}">
                    <a16:creationId xmlns:a16="http://schemas.microsoft.com/office/drawing/2014/main" id="{210AE427-7FD2-ACBE-B70B-052227A93C3B}"/>
                  </a:ext>
                </a:extLst>
              </p:cNvPr>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Line 42">
                <a:extLst>
                  <a:ext uri="{FF2B5EF4-FFF2-40B4-BE49-F238E27FC236}">
                    <a16:creationId xmlns:a16="http://schemas.microsoft.com/office/drawing/2014/main" id="{AA1118DF-0E23-F8AD-D95B-83F810EE9212}"/>
                  </a:ext>
                </a:extLst>
              </p:cNvPr>
              <p:cNvSpPr>
                <a:spLocks noChangeShapeType="1"/>
              </p:cNvSpPr>
              <p:nvPr/>
            </p:nvSpPr>
            <p:spPr bwMode="auto">
              <a:xfrm>
                <a:off x="4176" y="3504"/>
                <a:ext cx="432"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2" name="Picture 43" descr="j0396724">
                <a:extLst>
                  <a:ext uri="{FF2B5EF4-FFF2-40B4-BE49-F238E27FC236}">
                    <a16:creationId xmlns:a16="http://schemas.microsoft.com/office/drawing/2014/main" id="{88C2CE06-8C2D-4FE3-48B8-C64CD19FC3E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4" descr="j0233040">
                <a:extLst>
                  <a:ext uri="{FF2B5EF4-FFF2-40B4-BE49-F238E27FC236}">
                    <a16:creationId xmlns:a16="http://schemas.microsoft.com/office/drawing/2014/main" id="{BF744DED-DA9F-508B-DA9D-BDE1A96C1E05}"/>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5" descr="j0334222">
                <a:extLst>
                  <a:ext uri="{FF2B5EF4-FFF2-40B4-BE49-F238E27FC236}">
                    <a16:creationId xmlns:a16="http://schemas.microsoft.com/office/drawing/2014/main" id="{B98865F4-B8D4-A978-2E19-DF55D002A58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 name="Group 46">
                <a:extLst>
                  <a:ext uri="{FF2B5EF4-FFF2-40B4-BE49-F238E27FC236}">
                    <a16:creationId xmlns:a16="http://schemas.microsoft.com/office/drawing/2014/main" id="{69F1A3F1-73F9-94B0-E6B2-26F2ECA23EFE}"/>
                  </a:ext>
                </a:extLst>
              </p:cNvPr>
              <p:cNvGrpSpPr>
                <a:grpSpLocks/>
              </p:cNvGrpSpPr>
              <p:nvPr/>
            </p:nvGrpSpPr>
            <p:grpSpPr bwMode="auto">
              <a:xfrm>
                <a:off x="3216" y="1728"/>
                <a:ext cx="478" cy="1920"/>
                <a:chOff x="3330" y="1728"/>
                <a:chExt cx="478" cy="1920"/>
              </a:xfrm>
            </p:grpSpPr>
            <p:pic>
              <p:nvPicPr>
                <p:cNvPr id="67" name="Picture 47" descr="j0232906">
                  <a:extLst>
                    <a:ext uri="{FF2B5EF4-FFF2-40B4-BE49-F238E27FC236}">
                      <a16:creationId xmlns:a16="http://schemas.microsoft.com/office/drawing/2014/main" id="{0F4FDEF5-5702-68E7-00D3-40542699402D}"/>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48" descr="j0232139">
                  <a:extLst>
                    <a:ext uri="{FF2B5EF4-FFF2-40B4-BE49-F238E27FC236}">
                      <a16:creationId xmlns:a16="http://schemas.microsoft.com/office/drawing/2014/main" id="{A7A630B3-2FF6-F600-BC48-354F44058E9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49" descr="j0397518">
                  <a:extLst>
                    <a:ext uri="{FF2B5EF4-FFF2-40B4-BE49-F238E27FC236}">
                      <a16:creationId xmlns:a16="http://schemas.microsoft.com/office/drawing/2014/main" id="{6B1B57C8-B769-C797-F409-9727B60B5A29}"/>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50" descr="j0334220">
                  <a:extLst>
                    <a:ext uri="{FF2B5EF4-FFF2-40B4-BE49-F238E27FC236}">
                      <a16:creationId xmlns:a16="http://schemas.microsoft.com/office/drawing/2014/main" id="{F3F2BD92-6119-152D-B7FA-CEBDFBAE842C}"/>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6" name="Picture 51">
                <a:extLst>
                  <a:ext uri="{FF2B5EF4-FFF2-40B4-BE49-F238E27FC236}">
                    <a16:creationId xmlns:a16="http://schemas.microsoft.com/office/drawing/2014/main" id="{3A05E865-6767-BDF7-BF16-707D387E82C0}"/>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pic>
          <p:nvPicPr>
            <p:cNvPr id="48" name="Picture 2" descr="http://www.logoi.com/pastimages/img/marriage_4.jpg">
              <a:extLst>
                <a:ext uri="{FF2B5EF4-FFF2-40B4-BE49-F238E27FC236}">
                  <a16:creationId xmlns:a16="http://schemas.microsoft.com/office/drawing/2014/main" id="{34D05312-FD55-E7A3-5DF1-58F04E06EF6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l="22707" t="3555" r="26637" b="34222"/>
            <a:stretch>
              <a:fillRect/>
            </a:stretch>
          </p:blipFill>
          <p:spPr bwMode="auto">
            <a:xfrm>
              <a:off x="5851525" y="5078413"/>
              <a:ext cx="1044575"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Rectangle 4">
              <a:extLst>
                <a:ext uri="{FF2B5EF4-FFF2-40B4-BE49-F238E27FC236}">
                  <a16:creationId xmlns:a16="http://schemas.microsoft.com/office/drawing/2014/main" id="{15F3D97A-2847-E41F-4EEC-DB30E98D40D0}"/>
                </a:ext>
              </a:extLst>
            </p:cNvPr>
            <p:cNvSpPr txBox="1">
              <a:spLocks noChangeArrowheads="1"/>
            </p:cNvSpPr>
            <p:nvPr/>
          </p:nvSpPr>
          <p:spPr>
            <a:xfrm>
              <a:off x="5791200" y="6400800"/>
              <a:ext cx="25908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a:ln>
                    <a:noFill/>
                  </a:ln>
                  <a:solidFill>
                    <a:srgbClr val="FFFFFF"/>
                  </a:solidFill>
                  <a:effectLst/>
                  <a:uLnTx/>
                  <a:uFillTx/>
                  <a:latin typeface="Times New Roman"/>
                  <a:ea typeface="+mn-ea"/>
                  <a:cs typeface="+mn-cs"/>
                </a:rPr>
                <a:t>His special woman</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grpSp>
      <p:sp>
        <p:nvSpPr>
          <p:cNvPr id="71" name="Text Box 74">
            <a:extLst>
              <a:ext uri="{FF2B5EF4-FFF2-40B4-BE49-F238E27FC236}">
                <a16:creationId xmlns:a16="http://schemas.microsoft.com/office/drawing/2014/main" id="{B0B0C591-0F82-3E9D-B8AF-97369238ED10}"/>
              </a:ext>
            </a:extLst>
          </p:cNvPr>
          <p:cNvSpPr txBox="1">
            <a:spLocks noChangeArrowheads="1"/>
          </p:cNvSpPr>
          <p:nvPr/>
        </p:nvSpPr>
        <p:spPr bwMode="auto">
          <a:xfrm>
            <a:off x="968585" y="5257800"/>
            <a:ext cx="20794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 Loves(</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g)</a:t>
            </a:r>
          </a:p>
        </p:txBody>
      </p:sp>
      <p:sp>
        <p:nvSpPr>
          <p:cNvPr id="72" name="Text Box 74">
            <a:extLst>
              <a:ext uri="{FF2B5EF4-FFF2-40B4-BE49-F238E27FC236}">
                <a16:creationId xmlns:a16="http://schemas.microsoft.com/office/drawing/2014/main" id="{6043124D-0D4E-3990-8D43-4E0FF06B9780}"/>
              </a:ext>
            </a:extLst>
          </p:cNvPr>
          <p:cNvSpPr txBox="1">
            <a:spLocks noChangeArrowheads="1"/>
          </p:cNvSpPr>
          <p:nvPr/>
        </p:nvSpPr>
        <p:spPr bwMode="auto">
          <a:xfrm>
            <a:off x="441196" y="5693631"/>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 Loves(b, g)</a:t>
            </a:r>
          </a:p>
        </p:txBody>
      </p:sp>
      <mc:AlternateContent xmlns:mc="http://schemas.openxmlformats.org/markup-compatibility/2006" xmlns:a14="http://schemas.microsoft.com/office/drawing/2010/main">
        <mc:Choice Requires="a14">
          <p:sp>
            <p:nvSpPr>
              <p:cNvPr id="73" name="Text Box 74">
                <a:extLst>
                  <a:ext uri="{FF2B5EF4-FFF2-40B4-BE49-F238E27FC236}">
                    <a16:creationId xmlns:a16="http://schemas.microsoft.com/office/drawing/2014/main" id="{0B874D30-E03C-8BDE-D5CF-463848689D46}"/>
                  </a:ext>
                </a:extLst>
              </p:cNvPr>
              <p:cNvSpPr txBox="1">
                <a:spLocks noChangeArrowheads="1"/>
              </p:cNvSpPr>
              <p:nvPr/>
            </p:nvSpPr>
            <p:spPr bwMode="auto">
              <a:xfrm>
                <a:off x="3141032" y="5264524"/>
                <a:ext cx="350448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“boy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loves some girl”. </a:t>
                </a:r>
              </a:p>
            </p:txBody>
          </p:sp>
        </mc:Choice>
        <mc:Fallback xmlns="">
          <p:sp>
            <p:nvSpPr>
              <p:cNvPr id="73" name="Text Box 74">
                <a:extLst>
                  <a:ext uri="{FF2B5EF4-FFF2-40B4-BE49-F238E27FC236}">
                    <a16:creationId xmlns:a16="http://schemas.microsoft.com/office/drawing/2014/main" id="{C1509183-10A0-4F43-82AC-9C4298424CA5}"/>
                  </a:ext>
                </a:extLst>
              </p:cNvPr>
              <p:cNvSpPr txBox="1">
                <a:spLocks noRot="1" noChangeAspect="1" noMove="1" noResize="1" noEditPoints="1" noAdjustHandles="1" noChangeArrowheads="1" noChangeShapeType="1" noTextEdit="1"/>
              </p:cNvSpPr>
              <p:nvPr/>
            </p:nvSpPr>
            <p:spPr bwMode="auto">
              <a:xfrm>
                <a:off x="3141032" y="5264524"/>
                <a:ext cx="3504486" cy="461665"/>
              </a:xfrm>
              <a:prstGeom prst="rect">
                <a:avLst/>
              </a:prstGeom>
              <a:blipFill>
                <a:blip r:embed="rId16"/>
                <a:stretch>
                  <a:fillRect t="-10667" r="-1739" b="-306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 name="Text Box 74">
                <a:extLst>
                  <a:ext uri="{FF2B5EF4-FFF2-40B4-BE49-F238E27FC236}">
                    <a16:creationId xmlns:a16="http://schemas.microsoft.com/office/drawing/2014/main" id="{B87E1BFA-6EE6-5D39-3A0E-8C0DA8D7B727}"/>
                  </a:ext>
                </a:extLst>
              </p:cNvPr>
              <p:cNvSpPr txBox="1">
                <a:spLocks noChangeArrowheads="1"/>
              </p:cNvSpPr>
              <p:nvPr/>
            </p:nvSpPr>
            <p:spPr bwMode="auto">
              <a:xfrm>
                <a:off x="3141032" y="5700355"/>
                <a:ext cx="4033476"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“every boy loves some girl”. </a:t>
                </a:r>
              </a:p>
            </p:txBody>
          </p:sp>
        </mc:Choice>
        <mc:Fallback xmlns="">
          <p:sp>
            <p:nvSpPr>
              <p:cNvPr id="74" name="Text Box 74">
                <a:extLst>
                  <a:ext uri="{FF2B5EF4-FFF2-40B4-BE49-F238E27FC236}">
                    <a16:creationId xmlns:a16="http://schemas.microsoft.com/office/drawing/2014/main" id="{60DF0F9D-EE63-4731-9646-4DA270298E2A}"/>
                  </a:ext>
                </a:extLst>
              </p:cNvPr>
              <p:cNvSpPr txBox="1">
                <a:spLocks noRot="1" noChangeAspect="1" noMove="1" noResize="1" noEditPoints="1" noAdjustHandles="1" noChangeArrowheads="1" noChangeShapeType="1" noTextEdit="1"/>
              </p:cNvSpPr>
              <p:nvPr/>
            </p:nvSpPr>
            <p:spPr bwMode="auto">
              <a:xfrm>
                <a:off x="3141032" y="5700355"/>
                <a:ext cx="4033476" cy="461665"/>
              </a:xfrm>
              <a:prstGeom prst="rect">
                <a:avLst/>
              </a:prstGeom>
              <a:blipFill>
                <a:blip r:embed="rId17"/>
                <a:stretch>
                  <a:fillRect t="-10526" r="-1360"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2735998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0-#ppt_w/2"/>
                                          </p:val>
                                        </p:tav>
                                        <p:tav tm="100000">
                                          <p:val>
                                            <p:strVal val="#ppt_x"/>
                                          </p:val>
                                        </p:tav>
                                      </p:tavLst>
                                    </p:anim>
                                    <p:anim calcmode="lin" valueType="num">
                                      <p:cBhvr additive="base">
                                        <p:cTn id="1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0-#ppt_w/2"/>
                                          </p:val>
                                        </p:tav>
                                        <p:tav tm="100000">
                                          <p:val>
                                            <p:strVal val="#ppt_x"/>
                                          </p:val>
                                        </p:tav>
                                      </p:tavLst>
                                    </p:anim>
                                    <p:anim calcmode="lin" valueType="num">
                                      <p:cBhvr additive="base">
                                        <p:cTn id="20"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0-#ppt_w/2"/>
                                          </p:val>
                                        </p:tav>
                                        <p:tav tm="100000">
                                          <p:val>
                                            <p:strVal val="#ppt_x"/>
                                          </p:val>
                                        </p:tav>
                                      </p:tavLst>
                                    </p:anim>
                                    <p:anim calcmode="lin" valueType="num">
                                      <p:cBhvr additive="base">
                                        <p:cTn id="26"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4"/>
                                        </p:tgtEl>
                                        <p:attrNameLst>
                                          <p:attrName>style.visibility</p:attrName>
                                        </p:attrNameLst>
                                      </p:cBhvr>
                                      <p:to>
                                        <p:strVal val="visible"/>
                                      </p:to>
                                    </p:set>
                                    <p:anim calcmode="lin" valueType="num">
                                      <p:cBhvr additive="base">
                                        <p:cTn id="31" dur="500" fill="hold"/>
                                        <p:tgtEl>
                                          <p:spTgt spid="74"/>
                                        </p:tgtEl>
                                        <p:attrNameLst>
                                          <p:attrName>ppt_x</p:attrName>
                                        </p:attrNameLst>
                                      </p:cBhvr>
                                      <p:tavLst>
                                        <p:tav tm="0">
                                          <p:val>
                                            <p:strVal val="0-#ppt_w/2"/>
                                          </p:val>
                                        </p:tav>
                                        <p:tav tm="100000">
                                          <p:val>
                                            <p:strVal val="#ppt_x"/>
                                          </p:val>
                                        </p:tav>
                                      </p:tavLst>
                                    </p:anim>
                                    <p:anim calcmode="lin" valueType="num">
                                      <p:cBhvr additive="base">
                                        <p:cTn id="32"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72" grpId="0"/>
      <p:bldP spid="73" grpId="0"/>
      <p:bldP spid="74"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5DDEA37B-DA76-9891-0658-5B99942E525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a:ln>
                  <a:noFill/>
                </a:ln>
                <a:solidFill>
                  <a:srgbClr val="FFFF00"/>
                </a:solidFill>
                <a:effectLst/>
                <a:uLnTx/>
                <a:uFillTx/>
                <a:latin typeface="Times New Roman"/>
                <a:ea typeface="+mj-ea"/>
                <a:cs typeface="+mj-cs"/>
              </a:rPr>
              <a:t>Prove by Contradiction vs The Game</a:t>
            </a:r>
            <a:endParaRPr kumimoji="0" lang="en-CA" altLang="en-US" sz="32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19" name="Picture 5" descr="j0116172">
            <a:extLst>
              <a:ext uri="{FF2B5EF4-FFF2-40B4-BE49-F238E27FC236}">
                <a16:creationId xmlns:a16="http://schemas.microsoft.com/office/drawing/2014/main" id="{EF1210A0-41EF-7FDB-53F1-168CF301352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35">
            <a:extLst>
              <a:ext uri="{FF2B5EF4-FFF2-40B4-BE49-F238E27FC236}">
                <a16:creationId xmlns:a16="http://schemas.microsoft.com/office/drawing/2014/main" id="{0E1BBC5C-CC05-9ED4-82E8-CD3B05243F7A}"/>
              </a:ext>
            </a:extLst>
          </p:cNvPr>
          <p:cNvSpPr>
            <a:spLocks noChangeArrowheads="1"/>
          </p:cNvSpPr>
          <p:nvPr/>
        </p:nvSpPr>
        <p:spPr bwMode="auto">
          <a:xfrm>
            <a:off x="571500" y="76200"/>
            <a:ext cx="8267700" cy="6702487"/>
          </a:xfrm>
          <a:prstGeom prst="wedgeRoundRectCallout">
            <a:avLst>
              <a:gd name="adj1" fmla="val -51570"/>
              <a:gd name="adj2" fmla="val -4409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We want to prove:  n</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is even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n is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To do this we assume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a:t>
            </a:r>
            <a:r>
              <a:rPr kumimoji="0" 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even”.</a:t>
            </a:r>
            <a:endParaRPr kumimoji="0" 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But this is hard to use.</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Let’s proof the contrapositive: n is odd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n</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is odd</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a:ea typeface="+mn-ea"/>
                <a:cs typeface="+mn-cs"/>
              </a:rPr>
              <a:t>(It is not really proof by contradiction, but we need it.)</a:t>
            </a:r>
          </a:p>
        </p:txBody>
      </p:sp>
    </p:spTree>
    <p:extLst>
      <p:ext uri="{BB962C8B-B14F-4D97-AF65-F5344CB8AC3E}">
        <p14:creationId xmlns:p14="http://schemas.microsoft.com/office/powerpoint/2010/main" val="66831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 calcmode="lin" valueType="num">
                                      <p:cBhvr additive="base">
                                        <p:cTn id="1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additive="base">
                                        <p:cTn id="19"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5DDEA37B-DA76-9891-0658-5B99942E525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a:ln>
                  <a:noFill/>
                </a:ln>
                <a:solidFill>
                  <a:srgbClr val="FFFF00"/>
                </a:solidFill>
                <a:effectLst/>
                <a:uLnTx/>
                <a:uFillTx/>
                <a:latin typeface="Times New Roman"/>
                <a:ea typeface="+mj-ea"/>
                <a:cs typeface="+mj-cs"/>
              </a:rPr>
              <a:t>Prove by Contradiction vs The Game</a:t>
            </a:r>
            <a:endParaRPr kumimoji="0" lang="en-CA" altLang="en-US" sz="32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19" name="Picture 5" descr="j0116172">
            <a:extLst>
              <a:ext uri="{FF2B5EF4-FFF2-40B4-BE49-F238E27FC236}">
                <a16:creationId xmlns:a16="http://schemas.microsoft.com/office/drawing/2014/main" id="{EF1210A0-41EF-7FDB-53F1-168CF301352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35">
            <a:extLst>
              <a:ext uri="{FF2B5EF4-FFF2-40B4-BE49-F238E27FC236}">
                <a16:creationId xmlns:a16="http://schemas.microsoft.com/office/drawing/2014/main" id="{0E1BBC5C-CC05-9ED4-82E8-CD3B05243F7A}"/>
              </a:ext>
            </a:extLst>
          </p:cNvPr>
          <p:cNvSpPr>
            <a:spLocks noChangeArrowheads="1"/>
          </p:cNvSpPr>
          <p:nvPr/>
        </p:nvSpPr>
        <p:spPr bwMode="auto">
          <a:xfrm>
            <a:off x="571500" y="76200"/>
            <a:ext cx="8267700" cy="6702487"/>
          </a:xfrm>
          <a:prstGeom prst="wedgeRoundRectCallout">
            <a:avLst>
              <a:gd name="adj1" fmla="val -51570"/>
              <a:gd name="adj2" fmla="val -4409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Prove: n is odd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a:ea typeface="+mn-ea"/>
                <a:cs typeface="+mn-cs"/>
                <a:sym typeface="Wingdings" panose="05000000000000000000" pitchFamily="2" charset="2"/>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n</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is odd</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Assume n is odd</a:t>
            </a:r>
            <a:r>
              <a:rPr kumimoji="0" lang="en-US" sz="2400" b="0" i="0" u="none" strike="noStrike" kern="1200" cap="none" spc="0" normalizeH="0" baseline="0" noProof="0" dirty="0">
                <a:ln>
                  <a:noFill/>
                </a:ln>
                <a:solidFill>
                  <a:srgbClr val="FFFFFF"/>
                </a:solidFill>
                <a:effectLst/>
                <a:uLnTx/>
                <a:uFillTx/>
                <a:latin typeface="Times New Roman"/>
                <a:ea typeface="+mn-ea"/>
                <a:cs typeface="Sanskrit Text" panose="020B0502040204020203" pitchFamily="18" charset="0"/>
              </a:rPr>
              <a:t>       </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Sanskrit Text" panose="020B0502040204020203" pitchFamily="18" charset="0"/>
              </a:rPr>
              <a:t>   So n=2k+1 for some int k.</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Sanskrit Text" panose="020B0502040204020203" pitchFamily="18" charset="0"/>
              </a:rPr>
              <a:t>   So </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n</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 (2k+1)</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a:ea typeface="+mn-ea"/>
                <a:cs typeface="Sanskrit Text" panose="020B0502040204020203" pitchFamily="18" charset="0"/>
              </a:rPr>
              <a:t>= </a:t>
            </a:r>
            <a:r>
              <a:rPr kumimoji="0" lang="nn-NO" sz="2400" b="0" i="0" u="none" strike="noStrike" kern="1200" cap="none" spc="0" normalizeH="0" baseline="0" noProof="0" dirty="0">
                <a:ln>
                  <a:noFill/>
                </a:ln>
                <a:solidFill>
                  <a:srgbClr val="FFFFFF"/>
                </a:solidFill>
                <a:effectLst/>
                <a:uLnTx/>
                <a:uFillTx/>
                <a:latin typeface="Times New Roman"/>
                <a:ea typeface="+mn-ea"/>
                <a:cs typeface="+mn-cs"/>
              </a:rPr>
              <a:t>4k</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 </a:t>
            </a:r>
            <a:r>
              <a:rPr kumimoji="0" lang="nn-NO" sz="2400" b="0" i="0" u="none" strike="noStrike" kern="1200" cap="none" spc="0" normalizeH="0" baseline="0" noProof="0" dirty="0">
                <a:ln>
                  <a:noFill/>
                </a:ln>
                <a:solidFill>
                  <a:srgbClr val="FFFFFF"/>
                </a:solidFill>
                <a:effectLst/>
                <a:uLnTx/>
                <a:uFillTx/>
                <a:latin typeface="Times New Roman"/>
                <a:ea typeface="+mn-ea"/>
                <a:cs typeface="+mn-cs"/>
              </a:rPr>
              <a:t>+ 4k + 1 </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nn-NO" sz="2400" b="0" i="0" u="none" strike="noStrike" kern="1200" cap="none" spc="0" normalizeH="0" baseline="0" noProof="0" dirty="0">
                <a:ln>
                  <a:noFill/>
                </a:ln>
                <a:solidFill>
                  <a:srgbClr val="FFFFFF"/>
                </a:solidFill>
                <a:effectLst/>
                <a:uLnTx/>
                <a:uFillTx/>
                <a:latin typeface="Times New Roman"/>
                <a:ea typeface="+mn-ea"/>
                <a:cs typeface="+mn-cs"/>
              </a:rPr>
              <a:t>            = 2(2k</a:t>
            </a:r>
            <a:r>
              <a:rPr kumimoji="0" lang="en-US" sz="2400" b="0" i="0" u="none" strike="noStrike" kern="1200" cap="none" spc="0" normalizeH="0" baseline="30000" noProof="0" dirty="0">
                <a:ln>
                  <a:noFill/>
                </a:ln>
                <a:solidFill>
                  <a:srgbClr val="FFFFFF"/>
                </a:solidFill>
                <a:effectLst/>
                <a:uLnTx/>
                <a:uFillTx/>
                <a:latin typeface="Times New Roman"/>
                <a:ea typeface="+mn-ea"/>
                <a:cs typeface="+mn-cs"/>
              </a:rPr>
              <a:t>2 </a:t>
            </a:r>
            <a:r>
              <a:rPr kumimoji="0" lang="nn-NO" sz="2400" b="0" i="0" u="none" strike="noStrike" kern="1200" cap="none" spc="0" normalizeH="0" baseline="0" noProof="0" dirty="0">
                <a:ln>
                  <a:noFill/>
                </a:ln>
                <a:solidFill>
                  <a:srgbClr val="FFFFFF"/>
                </a:solidFill>
                <a:effectLst/>
                <a:uLnTx/>
                <a:uFillTx/>
                <a:latin typeface="Times New Roman"/>
                <a:ea typeface="+mn-ea"/>
                <a:cs typeface="+mn-cs"/>
              </a:rPr>
              <a:t>+ 2k) + 1 = 2k' + 1</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nn-NO" sz="2400" b="0" i="0" u="none" strike="noStrike" kern="1200" cap="none" spc="0" normalizeH="0" baseline="0" noProof="0" dirty="0">
                <a:ln>
                  <a:noFill/>
                </a:ln>
                <a:solidFill>
                  <a:srgbClr val="FFFFFF"/>
                </a:solidFill>
                <a:effectLst/>
                <a:uLnTx/>
                <a:uFillTx/>
                <a:latin typeface="Times New Roman"/>
                <a:ea typeface="+mn-ea"/>
                <a:cs typeface="Sanskrit Text" panose="020B0502040204020203" pitchFamily="18" charset="0"/>
              </a:rPr>
              <a:t>               which is odd.</a:t>
            </a:r>
            <a:endParaRPr kumimoji="0" 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4106567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 calcmode="lin" valueType="num">
                                      <p:cBhvr additive="base">
                                        <p:cTn id="1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additive="base">
                                        <p:cTn id="19"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anim calcmode="lin" valueType="num">
                                      <p:cBhvr additive="base">
                                        <p:cTn id="37"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5DDEA37B-DA76-9891-0658-5B99942E525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a:ln>
                  <a:noFill/>
                </a:ln>
                <a:solidFill>
                  <a:srgbClr val="FFFF00"/>
                </a:solidFill>
                <a:effectLst/>
                <a:uLnTx/>
                <a:uFillTx/>
                <a:latin typeface="Times New Roman"/>
                <a:ea typeface="+mj-ea"/>
                <a:cs typeface="+mj-cs"/>
              </a:rPr>
              <a:t>Prove by Contradiction vs The Game</a:t>
            </a:r>
            <a:endParaRPr kumimoji="0" lang="en-CA" altLang="en-US" sz="32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19" name="Picture 5" descr="j0116172">
            <a:extLst>
              <a:ext uri="{FF2B5EF4-FFF2-40B4-BE49-F238E27FC236}">
                <a16:creationId xmlns:a16="http://schemas.microsoft.com/office/drawing/2014/main" id="{EF1210A0-41EF-7FDB-53F1-168CF301352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35">
            <a:extLst>
              <a:ext uri="{FF2B5EF4-FFF2-40B4-BE49-F238E27FC236}">
                <a16:creationId xmlns:a16="http://schemas.microsoft.com/office/drawing/2014/main" id="{0E1BBC5C-CC05-9ED4-82E8-CD3B05243F7A}"/>
              </a:ext>
            </a:extLst>
          </p:cNvPr>
          <p:cNvSpPr>
            <a:spLocks noChangeArrowheads="1"/>
          </p:cNvSpPr>
          <p:nvPr/>
        </p:nvSpPr>
        <p:spPr bwMode="auto">
          <a:xfrm>
            <a:off x="571500" y="76200"/>
            <a:ext cx="8267700" cy="6702487"/>
          </a:xfrm>
          <a:prstGeom prst="wedgeRoundRectCallout">
            <a:avLst>
              <a:gd name="adj1" fmla="val -51570"/>
              <a:gd name="adj2" fmla="val -4409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Proof that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are not both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Goal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By way of contradiction assume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i.e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By definition of rational,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 n/d for integers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If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are both even, cancel.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Hence, we can assume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are not both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Hence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Hence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Tree>
    <p:extLst>
      <p:ext uri="{BB962C8B-B14F-4D97-AF65-F5344CB8AC3E}">
        <p14:creationId xmlns:p14="http://schemas.microsoft.com/office/powerpoint/2010/main" val="353636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 calcmode="lin" valueType="num">
                                      <p:cBhvr additive="base">
                                        <p:cTn id="37"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
                                            <p:txEl>
                                              <p:pRg st="6" end="6"/>
                                            </p:txEl>
                                          </p:spTgt>
                                        </p:tgtEl>
                                        <p:attrNameLst>
                                          <p:attrName>style.visibility</p:attrName>
                                        </p:attrNameLst>
                                      </p:cBhvr>
                                      <p:to>
                                        <p:strVal val="visible"/>
                                      </p:to>
                                    </p:set>
                                    <p:anim calcmode="lin" valueType="num">
                                      <p:cBhvr additive="base">
                                        <p:cTn id="43"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8">
                                            <p:txEl>
                                              <p:pRg st="8" end="8"/>
                                            </p:txEl>
                                          </p:spTgt>
                                        </p:tgtEl>
                                        <p:attrNameLst>
                                          <p:attrName>style.visibility</p:attrName>
                                        </p:attrNameLst>
                                      </p:cBhvr>
                                      <p:to>
                                        <p:strVal val="visible"/>
                                      </p:to>
                                    </p:set>
                                    <p:anim calcmode="lin" valueType="num">
                                      <p:cBhvr additive="base">
                                        <p:cTn id="55" dur="500" fill="hold"/>
                                        <p:tgtEl>
                                          <p:spTgt spid="8">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8">
                                            <p:txEl>
                                              <p:pRg st="9" end="9"/>
                                            </p:txEl>
                                          </p:spTgt>
                                        </p:tgtEl>
                                        <p:attrNameLst>
                                          <p:attrName>style.visibility</p:attrName>
                                        </p:attrNameLst>
                                      </p:cBhvr>
                                      <p:to>
                                        <p:strVal val="visible"/>
                                      </p:to>
                                    </p:set>
                                    <p:anim calcmode="lin" valueType="num">
                                      <p:cBhvr additive="base">
                                        <p:cTn id="61" dur="500" fill="hold"/>
                                        <p:tgtEl>
                                          <p:spTgt spid="8">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8">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5DDEA37B-DA76-9891-0658-5B99942E525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a:ln>
                  <a:noFill/>
                </a:ln>
                <a:solidFill>
                  <a:srgbClr val="FFFF00"/>
                </a:solidFill>
                <a:effectLst/>
                <a:uLnTx/>
                <a:uFillTx/>
                <a:latin typeface="Times New Roman"/>
                <a:ea typeface="+mj-ea"/>
                <a:cs typeface="+mj-cs"/>
              </a:rPr>
              <a:t>Prove by Contradiction vs The Game</a:t>
            </a:r>
            <a:endParaRPr kumimoji="0" lang="en-CA" altLang="en-US" sz="32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8" name="AutoShape 35">
            <a:extLst>
              <a:ext uri="{FF2B5EF4-FFF2-40B4-BE49-F238E27FC236}">
                <a16:creationId xmlns:a16="http://schemas.microsoft.com/office/drawing/2014/main" id="{E92986AB-8A49-7C5A-849F-E9D3D6DBFD1F}"/>
              </a:ext>
            </a:extLst>
          </p:cNvPr>
          <p:cNvSpPr>
            <a:spLocks noChangeArrowheads="1"/>
          </p:cNvSpPr>
          <p:nvPr/>
        </p:nvSpPr>
        <p:spPr bwMode="auto">
          <a:xfrm>
            <a:off x="571500" y="0"/>
            <a:ext cx="8115300" cy="6934200"/>
          </a:xfrm>
          <a:prstGeom prst="wedgeRoundRectCallout">
            <a:avLst>
              <a:gd name="adj1" fmla="val -51570"/>
              <a:gd name="adj2" fmla="val -4409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Proof that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are not both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Goal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Again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assume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giving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 n/d </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2d</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=n</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n</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 </a:t>
            </a:r>
            <a:r>
              <a:rPr kumimoji="0" lang="en-CA"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is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n</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a:t>
            </a:r>
            <a:r>
              <a:rPr kumimoji="0" lang="en-CA"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is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2d</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=(2k)</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d</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=2k</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d</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2 </a:t>
            </a:r>
            <a:r>
              <a:rPr kumimoji="0" lang="en-CA"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is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d</a:t>
            </a:r>
            <a:r>
              <a:rPr kumimoji="0" lang="en-US" altLang="en-US" sz="2400" b="0" i="0" u="none" strike="noStrike" kern="1200" cap="none" spc="0" normalizeH="0" baseline="3000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 </a:t>
            </a:r>
            <a:r>
              <a:rPr kumimoji="0" lang="en-CA" sz="2400" b="0" i="0" u="none" strike="noStrike" kern="1200" cap="none" spc="0" normalizeH="0" baseline="0" noProof="0" dirty="0">
                <a:ln>
                  <a:noFill/>
                </a:ln>
                <a:solidFill>
                  <a:srgbClr val="FFFFFF"/>
                </a:solidFill>
                <a:effectLst/>
                <a:uLnTx/>
                <a:uFillTx/>
                <a:latin typeface="Cambria Math" panose="02040503050406030204" pitchFamily="18" charset="0"/>
                <a:ea typeface="Cambria Math" panose="02040503050406030204" pitchFamily="18" charset="0"/>
                <a:cs typeface="Tahoma" panose="020B0604030504040204" pitchFamily="34" charset="0"/>
              </a:rPr>
              <a:t>is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Hence</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Hence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pic>
        <p:nvPicPr>
          <p:cNvPr id="19" name="Picture 5" descr="j0116172">
            <a:extLst>
              <a:ext uri="{FF2B5EF4-FFF2-40B4-BE49-F238E27FC236}">
                <a16:creationId xmlns:a16="http://schemas.microsoft.com/office/drawing/2014/main" id="{EF1210A0-41EF-7FDB-53F1-168CF301352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4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
                                            <p:txEl>
                                              <p:pRg st="3" end="3"/>
                                            </p:txEl>
                                          </p:spTgt>
                                        </p:tgtEl>
                                        <p:attrNameLst>
                                          <p:attrName>style.visibility</p:attrName>
                                        </p:attrNameLst>
                                      </p:cBhvr>
                                      <p:to>
                                        <p:strVal val="visible"/>
                                      </p:to>
                                    </p:set>
                                    <p:anim calcmode="lin" valueType="num">
                                      <p:cBhvr additive="base">
                                        <p:cTn id="7"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xEl>
                                              <p:pRg st="4" end="4"/>
                                            </p:txEl>
                                          </p:spTgt>
                                        </p:tgtEl>
                                        <p:attrNameLst>
                                          <p:attrName>style.visibility</p:attrName>
                                        </p:attrNameLst>
                                      </p:cBhvr>
                                      <p:to>
                                        <p:strVal val="visible"/>
                                      </p:to>
                                    </p:set>
                                    <p:anim calcmode="lin" valueType="num">
                                      <p:cBhvr additive="base">
                                        <p:cTn id="13" dur="500" fill="hold"/>
                                        <p:tgtEl>
                                          <p:spTgt spid="18">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8">
                                            <p:txEl>
                                              <p:pRg st="5" end="5"/>
                                            </p:txEl>
                                          </p:spTgt>
                                        </p:tgtEl>
                                        <p:attrNameLst>
                                          <p:attrName>style.visibility</p:attrName>
                                        </p:attrNameLst>
                                      </p:cBhvr>
                                      <p:to>
                                        <p:strVal val="visible"/>
                                      </p:to>
                                    </p:set>
                                    <p:anim calcmode="lin" valueType="num">
                                      <p:cBhvr additive="base">
                                        <p:cTn id="19" dur="500" fill="hold"/>
                                        <p:tgtEl>
                                          <p:spTgt spid="18">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8">
                                            <p:txEl>
                                              <p:pRg st="6" end="6"/>
                                            </p:txEl>
                                          </p:spTgt>
                                        </p:tgtEl>
                                        <p:attrNameLst>
                                          <p:attrName>style.visibility</p:attrName>
                                        </p:attrNameLst>
                                      </p:cBhvr>
                                      <p:to>
                                        <p:strVal val="visible"/>
                                      </p:to>
                                    </p:set>
                                    <p:anim calcmode="lin" valueType="num">
                                      <p:cBhvr additive="base">
                                        <p:cTn id="25" dur="500" fill="hold"/>
                                        <p:tgtEl>
                                          <p:spTgt spid="18">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8">
                                            <p:txEl>
                                              <p:pRg st="7" end="7"/>
                                            </p:txEl>
                                          </p:spTgt>
                                        </p:tgtEl>
                                        <p:attrNameLst>
                                          <p:attrName>style.visibility</p:attrName>
                                        </p:attrNameLst>
                                      </p:cBhvr>
                                      <p:to>
                                        <p:strVal val="visible"/>
                                      </p:to>
                                    </p:set>
                                    <p:anim calcmode="lin" valueType="num">
                                      <p:cBhvr additive="base">
                                        <p:cTn id="31" dur="500" fill="hold"/>
                                        <p:tgtEl>
                                          <p:spTgt spid="18">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8">
                                            <p:txEl>
                                              <p:pRg st="8" end="8"/>
                                            </p:txEl>
                                          </p:spTgt>
                                        </p:tgtEl>
                                        <p:attrNameLst>
                                          <p:attrName>style.visibility</p:attrName>
                                        </p:attrNameLst>
                                      </p:cBhvr>
                                      <p:to>
                                        <p:strVal val="visible"/>
                                      </p:to>
                                    </p:set>
                                    <p:anim calcmode="lin" valueType="num">
                                      <p:cBhvr additive="base">
                                        <p:cTn id="37" dur="500" fill="hold"/>
                                        <p:tgtEl>
                                          <p:spTgt spid="18">
                                            <p:txEl>
                                              <p:pRg st="8" end="8"/>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8">
                                            <p:txEl>
                                              <p:pRg st="9" end="9"/>
                                            </p:txEl>
                                          </p:spTgt>
                                        </p:tgtEl>
                                        <p:attrNameLst>
                                          <p:attrName>style.visibility</p:attrName>
                                        </p:attrNameLst>
                                      </p:cBhvr>
                                      <p:to>
                                        <p:strVal val="visible"/>
                                      </p:to>
                                    </p:set>
                                    <p:anim calcmode="lin" valueType="num">
                                      <p:cBhvr additive="base">
                                        <p:cTn id="43" dur="500" fill="hold"/>
                                        <p:tgtEl>
                                          <p:spTgt spid="18">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8">
                                            <p:txEl>
                                              <p:pRg st="10" end="10"/>
                                            </p:txEl>
                                          </p:spTgt>
                                        </p:tgtEl>
                                        <p:attrNameLst>
                                          <p:attrName>style.visibility</p:attrName>
                                        </p:attrNameLst>
                                      </p:cBhvr>
                                      <p:to>
                                        <p:strVal val="visible"/>
                                      </p:to>
                                    </p:set>
                                    <p:anim calcmode="lin" valueType="num">
                                      <p:cBhvr additive="base">
                                        <p:cTn id="49" dur="500" fill="hold"/>
                                        <p:tgtEl>
                                          <p:spTgt spid="18">
                                            <p:txEl>
                                              <p:pRg st="10" end="1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8">
                                            <p:txEl>
                                              <p:pRg st="11" end="11"/>
                                            </p:txEl>
                                          </p:spTgt>
                                        </p:tgtEl>
                                        <p:attrNameLst>
                                          <p:attrName>style.visibility</p:attrName>
                                        </p:attrNameLst>
                                      </p:cBhvr>
                                      <p:to>
                                        <p:strVal val="visible"/>
                                      </p:to>
                                    </p:set>
                                    <p:anim calcmode="lin" valueType="num">
                                      <p:cBhvr additive="base">
                                        <p:cTn id="55" dur="500" fill="hold"/>
                                        <p:tgtEl>
                                          <p:spTgt spid="18">
                                            <p:txEl>
                                              <p:pRg st="11" end="1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8">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8">
                                            <p:txEl>
                                              <p:pRg st="12" end="12"/>
                                            </p:txEl>
                                          </p:spTgt>
                                        </p:tgtEl>
                                        <p:attrNameLst>
                                          <p:attrName>style.visibility</p:attrName>
                                        </p:attrNameLst>
                                      </p:cBhvr>
                                      <p:to>
                                        <p:strVal val="visible"/>
                                      </p:to>
                                    </p:set>
                                    <p:anim calcmode="lin" valueType="num">
                                      <p:cBhvr additive="base">
                                        <p:cTn id="61" dur="500" fill="hold"/>
                                        <p:tgtEl>
                                          <p:spTgt spid="18">
                                            <p:txEl>
                                              <p:pRg st="12" end="12"/>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8">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8">
                                            <p:txEl>
                                              <p:pRg st="13" end="13"/>
                                            </p:txEl>
                                          </p:spTgt>
                                        </p:tgtEl>
                                        <p:attrNameLst>
                                          <p:attrName>style.visibility</p:attrName>
                                        </p:attrNameLst>
                                      </p:cBhvr>
                                      <p:to>
                                        <p:strVal val="visible"/>
                                      </p:to>
                                    </p:set>
                                    <p:anim calcmode="lin" valueType="num">
                                      <p:cBhvr additive="base">
                                        <p:cTn id="67" dur="500" fill="hold"/>
                                        <p:tgtEl>
                                          <p:spTgt spid="18">
                                            <p:txEl>
                                              <p:pRg st="13" end="1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8">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5DDEA37B-DA76-9891-0658-5B99942E525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a:ln>
                  <a:noFill/>
                </a:ln>
                <a:solidFill>
                  <a:srgbClr val="FFFF00"/>
                </a:solidFill>
                <a:effectLst/>
                <a:uLnTx/>
                <a:uFillTx/>
                <a:latin typeface="Times New Roman"/>
                <a:ea typeface="+mj-ea"/>
                <a:cs typeface="+mj-cs"/>
              </a:rPr>
              <a:t>Prove by Contradiction vs The Game</a:t>
            </a:r>
            <a:endParaRPr kumimoji="0" lang="en-CA" altLang="en-US" sz="32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8" name="AutoShape 35">
            <a:extLst>
              <a:ext uri="{FF2B5EF4-FFF2-40B4-BE49-F238E27FC236}">
                <a16:creationId xmlns:a16="http://schemas.microsoft.com/office/drawing/2014/main" id="{E92986AB-8A49-7C5A-849F-E9D3D6DBFD1F}"/>
              </a:ext>
            </a:extLst>
          </p:cNvPr>
          <p:cNvSpPr>
            <a:spLocks noChangeArrowheads="1"/>
          </p:cNvSpPr>
          <p:nvPr/>
        </p:nvSpPr>
        <p:spPr bwMode="auto">
          <a:xfrm>
            <a:off x="571500" y="0"/>
            <a:ext cx="8115300" cy="6934200"/>
          </a:xfrm>
          <a:prstGeom prst="wedgeRoundRectCallout">
            <a:avLst>
              <a:gd name="adj1" fmla="val -51570"/>
              <a:gd name="adj2" fmla="val -4409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Proof that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Let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be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n&amp;d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are not both even”</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We proved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and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Hence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&amp;</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Because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proves a contradiction, </a:t>
            </a:r>
            <a:r>
              <a:rPr kumimoji="0" lang="el-GR"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must be wrong.</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Hence,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must be true.</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2 is irrational”.</a:t>
            </a:r>
          </a:p>
        </p:txBody>
      </p:sp>
      <p:pic>
        <p:nvPicPr>
          <p:cNvPr id="19" name="Picture 5" descr="j0116172">
            <a:extLst>
              <a:ext uri="{FF2B5EF4-FFF2-40B4-BE49-F238E27FC236}">
                <a16:creationId xmlns:a16="http://schemas.microsoft.com/office/drawing/2014/main" id="{EF1210A0-41EF-7FDB-53F1-168CF301352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601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
                                            <p:txEl>
                                              <p:pRg st="3" end="3"/>
                                            </p:txEl>
                                          </p:spTgt>
                                        </p:tgtEl>
                                        <p:attrNameLst>
                                          <p:attrName>style.visibility</p:attrName>
                                        </p:attrNameLst>
                                      </p:cBhvr>
                                      <p:to>
                                        <p:strVal val="visible"/>
                                      </p:to>
                                    </p:set>
                                    <p:anim calcmode="lin" valueType="num">
                                      <p:cBhvr additive="base">
                                        <p:cTn id="7"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xEl>
                                              <p:pRg st="4" end="4"/>
                                            </p:txEl>
                                          </p:spTgt>
                                        </p:tgtEl>
                                        <p:attrNameLst>
                                          <p:attrName>style.visibility</p:attrName>
                                        </p:attrNameLst>
                                      </p:cBhvr>
                                      <p:to>
                                        <p:strVal val="visible"/>
                                      </p:to>
                                    </p:set>
                                    <p:anim calcmode="lin" valueType="num">
                                      <p:cBhvr additive="base">
                                        <p:cTn id="13" dur="500" fill="hold"/>
                                        <p:tgtEl>
                                          <p:spTgt spid="18">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8">
                                            <p:txEl>
                                              <p:pRg st="5" end="5"/>
                                            </p:txEl>
                                          </p:spTgt>
                                        </p:tgtEl>
                                        <p:attrNameLst>
                                          <p:attrName>style.visibility</p:attrName>
                                        </p:attrNameLst>
                                      </p:cBhvr>
                                      <p:to>
                                        <p:strVal val="visible"/>
                                      </p:to>
                                    </p:set>
                                    <p:anim calcmode="lin" valueType="num">
                                      <p:cBhvr additive="base">
                                        <p:cTn id="19" dur="500" fill="hold"/>
                                        <p:tgtEl>
                                          <p:spTgt spid="18">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8">
                                            <p:txEl>
                                              <p:pRg st="6" end="6"/>
                                            </p:txEl>
                                          </p:spTgt>
                                        </p:tgtEl>
                                        <p:attrNameLst>
                                          <p:attrName>style.visibility</p:attrName>
                                        </p:attrNameLst>
                                      </p:cBhvr>
                                      <p:to>
                                        <p:strVal val="visible"/>
                                      </p:to>
                                    </p:set>
                                    <p:anim calcmode="lin" valueType="num">
                                      <p:cBhvr additive="base">
                                        <p:cTn id="25" dur="500" fill="hold"/>
                                        <p:tgtEl>
                                          <p:spTgt spid="18">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8">
                                            <p:txEl>
                                              <p:pRg st="7" end="7"/>
                                            </p:txEl>
                                          </p:spTgt>
                                        </p:tgtEl>
                                        <p:attrNameLst>
                                          <p:attrName>style.visibility</p:attrName>
                                        </p:attrNameLst>
                                      </p:cBhvr>
                                      <p:to>
                                        <p:strVal val="visible"/>
                                      </p:to>
                                    </p:set>
                                    <p:anim calcmode="lin" valueType="num">
                                      <p:cBhvr additive="base">
                                        <p:cTn id="31" dur="500" fill="hold"/>
                                        <p:tgtEl>
                                          <p:spTgt spid="18">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685800" y="-228600"/>
            <a:ext cx="7772400" cy="1143000"/>
          </a:xfrm>
        </p:spPr>
        <p:txBody>
          <a:bodyPr/>
          <a:lstStyle/>
          <a:p>
            <a:pPr eaLnBrk="1" hangingPunct="1"/>
            <a:r>
              <a:rPr lang="en-US" altLang="en-US"/>
              <a:t>Reals</a:t>
            </a:r>
            <a:endParaRPr lang="en-CA" altLang="en-US" dirty="0"/>
          </a:p>
        </p:txBody>
      </p:sp>
      <p:sp>
        <p:nvSpPr>
          <p:cNvPr id="27" name="Rectangle 26">
            <a:extLst>
              <a:ext uri="{FF2B5EF4-FFF2-40B4-BE49-F238E27FC236}">
                <a16:creationId xmlns:a16="http://schemas.microsoft.com/office/drawing/2014/main" id="{B51BC57E-1A94-4D87-9EFA-67F6500B0E42}"/>
              </a:ext>
            </a:extLst>
          </p:cNvPr>
          <p:cNvSpPr/>
          <p:nvPr/>
        </p:nvSpPr>
        <p:spPr>
          <a:xfrm>
            <a:off x="960934" y="567833"/>
            <a:ext cx="629412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Every real has a multiplicative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inverse </a:t>
            </a:r>
          </a:p>
        </p:txBody>
      </p:sp>
      <p:sp>
        <p:nvSpPr>
          <p:cNvPr id="28" name="Rectangle 27">
            <a:extLst>
              <a:ext uri="{FF2B5EF4-FFF2-40B4-BE49-F238E27FC236}">
                <a16:creationId xmlns:a16="http://schemas.microsoft.com/office/drawing/2014/main" id="{ACE72801-6F5E-4850-844D-9C9FC1BDF353}"/>
              </a:ext>
            </a:extLst>
          </p:cNvPr>
          <p:cNvSpPr/>
          <p:nvPr/>
        </p:nvSpPr>
        <p:spPr>
          <a:xfrm>
            <a:off x="5824059" y="568644"/>
            <a:ext cx="301752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except for zero.”</a:t>
            </a:r>
          </a:p>
        </p:txBody>
      </p:sp>
      <p:sp>
        <p:nvSpPr>
          <p:cNvPr id="59" name="Text Box 22">
            <a:extLst>
              <a:ext uri="{FF2B5EF4-FFF2-40B4-BE49-F238E27FC236}">
                <a16:creationId xmlns:a16="http://schemas.microsoft.com/office/drawing/2014/main" id="{E163B1EA-892B-40FF-ABC3-50508CE3F271}"/>
              </a:ext>
            </a:extLst>
          </p:cNvPr>
          <p:cNvSpPr txBox="1">
            <a:spLocks noChangeArrowheads="1"/>
          </p:cNvSpPr>
          <p:nvPr/>
        </p:nvSpPr>
        <p:spPr bwMode="auto">
          <a:xfrm>
            <a:off x="990600" y="1030941"/>
            <a:ext cx="22838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x×y=1</a:t>
            </a:r>
          </a:p>
        </p:txBody>
      </p:sp>
      <p:cxnSp>
        <p:nvCxnSpPr>
          <p:cNvPr id="61" name="Straight Connector 60">
            <a:extLst>
              <a:ext uri="{FF2B5EF4-FFF2-40B4-BE49-F238E27FC236}">
                <a16:creationId xmlns:a16="http://schemas.microsoft.com/office/drawing/2014/main" id="{B2423E08-9DAF-4EBF-BDED-260D47DB8D71}"/>
              </a:ext>
            </a:extLst>
          </p:cNvPr>
          <p:cNvCxnSpPr>
            <a:cxnSpLocks noChangeShapeType="1"/>
          </p:cNvCxnSpPr>
          <p:nvPr/>
        </p:nvCxnSpPr>
        <p:spPr bwMode="auto">
          <a:xfrm flipV="1">
            <a:off x="1371600" y="1194306"/>
            <a:ext cx="530042" cy="179732"/>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sp>
        <p:nvSpPr>
          <p:cNvPr id="92" name="Text Box 22">
            <a:extLst>
              <a:ext uri="{FF2B5EF4-FFF2-40B4-BE49-F238E27FC236}">
                <a16:creationId xmlns:a16="http://schemas.microsoft.com/office/drawing/2014/main" id="{F337570B-81D8-4868-A656-0A68ED2B1ADC}"/>
              </a:ext>
            </a:extLst>
          </p:cNvPr>
          <p:cNvSpPr txBox="1">
            <a:spLocks noChangeArrowheads="1"/>
          </p:cNvSpPr>
          <p:nvPr/>
        </p:nvSpPr>
        <p:spPr bwMode="auto">
          <a:xfrm>
            <a:off x="1384493" y="1031906"/>
            <a:ext cx="5838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0</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pic>
        <p:nvPicPr>
          <p:cNvPr id="97" name="Picture 96" descr="&lt;strong&gt;Clipart&lt;/strong&gt; - Beautiful Black &lt;strong&gt;Woman&lt;/strong&gt;">
            <a:extLst>
              <a:ext uri="{FF2B5EF4-FFF2-40B4-BE49-F238E27FC236}">
                <a16:creationId xmlns:a16="http://schemas.microsoft.com/office/drawing/2014/main" id="{E6B2A5AB-BAA4-4A41-9D2E-09BE3364AEE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425030"/>
            <a:ext cx="965133" cy="988405"/>
          </a:xfrm>
          <a:prstGeom prst="rect">
            <a:avLst/>
          </a:prstGeom>
        </p:spPr>
      </p:pic>
      <mc:AlternateContent xmlns:mc="http://schemas.openxmlformats.org/markup-compatibility/2006" xmlns:a14="http://schemas.microsoft.com/office/drawing/2010/main">
        <mc:Choice Requires="a14">
          <p:sp>
            <p:nvSpPr>
              <p:cNvPr id="39" name="Text Box 36">
                <a:extLst>
                  <a:ext uri="{FF2B5EF4-FFF2-40B4-BE49-F238E27FC236}">
                    <a16:creationId xmlns:a16="http://schemas.microsoft.com/office/drawing/2014/main" id="{45A385C6-F51D-4E5A-8850-F7574531E0C6}"/>
                  </a:ext>
                </a:extLst>
              </p:cNvPr>
              <p:cNvSpPr txBox="1">
                <a:spLocks noChangeArrowheads="1"/>
              </p:cNvSpPr>
              <p:nvPr/>
            </p:nvSpPr>
            <p:spPr bwMode="auto">
              <a:xfrm>
                <a:off x="3349737" y="1018310"/>
                <a:ext cx="235833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property(x)</a:t>
                </a:r>
              </a:p>
            </p:txBody>
          </p:sp>
        </mc:Choice>
        <mc:Fallback xmlns="">
          <p:sp>
            <p:nvSpPr>
              <p:cNvPr id="39" name="Text Box 36">
                <a:extLst>
                  <a:ext uri="{FF2B5EF4-FFF2-40B4-BE49-F238E27FC236}">
                    <a16:creationId xmlns:a16="http://schemas.microsoft.com/office/drawing/2014/main" id="{45A385C6-F51D-4E5A-8850-F7574531E0C6}"/>
                  </a:ext>
                </a:extLst>
              </p:cNvPr>
              <p:cNvSpPr txBox="1">
                <a:spLocks noRot="1" noChangeAspect="1" noMove="1" noResize="1" noEditPoints="1" noAdjustHandles="1" noChangeArrowheads="1" noChangeShapeType="1" noTextEdit="1"/>
              </p:cNvSpPr>
              <p:nvPr/>
            </p:nvSpPr>
            <p:spPr bwMode="auto">
              <a:xfrm>
                <a:off x="3349737" y="1018310"/>
                <a:ext cx="2358338" cy="461665"/>
              </a:xfrm>
              <a:prstGeom prst="rect">
                <a:avLst/>
              </a:prstGeom>
              <a:blipFill>
                <a:blip r:embed="rId4"/>
                <a:stretch>
                  <a:fillRect t="-11842" r="-4134"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42" name="Rectangle 41">
            <a:extLst>
              <a:ext uri="{FF2B5EF4-FFF2-40B4-BE49-F238E27FC236}">
                <a16:creationId xmlns:a16="http://schemas.microsoft.com/office/drawing/2014/main" id="{3D335784-5752-4152-AE71-15887450D892}"/>
              </a:ext>
            </a:extLst>
          </p:cNvPr>
          <p:cNvSpPr/>
          <p:nvPr/>
        </p:nvSpPr>
        <p:spPr>
          <a:xfrm>
            <a:off x="2065544" y="2458364"/>
            <a:ext cx="408490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has a multiplicative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inverse </a:t>
            </a:r>
          </a:p>
        </p:txBody>
      </p:sp>
      <mc:AlternateContent xmlns:mc="http://schemas.openxmlformats.org/markup-compatibility/2006" xmlns:a14="http://schemas.microsoft.com/office/drawing/2010/main">
        <mc:Choice Requires="a14">
          <p:sp>
            <p:nvSpPr>
              <p:cNvPr id="44" name="Text Box 36">
                <a:extLst>
                  <a:ext uri="{FF2B5EF4-FFF2-40B4-BE49-F238E27FC236}">
                    <a16:creationId xmlns:a16="http://schemas.microsoft.com/office/drawing/2014/main" id="{4938DDB4-569F-4527-8A73-E9A4E70B4D04}"/>
                  </a:ext>
                </a:extLst>
              </p:cNvPr>
              <p:cNvSpPr txBox="1">
                <a:spLocks noChangeArrowheads="1"/>
              </p:cNvSpPr>
              <p:nvPr/>
            </p:nvSpPr>
            <p:spPr bwMode="auto">
              <a:xfrm>
                <a:off x="1769259" y="1968168"/>
                <a:ext cx="190789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property(x)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14:m>
                  <m:oMath xmlns:m="http://schemas.openxmlformats.org/officeDocument/2006/math">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p>
            </p:txBody>
          </p:sp>
        </mc:Choice>
        <mc:Fallback xmlns="">
          <p:sp>
            <p:nvSpPr>
              <p:cNvPr id="44" name="Text Box 36">
                <a:extLst>
                  <a:ext uri="{FF2B5EF4-FFF2-40B4-BE49-F238E27FC236}">
                    <a16:creationId xmlns:a16="http://schemas.microsoft.com/office/drawing/2014/main" id="{4938DDB4-569F-4527-8A73-E9A4E70B4D04}"/>
                  </a:ext>
                </a:extLst>
              </p:cNvPr>
              <p:cNvSpPr txBox="1">
                <a:spLocks noRot="1" noChangeAspect="1" noMove="1" noResize="1" noEditPoints="1" noAdjustHandles="1" noChangeArrowheads="1" noChangeShapeType="1" noTextEdit="1"/>
              </p:cNvSpPr>
              <p:nvPr/>
            </p:nvSpPr>
            <p:spPr bwMode="auto">
              <a:xfrm>
                <a:off x="1769259" y="1968168"/>
                <a:ext cx="1907895" cy="461665"/>
              </a:xfrm>
              <a:prstGeom prst="rect">
                <a:avLst/>
              </a:prstGeom>
              <a:blipFill>
                <a:blip r:embed="rId5"/>
                <a:stretch>
                  <a:fillRect l="-4792"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53" name="Rectangle 52">
            <a:extLst>
              <a:ext uri="{FF2B5EF4-FFF2-40B4-BE49-F238E27FC236}">
                <a16:creationId xmlns:a16="http://schemas.microsoft.com/office/drawing/2014/main" id="{39B328DB-86CD-4331-865D-E65349CC470E}"/>
              </a:ext>
            </a:extLst>
          </p:cNvPr>
          <p:cNvSpPr/>
          <p:nvPr/>
        </p:nvSpPr>
        <p:spPr>
          <a:xfrm>
            <a:off x="2133600" y="3283803"/>
            <a:ext cx="5181600"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property(x)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needs to be true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 all reals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not true for x=0.</a:t>
            </a:r>
          </a:p>
        </p:txBody>
      </p:sp>
      <p:sp>
        <p:nvSpPr>
          <p:cNvPr id="72" name="Rectangle 71">
            <a:extLst>
              <a:ext uri="{FF2B5EF4-FFF2-40B4-BE49-F238E27FC236}">
                <a16:creationId xmlns:a16="http://schemas.microsoft.com/office/drawing/2014/main" id="{A0F3BEE5-940A-4B78-A316-816FDAB4B52B}"/>
              </a:ext>
            </a:extLst>
          </p:cNvPr>
          <p:cNvSpPr/>
          <p:nvPr/>
        </p:nvSpPr>
        <p:spPr>
          <a:xfrm>
            <a:off x="6400800" y="2452575"/>
            <a:ext cx="108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73" name="Rectangle 72">
            <a:extLst>
              <a:ext uri="{FF2B5EF4-FFF2-40B4-BE49-F238E27FC236}">
                <a16:creationId xmlns:a16="http://schemas.microsoft.com/office/drawing/2014/main" id="{4517E764-9277-4E12-9AAA-C53A945F0B28}"/>
              </a:ext>
            </a:extLst>
          </p:cNvPr>
          <p:cNvSpPr/>
          <p:nvPr/>
        </p:nvSpPr>
        <p:spPr>
          <a:xfrm>
            <a:off x="5840078" y="2459949"/>
            <a:ext cx="64423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and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76">
            <a:extLst>
              <a:ext uri="{FF2B5EF4-FFF2-40B4-BE49-F238E27FC236}">
                <a16:creationId xmlns:a16="http://schemas.microsoft.com/office/drawing/2014/main" id="{E652795A-4154-419A-BB92-D8AFBA8B27A7}"/>
              </a:ext>
            </a:extLst>
          </p:cNvPr>
          <p:cNvSpPr/>
          <p:nvPr/>
        </p:nvSpPr>
        <p:spPr>
          <a:xfrm>
            <a:off x="6392656" y="2800909"/>
            <a:ext cx="998744"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78" name="Rectangle 77">
            <a:extLst>
              <a:ext uri="{FF2B5EF4-FFF2-40B4-BE49-F238E27FC236}">
                <a16:creationId xmlns:a16="http://schemas.microsoft.com/office/drawing/2014/main" id="{6A87364E-35BE-466C-BADA-2DB24A357B25}"/>
              </a:ext>
            </a:extLst>
          </p:cNvPr>
          <p:cNvSpPr/>
          <p:nvPr/>
        </p:nvSpPr>
        <p:spPr>
          <a:xfrm>
            <a:off x="5831934" y="2808283"/>
            <a:ext cx="64423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and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4" name="Straight Connector 3">
            <a:extLst>
              <a:ext uri="{FF2B5EF4-FFF2-40B4-BE49-F238E27FC236}">
                <a16:creationId xmlns:a16="http://schemas.microsoft.com/office/drawing/2014/main" id="{97D648B3-B992-4F97-8A1C-5440917A2090}"/>
              </a:ext>
            </a:extLst>
          </p:cNvPr>
          <p:cNvCxnSpPr>
            <a:cxnSpLocks/>
          </p:cNvCxnSpPr>
          <p:nvPr/>
        </p:nvCxnSpPr>
        <p:spPr bwMode="auto">
          <a:xfrm flipV="1">
            <a:off x="5897563" y="2726941"/>
            <a:ext cx="1343636" cy="8458"/>
          </a:xfrm>
          <a:prstGeom prst="line">
            <a:avLst/>
          </a:prstGeom>
          <a:noFill/>
          <a:ln w="38100" cap="flat" cmpd="sng" algn="ctr">
            <a:solidFill>
              <a:schemeClr val="hlink"/>
            </a:solidFill>
            <a:prstDash val="solid"/>
            <a:round/>
            <a:headEnd type="none" w="med" len="med"/>
            <a:tailEnd type="none" w="med" len="med"/>
          </a:ln>
          <a:effectLst/>
        </p:spPr>
      </p:cxnSp>
      <p:sp>
        <p:nvSpPr>
          <p:cNvPr id="6" name="Oval 5">
            <a:extLst>
              <a:ext uri="{FF2B5EF4-FFF2-40B4-BE49-F238E27FC236}">
                <a16:creationId xmlns:a16="http://schemas.microsoft.com/office/drawing/2014/main" id="{BCFDC859-79CE-4BA2-BD8A-8BC4C88DA4D1}"/>
              </a:ext>
            </a:extLst>
          </p:cNvPr>
          <p:cNvSpPr/>
          <p:nvPr/>
        </p:nvSpPr>
        <p:spPr bwMode="auto">
          <a:xfrm>
            <a:off x="3609110" y="942931"/>
            <a:ext cx="607430" cy="593830"/>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01" name="Straight Connector 100">
            <a:extLst>
              <a:ext uri="{FF2B5EF4-FFF2-40B4-BE49-F238E27FC236}">
                <a16:creationId xmlns:a16="http://schemas.microsoft.com/office/drawing/2014/main" id="{7AD0499D-E8CB-4328-A691-4C1127F878EA}"/>
              </a:ext>
            </a:extLst>
          </p:cNvPr>
          <p:cNvCxnSpPr>
            <a:cxnSpLocks/>
          </p:cNvCxnSpPr>
          <p:nvPr/>
        </p:nvCxnSpPr>
        <p:spPr bwMode="auto">
          <a:xfrm flipV="1">
            <a:off x="2216506" y="2723877"/>
            <a:ext cx="5051199" cy="32375"/>
          </a:xfrm>
          <a:prstGeom prst="line">
            <a:avLst/>
          </a:prstGeom>
          <a:noFill/>
          <a:ln w="38100" cap="flat" cmpd="sng" algn="ctr">
            <a:solidFill>
              <a:schemeClr val="hlink"/>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E6474425-C51F-4B84-BF1B-3106FAD13836}"/>
              </a:ext>
            </a:extLst>
          </p:cNvPr>
          <p:cNvCxnSpPr>
            <a:cxnSpLocks/>
          </p:cNvCxnSpPr>
          <p:nvPr/>
        </p:nvCxnSpPr>
        <p:spPr bwMode="auto">
          <a:xfrm flipV="1">
            <a:off x="5839690" y="3041348"/>
            <a:ext cx="1343636" cy="8458"/>
          </a:xfrm>
          <a:prstGeom prst="line">
            <a:avLst/>
          </a:prstGeom>
          <a:noFill/>
          <a:ln w="38100" cap="flat" cmpd="sng" algn="ctr">
            <a:solidFill>
              <a:schemeClr val="hlink"/>
            </a:solidFill>
            <a:prstDash val="solid"/>
            <a:round/>
            <a:headEnd type="none" w="med" len="med"/>
            <a:tailEnd type="none" w="med" len="med"/>
          </a:ln>
          <a:effectLst/>
        </p:spPr>
      </p:cxnSp>
      <p:grpSp>
        <p:nvGrpSpPr>
          <p:cNvPr id="109" name="Group 16">
            <a:extLst>
              <a:ext uri="{FF2B5EF4-FFF2-40B4-BE49-F238E27FC236}">
                <a16:creationId xmlns:a16="http://schemas.microsoft.com/office/drawing/2014/main" id="{7FC30544-EEBF-4CAE-B8A4-4B8B1AE2587D}"/>
              </a:ext>
            </a:extLst>
          </p:cNvPr>
          <p:cNvGrpSpPr>
            <a:grpSpLocks/>
          </p:cNvGrpSpPr>
          <p:nvPr/>
        </p:nvGrpSpPr>
        <p:grpSpPr bwMode="auto">
          <a:xfrm flipH="1">
            <a:off x="838200" y="2728795"/>
            <a:ext cx="401638" cy="1143000"/>
            <a:chOff x="5760" y="720"/>
            <a:chExt cx="1021" cy="2477"/>
          </a:xfrm>
        </p:grpSpPr>
        <p:grpSp>
          <p:nvGrpSpPr>
            <p:cNvPr id="110" name="Group 17">
              <a:extLst>
                <a:ext uri="{FF2B5EF4-FFF2-40B4-BE49-F238E27FC236}">
                  <a16:creationId xmlns:a16="http://schemas.microsoft.com/office/drawing/2014/main" id="{50C2B1AF-9190-4EBC-ACE4-AF17407FBABD}"/>
                </a:ext>
              </a:extLst>
            </p:cNvPr>
            <p:cNvGrpSpPr>
              <a:grpSpLocks/>
            </p:cNvGrpSpPr>
            <p:nvPr/>
          </p:nvGrpSpPr>
          <p:grpSpPr bwMode="auto">
            <a:xfrm>
              <a:off x="5760" y="901"/>
              <a:ext cx="916" cy="2296"/>
              <a:chOff x="5760" y="901"/>
              <a:chExt cx="916" cy="2296"/>
            </a:xfrm>
          </p:grpSpPr>
          <p:sp>
            <p:nvSpPr>
              <p:cNvPr id="114" name="Freeform 18">
                <a:extLst>
                  <a:ext uri="{FF2B5EF4-FFF2-40B4-BE49-F238E27FC236}">
                    <a16:creationId xmlns:a16="http://schemas.microsoft.com/office/drawing/2014/main" id="{C97AD560-32A5-4E7A-A834-857213540B5A}"/>
                  </a:ext>
                </a:extLst>
              </p:cNvPr>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Freeform 19">
                <a:extLst>
                  <a:ext uri="{FF2B5EF4-FFF2-40B4-BE49-F238E27FC236}">
                    <a16:creationId xmlns:a16="http://schemas.microsoft.com/office/drawing/2014/main" id="{9071C9E7-0243-43E1-BAB0-94D0D1804763}"/>
                  </a:ext>
                </a:extLst>
              </p:cNvPr>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Freeform 20">
                <a:extLst>
                  <a:ext uri="{FF2B5EF4-FFF2-40B4-BE49-F238E27FC236}">
                    <a16:creationId xmlns:a16="http://schemas.microsoft.com/office/drawing/2014/main" id="{5EB37657-5D63-41AF-A906-E04C400DFEA7}"/>
                  </a:ext>
                </a:extLst>
              </p:cNvPr>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Freeform 21">
                <a:extLst>
                  <a:ext uri="{FF2B5EF4-FFF2-40B4-BE49-F238E27FC236}">
                    <a16:creationId xmlns:a16="http://schemas.microsoft.com/office/drawing/2014/main" id="{BCBC368C-45E2-4675-82C2-9374A0C92208}"/>
                  </a:ext>
                </a:extLst>
              </p:cNvPr>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Freeform 22">
                <a:extLst>
                  <a:ext uri="{FF2B5EF4-FFF2-40B4-BE49-F238E27FC236}">
                    <a16:creationId xmlns:a16="http://schemas.microsoft.com/office/drawing/2014/main" id="{2C7CD0E5-ADD2-4CD6-8AC4-2C900D97FA3D}"/>
                  </a:ext>
                </a:extLst>
              </p:cNvPr>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23">
                <a:extLst>
                  <a:ext uri="{FF2B5EF4-FFF2-40B4-BE49-F238E27FC236}">
                    <a16:creationId xmlns:a16="http://schemas.microsoft.com/office/drawing/2014/main" id="{DD0BEF22-271D-4EB2-8604-7DD20F7517C8}"/>
                  </a:ext>
                </a:extLst>
              </p:cNvPr>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11" name="Group 24">
              <a:extLst>
                <a:ext uri="{FF2B5EF4-FFF2-40B4-BE49-F238E27FC236}">
                  <a16:creationId xmlns:a16="http://schemas.microsoft.com/office/drawing/2014/main" id="{B297413A-C189-47D8-8AD9-D7620A8A9087}"/>
                </a:ext>
              </a:extLst>
            </p:cNvPr>
            <p:cNvGrpSpPr>
              <a:grpSpLocks/>
            </p:cNvGrpSpPr>
            <p:nvPr/>
          </p:nvGrpSpPr>
          <p:grpSpPr bwMode="auto">
            <a:xfrm>
              <a:off x="6571" y="720"/>
              <a:ext cx="210" cy="264"/>
              <a:chOff x="6571" y="720"/>
              <a:chExt cx="210" cy="264"/>
            </a:xfrm>
          </p:grpSpPr>
          <p:sp>
            <p:nvSpPr>
              <p:cNvPr id="112" name="Freeform 25">
                <a:extLst>
                  <a:ext uri="{FF2B5EF4-FFF2-40B4-BE49-F238E27FC236}">
                    <a16:creationId xmlns:a16="http://schemas.microsoft.com/office/drawing/2014/main" id="{4F0833C8-7055-4BC5-9C1C-158988814905}"/>
                  </a:ext>
                </a:extLst>
              </p:cNvPr>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3" name="Oval 26">
                <a:extLst>
                  <a:ext uri="{FF2B5EF4-FFF2-40B4-BE49-F238E27FC236}">
                    <a16:creationId xmlns:a16="http://schemas.microsoft.com/office/drawing/2014/main" id="{51A5D063-D23A-412A-85EB-049F97DE597D}"/>
                  </a:ext>
                </a:extLst>
              </p:cNvPr>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795186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ppt_x"/>
                                          </p:val>
                                        </p:tav>
                                        <p:tav tm="100000">
                                          <p:val>
                                            <p:strVal val="#ppt_x"/>
                                          </p:val>
                                        </p:tav>
                                      </p:tavLst>
                                    </p:anim>
                                    <p:anim calcmode="lin" valueType="num">
                                      <p:cBhvr additive="base">
                                        <p:cTn id="26" dur="500" fill="hold"/>
                                        <p:tgtEl>
                                          <p:spTgt spid="72"/>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anim calcmode="lin" valueType="num">
                                      <p:cBhvr additive="base">
                                        <p:cTn id="29" dur="500" fill="hold"/>
                                        <p:tgtEl>
                                          <p:spTgt spid="73"/>
                                        </p:tgtEl>
                                        <p:attrNameLst>
                                          <p:attrName>ppt_x</p:attrName>
                                        </p:attrNameLst>
                                      </p:cBhvr>
                                      <p:tavLst>
                                        <p:tav tm="0">
                                          <p:val>
                                            <p:strVal val="#ppt_x"/>
                                          </p:val>
                                        </p:tav>
                                        <p:tav tm="100000">
                                          <p:val>
                                            <p:strVal val="#ppt_x"/>
                                          </p:val>
                                        </p:tav>
                                      </p:tavLst>
                                    </p:anim>
                                    <p:anim calcmode="lin" valueType="num">
                                      <p:cBhvr additive="base">
                                        <p:cTn id="30"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1"/>
                                        </p:tgtEl>
                                        <p:attrNameLst>
                                          <p:attrName>style.visibility</p:attrName>
                                        </p:attrNameLst>
                                      </p:cBhvr>
                                      <p:to>
                                        <p:strVal val="visible"/>
                                      </p:to>
                                    </p:set>
                                    <p:anim calcmode="lin" valueType="num">
                                      <p:cBhvr additive="base">
                                        <p:cTn id="35" dur="500" fill="hold"/>
                                        <p:tgtEl>
                                          <p:spTgt spid="101"/>
                                        </p:tgtEl>
                                        <p:attrNameLst>
                                          <p:attrName>ppt_x</p:attrName>
                                        </p:attrNameLst>
                                      </p:cBhvr>
                                      <p:tavLst>
                                        <p:tav tm="0">
                                          <p:val>
                                            <p:strVal val="0-#ppt_w/2"/>
                                          </p:val>
                                        </p:tav>
                                        <p:tav tm="100000">
                                          <p:val>
                                            <p:strVal val="#ppt_x"/>
                                          </p:val>
                                        </p:tav>
                                      </p:tavLst>
                                    </p:anim>
                                    <p:anim calcmode="lin" valueType="num">
                                      <p:cBhvr additive="base">
                                        <p:cTn id="36"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7"/>
                                        </p:tgtEl>
                                        <p:attrNameLst>
                                          <p:attrName>style.visibility</p:attrName>
                                        </p:attrNameLst>
                                      </p:cBhvr>
                                      <p:to>
                                        <p:strVal val="visible"/>
                                      </p:to>
                                    </p:set>
                                    <p:anim calcmode="lin" valueType="num">
                                      <p:cBhvr additive="base">
                                        <p:cTn id="41" dur="500" fill="hold"/>
                                        <p:tgtEl>
                                          <p:spTgt spid="77"/>
                                        </p:tgtEl>
                                        <p:attrNameLst>
                                          <p:attrName>ppt_x</p:attrName>
                                        </p:attrNameLst>
                                      </p:cBhvr>
                                      <p:tavLst>
                                        <p:tav tm="0">
                                          <p:val>
                                            <p:strVal val="#ppt_x"/>
                                          </p:val>
                                        </p:tav>
                                        <p:tav tm="100000">
                                          <p:val>
                                            <p:strVal val="#ppt_x"/>
                                          </p:val>
                                        </p:tav>
                                      </p:tavLst>
                                    </p:anim>
                                    <p:anim calcmode="lin" valueType="num">
                                      <p:cBhvr additive="base">
                                        <p:cTn id="42" dur="500" fill="hold"/>
                                        <p:tgtEl>
                                          <p:spTgt spid="77"/>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78"/>
                                        </p:tgtEl>
                                        <p:attrNameLst>
                                          <p:attrName>style.visibility</p:attrName>
                                        </p:attrNameLst>
                                      </p:cBhvr>
                                      <p:to>
                                        <p:strVal val="visible"/>
                                      </p:to>
                                    </p:set>
                                    <p:anim calcmode="lin" valueType="num">
                                      <p:cBhvr additive="base">
                                        <p:cTn id="45" dur="500" fill="hold"/>
                                        <p:tgtEl>
                                          <p:spTgt spid="78"/>
                                        </p:tgtEl>
                                        <p:attrNameLst>
                                          <p:attrName>ppt_x</p:attrName>
                                        </p:attrNameLst>
                                      </p:cBhvr>
                                      <p:tavLst>
                                        <p:tav tm="0">
                                          <p:val>
                                            <p:strVal val="#ppt_x"/>
                                          </p:val>
                                        </p:tav>
                                        <p:tav tm="100000">
                                          <p:val>
                                            <p:strVal val="#ppt_x"/>
                                          </p:val>
                                        </p:tav>
                                      </p:tavLst>
                                    </p:anim>
                                    <p:anim calcmode="lin" valueType="num">
                                      <p:cBhvr additive="base">
                                        <p:cTn id="46" dur="500" fill="hold"/>
                                        <p:tgtEl>
                                          <p:spTgt spid="78"/>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10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3">
                                            <p:txEl>
                                              <p:pRg st="0" end="0"/>
                                            </p:txEl>
                                          </p:spTgt>
                                        </p:tgtEl>
                                        <p:attrNameLst>
                                          <p:attrName>style.visibility</p:attrName>
                                        </p:attrNameLst>
                                      </p:cBhvr>
                                      <p:to>
                                        <p:strVal val="visible"/>
                                      </p:to>
                                    </p:set>
                                    <p:anim calcmode="lin" valueType="num">
                                      <p:cBhvr additive="base">
                                        <p:cTn id="55"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3">
                                            <p:txEl>
                                              <p:pRg st="1" end="1"/>
                                            </p:txEl>
                                          </p:spTgt>
                                        </p:tgtEl>
                                        <p:attrNameLst>
                                          <p:attrName>style.visibility</p:attrName>
                                        </p:attrNameLst>
                                      </p:cBhvr>
                                      <p:to>
                                        <p:strVal val="visible"/>
                                      </p:to>
                                    </p:set>
                                    <p:anim calcmode="lin" valueType="num">
                                      <p:cBhvr additive="base">
                                        <p:cTn id="65"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53">
                                            <p:txEl>
                                              <p:pRg st="1" end="1"/>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08"/>
                                        </p:tgtEl>
                                        <p:attrNameLst>
                                          <p:attrName>style.visibility</p:attrName>
                                        </p:attrNameLst>
                                      </p:cBhvr>
                                      <p:to>
                                        <p:strVal val="visible"/>
                                      </p:to>
                                    </p:set>
                                    <p:anim calcmode="lin" valueType="num">
                                      <p:cBhvr additive="base">
                                        <p:cTn id="69" dur="500" fill="hold"/>
                                        <p:tgtEl>
                                          <p:spTgt spid="108"/>
                                        </p:tgtEl>
                                        <p:attrNameLst>
                                          <p:attrName>ppt_x</p:attrName>
                                        </p:attrNameLst>
                                      </p:cBhvr>
                                      <p:tavLst>
                                        <p:tav tm="0">
                                          <p:val>
                                            <p:strVal val="#ppt_x"/>
                                          </p:val>
                                        </p:tav>
                                        <p:tav tm="100000">
                                          <p:val>
                                            <p:strVal val="#ppt_x"/>
                                          </p:val>
                                        </p:tav>
                                      </p:tavLst>
                                    </p:anim>
                                    <p:anim calcmode="lin" valueType="num">
                                      <p:cBhvr additive="base">
                                        <p:cTn id="70"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2" grpId="0"/>
      <p:bldP spid="44" grpId="0"/>
      <p:bldP spid="72" grpId="0"/>
      <p:bldP spid="73" grpId="0"/>
      <p:bldP spid="77" grpId="0"/>
      <p:bldP spid="78" grpId="0"/>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057400"/>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952500"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2" name="Picture 2" descr="http://www.swordofthespirit.net/bulwark/mosesbush.gif">
            <a:extLst>
              <a:ext uri="{FF2B5EF4-FFF2-40B4-BE49-F238E27FC236}">
                <a16:creationId xmlns:a16="http://schemas.microsoft.com/office/drawing/2014/main" id="{37369DBF-962F-4583-A3A5-CCC41786C5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44">
            <a:extLst>
              <a:ext uri="{FF2B5EF4-FFF2-40B4-BE49-F238E27FC236}">
                <a16:creationId xmlns:a16="http://schemas.microsoft.com/office/drawing/2014/main" id="{529B7C71-378E-4AF8-BC04-0BE72080815C}"/>
              </a:ext>
            </a:extLst>
          </p:cNvPr>
          <p:cNvSpPr txBox="1">
            <a:spLocks noChangeArrowheads="1"/>
          </p:cNvSpPr>
          <p:nvPr/>
        </p:nvSpPr>
        <p:spPr bwMode="auto">
          <a:xfrm>
            <a:off x="5150586" y="5560991"/>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33" name="AutoShape 46">
            <a:extLst>
              <a:ext uri="{FF2B5EF4-FFF2-40B4-BE49-F238E27FC236}">
                <a16:creationId xmlns:a16="http://schemas.microsoft.com/office/drawing/2014/main" id="{59299F37-B870-4C73-90F6-EC0A1CCD661B}"/>
              </a:ext>
            </a:extLst>
          </p:cNvPr>
          <p:cNvSpPr>
            <a:spLocks noChangeArrowheads="1"/>
          </p:cNvSpPr>
          <p:nvPr/>
        </p:nvSpPr>
        <p:spPr bwMode="auto">
          <a:xfrm>
            <a:off x="1127726" y="2647426"/>
            <a:ext cx="3825274"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operation is </a:t>
            </a:r>
            <a:r>
              <a:rPr lang="en-US" altLang="en-US" sz="2400" dirty="0">
                <a:solidFill>
                  <a:schemeClr val="tx2"/>
                </a:solidFill>
                <a:latin typeface="Symbol" pitchFamily="18" charset="2"/>
              </a:rPr>
              <a:t>"</a:t>
            </a:r>
            <a:r>
              <a:rPr kumimoji="0" lang="en-US" altLang="en-US" sz="2400" b="0" i="0" u="none" strike="noStrike" kern="1200" cap="none" spc="0" normalizeH="0" noProof="0" dirty="0">
                <a:ln>
                  <a:noFill/>
                </a:ln>
                <a:solidFill>
                  <a:schemeClr val="tx2"/>
                </a:solidFill>
                <a:effectLst/>
                <a:uLnTx/>
                <a:uFillTx/>
              </a:rPr>
              <a:t>b</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sp>
        <p:nvSpPr>
          <p:cNvPr id="34" name="AutoShape 58">
            <a:extLst>
              <a:ext uri="{FF2B5EF4-FFF2-40B4-BE49-F238E27FC236}">
                <a16:creationId xmlns:a16="http://schemas.microsoft.com/office/drawing/2014/main" id="{A007986B-DF9C-41C2-A839-2FBE5C9E0E0D}"/>
              </a:ext>
            </a:extLst>
          </p:cNvPr>
          <p:cNvSpPr>
            <a:spLocks noChangeArrowheads="1"/>
          </p:cNvSpPr>
          <p:nvPr/>
        </p:nvSpPr>
        <p:spPr bwMode="auto">
          <a:xfrm>
            <a:off x="1127726" y="4973808"/>
            <a:ext cx="5703345" cy="508280"/>
          </a:xfrm>
          <a:prstGeom prst="wedgeRoundRectCallout">
            <a:avLst>
              <a:gd name="adj1" fmla="val -52025"/>
              <a:gd name="adj2" fmla="val -4873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Blue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indicates that the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prover</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provides </a:t>
            </a:r>
            <a:r>
              <a:rPr lang="en-US" altLang="en-US" sz="2400" dirty="0">
                <a:solidFill>
                  <a:schemeClr val="accent2"/>
                </a:solidFill>
              </a:rPr>
              <a:t>b</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5" name="AutoShape 46">
            <a:extLst>
              <a:ext uri="{FF2B5EF4-FFF2-40B4-BE49-F238E27FC236}">
                <a16:creationId xmlns:a16="http://schemas.microsoft.com/office/drawing/2014/main" id="{7B1212B1-31B7-4EF7-AFF2-14BD363CBD93}"/>
              </a:ext>
            </a:extLst>
          </p:cNvPr>
          <p:cNvSpPr>
            <a:spLocks noChangeArrowheads="1"/>
          </p:cNvSpPr>
          <p:nvPr/>
        </p:nvSpPr>
        <p:spPr bwMode="auto">
          <a:xfrm>
            <a:off x="1127726" y="4053075"/>
            <a:ext cx="5855386" cy="853514"/>
          </a:xfrm>
          <a:prstGeom prst="wedgeRoundRectCallout">
            <a:avLst>
              <a:gd name="adj1" fmla="val -51084"/>
              <a:gd name="adj2" fmla="val 44613"/>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I assure a </a:t>
            </a:r>
            <a:r>
              <a:rPr lang="en-US" altLang="en-US" sz="2400" dirty="0">
                <a:solidFill>
                  <a:schemeClr val="tx2"/>
                </a:solidFill>
                <a:latin typeface="Symbol" pitchFamily="18" charset="2"/>
              </a:rPr>
              <a:t>"</a:t>
            </a:r>
            <a:r>
              <a:rPr lang="en-US" altLang="en-US" sz="2400" dirty="0">
                <a:solidFill>
                  <a:schemeClr val="tx2"/>
                </a:solidFill>
              </a:rPr>
              <a:t>b</a:t>
            </a:r>
            <a:r>
              <a:rPr lang="en-US" altLang="en-US" sz="2400" dirty="0">
                <a:solidFill>
                  <a:schemeClr val="accent2"/>
                </a:solidFill>
                <a:latin typeface="Symbol" pitchFamily="18" charset="2"/>
              </a:rPr>
              <a:t> </a:t>
            </a:r>
            <a:r>
              <a:rPr lang="en-US" altLang="en-US" sz="2400" dirty="0">
                <a:solidFill>
                  <a:srgbClr val="FFFFFF"/>
                </a:solidFill>
              </a:rPr>
              <a:t>by allowing the </a:t>
            </a:r>
            <a:r>
              <a:rPr lang="en-US" altLang="en-US" sz="2400" dirty="0">
                <a:solidFill>
                  <a:schemeClr val="accent2"/>
                </a:solidFill>
              </a:rPr>
              <a:t>prover</a:t>
            </a:r>
            <a:r>
              <a:rPr lang="en-US" altLang="en-US" sz="2400" dirty="0">
                <a:solidFill>
                  <a:srgbClr val="FFFFFF"/>
                </a:solidFill>
              </a:rPr>
              <a:t> to provide me with his favorite </a:t>
            </a:r>
            <a:r>
              <a:rPr lang="en-US" altLang="en-US" sz="2400" dirty="0">
                <a:solidFill>
                  <a:schemeClr val="accent2"/>
                </a:solidFill>
              </a:rPr>
              <a:t>b</a:t>
            </a:r>
            <a:r>
              <a:rPr lang="en-US" altLang="en-US" sz="2400" dirty="0">
                <a:solidFill>
                  <a:srgbClr val="FFFFFF"/>
                </a:solidFill>
              </a:rPr>
              <a:t>.</a:t>
            </a:r>
          </a:p>
        </p:txBody>
      </p:sp>
      <p:sp>
        <p:nvSpPr>
          <p:cNvPr id="37" name="AutoShape 46">
            <a:extLst>
              <a:ext uri="{FF2B5EF4-FFF2-40B4-BE49-F238E27FC236}">
                <a16:creationId xmlns:a16="http://schemas.microsoft.com/office/drawing/2014/main" id="{AE5D54C4-1DFB-4286-B605-D3E3B656B235}"/>
              </a:ext>
            </a:extLst>
          </p:cNvPr>
          <p:cNvSpPr>
            <a:spLocks noChangeArrowheads="1"/>
          </p:cNvSpPr>
          <p:nvPr/>
        </p:nvSpPr>
        <p:spPr bwMode="auto">
          <a:xfrm>
            <a:off x="1127727" y="5543550"/>
            <a:ext cx="3941544" cy="1354282"/>
          </a:xfrm>
          <a:prstGeom prst="wedgeRoundRectCallout">
            <a:avLst>
              <a:gd name="adj1" fmla="val -54309"/>
              <a:gd name="adj2" fmla="val -16288"/>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rest is </a:t>
            </a:r>
            <a:r>
              <a:rPr lang="en-US" altLang="en-US" sz="2400" dirty="0">
                <a:solidFill>
                  <a:srgbClr val="FFFF00"/>
                </a:solidFill>
              </a:rPr>
              <a:t>yellow</a:t>
            </a:r>
            <a:r>
              <a:rPr lang="en-US" altLang="en-US" sz="2400" dirty="0">
                <a:solidFill>
                  <a:srgbClr val="FFFFFF"/>
                </a:solidFill>
              </a:rPr>
              <a:t> because </a:t>
            </a:r>
            <a:r>
              <a:rPr lang="en-US" altLang="en-US" sz="2400" dirty="0">
                <a:solidFill>
                  <a:srgbClr val="FFFF00"/>
                </a:solidFill>
              </a:rPr>
              <a:t>oracle</a:t>
            </a:r>
            <a:r>
              <a:rPr lang="en-US" altLang="en-US" sz="2400" dirty="0">
                <a:solidFill>
                  <a:srgbClr val="FFFFFF"/>
                </a:solidFill>
              </a:rPr>
              <a:t> assures it with the prover's value </a:t>
            </a:r>
            <a:r>
              <a:rPr lang="en-US" altLang="en-US" sz="2400" dirty="0">
                <a:solidFill>
                  <a:srgbClr val="FF00FF"/>
                </a:solidFill>
              </a:rPr>
              <a:t>b</a:t>
            </a:r>
            <a:r>
              <a:rPr lang="en-US" altLang="en-US" sz="2400" dirty="0">
                <a:solidFill>
                  <a:srgbClr val="FF0000"/>
                </a:solidFill>
              </a:rPr>
              <a:t> </a:t>
            </a:r>
            <a:r>
              <a:rPr lang="en-US" altLang="en-US" sz="2400" dirty="0">
                <a:solidFill>
                  <a:srgbClr val="FFFFFF"/>
                </a:solidFill>
              </a:rPr>
              <a:t>plugged in.</a:t>
            </a:r>
          </a:p>
        </p:txBody>
      </p:sp>
      <p:grpSp>
        <p:nvGrpSpPr>
          <p:cNvPr id="3" name="Group 2">
            <a:extLst>
              <a:ext uri="{FF2B5EF4-FFF2-40B4-BE49-F238E27FC236}">
                <a16:creationId xmlns:a16="http://schemas.microsoft.com/office/drawing/2014/main" id="{92EE91B8-9460-4CC1-B244-581D49E89B7A}"/>
              </a:ext>
            </a:extLst>
          </p:cNvPr>
          <p:cNvGrpSpPr/>
          <p:nvPr/>
        </p:nvGrpSpPr>
        <p:grpSpPr>
          <a:xfrm>
            <a:off x="5143488" y="5864466"/>
            <a:ext cx="1784167" cy="949157"/>
            <a:chOff x="5143488" y="5864466"/>
            <a:chExt cx="1784167" cy="949157"/>
          </a:xfrm>
        </p:grpSpPr>
        <p:sp>
          <p:nvSpPr>
            <p:cNvPr id="39" name="Text Box 44">
              <a:extLst>
                <a:ext uri="{FF2B5EF4-FFF2-40B4-BE49-F238E27FC236}">
                  <a16:creationId xmlns:a16="http://schemas.microsoft.com/office/drawing/2014/main" id="{2D86C757-436A-453C-B440-ED3214E411BC}"/>
                </a:ext>
              </a:extLst>
            </p:cNvPr>
            <p:cNvSpPr txBox="1">
              <a:spLocks noChangeArrowheads="1"/>
            </p:cNvSpPr>
            <p:nvPr/>
          </p:nvSpPr>
          <p:spPr bwMode="auto">
            <a:xfrm>
              <a:off x="5369215" y="6413513"/>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40" name="Line 31">
              <a:extLst>
                <a:ext uri="{FF2B5EF4-FFF2-40B4-BE49-F238E27FC236}">
                  <a16:creationId xmlns:a16="http://schemas.microsoft.com/office/drawing/2014/main" id="{6AFC4494-E063-41FA-9EA7-5552E48FA1C0}"/>
                </a:ext>
              </a:extLst>
            </p:cNvPr>
            <p:cNvSpPr>
              <a:spLocks noChangeShapeType="1"/>
            </p:cNvSpPr>
            <p:nvPr/>
          </p:nvSpPr>
          <p:spPr bwMode="auto">
            <a:xfrm>
              <a:off x="6038152" y="5941991"/>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45" name="Group 44">
              <a:extLst>
                <a:ext uri="{FF2B5EF4-FFF2-40B4-BE49-F238E27FC236}">
                  <a16:creationId xmlns:a16="http://schemas.microsoft.com/office/drawing/2014/main" id="{924B0121-7AF3-4488-8FAC-E5D865606671}"/>
                </a:ext>
              </a:extLst>
            </p:cNvPr>
            <p:cNvGrpSpPr/>
            <p:nvPr/>
          </p:nvGrpSpPr>
          <p:grpSpPr>
            <a:xfrm>
              <a:off x="5143488" y="5864466"/>
              <a:ext cx="904453" cy="400110"/>
              <a:chOff x="5143488" y="3927643"/>
              <a:chExt cx="904453" cy="400110"/>
            </a:xfrm>
          </p:grpSpPr>
          <p:sp>
            <p:nvSpPr>
              <p:cNvPr id="46" name="Text Box 44">
                <a:extLst>
                  <a:ext uri="{FF2B5EF4-FFF2-40B4-BE49-F238E27FC236}">
                    <a16:creationId xmlns:a16="http://schemas.microsoft.com/office/drawing/2014/main" id="{E40CE581-884A-44BF-BFA7-990E41189A73}"/>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47" name="Line 31">
                <a:extLst>
                  <a:ext uri="{FF2B5EF4-FFF2-40B4-BE49-F238E27FC236}">
                    <a16:creationId xmlns:a16="http://schemas.microsoft.com/office/drawing/2014/main" id="{2F6ABBE2-AE0C-440D-9E3A-3BABED85ED58}"/>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49" name="Oval 48">
            <a:extLst>
              <a:ext uri="{FF2B5EF4-FFF2-40B4-BE49-F238E27FC236}">
                <a16:creationId xmlns:a16="http://schemas.microsoft.com/office/drawing/2014/main" id="{C1E3DE74-3CFB-4D12-BCB5-2D7A159EB911}"/>
              </a:ext>
            </a:extLst>
          </p:cNvPr>
          <p:cNvSpPr/>
          <p:nvPr/>
        </p:nvSpPr>
        <p:spPr>
          <a:xfrm>
            <a:off x="5107552" y="5842536"/>
            <a:ext cx="612346" cy="410953"/>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0" name="Oval 49">
            <a:extLst>
              <a:ext uri="{FF2B5EF4-FFF2-40B4-BE49-F238E27FC236}">
                <a16:creationId xmlns:a16="http://schemas.microsoft.com/office/drawing/2014/main" id="{2F69D80F-1D12-4290-B380-39BCFCE13973}"/>
              </a:ext>
            </a:extLst>
          </p:cNvPr>
          <p:cNvSpPr/>
          <p:nvPr/>
        </p:nvSpPr>
        <p:spPr>
          <a:xfrm>
            <a:off x="5196143" y="6359766"/>
            <a:ext cx="1845698" cy="514845"/>
          </a:xfrm>
          <a:prstGeom prst="ellipse">
            <a:avLst/>
          </a:prstGeom>
          <a:noFill/>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8" name="Rectangle 3" descr="Rectangle: Click to edit Master text styles&#10;Second level&#10;Third level&#10;Fourth level&#10;Fifth level">
            <a:extLst>
              <a:ext uri="{FF2B5EF4-FFF2-40B4-BE49-F238E27FC236}">
                <a16:creationId xmlns:a16="http://schemas.microsoft.com/office/drawing/2014/main" id="{B74D7418-FC59-4A89-99E0-A36A5EDE398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dirty="0" err="1">
                <a:solidFill>
                  <a:schemeClr val="accent2"/>
                </a:solidFill>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36" name="Group 35">
            <a:extLst>
              <a:ext uri="{FF2B5EF4-FFF2-40B4-BE49-F238E27FC236}">
                <a16:creationId xmlns:a16="http://schemas.microsoft.com/office/drawing/2014/main" id="{A8D3069F-5510-4809-BB5A-1CF4133B5143}"/>
              </a:ext>
            </a:extLst>
          </p:cNvPr>
          <p:cNvGrpSpPr/>
          <p:nvPr/>
        </p:nvGrpSpPr>
        <p:grpSpPr>
          <a:xfrm>
            <a:off x="5900058" y="6153090"/>
            <a:ext cx="1198490" cy="596052"/>
            <a:chOff x="8077200" y="6255182"/>
            <a:chExt cx="1198490" cy="596052"/>
          </a:xfrm>
        </p:grpSpPr>
        <p:sp>
          <p:nvSpPr>
            <p:cNvPr id="41" name="TextBox 40">
              <a:extLst>
                <a:ext uri="{FF2B5EF4-FFF2-40B4-BE49-F238E27FC236}">
                  <a16:creationId xmlns:a16="http://schemas.microsoft.com/office/drawing/2014/main" id="{253F6602-CCE0-4D4E-9508-89410E2884C5}"/>
                </a:ext>
              </a:extLst>
            </p:cNvPr>
            <p:cNvSpPr txBox="1"/>
            <p:nvPr/>
          </p:nvSpPr>
          <p:spPr>
            <a:xfrm>
              <a:off x="8077200" y="6255182"/>
              <a:ext cx="1198490" cy="400110"/>
            </a:xfrm>
            <a:prstGeom prst="rect">
              <a:avLst/>
            </a:prstGeom>
            <a:noFill/>
          </p:spPr>
          <p:txBody>
            <a:bodyPr wrap="square">
              <a:spAutoFit/>
            </a:bodyPr>
            <a:lstStyle/>
            <a:p>
              <a:pPr algn="ctr"/>
              <a:r>
                <a:rPr lang="en-US" altLang="en-US" sz="2000" dirty="0">
                  <a:solidFill>
                    <a:schemeClr val="accent2"/>
                  </a:solidFill>
                </a:rPr>
                <a:t>Hitler</a:t>
              </a:r>
              <a:endParaRPr lang="en-US" sz="2000" dirty="0">
                <a:solidFill>
                  <a:schemeClr val="accent2"/>
                </a:solidFill>
              </a:endParaRPr>
            </a:p>
          </p:txBody>
        </p:sp>
        <p:cxnSp>
          <p:nvCxnSpPr>
            <p:cNvPr id="51" name="Straight Connector 50">
              <a:extLst>
                <a:ext uri="{FF2B5EF4-FFF2-40B4-BE49-F238E27FC236}">
                  <a16:creationId xmlns:a16="http://schemas.microsoft.com/office/drawing/2014/main" id="{7FA195AA-8CD1-4A54-9E9B-44D542B6E275}"/>
                </a:ext>
              </a:extLst>
            </p:cNvPr>
            <p:cNvCxnSpPr>
              <a:cxnSpLocks/>
            </p:cNvCxnSpPr>
            <p:nvPr/>
          </p:nvCxnSpPr>
          <p:spPr bwMode="auto">
            <a:xfrm flipV="1">
              <a:off x="8305800" y="6596929"/>
              <a:ext cx="232968" cy="254305"/>
            </a:xfrm>
            <a:prstGeom prst="line">
              <a:avLst/>
            </a:prstGeom>
            <a:noFill/>
            <a:ln w="25400" cap="flat" cmpd="sng" algn="ctr">
              <a:solidFill>
                <a:schemeClr val="accent2"/>
              </a:solidFill>
              <a:prstDash val="solid"/>
              <a:round/>
              <a:headEnd type="none" w="med" len="med"/>
              <a:tailEnd type="none" w="med" len="med"/>
            </a:ln>
            <a:effectLst/>
          </p:spPr>
        </p:cxnSp>
      </p:grpSp>
    </p:spTree>
    <p:extLst>
      <p:ext uri="{BB962C8B-B14F-4D97-AF65-F5344CB8AC3E}">
        <p14:creationId xmlns:p14="http://schemas.microsoft.com/office/powerpoint/2010/main" val="256734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0-#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500" fill="hold"/>
                                        <p:tgtEl>
                                          <p:spTgt spid="36"/>
                                        </p:tgtEl>
                                        <p:attrNameLst>
                                          <p:attrName>ppt_x</p:attrName>
                                        </p:attrNameLst>
                                      </p:cBhvr>
                                      <p:tavLst>
                                        <p:tav tm="0">
                                          <p:val>
                                            <p:strVal val="0-#ppt_w/2"/>
                                          </p:val>
                                        </p:tav>
                                        <p:tav tm="100000">
                                          <p:val>
                                            <p:strVal val="#ppt_x"/>
                                          </p:val>
                                        </p:tav>
                                      </p:tavLst>
                                    </p:anim>
                                    <p:anim calcmode="lin" valueType="num">
                                      <p:cBhvr additive="base">
                                        <p:cTn id="2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fill="hold"/>
                                        <p:tgtEl>
                                          <p:spTgt spid="37"/>
                                        </p:tgtEl>
                                        <p:attrNameLst>
                                          <p:attrName>ppt_x</p:attrName>
                                        </p:attrNameLst>
                                      </p:cBhvr>
                                      <p:tavLst>
                                        <p:tav tm="0">
                                          <p:val>
                                            <p:strVal val="0-#ppt_w/2"/>
                                          </p:val>
                                        </p:tav>
                                        <p:tav tm="100000">
                                          <p:val>
                                            <p:strVal val="#ppt_x"/>
                                          </p:val>
                                        </p:tav>
                                      </p:tavLst>
                                    </p:anim>
                                    <p:anim calcmode="lin" valueType="num">
                                      <p:cBhvr additive="base">
                                        <p:cTn id="30" dur="500" fill="hold"/>
                                        <p:tgtEl>
                                          <p:spTgt spid="37"/>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0-#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7" grpId="0" animBg="1"/>
      <p:bldP spid="49" grpId="0" animBg="1"/>
      <p:bldP spid="49" grpId="1" animBg="1"/>
      <p:bldP spid="50"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685800" y="-228600"/>
            <a:ext cx="7772400" cy="1143000"/>
          </a:xfrm>
        </p:spPr>
        <p:txBody>
          <a:bodyPr/>
          <a:lstStyle/>
          <a:p>
            <a:pPr eaLnBrk="1" hangingPunct="1"/>
            <a:r>
              <a:rPr lang="en-US" altLang="en-US"/>
              <a:t>Reals</a:t>
            </a:r>
            <a:endParaRPr lang="en-CA" altLang="en-US" dirty="0"/>
          </a:p>
        </p:txBody>
      </p:sp>
      <p:sp>
        <p:nvSpPr>
          <p:cNvPr id="27" name="Rectangle 26">
            <a:extLst>
              <a:ext uri="{FF2B5EF4-FFF2-40B4-BE49-F238E27FC236}">
                <a16:creationId xmlns:a16="http://schemas.microsoft.com/office/drawing/2014/main" id="{B51BC57E-1A94-4D87-9EFA-67F6500B0E42}"/>
              </a:ext>
            </a:extLst>
          </p:cNvPr>
          <p:cNvSpPr/>
          <p:nvPr/>
        </p:nvSpPr>
        <p:spPr>
          <a:xfrm>
            <a:off x="960934" y="567833"/>
            <a:ext cx="629412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Every real has a multiplicative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inverse </a:t>
            </a:r>
          </a:p>
        </p:txBody>
      </p:sp>
      <p:sp>
        <p:nvSpPr>
          <p:cNvPr id="28" name="Rectangle 27">
            <a:extLst>
              <a:ext uri="{FF2B5EF4-FFF2-40B4-BE49-F238E27FC236}">
                <a16:creationId xmlns:a16="http://schemas.microsoft.com/office/drawing/2014/main" id="{ACE72801-6F5E-4850-844D-9C9FC1BDF353}"/>
              </a:ext>
            </a:extLst>
          </p:cNvPr>
          <p:cNvSpPr/>
          <p:nvPr/>
        </p:nvSpPr>
        <p:spPr>
          <a:xfrm>
            <a:off x="5824059" y="568644"/>
            <a:ext cx="301752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except for zero.”</a:t>
            </a:r>
          </a:p>
        </p:txBody>
      </p:sp>
      <p:sp>
        <p:nvSpPr>
          <p:cNvPr id="59" name="Text Box 22">
            <a:extLst>
              <a:ext uri="{FF2B5EF4-FFF2-40B4-BE49-F238E27FC236}">
                <a16:creationId xmlns:a16="http://schemas.microsoft.com/office/drawing/2014/main" id="{E163B1EA-892B-40FF-ABC3-50508CE3F271}"/>
              </a:ext>
            </a:extLst>
          </p:cNvPr>
          <p:cNvSpPr txBox="1">
            <a:spLocks noChangeArrowheads="1"/>
          </p:cNvSpPr>
          <p:nvPr/>
        </p:nvSpPr>
        <p:spPr bwMode="auto">
          <a:xfrm>
            <a:off x="990600" y="1030941"/>
            <a:ext cx="22838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x×y=1</a:t>
            </a:r>
          </a:p>
        </p:txBody>
      </p:sp>
      <p:cxnSp>
        <p:nvCxnSpPr>
          <p:cNvPr id="61" name="Straight Connector 60">
            <a:extLst>
              <a:ext uri="{FF2B5EF4-FFF2-40B4-BE49-F238E27FC236}">
                <a16:creationId xmlns:a16="http://schemas.microsoft.com/office/drawing/2014/main" id="{B2423E08-9DAF-4EBF-BDED-260D47DB8D71}"/>
              </a:ext>
            </a:extLst>
          </p:cNvPr>
          <p:cNvCxnSpPr>
            <a:cxnSpLocks noChangeShapeType="1"/>
          </p:cNvCxnSpPr>
          <p:nvPr/>
        </p:nvCxnSpPr>
        <p:spPr bwMode="auto">
          <a:xfrm flipV="1">
            <a:off x="1371600" y="1194306"/>
            <a:ext cx="530042" cy="179732"/>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sp>
        <p:nvSpPr>
          <p:cNvPr id="92" name="Text Box 22">
            <a:extLst>
              <a:ext uri="{FF2B5EF4-FFF2-40B4-BE49-F238E27FC236}">
                <a16:creationId xmlns:a16="http://schemas.microsoft.com/office/drawing/2014/main" id="{F337570B-81D8-4868-A656-0A68ED2B1ADC}"/>
              </a:ext>
            </a:extLst>
          </p:cNvPr>
          <p:cNvSpPr txBox="1">
            <a:spLocks noChangeArrowheads="1"/>
          </p:cNvSpPr>
          <p:nvPr/>
        </p:nvSpPr>
        <p:spPr bwMode="auto">
          <a:xfrm>
            <a:off x="1384493" y="1031906"/>
            <a:ext cx="5838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0</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pic>
        <p:nvPicPr>
          <p:cNvPr id="97" name="Picture 96" descr="&lt;strong&gt;Clipart&lt;/strong&gt; - Beautiful Black &lt;strong&gt;Woman&lt;/strong&gt;">
            <a:extLst>
              <a:ext uri="{FF2B5EF4-FFF2-40B4-BE49-F238E27FC236}">
                <a16:creationId xmlns:a16="http://schemas.microsoft.com/office/drawing/2014/main" id="{E6B2A5AB-BAA4-4A41-9D2E-09BE3364AEE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425030"/>
            <a:ext cx="965133" cy="988405"/>
          </a:xfrm>
          <a:prstGeom prst="rect">
            <a:avLst/>
          </a:prstGeom>
        </p:spPr>
      </p:pic>
      <mc:AlternateContent xmlns:mc="http://schemas.openxmlformats.org/markup-compatibility/2006" xmlns:a14="http://schemas.microsoft.com/office/drawing/2010/main">
        <mc:Choice Requires="a14">
          <p:sp>
            <p:nvSpPr>
              <p:cNvPr id="39" name="Text Box 36">
                <a:extLst>
                  <a:ext uri="{FF2B5EF4-FFF2-40B4-BE49-F238E27FC236}">
                    <a16:creationId xmlns:a16="http://schemas.microsoft.com/office/drawing/2014/main" id="{45A385C6-F51D-4E5A-8850-F7574531E0C6}"/>
                  </a:ext>
                </a:extLst>
              </p:cNvPr>
              <p:cNvSpPr txBox="1">
                <a:spLocks noChangeArrowheads="1"/>
              </p:cNvSpPr>
              <p:nvPr/>
            </p:nvSpPr>
            <p:spPr bwMode="auto">
              <a:xfrm>
                <a:off x="3349737" y="1018310"/>
                <a:ext cx="2358338"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property(x)</a:t>
                </a:r>
              </a:p>
            </p:txBody>
          </p:sp>
        </mc:Choice>
        <mc:Fallback xmlns="">
          <p:sp>
            <p:nvSpPr>
              <p:cNvPr id="39" name="Text Box 36">
                <a:extLst>
                  <a:ext uri="{FF2B5EF4-FFF2-40B4-BE49-F238E27FC236}">
                    <a16:creationId xmlns:a16="http://schemas.microsoft.com/office/drawing/2014/main" id="{45A385C6-F51D-4E5A-8850-F7574531E0C6}"/>
                  </a:ext>
                </a:extLst>
              </p:cNvPr>
              <p:cNvSpPr txBox="1">
                <a:spLocks noRot="1" noChangeAspect="1" noMove="1" noResize="1" noEditPoints="1" noAdjustHandles="1" noChangeArrowheads="1" noChangeShapeType="1" noTextEdit="1"/>
              </p:cNvSpPr>
              <p:nvPr/>
            </p:nvSpPr>
            <p:spPr bwMode="auto">
              <a:xfrm>
                <a:off x="3349737" y="1018310"/>
                <a:ext cx="2358338" cy="461665"/>
              </a:xfrm>
              <a:prstGeom prst="rect">
                <a:avLst/>
              </a:prstGeom>
              <a:blipFill>
                <a:blip r:embed="rId4"/>
                <a:stretch>
                  <a:fillRect t="-11842" r="-4134"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42" name="Rectangle 41">
            <a:extLst>
              <a:ext uri="{FF2B5EF4-FFF2-40B4-BE49-F238E27FC236}">
                <a16:creationId xmlns:a16="http://schemas.microsoft.com/office/drawing/2014/main" id="{3D335784-5752-4152-AE71-15887450D892}"/>
              </a:ext>
            </a:extLst>
          </p:cNvPr>
          <p:cNvSpPr/>
          <p:nvPr/>
        </p:nvSpPr>
        <p:spPr>
          <a:xfrm>
            <a:off x="2065544" y="2453393"/>
            <a:ext cx="408490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has a multiplicative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inverse </a:t>
            </a:r>
          </a:p>
        </p:txBody>
      </p:sp>
      <mc:AlternateContent xmlns:mc="http://schemas.openxmlformats.org/markup-compatibility/2006" xmlns:a14="http://schemas.microsoft.com/office/drawing/2010/main">
        <mc:Choice Requires="a14">
          <p:sp>
            <p:nvSpPr>
              <p:cNvPr id="44" name="Text Box 36">
                <a:extLst>
                  <a:ext uri="{FF2B5EF4-FFF2-40B4-BE49-F238E27FC236}">
                    <a16:creationId xmlns:a16="http://schemas.microsoft.com/office/drawing/2014/main" id="{4938DDB4-569F-4527-8A73-E9A4E70B4D04}"/>
                  </a:ext>
                </a:extLst>
              </p:cNvPr>
              <p:cNvSpPr txBox="1">
                <a:spLocks noChangeArrowheads="1"/>
              </p:cNvSpPr>
              <p:nvPr/>
            </p:nvSpPr>
            <p:spPr bwMode="auto">
              <a:xfrm>
                <a:off x="1769259" y="1963197"/>
                <a:ext cx="1907895"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property(x)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14:m>
                  <m:oMath xmlns:m="http://schemas.openxmlformats.org/officeDocument/2006/math">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p>
            </p:txBody>
          </p:sp>
        </mc:Choice>
        <mc:Fallback xmlns="">
          <p:sp>
            <p:nvSpPr>
              <p:cNvPr id="44" name="Text Box 36">
                <a:extLst>
                  <a:ext uri="{FF2B5EF4-FFF2-40B4-BE49-F238E27FC236}">
                    <a16:creationId xmlns:a16="http://schemas.microsoft.com/office/drawing/2014/main" id="{4938DDB4-569F-4527-8A73-E9A4E70B4D04}"/>
                  </a:ext>
                </a:extLst>
              </p:cNvPr>
              <p:cNvSpPr txBox="1">
                <a:spLocks noRot="1" noChangeAspect="1" noMove="1" noResize="1" noEditPoints="1" noAdjustHandles="1" noChangeArrowheads="1" noChangeShapeType="1" noTextEdit="1"/>
              </p:cNvSpPr>
              <p:nvPr/>
            </p:nvSpPr>
            <p:spPr bwMode="auto">
              <a:xfrm>
                <a:off x="1769259" y="1963197"/>
                <a:ext cx="1907895" cy="461665"/>
              </a:xfrm>
              <a:prstGeom prst="rect">
                <a:avLst/>
              </a:prstGeom>
              <a:blipFill>
                <a:blip r:embed="rId5"/>
                <a:stretch>
                  <a:fillRect l="-4792"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72" name="Rectangle 71">
            <a:extLst>
              <a:ext uri="{FF2B5EF4-FFF2-40B4-BE49-F238E27FC236}">
                <a16:creationId xmlns:a16="http://schemas.microsoft.com/office/drawing/2014/main" id="{A0F3BEE5-940A-4B78-A316-816FDAB4B52B}"/>
              </a:ext>
            </a:extLst>
          </p:cNvPr>
          <p:cNvSpPr/>
          <p:nvPr/>
        </p:nvSpPr>
        <p:spPr>
          <a:xfrm>
            <a:off x="6400800" y="2447604"/>
            <a:ext cx="108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95" name="Rectangle 94">
            <a:extLst>
              <a:ext uri="{FF2B5EF4-FFF2-40B4-BE49-F238E27FC236}">
                <a16:creationId xmlns:a16="http://schemas.microsoft.com/office/drawing/2014/main" id="{7A0586E2-E84B-4D61-BBB2-87A5A743D170}"/>
              </a:ext>
            </a:extLst>
          </p:cNvPr>
          <p:cNvSpPr/>
          <p:nvPr/>
        </p:nvSpPr>
        <p:spPr>
          <a:xfrm>
            <a:off x="5864649" y="2446793"/>
            <a:ext cx="644236"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a:t>
            </a:r>
          </a:p>
        </p:txBody>
      </p:sp>
      <p:sp>
        <p:nvSpPr>
          <p:cNvPr id="102" name="Text Box 36">
            <a:extLst>
              <a:ext uri="{FF2B5EF4-FFF2-40B4-BE49-F238E27FC236}">
                <a16:creationId xmlns:a16="http://schemas.microsoft.com/office/drawing/2014/main" id="{623A89C9-6B10-454B-99B6-35B5331DB509}"/>
              </a:ext>
            </a:extLst>
          </p:cNvPr>
          <p:cNvSpPr txBox="1">
            <a:spLocks noChangeArrowheads="1"/>
          </p:cNvSpPr>
          <p:nvPr/>
        </p:nvSpPr>
        <p:spPr bwMode="auto">
          <a:xfrm>
            <a:off x="4118371" y="1427715"/>
            <a:ext cx="1653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x×y=1)</a:t>
            </a:r>
          </a:p>
        </p:txBody>
      </p:sp>
      <mc:AlternateContent xmlns:mc="http://schemas.openxmlformats.org/markup-compatibility/2006" xmlns:a14="http://schemas.microsoft.com/office/drawing/2010/main">
        <mc:Choice Requires="a14">
          <p:sp>
            <p:nvSpPr>
              <p:cNvPr id="103" name="Rectangle 102">
                <a:extLst>
                  <a:ext uri="{FF2B5EF4-FFF2-40B4-BE49-F238E27FC236}">
                    <a16:creationId xmlns:a16="http://schemas.microsoft.com/office/drawing/2014/main" id="{E73BD71A-9905-4231-BBD6-B37213B27C94}"/>
                  </a:ext>
                </a:extLst>
              </p:cNvPr>
              <p:cNvSpPr/>
              <p:nvPr/>
            </p:nvSpPr>
            <p:spPr>
              <a:xfrm>
                <a:off x="3373585" y="1443335"/>
                <a:ext cx="89253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p>
            </p:txBody>
          </p:sp>
        </mc:Choice>
        <mc:Fallback xmlns="">
          <p:sp>
            <p:nvSpPr>
              <p:cNvPr id="103" name="Rectangle 102">
                <a:extLst>
                  <a:ext uri="{FF2B5EF4-FFF2-40B4-BE49-F238E27FC236}">
                    <a16:creationId xmlns:a16="http://schemas.microsoft.com/office/drawing/2014/main" id="{E73BD71A-9905-4231-BBD6-B37213B27C94}"/>
                  </a:ext>
                </a:extLst>
              </p:cNvPr>
              <p:cNvSpPr>
                <a:spLocks noRot="1" noChangeAspect="1" noMove="1" noResize="1" noEditPoints="1" noAdjustHandles="1" noChangeArrowheads="1" noChangeShapeType="1" noTextEdit="1"/>
              </p:cNvSpPr>
              <p:nvPr/>
            </p:nvSpPr>
            <p:spPr>
              <a:xfrm>
                <a:off x="3373585" y="1443335"/>
                <a:ext cx="892531" cy="461665"/>
              </a:xfrm>
              <a:prstGeom prst="rect">
                <a:avLst/>
              </a:prstGeom>
              <a:blipFill>
                <a:blip r:embed="rId6"/>
                <a:stretch>
                  <a:fillRect t="-11842" r="-6803" b="-28947"/>
                </a:stretch>
              </a:blipFill>
            </p:spPr>
            <p:txBody>
              <a:bodyPr/>
              <a:lstStyle/>
              <a:p>
                <a:r>
                  <a:rPr lang="en-US">
                    <a:noFill/>
                  </a:rPr>
                  <a:t> </a:t>
                </a:r>
              </a:p>
            </p:txBody>
          </p:sp>
        </mc:Fallback>
      </mc:AlternateContent>
      <p:sp>
        <p:nvSpPr>
          <p:cNvPr id="104" name="Text Box 36">
            <a:extLst>
              <a:ext uri="{FF2B5EF4-FFF2-40B4-BE49-F238E27FC236}">
                <a16:creationId xmlns:a16="http://schemas.microsoft.com/office/drawing/2014/main" id="{9CADAB56-F965-4CFB-968E-DA1D4AE14409}"/>
              </a:ext>
            </a:extLst>
          </p:cNvPr>
          <p:cNvSpPr txBox="1">
            <a:spLocks noChangeArrowheads="1"/>
          </p:cNvSpPr>
          <p:nvPr/>
        </p:nvSpPr>
        <p:spPr bwMode="auto">
          <a:xfrm>
            <a:off x="5653824" y="1408155"/>
            <a:ext cx="12041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or (x=0)</a:t>
            </a:r>
          </a:p>
        </p:txBody>
      </p:sp>
      <p:sp>
        <p:nvSpPr>
          <p:cNvPr id="29" name="Rectangle 28">
            <a:extLst>
              <a:ext uri="{FF2B5EF4-FFF2-40B4-BE49-F238E27FC236}">
                <a16:creationId xmlns:a16="http://schemas.microsoft.com/office/drawing/2014/main" id="{756CEE62-7CC4-4B9F-BA92-65A10E33AD10}"/>
              </a:ext>
            </a:extLst>
          </p:cNvPr>
          <p:cNvSpPr/>
          <p:nvPr/>
        </p:nvSpPr>
        <p:spPr>
          <a:xfrm>
            <a:off x="2588134" y="3653135"/>
            <a:ext cx="3875403"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to be true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 all reals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30" name="Rectangle 29">
            <a:extLst>
              <a:ext uri="{FF2B5EF4-FFF2-40B4-BE49-F238E27FC236}">
                <a16:creationId xmlns:a16="http://schemas.microsoft.com/office/drawing/2014/main" id="{64296566-8F04-4A9C-B85B-BAC73060D543}"/>
              </a:ext>
            </a:extLst>
          </p:cNvPr>
          <p:cNvSpPr/>
          <p:nvPr/>
        </p:nvSpPr>
        <p:spPr>
          <a:xfrm>
            <a:off x="2133600" y="3278832"/>
            <a:ext cx="51816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property(x)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needs to be true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 all reals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32" name="Group 16">
            <a:extLst>
              <a:ext uri="{FF2B5EF4-FFF2-40B4-BE49-F238E27FC236}">
                <a16:creationId xmlns:a16="http://schemas.microsoft.com/office/drawing/2014/main" id="{1212305E-62D5-4BC7-8CE0-CAA0406DB96D}"/>
              </a:ext>
            </a:extLst>
          </p:cNvPr>
          <p:cNvGrpSpPr>
            <a:grpSpLocks/>
          </p:cNvGrpSpPr>
          <p:nvPr/>
        </p:nvGrpSpPr>
        <p:grpSpPr bwMode="auto">
          <a:xfrm flipH="1">
            <a:off x="838200" y="2728795"/>
            <a:ext cx="401638" cy="1143000"/>
            <a:chOff x="5760" y="720"/>
            <a:chExt cx="1021" cy="2477"/>
          </a:xfrm>
        </p:grpSpPr>
        <p:grpSp>
          <p:nvGrpSpPr>
            <p:cNvPr id="34" name="Group 17">
              <a:extLst>
                <a:ext uri="{FF2B5EF4-FFF2-40B4-BE49-F238E27FC236}">
                  <a16:creationId xmlns:a16="http://schemas.microsoft.com/office/drawing/2014/main" id="{77ECF001-A6A0-460B-B939-FD327CD26EF4}"/>
                </a:ext>
              </a:extLst>
            </p:cNvPr>
            <p:cNvGrpSpPr>
              <a:grpSpLocks/>
            </p:cNvGrpSpPr>
            <p:nvPr/>
          </p:nvGrpSpPr>
          <p:grpSpPr bwMode="auto">
            <a:xfrm>
              <a:off x="5760" y="901"/>
              <a:ext cx="916" cy="2296"/>
              <a:chOff x="5760" y="901"/>
              <a:chExt cx="916" cy="2296"/>
            </a:xfrm>
          </p:grpSpPr>
          <p:sp>
            <p:nvSpPr>
              <p:cNvPr id="38" name="Freeform 18">
                <a:extLst>
                  <a:ext uri="{FF2B5EF4-FFF2-40B4-BE49-F238E27FC236}">
                    <a16:creationId xmlns:a16="http://schemas.microsoft.com/office/drawing/2014/main" id="{F96A2E4C-9964-4762-B002-7F5CBE1F5AC0}"/>
                  </a:ext>
                </a:extLst>
              </p:cNvPr>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Freeform 19">
                <a:extLst>
                  <a:ext uri="{FF2B5EF4-FFF2-40B4-BE49-F238E27FC236}">
                    <a16:creationId xmlns:a16="http://schemas.microsoft.com/office/drawing/2014/main" id="{940D2396-7776-410B-8789-052D29B7BAA6}"/>
                  </a:ext>
                </a:extLst>
              </p:cNvPr>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Freeform 20">
                <a:extLst>
                  <a:ext uri="{FF2B5EF4-FFF2-40B4-BE49-F238E27FC236}">
                    <a16:creationId xmlns:a16="http://schemas.microsoft.com/office/drawing/2014/main" id="{FF8D6937-C111-4557-8ECE-F8616662A8A8}"/>
                  </a:ext>
                </a:extLst>
              </p:cNvPr>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Freeform 21">
                <a:extLst>
                  <a:ext uri="{FF2B5EF4-FFF2-40B4-BE49-F238E27FC236}">
                    <a16:creationId xmlns:a16="http://schemas.microsoft.com/office/drawing/2014/main" id="{2E37EC80-18E1-4E5D-A585-FF1216F85EF2}"/>
                  </a:ext>
                </a:extLst>
              </p:cNvPr>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5" name="Freeform 22">
                <a:extLst>
                  <a:ext uri="{FF2B5EF4-FFF2-40B4-BE49-F238E27FC236}">
                    <a16:creationId xmlns:a16="http://schemas.microsoft.com/office/drawing/2014/main" id="{D437228A-37F2-4C2B-8D05-3FA20C8EA775}"/>
                  </a:ext>
                </a:extLst>
              </p:cNvPr>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Freeform 23">
                <a:extLst>
                  <a:ext uri="{FF2B5EF4-FFF2-40B4-BE49-F238E27FC236}">
                    <a16:creationId xmlns:a16="http://schemas.microsoft.com/office/drawing/2014/main" id="{06377026-5937-45E2-B540-D3B6DB6E3356}"/>
                  </a:ext>
                </a:extLst>
              </p:cNvPr>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5" name="Group 24">
              <a:extLst>
                <a:ext uri="{FF2B5EF4-FFF2-40B4-BE49-F238E27FC236}">
                  <a16:creationId xmlns:a16="http://schemas.microsoft.com/office/drawing/2014/main" id="{C453A763-8CE3-4D33-9AB6-F7A30F671404}"/>
                </a:ext>
              </a:extLst>
            </p:cNvPr>
            <p:cNvGrpSpPr>
              <a:grpSpLocks/>
            </p:cNvGrpSpPr>
            <p:nvPr/>
          </p:nvGrpSpPr>
          <p:grpSpPr bwMode="auto">
            <a:xfrm>
              <a:off x="6571" y="720"/>
              <a:ext cx="210" cy="264"/>
              <a:chOff x="6571" y="720"/>
              <a:chExt cx="210" cy="264"/>
            </a:xfrm>
          </p:grpSpPr>
          <p:sp>
            <p:nvSpPr>
              <p:cNvPr id="36" name="Freeform 25">
                <a:extLst>
                  <a:ext uri="{FF2B5EF4-FFF2-40B4-BE49-F238E27FC236}">
                    <a16:creationId xmlns:a16="http://schemas.microsoft.com/office/drawing/2014/main" id="{30609959-F500-41D4-AE93-F423ED779577}"/>
                  </a:ext>
                </a:extLst>
              </p:cNvPr>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Oval 26">
                <a:extLst>
                  <a:ext uri="{FF2B5EF4-FFF2-40B4-BE49-F238E27FC236}">
                    <a16:creationId xmlns:a16="http://schemas.microsoft.com/office/drawing/2014/main" id="{54EC96C0-EB91-4FAC-A032-112B5A7D3F7E}"/>
                  </a:ext>
                </a:extLst>
              </p:cNvPr>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47" name="AutoShape 38">
            <a:extLst>
              <a:ext uri="{FF2B5EF4-FFF2-40B4-BE49-F238E27FC236}">
                <a16:creationId xmlns:a16="http://schemas.microsoft.com/office/drawing/2014/main" id="{E6945BB5-5360-4BF3-B768-7A67B235EB33}"/>
              </a:ext>
            </a:extLst>
          </p:cNvPr>
          <p:cNvSpPr>
            <a:spLocks noChangeArrowheads="1"/>
          </p:cNvSpPr>
          <p:nvPr/>
        </p:nvSpPr>
        <p:spPr bwMode="auto">
          <a:xfrm>
            <a:off x="1828800" y="4495800"/>
            <a:ext cx="4321645" cy="609600"/>
          </a:xfrm>
          <a:prstGeom prst="wedgeRoundRectCallout">
            <a:avLst>
              <a:gd name="adj1" fmla="val -45253"/>
              <a:gd name="adj2" fmla="val -72461"/>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Great this is what we had before.</a:t>
            </a:r>
          </a:p>
        </p:txBody>
      </p:sp>
      <p:sp>
        <p:nvSpPr>
          <p:cNvPr id="48" name="Oval 47">
            <a:extLst>
              <a:ext uri="{FF2B5EF4-FFF2-40B4-BE49-F238E27FC236}">
                <a16:creationId xmlns:a16="http://schemas.microsoft.com/office/drawing/2014/main" id="{A294EB9D-0686-4FE8-969A-88FD8C52B042}"/>
              </a:ext>
            </a:extLst>
          </p:cNvPr>
          <p:cNvSpPr/>
          <p:nvPr/>
        </p:nvSpPr>
        <p:spPr bwMode="auto">
          <a:xfrm>
            <a:off x="3609110" y="942931"/>
            <a:ext cx="607430" cy="593830"/>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03372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ppt_x"/>
                                          </p:val>
                                        </p:tav>
                                        <p:tav tm="100000">
                                          <p:val>
                                            <p:strVal val="#ppt_x"/>
                                          </p:val>
                                        </p:tav>
                                      </p:tavLst>
                                    </p:anim>
                                    <p:anim calcmode="lin" valueType="num">
                                      <p:cBhvr additive="base">
                                        <p:cTn id="8"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9">
                                            <p:txEl>
                                              <p:pRg st="0" end="0"/>
                                            </p:txEl>
                                          </p:spTgt>
                                        </p:tgtEl>
                                        <p:attrNameLst>
                                          <p:attrName>style.visibility</p:attrName>
                                        </p:attrNameLst>
                                      </p:cBhvr>
                                      <p:to>
                                        <p:strVal val="visible"/>
                                      </p:to>
                                    </p:set>
                                    <p:anim calcmode="lin" valueType="num">
                                      <p:cBhvr additive="base">
                                        <p:cTn id="13"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3"/>
                                        </p:tgtEl>
                                        <p:attrNameLst>
                                          <p:attrName>style.visibility</p:attrName>
                                        </p:attrNameLst>
                                      </p:cBhvr>
                                      <p:to>
                                        <p:strVal val="visible"/>
                                      </p:to>
                                    </p:set>
                                    <p:anim calcmode="lin" valueType="num">
                                      <p:cBhvr additive="base">
                                        <p:cTn id="19" dur="500" fill="hold"/>
                                        <p:tgtEl>
                                          <p:spTgt spid="103"/>
                                        </p:tgtEl>
                                        <p:attrNameLst>
                                          <p:attrName>ppt_x</p:attrName>
                                        </p:attrNameLst>
                                      </p:cBhvr>
                                      <p:tavLst>
                                        <p:tav tm="0">
                                          <p:val>
                                            <p:strVal val="#ppt_x"/>
                                          </p:val>
                                        </p:tav>
                                        <p:tav tm="100000">
                                          <p:val>
                                            <p:strVal val="#ppt_x"/>
                                          </p:val>
                                        </p:tav>
                                      </p:tavLst>
                                    </p:anim>
                                    <p:anim calcmode="lin" valueType="num">
                                      <p:cBhvr additive="base">
                                        <p:cTn id="2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2"/>
                                        </p:tgtEl>
                                        <p:attrNameLst>
                                          <p:attrName>style.visibility</p:attrName>
                                        </p:attrNameLst>
                                      </p:cBhvr>
                                      <p:to>
                                        <p:strVal val="visible"/>
                                      </p:to>
                                    </p:set>
                                    <p:anim calcmode="lin" valueType="num">
                                      <p:cBhvr additive="base">
                                        <p:cTn id="25" dur="500" fill="hold"/>
                                        <p:tgtEl>
                                          <p:spTgt spid="102"/>
                                        </p:tgtEl>
                                        <p:attrNameLst>
                                          <p:attrName>ppt_x</p:attrName>
                                        </p:attrNameLst>
                                      </p:cBhvr>
                                      <p:tavLst>
                                        <p:tav tm="0">
                                          <p:val>
                                            <p:strVal val="#ppt_x"/>
                                          </p:val>
                                        </p:tav>
                                        <p:tav tm="100000">
                                          <p:val>
                                            <p:strVal val="#ppt_x"/>
                                          </p:val>
                                        </p:tav>
                                      </p:tavLst>
                                    </p:anim>
                                    <p:anim calcmode="lin" valueType="num">
                                      <p:cBhvr additive="base">
                                        <p:cTn id="26"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4"/>
                                        </p:tgtEl>
                                        <p:attrNameLst>
                                          <p:attrName>style.visibility</p:attrName>
                                        </p:attrNameLst>
                                      </p:cBhvr>
                                      <p:to>
                                        <p:strVal val="visible"/>
                                      </p:to>
                                    </p:set>
                                    <p:anim calcmode="lin" valueType="num">
                                      <p:cBhvr additive="base">
                                        <p:cTn id="31" dur="500" fill="hold"/>
                                        <p:tgtEl>
                                          <p:spTgt spid="104"/>
                                        </p:tgtEl>
                                        <p:attrNameLst>
                                          <p:attrName>ppt_x</p:attrName>
                                        </p:attrNameLst>
                                      </p:cBhvr>
                                      <p:tavLst>
                                        <p:tav tm="0">
                                          <p:val>
                                            <p:strVal val="#ppt_x"/>
                                          </p:val>
                                        </p:tav>
                                        <p:tav tm="100000">
                                          <p:val>
                                            <p:strVal val="#ppt_x"/>
                                          </p:val>
                                        </p:tav>
                                      </p:tavLst>
                                    </p:anim>
                                    <p:anim calcmode="lin" valueType="num">
                                      <p:cBhvr additive="base">
                                        <p:cTn id="3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ppt_x"/>
                                          </p:val>
                                        </p:tav>
                                        <p:tav tm="100000">
                                          <p:val>
                                            <p:strVal val="#ppt_x"/>
                                          </p:val>
                                        </p:tav>
                                      </p:tavLst>
                                    </p:anim>
                                    <p:anim calcmode="lin" valueType="num">
                                      <p:cBhvr additive="base">
                                        <p:cTn id="3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102" grpId="0"/>
      <p:bldP spid="103" grpId="0"/>
      <p:bldP spid="104" grpId="0"/>
      <p:bldP spid="47"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43" name="Text Box 44">
            <a:extLst>
              <a:ext uri="{FF2B5EF4-FFF2-40B4-BE49-F238E27FC236}">
                <a16:creationId xmlns:a16="http://schemas.microsoft.com/office/drawing/2014/main" id="{EAD1FCB6-6785-4533-8C11-2E0BE36EDBF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9" name="Text Box 3">
            <a:extLst>
              <a:ext uri="{FF2B5EF4-FFF2-40B4-BE49-F238E27FC236}">
                <a16:creationId xmlns:a16="http://schemas.microsoft.com/office/drawing/2014/main" id="{D4819347-6493-43BA-9C13-87E4215C2F9D}"/>
              </a:ext>
            </a:extLst>
          </p:cNvPr>
          <p:cNvSpPr txBox="1">
            <a:spLocks noChangeArrowheads="1"/>
          </p:cNvSpPr>
          <p:nvPr/>
        </p:nvSpPr>
        <p:spPr bwMode="auto">
          <a:xfrm>
            <a:off x="6321613" y="1506088"/>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sp>
        <p:nvSpPr>
          <p:cNvPr id="50" name="Text Box 3">
            <a:extLst>
              <a:ext uri="{FF2B5EF4-FFF2-40B4-BE49-F238E27FC236}">
                <a16:creationId xmlns:a16="http://schemas.microsoft.com/office/drawing/2014/main" id="{4E5BB113-9EFD-4200-A5F0-3A46E79EE112}"/>
              </a:ext>
            </a:extLst>
          </p:cNvPr>
          <p:cNvSpPr txBox="1">
            <a:spLocks noChangeArrowheads="1"/>
          </p:cNvSpPr>
          <p:nvPr/>
        </p:nvSpPr>
        <p:spPr bwMode="auto">
          <a:xfrm>
            <a:off x="6361953" y="2559441"/>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Symbol" pitchFamily="18" charset="2"/>
                <a:ea typeface="+mn-ea"/>
                <a:cs typeface="+mn-cs"/>
                <a:sym typeface="Symbol" pitchFamily="18" charset="2"/>
              </a:rPr>
              <a:t>A</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6534711" y="1897460"/>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6" name="Text Box 44">
            <a:extLst>
              <a:ext uri="{FF2B5EF4-FFF2-40B4-BE49-F238E27FC236}">
                <a16:creationId xmlns:a16="http://schemas.microsoft.com/office/drawing/2014/main" id="{881E0C4D-FC2B-465F-ADA4-43D8DA4150A1}"/>
              </a:ext>
            </a:extLst>
          </p:cNvPr>
          <p:cNvSpPr txBox="1">
            <a:spLocks noChangeArrowheads="1"/>
          </p:cNvSpPr>
          <p:nvPr/>
        </p:nvSpPr>
        <p:spPr bwMode="auto">
          <a:xfrm>
            <a:off x="7441453" y="2513681"/>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525E31DD-C8CA-4E2A-A855-E8B6E787DDB2}"/>
              </a:ext>
            </a:extLst>
          </p:cNvPr>
          <p:cNvSpPr txBox="1">
            <a:spLocks noChangeArrowheads="1"/>
          </p:cNvSpPr>
          <p:nvPr/>
        </p:nvSpPr>
        <p:spPr bwMode="auto">
          <a:xfrm>
            <a:off x="6697274" y="1215190"/>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A00E7ED5-238D-493C-AA66-106CE659C44E}"/>
              </a:ext>
            </a:extLst>
          </p:cNvPr>
          <p:cNvSpPr txBox="1">
            <a:spLocks noChangeArrowheads="1"/>
          </p:cNvSpPr>
          <p:nvPr/>
        </p:nvSpPr>
        <p:spPr bwMode="auto">
          <a:xfrm>
            <a:off x="7073900" y="2828382"/>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sp>
        <p:nvSpPr>
          <p:cNvPr id="69" name="Text Box 3">
            <a:extLst>
              <a:ext uri="{FF2B5EF4-FFF2-40B4-BE49-F238E27FC236}">
                <a16:creationId xmlns:a16="http://schemas.microsoft.com/office/drawing/2014/main" id="{D08261CF-DF4A-4E60-B2D0-F5E8F2229310}"/>
              </a:ext>
            </a:extLst>
          </p:cNvPr>
          <p:cNvSpPr txBox="1">
            <a:spLocks noChangeArrowheads="1"/>
          </p:cNvSpPr>
          <p:nvPr/>
        </p:nvSpPr>
        <p:spPr bwMode="auto">
          <a:xfrm>
            <a:off x="7114240" y="3881735"/>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grpSp>
        <p:nvGrpSpPr>
          <p:cNvPr id="78" name="Group 77">
            <a:extLst>
              <a:ext uri="{FF2B5EF4-FFF2-40B4-BE49-F238E27FC236}">
                <a16:creationId xmlns:a16="http://schemas.microsoft.com/office/drawing/2014/main" id="{DC8B6C12-AB52-4AC5-BEE1-E81241CB2730}"/>
              </a:ext>
            </a:extLst>
          </p:cNvPr>
          <p:cNvGrpSpPr/>
          <p:nvPr/>
        </p:nvGrpSpPr>
        <p:grpSpPr>
          <a:xfrm>
            <a:off x="7286998" y="3219754"/>
            <a:ext cx="1433793" cy="640560"/>
            <a:chOff x="6865658" y="1377507"/>
            <a:chExt cx="1433793" cy="640560"/>
          </a:xfrm>
        </p:grpSpPr>
        <p:sp>
          <p:nvSpPr>
            <p:cNvPr id="79" name="Line 26">
              <a:extLst>
                <a:ext uri="{FF2B5EF4-FFF2-40B4-BE49-F238E27FC236}">
                  <a16:creationId xmlns:a16="http://schemas.microsoft.com/office/drawing/2014/main" id="{EAC4ED08-030F-4938-BCE6-2BB2302172EB}"/>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Line 28">
              <a:extLst>
                <a:ext uri="{FF2B5EF4-FFF2-40B4-BE49-F238E27FC236}">
                  <a16:creationId xmlns:a16="http://schemas.microsoft.com/office/drawing/2014/main" id="{336735F7-829B-462B-8B6E-4D5EFF43A55C}"/>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1" name="Text Box 44">
            <a:extLst>
              <a:ext uri="{FF2B5EF4-FFF2-40B4-BE49-F238E27FC236}">
                <a16:creationId xmlns:a16="http://schemas.microsoft.com/office/drawing/2014/main" id="{5E1AB6AF-1A10-4B50-8F11-DE02E71379C8}"/>
              </a:ext>
            </a:extLst>
          </p:cNvPr>
          <p:cNvSpPr txBox="1">
            <a:spLocks noChangeArrowheads="1"/>
          </p:cNvSpPr>
          <p:nvPr/>
        </p:nvSpPr>
        <p:spPr bwMode="auto">
          <a:xfrm>
            <a:off x="8467913" y="3825619"/>
            <a:ext cx="5270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2" name="AutoShape 8">
            <a:extLst>
              <a:ext uri="{FF2B5EF4-FFF2-40B4-BE49-F238E27FC236}">
                <a16:creationId xmlns:a16="http://schemas.microsoft.com/office/drawing/2014/main" id="{6435FE9C-D888-43A7-8BD0-037851187F62}"/>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Parse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83" name="Group 47">
            <a:extLst>
              <a:ext uri="{FF2B5EF4-FFF2-40B4-BE49-F238E27FC236}">
                <a16:creationId xmlns:a16="http://schemas.microsoft.com/office/drawing/2014/main" id="{CB44E14D-8AC2-4C56-A216-6A8D51045664}"/>
              </a:ext>
            </a:extLst>
          </p:cNvPr>
          <p:cNvGrpSpPr>
            <a:grpSpLocks/>
          </p:cNvGrpSpPr>
          <p:nvPr/>
        </p:nvGrpSpPr>
        <p:grpSpPr bwMode="auto">
          <a:xfrm>
            <a:off x="118563" y="2438949"/>
            <a:ext cx="912812" cy="1905000"/>
            <a:chOff x="2593" y="768"/>
            <a:chExt cx="849" cy="1475"/>
          </a:xfrm>
        </p:grpSpPr>
        <p:sp>
          <p:nvSpPr>
            <p:cNvPr id="84" name="Freeform 48">
              <a:extLst>
                <a:ext uri="{FF2B5EF4-FFF2-40B4-BE49-F238E27FC236}">
                  <a16:creationId xmlns:a16="http://schemas.microsoft.com/office/drawing/2014/main" id="{C9A22512-E0AA-4157-8E00-6B1A228F85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Freeform 49">
              <a:extLst>
                <a:ext uri="{FF2B5EF4-FFF2-40B4-BE49-F238E27FC236}">
                  <a16:creationId xmlns:a16="http://schemas.microsoft.com/office/drawing/2014/main" id="{E7FAD7FF-2086-4D90-B6A3-BE77701C4FA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Freeform 50">
              <a:extLst>
                <a:ext uri="{FF2B5EF4-FFF2-40B4-BE49-F238E27FC236}">
                  <a16:creationId xmlns:a16="http://schemas.microsoft.com/office/drawing/2014/main" id="{9F15B38C-A866-4706-A7C6-D6E7F32934B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Freeform 51">
              <a:extLst>
                <a:ext uri="{FF2B5EF4-FFF2-40B4-BE49-F238E27FC236}">
                  <a16:creationId xmlns:a16="http://schemas.microsoft.com/office/drawing/2014/main" id="{A5F02D21-3D22-4E75-85B4-ED9FD9A54B3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Freeform 52">
              <a:extLst>
                <a:ext uri="{FF2B5EF4-FFF2-40B4-BE49-F238E27FC236}">
                  <a16:creationId xmlns:a16="http://schemas.microsoft.com/office/drawing/2014/main" id="{8AD3D48B-60AD-430B-A8F2-85FE7D22DFD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9" name="Freeform 53">
              <a:extLst>
                <a:ext uri="{FF2B5EF4-FFF2-40B4-BE49-F238E27FC236}">
                  <a16:creationId xmlns:a16="http://schemas.microsoft.com/office/drawing/2014/main" id="{2EF55582-8743-4DB5-BBF7-1475D5011F5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Freeform 54">
              <a:extLst>
                <a:ext uri="{FF2B5EF4-FFF2-40B4-BE49-F238E27FC236}">
                  <a16:creationId xmlns:a16="http://schemas.microsoft.com/office/drawing/2014/main" id="{2D7E9169-2150-4DE8-ACD7-4A3EC25D88B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91" name="Group 55">
              <a:extLst>
                <a:ext uri="{FF2B5EF4-FFF2-40B4-BE49-F238E27FC236}">
                  <a16:creationId xmlns:a16="http://schemas.microsoft.com/office/drawing/2014/main" id="{A289A6C6-66C6-41F2-B0CB-9AC006DF0286}"/>
                </a:ext>
              </a:extLst>
            </p:cNvPr>
            <p:cNvGrpSpPr>
              <a:grpSpLocks/>
            </p:cNvGrpSpPr>
            <p:nvPr/>
          </p:nvGrpSpPr>
          <p:grpSpPr bwMode="auto">
            <a:xfrm>
              <a:off x="2720" y="768"/>
              <a:ext cx="230" cy="1456"/>
              <a:chOff x="2720" y="768"/>
              <a:chExt cx="230" cy="1456"/>
            </a:xfrm>
          </p:grpSpPr>
          <p:sp>
            <p:nvSpPr>
              <p:cNvPr id="92" name="Freeform 56">
                <a:extLst>
                  <a:ext uri="{FF2B5EF4-FFF2-40B4-BE49-F238E27FC236}">
                    <a16:creationId xmlns:a16="http://schemas.microsoft.com/office/drawing/2014/main" id="{03E538E4-1096-44D4-9D9F-464EB8BE263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3" name="Freeform 57">
                <a:extLst>
                  <a:ext uri="{FF2B5EF4-FFF2-40B4-BE49-F238E27FC236}">
                    <a16:creationId xmlns:a16="http://schemas.microsoft.com/office/drawing/2014/main" id="{3CF6F725-65E8-47D3-B397-900AD7FC70B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94" name="Group 93">
            <a:extLst>
              <a:ext uri="{FF2B5EF4-FFF2-40B4-BE49-F238E27FC236}">
                <a16:creationId xmlns:a16="http://schemas.microsoft.com/office/drawing/2014/main" id="{C542C4C1-A87F-4AC1-B866-8AD1A02C0D76}"/>
              </a:ext>
            </a:extLst>
          </p:cNvPr>
          <p:cNvGrpSpPr/>
          <p:nvPr/>
        </p:nvGrpSpPr>
        <p:grpSpPr>
          <a:xfrm>
            <a:off x="2079086" y="4300731"/>
            <a:ext cx="1863725" cy="1008245"/>
            <a:chOff x="2705100" y="4754562"/>
            <a:chExt cx="1863725" cy="1008245"/>
          </a:xfrm>
        </p:grpSpPr>
        <p:pic>
          <p:nvPicPr>
            <p:cNvPr id="95" name="Picture 2" descr="Big Bang: How the Big Bang may have happened decoded">
              <a:extLst>
                <a:ext uri="{FF2B5EF4-FFF2-40B4-BE49-F238E27FC236}">
                  <a16:creationId xmlns:a16="http://schemas.microsoft.com/office/drawing/2014/main" id="{DE2BB3A9-329F-48DE-AAC6-8E0E54D3B5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96" name="Rectangle 95">
              <a:extLst>
                <a:ext uri="{FF2B5EF4-FFF2-40B4-BE49-F238E27FC236}">
                  <a16:creationId xmlns:a16="http://schemas.microsoft.com/office/drawing/2014/main" id="{5819A7CA-29DD-4BBD-A2A5-6390D4DBF2FB}"/>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7" name="AutoShape 58">
            <a:extLst>
              <a:ext uri="{FF2B5EF4-FFF2-40B4-BE49-F238E27FC236}">
                <a16:creationId xmlns:a16="http://schemas.microsoft.com/office/drawing/2014/main" id="{8763374B-0FB5-49B3-8143-04348E459E3A}"/>
              </a:ext>
            </a:extLst>
          </p:cNvPr>
          <p:cNvSpPr>
            <a:spLocks noChangeArrowheads="1"/>
          </p:cNvSpPr>
          <p:nvPr/>
        </p:nvSpPr>
        <p:spPr bwMode="auto">
          <a:xfrm>
            <a:off x="413691" y="2851011"/>
            <a:ext cx="5551473" cy="2482989"/>
          </a:xfrm>
          <a:prstGeom prst="wedgeRoundRectCallout">
            <a:avLst>
              <a:gd name="adj1" fmla="val -38009"/>
              <a:gd name="adj2" fmla="val -24313"/>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There are probably free relations and variables inside of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p:txBody>
      </p:sp>
      <p:grpSp>
        <p:nvGrpSpPr>
          <p:cNvPr id="34" name="Group 29">
            <a:extLst>
              <a:ext uri="{FF2B5EF4-FFF2-40B4-BE49-F238E27FC236}">
                <a16:creationId xmlns:a16="http://schemas.microsoft.com/office/drawing/2014/main" id="{F570F24D-5531-4172-B28F-EB4DBE7E721A}"/>
              </a:ext>
            </a:extLst>
          </p:cNvPr>
          <p:cNvGrpSpPr>
            <a:grpSpLocks/>
          </p:cNvGrpSpPr>
          <p:nvPr/>
        </p:nvGrpSpPr>
        <p:grpSpPr bwMode="auto">
          <a:xfrm>
            <a:off x="7245434" y="-328591"/>
            <a:ext cx="698425" cy="763910"/>
            <a:chOff x="2065" y="1551"/>
            <a:chExt cx="1628" cy="1988"/>
          </a:xfrm>
        </p:grpSpPr>
        <p:sp>
          <p:nvSpPr>
            <p:cNvPr id="35" name="Freeform 30">
              <a:extLst>
                <a:ext uri="{FF2B5EF4-FFF2-40B4-BE49-F238E27FC236}">
                  <a16:creationId xmlns:a16="http://schemas.microsoft.com/office/drawing/2014/main" id="{FCA9A145-613B-45A8-8BDE-880FE1FD2D9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1">
              <a:extLst>
                <a:ext uri="{FF2B5EF4-FFF2-40B4-BE49-F238E27FC236}">
                  <a16:creationId xmlns:a16="http://schemas.microsoft.com/office/drawing/2014/main" id="{5089A373-5FD5-4F43-8839-D9A6DE7F176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Freeform 32">
              <a:extLst>
                <a:ext uri="{FF2B5EF4-FFF2-40B4-BE49-F238E27FC236}">
                  <a16:creationId xmlns:a16="http://schemas.microsoft.com/office/drawing/2014/main" id="{99723AEA-76D5-4E60-90AD-C7D0EFDFBD2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3">
              <a:extLst>
                <a:ext uri="{FF2B5EF4-FFF2-40B4-BE49-F238E27FC236}">
                  <a16:creationId xmlns:a16="http://schemas.microsoft.com/office/drawing/2014/main" id="{032675F0-0726-4CA7-B480-AFF0448B15C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4">
              <a:extLst>
                <a:ext uri="{FF2B5EF4-FFF2-40B4-BE49-F238E27FC236}">
                  <a16:creationId xmlns:a16="http://schemas.microsoft.com/office/drawing/2014/main" id="{5B1A1A04-85DE-419B-B705-B025DFAEEDA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5">
              <a:extLst>
                <a:ext uri="{FF2B5EF4-FFF2-40B4-BE49-F238E27FC236}">
                  <a16:creationId xmlns:a16="http://schemas.microsoft.com/office/drawing/2014/main" id="{0836E64B-64E5-4415-9FBB-B194BF7B021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6">
              <a:extLst>
                <a:ext uri="{FF2B5EF4-FFF2-40B4-BE49-F238E27FC236}">
                  <a16:creationId xmlns:a16="http://schemas.microsoft.com/office/drawing/2014/main" id="{BDC17178-EF1C-47E3-88C8-C57AF680EF8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49D3FFB2-DE61-413A-AD14-84B924CB7DC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87349587-B18D-4BC1-829C-D7715E962FA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9">
              <a:extLst>
                <a:ext uri="{FF2B5EF4-FFF2-40B4-BE49-F238E27FC236}">
                  <a16:creationId xmlns:a16="http://schemas.microsoft.com/office/drawing/2014/main" id="{D3652C11-46F8-48B3-A5EF-58B134B00AA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0">
              <a:extLst>
                <a:ext uri="{FF2B5EF4-FFF2-40B4-BE49-F238E27FC236}">
                  <a16:creationId xmlns:a16="http://schemas.microsoft.com/office/drawing/2014/main" id="{E3E912AB-36BB-41CE-9656-33B697F4F3E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1">
              <a:extLst>
                <a:ext uri="{FF2B5EF4-FFF2-40B4-BE49-F238E27FC236}">
                  <a16:creationId xmlns:a16="http://schemas.microsoft.com/office/drawing/2014/main" id="{D1F1B6B7-9750-4EB8-A85F-B6D8662A708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42">
              <a:extLst>
                <a:ext uri="{FF2B5EF4-FFF2-40B4-BE49-F238E27FC236}">
                  <a16:creationId xmlns:a16="http://schemas.microsoft.com/office/drawing/2014/main" id="{44D4BF66-CD31-4721-A4CD-ADC9E5AA180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Freeform 43">
              <a:extLst>
                <a:ext uri="{FF2B5EF4-FFF2-40B4-BE49-F238E27FC236}">
                  <a16:creationId xmlns:a16="http://schemas.microsoft.com/office/drawing/2014/main" id="{65E53075-1783-4978-A8DE-4CB68AA8082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44">
              <a:extLst>
                <a:ext uri="{FF2B5EF4-FFF2-40B4-BE49-F238E27FC236}">
                  <a16:creationId xmlns:a16="http://schemas.microsoft.com/office/drawing/2014/main" id="{DBE37EF4-E955-460A-82B1-824339C7439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45">
              <a:extLst>
                <a:ext uri="{FF2B5EF4-FFF2-40B4-BE49-F238E27FC236}">
                  <a16:creationId xmlns:a16="http://schemas.microsoft.com/office/drawing/2014/main" id="{57DDE7FF-5D90-48B3-81A2-DE72F1D3060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46">
              <a:extLst>
                <a:ext uri="{FF2B5EF4-FFF2-40B4-BE49-F238E27FC236}">
                  <a16:creationId xmlns:a16="http://schemas.microsoft.com/office/drawing/2014/main" id="{2A0BC8E2-A539-4B3D-A5EF-8326BA07DD8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0" name="AutoShape 8">
            <a:extLst>
              <a:ext uri="{FF2B5EF4-FFF2-40B4-BE49-F238E27FC236}">
                <a16:creationId xmlns:a16="http://schemas.microsoft.com/office/drawing/2014/main" id="{C62F100C-A553-472F-83A9-2E6C0851CFD8}"/>
              </a:ext>
            </a:extLst>
          </p:cNvPr>
          <p:cNvSpPr>
            <a:spLocks noChangeArrowheads="1"/>
          </p:cNvSpPr>
          <p:nvPr/>
        </p:nvSpPr>
        <p:spPr bwMode="auto">
          <a:xfrm>
            <a:off x="1676400" y="2116130"/>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
        <p:nvSpPr>
          <p:cNvPr id="61" name="Text Box 44">
            <a:extLst>
              <a:ext uri="{FF2B5EF4-FFF2-40B4-BE49-F238E27FC236}">
                <a16:creationId xmlns:a16="http://schemas.microsoft.com/office/drawing/2014/main" id="{23E335BE-2B03-4094-B514-1EFFF5CABABF}"/>
              </a:ext>
            </a:extLst>
          </p:cNvPr>
          <p:cNvSpPr txBox="1">
            <a:spLocks noChangeArrowheads="1"/>
          </p:cNvSpPr>
          <p:nvPr/>
        </p:nvSpPr>
        <p:spPr bwMode="auto">
          <a:xfrm>
            <a:off x="6629400" y="519953"/>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62" name="Line 31">
            <a:extLst>
              <a:ext uri="{FF2B5EF4-FFF2-40B4-BE49-F238E27FC236}">
                <a16:creationId xmlns:a16="http://schemas.microsoft.com/office/drawing/2014/main" id="{B361F4F9-E64C-4BF1-BB20-8BF477D4C285}"/>
              </a:ext>
            </a:extLst>
          </p:cNvPr>
          <p:cNvSpPr>
            <a:spLocks noChangeShapeType="1"/>
          </p:cNvSpPr>
          <p:nvPr/>
        </p:nvSpPr>
        <p:spPr bwMode="auto">
          <a:xfrm>
            <a:off x="7219090" y="98161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Text Box 44">
            <a:extLst>
              <a:ext uri="{FF2B5EF4-FFF2-40B4-BE49-F238E27FC236}">
                <a16:creationId xmlns:a16="http://schemas.microsoft.com/office/drawing/2014/main" id="{B0EB9747-BB8C-4A8A-A22D-4528891AE7CE}"/>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4" name="Oval 63">
            <a:extLst>
              <a:ext uri="{FF2B5EF4-FFF2-40B4-BE49-F238E27FC236}">
                <a16:creationId xmlns:a16="http://schemas.microsoft.com/office/drawing/2014/main" id="{62AC2C39-A8EC-4361-B5ED-B04C13817C42}"/>
              </a:ext>
            </a:extLst>
          </p:cNvPr>
          <p:cNvSpPr/>
          <p:nvPr/>
        </p:nvSpPr>
        <p:spPr>
          <a:xfrm>
            <a:off x="6553201" y="450977"/>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532151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additive="base">
                                        <p:cTn id="13" dur="500" fill="hold"/>
                                        <p:tgtEl>
                                          <p:spTgt spid="63"/>
                                        </p:tgtEl>
                                        <p:attrNameLst>
                                          <p:attrName>ppt_x</p:attrName>
                                        </p:attrNameLst>
                                      </p:cBhvr>
                                      <p:tavLst>
                                        <p:tav tm="0">
                                          <p:val>
                                            <p:strVal val="0-#ppt_w/2"/>
                                          </p:val>
                                        </p:tav>
                                        <p:tav tm="100000">
                                          <p:val>
                                            <p:strVal val="#ppt_x"/>
                                          </p:val>
                                        </p:tav>
                                      </p:tavLst>
                                    </p:anim>
                                    <p:anim calcmode="lin" valueType="num">
                                      <p:cBhvr additive="base">
                                        <p:cTn id="1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anim calcmode="lin" valueType="num">
                                      <p:cBhvr additive="base">
                                        <p:cTn id="19" dur="500" fill="hold"/>
                                        <p:tgtEl>
                                          <p:spTgt spid="82"/>
                                        </p:tgtEl>
                                        <p:attrNameLst>
                                          <p:attrName>ppt_x</p:attrName>
                                        </p:attrNameLst>
                                      </p:cBhvr>
                                      <p:tavLst>
                                        <p:tav tm="0">
                                          <p:val>
                                            <p:strVal val="0-#ppt_w/2"/>
                                          </p:val>
                                        </p:tav>
                                        <p:tav tm="100000">
                                          <p:val>
                                            <p:strVal val="#ppt_x"/>
                                          </p:val>
                                        </p:tav>
                                      </p:tavLst>
                                    </p:anim>
                                    <p:anim calcmode="lin" valueType="num">
                                      <p:cBhvr additive="base">
                                        <p:cTn id="20"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anim calcmode="lin" valueType="num">
                                      <p:cBhvr additive="base">
                                        <p:cTn id="25" dur="500" fill="hold"/>
                                        <p:tgtEl>
                                          <p:spTgt spid="61"/>
                                        </p:tgtEl>
                                        <p:attrNameLst>
                                          <p:attrName>ppt_x</p:attrName>
                                        </p:attrNameLst>
                                      </p:cBhvr>
                                      <p:tavLst>
                                        <p:tav tm="0">
                                          <p:val>
                                            <p:strVal val="#ppt_x"/>
                                          </p:val>
                                        </p:tav>
                                        <p:tav tm="100000">
                                          <p:val>
                                            <p:strVal val="#ppt_x"/>
                                          </p:val>
                                        </p:tav>
                                      </p:tavLst>
                                    </p:anim>
                                    <p:anim calcmode="lin" valueType="num">
                                      <p:cBhvr additive="base">
                                        <p:cTn id="26" dur="500" fill="hold"/>
                                        <p:tgtEl>
                                          <p:spTgt spid="61"/>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additive="base">
                                        <p:cTn id="29" dur="500" fill="hold"/>
                                        <p:tgtEl>
                                          <p:spTgt spid="62"/>
                                        </p:tgtEl>
                                        <p:attrNameLst>
                                          <p:attrName>ppt_x</p:attrName>
                                        </p:attrNameLst>
                                      </p:cBhvr>
                                      <p:tavLst>
                                        <p:tav tm="0">
                                          <p:val>
                                            <p:strVal val="#ppt_x"/>
                                          </p:val>
                                        </p:tav>
                                        <p:tav tm="100000">
                                          <p:val>
                                            <p:strVal val="#ppt_x"/>
                                          </p:val>
                                        </p:tav>
                                      </p:tavLst>
                                    </p:anim>
                                    <p:anim calcmode="lin" valueType="num">
                                      <p:cBhvr additive="base">
                                        <p:cTn id="30" dur="500" fill="hold"/>
                                        <p:tgtEl>
                                          <p:spTgt spid="62"/>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66"/>
                                        </p:tgtEl>
                                        <p:attrNameLst>
                                          <p:attrName>style.visibility</p:attrName>
                                        </p:attrNameLst>
                                      </p:cBhvr>
                                      <p:to>
                                        <p:strVal val="visible"/>
                                      </p:to>
                                    </p:set>
                                    <p:anim calcmode="lin" valueType="num">
                                      <p:cBhvr additive="base">
                                        <p:cTn id="35" dur="500" fill="hold"/>
                                        <p:tgtEl>
                                          <p:spTgt spid="66"/>
                                        </p:tgtEl>
                                        <p:attrNameLst>
                                          <p:attrName>ppt_x</p:attrName>
                                        </p:attrNameLst>
                                      </p:cBhvr>
                                      <p:tavLst>
                                        <p:tav tm="0">
                                          <p:val>
                                            <p:strVal val="#ppt_x"/>
                                          </p:val>
                                        </p:tav>
                                        <p:tav tm="100000">
                                          <p:val>
                                            <p:strVal val="#ppt_x"/>
                                          </p:val>
                                        </p:tav>
                                      </p:tavLst>
                                    </p:anim>
                                    <p:anim calcmode="lin" valueType="num">
                                      <p:cBhvr additive="base">
                                        <p:cTn id="36"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additive="base">
                                        <p:cTn id="41" dur="500" fill="hold"/>
                                        <p:tgtEl>
                                          <p:spTgt spid="49"/>
                                        </p:tgtEl>
                                        <p:attrNameLst>
                                          <p:attrName>ppt_x</p:attrName>
                                        </p:attrNameLst>
                                      </p:cBhvr>
                                      <p:tavLst>
                                        <p:tav tm="0">
                                          <p:val>
                                            <p:strVal val="#ppt_x"/>
                                          </p:val>
                                        </p:tav>
                                        <p:tav tm="100000">
                                          <p:val>
                                            <p:strVal val="#ppt_x"/>
                                          </p:val>
                                        </p:tav>
                                      </p:tavLst>
                                    </p:anim>
                                    <p:anim calcmode="lin" valueType="num">
                                      <p:cBhvr additive="base">
                                        <p:cTn id="42"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additive="base">
                                        <p:cTn id="47" dur="500" fill="hold"/>
                                        <p:tgtEl>
                                          <p:spTgt spid="51"/>
                                        </p:tgtEl>
                                        <p:attrNameLst>
                                          <p:attrName>ppt_x</p:attrName>
                                        </p:attrNameLst>
                                      </p:cBhvr>
                                      <p:tavLst>
                                        <p:tav tm="0">
                                          <p:val>
                                            <p:strVal val="#ppt_x"/>
                                          </p:val>
                                        </p:tav>
                                        <p:tav tm="100000">
                                          <p:val>
                                            <p:strVal val="#ppt_x"/>
                                          </p:val>
                                        </p:tav>
                                      </p:tavLst>
                                    </p:anim>
                                    <p:anim calcmode="lin" valueType="num">
                                      <p:cBhvr additive="base">
                                        <p:cTn id="48"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50"/>
                                        </p:tgtEl>
                                        <p:attrNameLst>
                                          <p:attrName>style.visibility</p:attrName>
                                        </p:attrNameLst>
                                      </p:cBhvr>
                                      <p:to>
                                        <p:strVal val="visible"/>
                                      </p:to>
                                    </p:set>
                                    <p:anim calcmode="lin" valueType="num">
                                      <p:cBhvr additive="base">
                                        <p:cTn id="53" dur="500" fill="hold"/>
                                        <p:tgtEl>
                                          <p:spTgt spid="50"/>
                                        </p:tgtEl>
                                        <p:attrNameLst>
                                          <p:attrName>ppt_x</p:attrName>
                                        </p:attrNameLst>
                                      </p:cBhvr>
                                      <p:tavLst>
                                        <p:tav tm="0">
                                          <p:val>
                                            <p:strVal val="#ppt_x"/>
                                          </p:val>
                                        </p:tav>
                                        <p:tav tm="100000">
                                          <p:val>
                                            <p:strVal val="#ppt_x"/>
                                          </p:val>
                                        </p:tav>
                                      </p:tavLst>
                                    </p:anim>
                                    <p:anim calcmode="lin" valueType="num">
                                      <p:cBhvr additive="base">
                                        <p:cTn id="54" dur="500" fill="hold"/>
                                        <p:tgtEl>
                                          <p:spTgt spid="50"/>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68"/>
                                        </p:tgtEl>
                                        <p:attrNameLst>
                                          <p:attrName>style.visibility</p:attrName>
                                        </p:attrNameLst>
                                      </p:cBhvr>
                                      <p:to>
                                        <p:strVal val="visible"/>
                                      </p:to>
                                    </p:set>
                                    <p:anim calcmode="lin" valueType="num">
                                      <p:cBhvr additive="base">
                                        <p:cTn id="63" dur="500" fill="hold"/>
                                        <p:tgtEl>
                                          <p:spTgt spid="68"/>
                                        </p:tgtEl>
                                        <p:attrNameLst>
                                          <p:attrName>ppt_x</p:attrName>
                                        </p:attrNameLst>
                                      </p:cBhvr>
                                      <p:tavLst>
                                        <p:tav tm="0">
                                          <p:val>
                                            <p:strVal val="#ppt_x"/>
                                          </p:val>
                                        </p:tav>
                                        <p:tav tm="100000">
                                          <p:val>
                                            <p:strVal val="#ppt_x"/>
                                          </p:val>
                                        </p:tav>
                                      </p:tavLst>
                                    </p:anim>
                                    <p:anim calcmode="lin" valueType="num">
                                      <p:cBhvr additive="base">
                                        <p:cTn id="64"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nodeType="click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additive="base">
                                        <p:cTn id="69" dur="500" fill="hold"/>
                                        <p:tgtEl>
                                          <p:spTgt spid="78"/>
                                        </p:tgtEl>
                                        <p:attrNameLst>
                                          <p:attrName>ppt_x</p:attrName>
                                        </p:attrNameLst>
                                      </p:cBhvr>
                                      <p:tavLst>
                                        <p:tav tm="0">
                                          <p:val>
                                            <p:strVal val="#ppt_x"/>
                                          </p:val>
                                        </p:tav>
                                        <p:tav tm="100000">
                                          <p:val>
                                            <p:strVal val="#ppt_x"/>
                                          </p:val>
                                        </p:tav>
                                      </p:tavLst>
                                    </p:anim>
                                    <p:anim calcmode="lin" valueType="num">
                                      <p:cBhvr additive="base">
                                        <p:cTn id="70"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69"/>
                                        </p:tgtEl>
                                        <p:attrNameLst>
                                          <p:attrName>style.visibility</p:attrName>
                                        </p:attrNameLst>
                                      </p:cBhvr>
                                      <p:to>
                                        <p:strVal val="visible"/>
                                      </p:to>
                                    </p:set>
                                    <p:anim calcmode="lin" valueType="num">
                                      <p:cBhvr additive="base">
                                        <p:cTn id="75" dur="500" fill="hold"/>
                                        <p:tgtEl>
                                          <p:spTgt spid="69"/>
                                        </p:tgtEl>
                                        <p:attrNameLst>
                                          <p:attrName>ppt_x</p:attrName>
                                        </p:attrNameLst>
                                      </p:cBhvr>
                                      <p:tavLst>
                                        <p:tav tm="0">
                                          <p:val>
                                            <p:strVal val="#ppt_x"/>
                                          </p:val>
                                        </p:tav>
                                        <p:tav tm="100000">
                                          <p:val>
                                            <p:strVal val="#ppt_x"/>
                                          </p:val>
                                        </p:tav>
                                      </p:tavLst>
                                    </p:anim>
                                    <p:anim calcmode="lin" valueType="num">
                                      <p:cBhvr additive="base">
                                        <p:cTn id="76" dur="500" fill="hold"/>
                                        <p:tgtEl>
                                          <p:spTgt spid="69"/>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500" fill="hold"/>
                                        <p:tgtEl>
                                          <p:spTgt spid="81"/>
                                        </p:tgtEl>
                                        <p:attrNameLst>
                                          <p:attrName>ppt_x</p:attrName>
                                        </p:attrNameLst>
                                      </p:cBhvr>
                                      <p:tavLst>
                                        <p:tav tm="0">
                                          <p:val>
                                            <p:strVal val="#ppt_x"/>
                                          </p:val>
                                        </p:tav>
                                        <p:tav tm="100000">
                                          <p:val>
                                            <p:strVal val="#ppt_x"/>
                                          </p:val>
                                        </p:tav>
                                      </p:tavLst>
                                    </p:anim>
                                    <p:anim calcmode="lin" valueType="num">
                                      <p:cBhvr additive="base">
                                        <p:cTn id="82" dur="500" fill="hold"/>
                                        <p:tgtEl>
                                          <p:spTgt spid="81"/>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additive="base">
                                        <p:cTn id="87" dur="500" fill="hold"/>
                                        <p:tgtEl>
                                          <p:spTgt spid="60"/>
                                        </p:tgtEl>
                                        <p:attrNameLst>
                                          <p:attrName>ppt_x</p:attrName>
                                        </p:attrNameLst>
                                      </p:cBhvr>
                                      <p:tavLst>
                                        <p:tav tm="0">
                                          <p:val>
                                            <p:strVal val="0-#ppt_w/2"/>
                                          </p:val>
                                        </p:tav>
                                        <p:tav tm="100000">
                                          <p:val>
                                            <p:strVal val="#ppt_x"/>
                                          </p:val>
                                        </p:tav>
                                      </p:tavLst>
                                    </p:anim>
                                    <p:anim calcmode="lin" valueType="num">
                                      <p:cBhvr additive="base">
                                        <p:cTn id="88" dur="500" fill="hold"/>
                                        <p:tgtEl>
                                          <p:spTgt spid="60"/>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60">
                                            <p:txEl>
                                              <p:pRg st="0" end="0"/>
                                            </p:txEl>
                                          </p:spTgt>
                                        </p:tgtEl>
                                        <p:attrNameLst>
                                          <p:attrName>style.visibility</p:attrName>
                                        </p:attrNameLst>
                                      </p:cBhvr>
                                      <p:to>
                                        <p:strVal val="visible"/>
                                      </p:to>
                                    </p:set>
                                    <p:anim calcmode="lin" valueType="num">
                                      <p:cBhvr additive="base">
                                        <p:cTn id="9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1" fill="hold" nodeType="click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additive="base">
                                        <p:cTn id="97" dur="500" fill="hold"/>
                                        <p:tgtEl>
                                          <p:spTgt spid="34"/>
                                        </p:tgtEl>
                                        <p:attrNameLst>
                                          <p:attrName>ppt_x</p:attrName>
                                        </p:attrNameLst>
                                      </p:cBhvr>
                                      <p:tavLst>
                                        <p:tav tm="0">
                                          <p:val>
                                            <p:strVal val="#ppt_x"/>
                                          </p:val>
                                        </p:tav>
                                        <p:tav tm="100000">
                                          <p:val>
                                            <p:strVal val="#ppt_x"/>
                                          </p:val>
                                        </p:tav>
                                      </p:tavLst>
                                    </p:anim>
                                    <p:anim calcmode="lin" valueType="num">
                                      <p:cBhvr additive="base">
                                        <p:cTn id="98" dur="500" fill="hold"/>
                                        <p:tgtEl>
                                          <p:spTgt spid="34"/>
                                        </p:tgtEl>
                                        <p:attrNameLst>
                                          <p:attrName>ppt_y</p:attrName>
                                        </p:attrNameLst>
                                      </p:cBhvr>
                                      <p:tavLst>
                                        <p:tav tm="0">
                                          <p:val>
                                            <p:strVal val="0-#ppt_h/2"/>
                                          </p:val>
                                        </p:tav>
                                        <p:tav tm="100000">
                                          <p:val>
                                            <p:strVal val="#ppt_y"/>
                                          </p:val>
                                        </p:tav>
                                      </p:tavLst>
                                    </p:anim>
                                  </p:childTnLst>
                                </p:cTn>
                              </p:par>
                              <p:par>
                                <p:cTn id="99" presetID="0" presetClass="path" presetSubtype="0" accel="50000" decel="50000" fill="hold" nodeType="withEffect">
                                  <p:stCondLst>
                                    <p:cond delay="0"/>
                                  </p:stCondLst>
                                  <p:childTnLst>
                                    <p:animMotion origin="layout" path="M -0.00782 -0.00949 L -0.00782 -0.00926 C -0.01198 0.0419 -0.00921 0.00208 -0.01198 0.09028 C -0.0132 0.13287 -0.01094 0.17592 -0.01615 0.21805 C -0.01684 0.22361 -0.01737 0.22917 -0.01823 0.23449 C -0.01997 0.2456 -0.02327 0.24884 -0.02865 0.25972 C -0.03004 0.26227 -0.03195 0.26481 -0.03282 0.26805 C -0.0349 0.27639 -0.03698 0.2875 -0.04323 0.29282 C -0.04532 0.29491 -0.04757 0.29606 -0.04948 0.29861 C -0.05174 0.30092 -0.0533 0.30417 -0.05573 0.30671 C -0.05747 0.30833 -0.06007 0.30833 -0.06198 0.30972 C -0.08351 0.32546 -0.0665 0.31736 -0.08073 0.32361 C -0.08282 0.32639 -0.08473 0.3294 -0.08698 0.33194 C -0.08889 0.33403 -0.0915 0.33518 -0.09323 0.3375 C -0.09497 0.33981 -0.09584 0.34329 -0.0974 0.34583 C -0.09931 0.34884 -0.10174 0.35116 -0.10365 0.35417 C -0.11233 0.36805 -0.10261 0.35787 -0.11407 0.36805 C -0.11476 0.37083 -0.11806 0.375 -0.11615 0.37639 C -0.11389 0.37778 -0.11181 0.37292 -0.1099 0.37083 C -0.10764 0.36829 -0.10591 0.36505 -0.10365 0.3625 C -0.0974 0.35555 -0.09636 0.35717 -0.08907 0.35139 C -0.08473 0.34792 -0.07657 0.34028 -0.07657 0.34051 C -0.07379 0.33472 -0.0724 0.32731 -0.06823 0.32361 C -0.06615 0.32176 -0.06389 0.32014 -0.06198 0.31805 C -0.05799 0.31342 -0.05382 0.30764 -0.05157 0.30139 C -0.05053 0.29861 -0.05053 0.29514 -0.04948 0.29282 C -0.04827 0.29005 -0.04636 0.28773 -0.04532 0.28449 C -0.04428 0.28194 -0.0448 0.27847 -0.04323 0.27639 C -0.04167 0.2743 -0.03907 0.27454 -0.03698 0.27361 C -0.02587 0.27847 -0.03247 0.27477 -0.01823 0.2875 C -0.01615 0.28935 -0.01372 0.29028 -0.01198 0.29282 C -0.00417 0.30347 -0.00851 0.3 0.00052 0.30417 C 0.00191 0.30671 0.00277 0.30995 0.00468 0.3125 C 0.02135 0.33032 -0.00087 0.29444 0.01718 0.32361 C 0.01892 0.32616 0.01979 0.3294 0.02135 0.33194 C 0.02326 0.33495 0.02569 0.33704 0.0276 0.34028 C 0.02934 0.34282 0.03003 0.3463 0.03177 0.34861 C 0.03368 0.35092 0.03593 0.35231 0.03802 0.35417 C 0.03993 0.3618 0.0401 0.36435 0.04427 0.37083 C 0.05069 0.38032 0.05694 0.38495 0.06093 0.39583 C 0.06197 0.39838 0.06232 0.40139 0.06302 0.40417 C 0.0625 0.4118 0.06232 0.42824 0.05885 0.43727 C 0.05503 0.44768 0.05434 0.44467 0.04843 0.45417 C 0.04687 0.45671 0.046 0.45995 0.04427 0.4625 C 0.04184 0.46643 0.03854 0.46967 0.03593 0.47361 C 0.03437 0.47592 0.03281 0.47893 0.03177 0.48194 C 0.03003 0.48727 0.03072 0.49444 0.0276 0.49861 C 0.02552 0.50139 0.02378 0.5044 0.02135 0.50694 C 0.01753 0.51088 0.01302 0.51435 0.00885 0.51782 L 0.0026 0.52361 L -0.00365 0.52917 C -0.00573 0.53102 -0.00747 0.53356 -0.0099 0.53472 L -0.01615 0.5375 C -0.03889 0.56782 -0.01146 0.53518 -0.03282 0.55139 C -0.03542 0.55324 -0.03664 0.55741 -0.03907 0.55972 C -0.0408 0.56134 -0.04341 0.56111 -0.04532 0.5625 C -0.04757 0.56389 -0.05157 0.5713 -0.05157 0.56805 C -0.05157 0.56227 -0.03907 0.55555 -0.03698 0.55393 C -0.0349 0.55046 -0.03316 0.5463 -0.03073 0.54305 C -0.029 0.54074 -0.02605 0.54005 -0.02448 0.5375 C -0.02118 0.53241 -0.01893 0.52639 -0.01615 0.52083 C -0.01476 0.51782 -0.01372 0.51481 -0.01198 0.5125 C -0.0099 0.50972 -0.00747 0.50717 -0.00573 0.50417 C 0.00885 0.47917 -0.00261 0.4956 0.00677 0.47917 C 0.00885 0.47546 0.01059 0.4713 0.01302 0.46805 C 0.01475 0.46574 0.01718 0.46435 0.01927 0.4625 C 0.02968 0.44167 0.01632 0.46713 0.02968 0.44583 C 0.04427 0.42268 0.02187 0.45347 0.0401 0.42917 C 0.04149 0.43287 0.04305 0.43634 0.04427 0.44028 C 0.04513 0.44282 0.04548 0.44583 0.04635 0.44861 C 0.04757 0.45162 0.04947 0.4537 0.05052 0.45694 C 0.05156 0.45949 0.05156 0.46273 0.0526 0.46528 C 0.05503 0.47106 0.05816 0.47639 0.06093 0.48194 C 0.06232 0.48472 0.06302 0.48842 0.0651 0.49028 L 0.07135 0.4956 C 0.07552 0.50393 0.07586 0.50579 0.08177 0.5125 C 0.08368 0.51458 0.08593 0.5162 0.08802 0.51782 C 0.08941 0.52083 0.09045 0.52407 0.09218 0.52639 C 0.09635 0.53171 0.09965 0.53241 0.10468 0.53472 C 0.11232 0.55 0.10468 0.53704 0.1151 0.54861 C 0.11753 0.55116 0.11927 0.5544 0.12135 0.55694 C 0.12482 0.56088 0.12829 0.56435 0.13194 0.56805 C 0.13107 0.56528 0.1309 0.56227 0.12968 0.55972 C 0.12604 0.55069 0.11753 0.54143 0.1151 0.53194 C 0.11145 0.51713 0.11423 0.52592 0.10468 0.50694 C 0.09739 0.49213 0.10243 0.50092 0.08802 0.48194 C 0.08003 0.4713 0.08437 0.47569 0.07552 0.46805 C 0.06579 0.44838 0.07864 0.47199 0.06302 0.45139 C 0.06128 0.44907 0.06059 0.4456 0.05885 0.44305 C 0.05694 0.44005 0.05451 0.43773 0.0526 0.43472 C 0.04965 0.4294 0.04704 0.42361 0.04427 0.41805 C 0.04288 0.41528 0.04097 0.41273 0.0401 0.40972 C 0.03941 0.40694 0.03906 0.40393 0.03802 0.40139 C 0.03697 0.39838 0.03489 0.39606 0.03385 0.39305 C 0.03211 0.38773 0.03107 0.38194 0.02968 0.37639 L 0.02552 0.35972 L 0.02343 0.35139 C 0.02274 0.34861 0.02257 0.34537 0.02135 0.34305 L 0.01302 0.32639 C 0.01163 0.32361 0.01128 0.31898 0.00885 0.31805 C -0.00678 0.31088 0.0125 0.32037 -0.00365 0.30972 C -0.00556 0.30833 -0.00782 0.3081 -0.0099 0.30671 C -0.01216 0.30509 -0.01389 0.30255 -0.01615 0.30139 C -0.01806 0.3 -0.02049 0.3 -0.0224 0.29861 L -0.04115 0.28194 C -0.04323 0.28009 -0.04566 0.2787 -0.0474 0.27639 C -0.05539 0.26551 -0.05122 0.26967 -0.0599 0.26227 C -0.07292 0.23611 -0.06615 0.25301 -0.06615 0.1875 C -0.06615 0.12824 -0.06528 0.06898 -0.06407 0.00972 C -0.06372 -0.00162 -0.06164 -0.00301 -0.0599 -0.01227 C -0.05678 -0.02917 -0.05782 -0.03102 -0.05573 -0.05116 C -0.05487 -0.05926 -0.05174 -0.07431 -0.05157 -0.08171 C -0.05105 -0.10208 -0.05157 -0.12245 -0.05157 -0.14283 L -0.05157 -0.1456 L -0.0474 -0.15695 " pathEditMode="relative" rAng="0" ptsTypes="AAAAAAAAAAAAAAAAAAAAAAAAAAAAAAAAAAAAAAAAAAAAAAAAAAAAAAAAAAAAAAAAAAAAAAAAAAAAAAAAAAAAAAAAAAAAAAAAAAAAAAAAAAAAAAAAAAA">
                                      <p:cBhvr>
                                        <p:cTn id="100" dur="5000" fill="hold"/>
                                        <p:tgtEl>
                                          <p:spTgt spid="34"/>
                                        </p:tgtEl>
                                        <p:attrNameLst>
                                          <p:attrName>ppt_x</p:attrName>
                                          <p:attrName>ppt_y</p:attrName>
                                        </p:attrNameLst>
                                      </p:cBhvr>
                                      <p:rCtr x="1528" y="21528"/>
                                    </p:animMotion>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64"/>
                                        </p:tgtEl>
                                        <p:attrNameLst>
                                          <p:attrName>style.visibility</p:attrName>
                                        </p:attrNameLst>
                                      </p:cBhvr>
                                      <p:to>
                                        <p:strVal val="visible"/>
                                      </p:to>
                                    </p:set>
                                    <p:anim calcmode="lin" valueType="num">
                                      <p:cBhvr additive="base">
                                        <p:cTn id="105" dur="500" fill="hold"/>
                                        <p:tgtEl>
                                          <p:spTgt spid="64"/>
                                        </p:tgtEl>
                                        <p:attrNameLst>
                                          <p:attrName>ppt_x</p:attrName>
                                        </p:attrNameLst>
                                      </p:cBhvr>
                                      <p:tavLst>
                                        <p:tav tm="0">
                                          <p:val>
                                            <p:strVal val="0-#ppt_w/2"/>
                                          </p:val>
                                        </p:tav>
                                        <p:tav tm="100000">
                                          <p:val>
                                            <p:strVal val="#ppt_x"/>
                                          </p:val>
                                        </p:tav>
                                      </p:tavLst>
                                    </p:anim>
                                    <p:anim calcmode="lin" valueType="num">
                                      <p:cBhvr additive="base">
                                        <p:cTn id="106"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97"/>
                                        </p:tgtEl>
                                        <p:attrNameLst>
                                          <p:attrName>style.visibility</p:attrName>
                                        </p:attrNameLst>
                                      </p:cBhvr>
                                      <p:to>
                                        <p:strVal val="visible"/>
                                      </p:to>
                                    </p:set>
                                    <p:anim calcmode="lin" valueType="num">
                                      <p:cBhvr additive="base">
                                        <p:cTn id="111" dur="500" fill="hold"/>
                                        <p:tgtEl>
                                          <p:spTgt spid="97"/>
                                        </p:tgtEl>
                                        <p:attrNameLst>
                                          <p:attrName>ppt_x</p:attrName>
                                        </p:attrNameLst>
                                      </p:cBhvr>
                                      <p:tavLst>
                                        <p:tav tm="0">
                                          <p:val>
                                            <p:strVal val="0-#ppt_w/2"/>
                                          </p:val>
                                        </p:tav>
                                        <p:tav tm="100000">
                                          <p:val>
                                            <p:strVal val="#ppt_x"/>
                                          </p:val>
                                        </p:tav>
                                      </p:tavLst>
                                    </p:anim>
                                    <p:anim calcmode="lin" valueType="num">
                                      <p:cBhvr additive="base">
                                        <p:cTn id="112" dur="500" fill="hold"/>
                                        <p:tgtEl>
                                          <p:spTgt spid="97"/>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83"/>
                                        </p:tgtEl>
                                        <p:attrNameLst>
                                          <p:attrName>style.visibility</p:attrName>
                                        </p:attrNameLst>
                                      </p:cBhvr>
                                      <p:to>
                                        <p:strVal val="visible"/>
                                      </p:to>
                                    </p:set>
                                    <p:anim calcmode="lin" valueType="num">
                                      <p:cBhvr additive="base">
                                        <p:cTn id="115" dur="500" fill="hold"/>
                                        <p:tgtEl>
                                          <p:spTgt spid="83"/>
                                        </p:tgtEl>
                                        <p:attrNameLst>
                                          <p:attrName>ppt_x</p:attrName>
                                        </p:attrNameLst>
                                      </p:cBhvr>
                                      <p:tavLst>
                                        <p:tav tm="0">
                                          <p:val>
                                            <p:strVal val="0-#ppt_w/2"/>
                                          </p:val>
                                        </p:tav>
                                        <p:tav tm="100000">
                                          <p:val>
                                            <p:strVal val="#ppt_x"/>
                                          </p:val>
                                        </p:tav>
                                      </p:tavLst>
                                    </p:anim>
                                    <p:anim calcmode="lin" valueType="num">
                                      <p:cBhvr additive="base">
                                        <p:cTn id="116" dur="500" fill="hold"/>
                                        <p:tgtEl>
                                          <p:spTgt spid="83"/>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97">
                                            <p:txEl>
                                              <p:pRg st="0" end="0"/>
                                            </p:txEl>
                                          </p:spTgt>
                                        </p:tgtEl>
                                        <p:attrNameLst>
                                          <p:attrName>style.visibility</p:attrName>
                                        </p:attrNameLst>
                                      </p:cBhvr>
                                      <p:to>
                                        <p:strVal val="visible"/>
                                      </p:to>
                                    </p:set>
                                    <p:anim calcmode="lin" valueType="num">
                                      <p:cBhvr additive="base">
                                        <p:cTn id="119"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97">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97">
                                            <p:txEl>
                                              <p:pRg st="1" end="1"/>
                                            </p:txEl>
                                          </p:spTgt>
                                        </p:tgtEl>
                                        <p:attrNameLst>
                                          <p:attrName>style.visibility</p:attrName>
                                        </p:attrNameLst>
                                      </p:cBhvr>
                                      <p:to>
                                        <p:strVal val="visible"/>
                                      </p:to>
                                    </p:set>
                                    <p:anim calcmode="lin" valueType="num">
                                      <p:cBhvr additive="base">
                                        <p:cTn id="123"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97">
                                            <p:txEl>
                                              <p:pRg st="1" end="1"/>
                                            </p:txEl>
                                          </p:spTgt>
                                        </p:tgtEl>
                                        <p:attrNameLst>
                                          <p:attrName>ppt_y</p:attrName>
                                        </p:attrNameLst>
                                      </p:cBhvr>
                                      <p:tavLst>
                                        <p:tav tm="0">
                                          <p:val>
                                            <p:strVal val="#ppt_y"/>
                                          </p:val>
                                        </p:tav>
                                        <p:tav tm="100000">
                                          <p:val>
                                            <p:strVal val="#ppt_y"/>
                                          </p:val>
                                        </p:tav>
                                      </p:tavLst>
                                    </p:anim>
                                  </p:childTnLst>
                                </p:cTn>
                              </p:par>
                              <p:par>
                                <p:cTn id="125" presetID="2" presetClass="entr" presetSubtype="8" fill="hold" nodeType="withEffect">
                                  <p:stCondLst>
                                    <p:cond delay="0"/>
                                  </p:stCondLst>
                                  <p:childTnLst>
                                    <p:set>
                                      <p:cBhvr>
                                        <p:cTn id="126" dur="1" fill="hold">
                                          <p:stCondLst>
                                            <p:cond delay="0"/>
                                          </p:stCondLst>
                                        </p:cTn>
                                        <p:tgtEl>
                                          <p:spTgt spid="97">
                                            <p:txEl>
                                              <p:pRg st="2" end="2"/>
                                            </p:txEl>
                                          </p:spTgt>
                                        </p:tgtEl>
                                        <p:attrNameLst>
                                          <p:attrName>style.visibility</p:attrName>
                                        </p:attrNameLst>
                                      </p:cBhvr>
                                      <p:to>
                                        <p:strVal val="visible"/>
                                      </p:to>
                                    </p:set>
                                    <p:anim calcmode="lin" valueType="num">
                                      <p:cBhvr additive="base">
                                        <p:cTn id="127" dur="500" fill="hold"/>
                                        <p:tgtEl>
                                          <p:spTgt spid="97">
                                            <p:txEl>
                                              <p:pRg st="2" end="2"/>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97">
                                            <p:txEl>
                                              <p:pRg st="2" end="2"/>
                                            </p:txEl>
                                          </p:spTgt>
                                        </p:tgtEl>
                                        <p:attrNameLst>
                                          <p:attrName>ppt_y</p:attrName>
                                        </p:attrNameLst>
                                      </p:cBhvr>
                                      <p:tavLst>
                                        <p:tav tm="0">
                                          <p:val>
                                            <p:strVal val="#ppt_y"/>
                                          </p:val>
                                        </p:tav>
                                        <p:tav tm="100000">
                                          <p:val>
                                            <p:strVal val="#ppt_y"/>
                                          </p:val>
                                        </p:tav>
                                      </p:tavLst>
                                    </p:anim>
                                  </p:childTnLst>
                                </p:cTn>
                              </p:par>
                              <p:par>
                                <p:cTn id="129" presetID="2" presetClass="entr" presetSubtype="8" fill="hold" nodeType="withEffect">
                                  <p:stCondLst>
                                    <p:cond delay="0"/>
                                  </p:stCondLst>
                                  <p:childTnLst>
                                    <p:set>
                                      <p:cBhvr>
                                        <p:cTn id="130" dur="1" fill="hold">
                                          <p:stCondLst>
                                            <p:cond delay="0"/>
                                          </p:stCondLst>
                                        </p:cTn>
                                        <p:tgtEl>
                                          <p:spTgt spid="94"/>
                                        </p:tgtEl>
                                        <p:attrNameLst>
                                          <p:attrName>style.visibility</p:attrName>
                                        </p:attrNameLst>
                                      </p:cBhvr>
                                      <p:to>
                                        <p:strVal val="visible"/>
                                      </p:to>
                                    </p:set>
                                    <p:anim calcmode="lin" valueType="num">
                                      <p:cBhvr additive="base">
                                        <p:cTn id="131" dur="500" fill="hold"/>
                                        <p:tgtEl>
                                          <p:spTgt spid="94"/>
                                        </p:tgtEl>
                                        <p:attrNameLst>
                                          <p:attrName>ppt_x</p:attrName>
                                        </p:attrNameLst>
                                      </p:cBhvr>
                                      <p:tavLst>
                                        <p:tav tm="0">
                                          <p:val>
                                            <p:strVal val="0-#ppt_w/2"/>
                                          </p:val>
                                        </p:tav>
                                        <p:tav tm="100000">
                                          <p:val>
                                            <p:strVal val="#ppt_x"/>
                                          </p:val>
                                        </p:tav>
                                      </p:tavLst>
                                    </p:anim>
                                    <p:anim calcmode="lin" valueType="num">
                                      <p:cBhvr additive="base">
                                        <p:cTn id="132" dur="500" fill="hold"/>
                                        <p:tgtEl>
                                          <p:spTgt spid="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9" grpId="0"/>
      <p:bldP spid="50" grpId="0"/>
      <p:bldP spid="56" grpId="0"/>
      <p:bldP spid="66" grpId="0"/>
      <p:bldP spid="68" grpId="0"/>
      <p:bldP spid="69" grpId="0"/>
      <p:bldP spid="81" grpId="0"/>
      <p:bldP spid="82" grpId="0" animBg="1"/>
      <p:bldP spid="97" grpId="0" animBg="1"/>
      <p:bldP spid="60" grpId="0" animBg="1"/>
      <p:bldP spid="61" grpId="0"/>
      <p:bldP spid="62" grpId="0" animBg="1"/>
      <p:bldP spid="63" grpId="0"/>
      <p:bldP spid="64"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Line 31">
            <a:extLst>
              <a:ext uri="{FF2B5EF4-FFF2-40B4-BE49-F238E27FC236}">
                <a16:creationId xmlns:a16="http://schemas.microsoft.com/office/drawing/2014/main" id="{CB8663A3-B6FE-4D5B-AD2D-29DE110C4138}"/>
              </a:ext>
            </a:extLst>
          </p:cNvPr>
          <p:cNvSpPr>
            <a:spLocks noChangeShapeType="1"/>
          </p:cNvSpPr>
          <p:nvPr/>
        </p:nvSpPr>
        <p:spPr bwMode="auto">
          <a:xfrm>
            <a:off x="7219090" y="979876"/>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43" name="Text Box 44">
            <a:extLst>
              <a:ext uri="{FF2B5EF4-FFF2-40B4-BE49-F238E27FC236}">
                <a16:creationId xmlns:a16="http://schemas.microsoft.com/office/drawing/2014/main" id="{EAD1FCB6-6785-4533-8C11-2E0BE36EDBF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9" name="Text Box 3">
            <a:extLst>
              <a:ext uri="{FF2B5EF4-FFF2-40B4-BE49-F238E27FC236}">
                <a16:creationId xmlns:a16="http://schemas.microsoft.com/office/drawing/2014/main" id="{D4819347-6493-43BA-9C13-87E4215C2F9D}"/>
              </a:ext>
            </a:extLst>
          </p:cNvPr>
          <p:cNvSpPr txBox="1">
            <a:spLocks noChangeArrowheads="1"/>
          </p:cNvSpPr>
          <p:nvPr/>
        </p:nvSpPr>
        <p:spPr bwMode="auto">
          <a:xfrm>
            <a:off x="6321613" y="1504347"/>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sp>
        <p:nvSpPr>
          <p:cNvPr id="50" name="Text Box 3">
            <a:extLst>
              <a:ext uri="{FF2B5EF4-FFF2-40B4-BE49-F238E27FC236}">
                <a16:creationId xmlns:a16="http://schemas.microsoft.com/office/drawing/2014/main" id="{4E5BB113-9EFD-4200-A5F0-3A46E79EE112}"/>
              </a:ext>
            </a:extLst>
          </p:cNvPr>
          <p:cNvSpPr txBox="1">
            <a:spLocks noChangeArrowheads="1"/>
          </p:cNvSpPr>
          <p:nvPr/>
        </p:nvSpPr>
        <p:spPr bwMode="auto">
          <a:xfrm>
            <a:off x="6361953" y="2557700"/>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Symbol" pitchFamily="18" charset="2"/>
                <a:ea typeface="+mn-ea"/>
                <a:cs typeface="+mn-cs"/>
                <a:sym typeface="Symbol" pitchFamily="18" charset="2"/>
              </a:rPr>
              <a:t>A</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6534711" y="1895719"/>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6" name="Text Box 44">
            <a:extLst>
              <a:ext uri="{FF2B5EF4-FFF2-40B4-BE49-F238E27FC236}">
                <a16:creationId xmlns:a16="http://schemas.microsoft.com/office/drawing/2014/main" id="{881E0C4D-FC2B-465F-ADA4-43D8DA4150A1}"/>
              </a:ext>
            </a:extLst>
          </p:cNvPr>
          <p:cNvSpPr txBox="1">
            <a:spLocks noChangeArrowheads="1"/>
          </p:cNvSpPr>
          <p:nvPr/>
        </p:nvSpPr>
        <p:spPr bwMode="auto">
          <a:xfrm>
            <a:off x="7441453" y="2511940"/>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525E31DD-C8CA-4E2A-A855-E8B6E787DDB2}"/>
              </a:ext>
            </a:extLst>
          </p:cNvPr>
          <p:cNvSpPr txBox="1">
            <a:spLocks noChangeArrowheads="1"/>
          </p:cNvSpPr>
          <p:nvPr/>
        </p:nvSpPr>
        <p:spPr bwMode="auto">
          <a:xfrm>
            <a:off x="6697274" y="1213449"/>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A00E7ED5-238D-493C-AA66-106CE659C44E}"/>
              </a:ext>
            </a:extLst>
          </p:cNvPr>
          <p:cNvSpPr txBox="1">
            <a:spLocks noChangeArrowheads="1"/>
          </p:cNvSpPr>
          <p:nvPr/>
        </p:nvSpPr>
        <p:spPr bwMode="auto">
          <a:xfrm>
            <a:off x="7073900" y="2826641"/>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grpSp>
        <p:nvGrpSpPr>
          <p:cNvPr id="78" name="Group 77">
            <a:extLst>
              <a:ext uri="{FF2B5EF4-FFF2-40B4-BE49-F238E27FC236}">
                <a16:creationId xmlns:a16="http://schemas.microsoft.com/office/drawing/2014/main" id="{DC8B6C12-AB52-4AC5-BEE1-E81241CB2730}"/>
              </a:ext>
            </a:extLst>
          </p:cNvPr>
          <p:cNvGrpSpPr/>
          <p:nvPr/>
        </p:nvGrpSpPr>
        <p:grpSpPr>
          <a:xfrm>
            <a:off x="7286998" y="3218013"/>
            <a:ext cx="1433793" cy="640560"/>
            <a:chOff x="6865658" y="1377507"/>
            <a:chExt cx="1433793" cy="640560"/>
          </a:xfrm>
        </p:grpSpPr>
        <p:sp>
          <p:nvSpPr>
            <p:cNvPr id="79" name="Line 26">
              <a:extLst>
                <a:ext uri="{FF2B5EF4-FFF2-40B4-BE49-F238E27FC236}">
                  <a16:creationId xmlns:a16="http://schemas.microsoft.com/office/drawing/2014/main" id="{EAC4ED08-030F-4938-BCE6-2BB2302172EB}"/>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Line 28">
              <a:extLst>
                <a:ext uri="{FF2B5EF4-FFF2-40B4-BE49-F238E27FC236}">
                  <a16:creationId xmlns:a16="http://schemas.microsoft.com/office/drawing/2014/main" id="{336735F7-829B-462B-8B6E-4D5EFF43A55C}"/>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1" name="Text Box 44">
            <a:extLst>
              <a:ext uri="{FF2B5EF4-FFF2-40B4-BE49-F238E27FC236}">
                <a16:creationId xmlns:a16="http://schemas.microsoft.com/office/drawing/2014/main" id="{5E1AB6AF-1A10-4B50-8F11-DE02E71379C8}"/>
              </a:ext>
            </a:extLst>
          </p:cNvPr>
          <p:cNvSpPr txBox="1">
            <a:spLocks noChangeArrowheads="1"/>
          </p:cNvSpPr>
          <p:nvPr/>
        </p:nvSpPr>
        <p:spPr bwMode="auto">
          <a:xfrm>
            <a:off x="8467913" y="3823878"/>
            <a:ext cx="5270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4" name="Oval 53">
            <a:extLst>
              <a:ext uri="{FF2B5EF4-FFF2-40B4-BE49-F238E27FC236}">
                <a16:creationId xmlns:a16="http://schemas.microsoft.com/office/drawing/2014/main" id="{40446255-271A-442B-943C-230E4A8EF247}"/>
              </a:ext>
            </a:extLst>
          </p:cNvPr>
          <p:cNvSpPr/>
          <p:nvPr/>
        </p:nvSpPr>
        <p:spPr>
          <a:xfrm>
            <a:off x="7379114" y="2468901"/>
            <a:ext cx="1328991"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5" name="Oval 54">
            <a:extLst>
              <a:ext uri="{FF2B5EF4-FFF2-40B4-BE49-F238E27FC236}">
                <a16:creationId xmlns:a16="http://schemas.microsoft.com/office/drawing/2014/main" id="{59CA60EF-82F6-4978-84A7-411954787B79}"/>
              </a:ext>
            </a:extLst>
          </p:cNvPr>
          <p:cNvSpPr/>
          <p:nvPr/>
        </p:nvSpPr>
        <p:spPr>
          <a:xfrm>
            <a:off x="6269080" y="2512610"/>
            <a:ext cx="588920" cy="61881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57" name="Picture 2" descr="http://www.swordofthespirit.net/bulwark/mosesbush.gif">
            <a:extLst>
              <a:ext uri="{FF2B5EF4-FFF2-40B4-BE49-F238E27FC236}">
                <a16:creationId xmlns:a16="http://schemas.microsoft.com/office/drawing/2014/main" id="{210C77D8-20DA-47FD-BCDF-D198B9347F3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6195" y="2698589"/>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AutoShape 38">
            <a:extLst>
              <a:ext uri="{FF2B5EF4-FFF2-40B4-BE49-F238E27FC236}">
                <a16:creationId xmlns:a16="http://schemas.microsoft.com/office/drawing/2014/main" id="{CCF3BCB5-A233-4AB0-9B01-A49A679A2179}"/>
              </a:ext>
            </a:extLst>
          </p:cNvPr>
          <p:cNvSpPr>
            <a:spLocks noChangeArrowheads="1"/>
          </p:cNvSpPr>
          <p:nvPr/>
        </p:nvSpPr>
        <p:spPr bwMode="auto">
          <a:xfrm>
            <a:off x="2023129" y="2677509"/>
            <a:ext cx="3692843" cy="943171"/>
          </a:xfrm>
          <a:prstGeom prst="wedgeRoundRectCallout">
            <a:avLst>
              <a:gd name="adj1" fmla="val -73956"/>
              <a:gd name="adj2" fmla="val -2307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help you!</a:t>
            </a:r>
          </a:p>
        </p:txBody>
      </p:sp>
      <p:grpSp>
        <p:nvGrpSpPr>
          <p:cNvPr id="60" name="Group 26">
            <a:extLst>
              <a:ext uri="{FF2B5EF4-FFF2-40B4-BE49-F238E27FC236}">
                <a16:creationId xmlns:a16="http://schemas.microsoft.com/office/drawing/2014/main" id="{958141CE-5B74-4F8F-A99E-F1EB1CEF1ADE}"/>
              </a:ext>
            </a:extLst>
          </p:cNvPr>
          <p:cNvGrpSpPr>
            <a:grpSpLocks/>
          </p:cNvGrpSpPr>
          <p:nvPr/>
        </p:nvGrpSpPr>
        <p:grpSpPr bwMode="auto">
          <a:xfrm flipH="1">
            <a:off x="820901" y="3416603"/>
            <a:ext cx="519029" cy="1271938"/>
            <a:chOff x="2308" y="1513"/>
            <a:chExt cx="1162" cy="2570"/>
          </a:xfrm>
        </p:grpSpPr>
        <p:grpSp>
          <p:nvGrpSpPr>
            <p:cNvPr id="61" name="Group 27">
              <a:extLst>
                <a:ext uri="{FF2B5EF4-FFF2-40B4-BE49-F238E27FC236}">
                  <a16:creationId xmlns:a16="http://schemas.microsoft.com/office/drawing/2014/main" id="{48B23885-B99D-45D6-9955-DF13B1216F23}"/>
                </a:ext>
              </a:extLst>
            </p:cNvPr>
            <p:cNvGrpSpPr>
              <a:grpSpLocks/>
            </p:cNvGrpSpPr>
            <p:nvPr/>
          </p:nvGrpSpPr>
          <p:grpSpPr bwMode="auto">
            <a:xfrm>
              <a:off x="2308" y="1740"/>
              <a:ext cx="957" cy="2343"/>
              <a:chOff x="2308" y="1740"/>
              <a:chExt cx="957" cy="2343"/>
            </a:xfrm>
          </p:grpSpPr>
          <p:sp>
            <p:nvSpPr>
              <p:cNvPr id="74" name="Freeform 28">
                <a:extLst>
                  <a:ext uri="{FF2B5EF4-FFF2-40B4-BE49-F238E27FC236}">
                    <a16:creationId xmlns:a16="http://schemas.microsoft.com/office/drawing/2014/main" id="{FA4AF5F5-8885-4837-85A9-7D2DF0F9331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29">
                <a:extLst>
                  <a:ext uri="{FF2B5EF4-FFF2-40B4-BE49-F238E27FC236}">
                    <a16:creationId xmlns:a16="http://schemas.microsoft.com/office/drawing/2014/main" id="{AF2C5BE3-6686-4143-AC0C-E811FBB1226E}"/>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30">
                <a:extLst>
                  <a:ext uri="{FF2B5EF4-FFF2-40B4-BE49-F238E27FC236}">
                    <a16:creationId xmlns:a16="http://schemas.microsoft.com/office/drawing/2014/main" id="{234728B4-791E-45F2-A4D0-9AAF6E07D1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31">
                <a:extLst>
                  <a:ext uri="{FF2B5EF4-FFF2-40B4-BE49-F238E27FC236}">
                    <a16:creationId xmlns:a16="http://schemas.microsoft.com/office/drawing/2014/main" id="{7A2894D7-EE45-4B26-BA42-E08DA1FFDFFB}"/>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2">
                <a:extLst>
                  <a:ext uri="{FF2B5EF4-FFF2-40B4-BE49-F238E27FC236}">
                    <a16:creationId xmlns:a16="http://schemas.microsoft.com/office/drawing/2014/main" id="{703DC31B-DEA0-480A-813E-0E638C00579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3">
                <a:extLst>
                  <a:ext uri="{FF2B5EF4-FFF2-40B4-BE49-F238E27FC236}">
                    <a16:creationId xmlns:a16="http://schemas.microsoft.com/office/drawing/2014/main" id="{CEB0E6A0-2103-4563-BC63-F312A4124AE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2" name="Freeform 34">
              <a:extLst>
                <a:ext uri="{FF2B5EF4-FFF2-40B4-BE49-F238E27FC236}">
                  <a16:creationId xmlns:a16="http://schemas.microsoft.com/office/drawing/2014/main" id="{09CC8E25-2721-4422-A6E8-48D041DF693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5">
              <a:extLst>
                <a:ext uri="{FF2B5EF4-FFF2-40B4-BE49-F238E27FC236}">
                  <a16:creationId xmlns:a16="http://schemas.microsoft.com/office/drawing/2014/main" id="{10C54DC6-5BA3-41E9-AD13-F84C46E057E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Oval 36">
              <a:extLst>
                <a:ext uri="{FF2B5EF4-FFF2-40B4-BE49-F238E27FC236}">
                  <a16:creationId xmlns:a16="http://schemas.microsoft.com/office/drawing/2014/main" id="{0F8E3DBD-95A1-4345-B0B9-4D98F7AF5CA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86BFBF13-131F-41F4-B1F3-4450E239B34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Oval 38">
              <a:extLst>
                <a:ext uri="{FF2B5EF4-FFF2-40B4-BE49-F238E27FC236}">
                  <a16:creationId xmlns:a16="http://schemas.microsoft.com/office/drawing/2014/main" id="{29D09C2C-F766-4587-BA9B-1B3C3F81CBB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39">
              <a:extLst>
                <a:ext uri="{FF2B5EF4-FFF2-40B4-BE49-F238E27FC236}">
                  <a16:creationId xmlns:a16="http://schemas.microsoft.com/office/drawing/2014/main" id="{241857C2-2447-4A5A-8AE5-8E9CC4CA027B}"/>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40">
              <a:extLst>
                <a:ext uri="{FF2B5EF4-FFF2-40B4-BE49-F238E27FC236}">
                  <a16:creationId xmlns:a16="http://schemas.microsoft.com/office/drawing/2014/main" id="{8DE0FA67-4E7D-4BAF-8FDE-9FCCE75C318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6" name="AutoShape 46">
            <a:extLst>
              <a:ext uri="{FF2B5EF4-FFF2-40B4-BE49-F238E27FC236}">
                <a16:creationId xmlns:a16="http://schemas.microsoft.com/office/drawing/2014/main" id="{0D0052F8-8B03-43C5-9076-CC1EA9988A63}"/>
              </a:ext>
            </a:extLst>
          </p:cNvPr>
          <p:cNvSpPr>
            <a:spLocks noChangeArrowheads="1"/>
          </p:cNvSpPr>
          <p:nvPr/>
        </p:nvSpPr>
        <p:spPr bwMode="auto">
          <a:xfrm>
            <a:off x="1418011" y="3702239"/>
            <a:ext cx="3839789" cy="603584"/>
          </a:xfrm>
          <a:prstGeom prst="wedgeRoundRectCallout">
            <a:avLst>
              <a:gd name="adj1" fmla="val -53023"/>
              <a:gd name="adj2" fmla="val -6144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to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pic>
        <p:nvPicPr>
          <p:cNvPr id="117" name="Picture 2" descr="http://www.swordofthespirit.net/bulwark/mosesbush.gif">
            <a:extLst>
              <a:ext uri="{FF2B5EF4-FFF2-40B4-BE49-F238E27FC236}">
                <a16:creationId xmlns:a16="http://schemas.microsoft.com/office/drawing/2014/main" id="{1992A8D6-81AF-4AAB-8DE2-93EA547F1A0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4267200"/>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AutoShape 38">
            <a:extLst>
              <a:ext uri="{FF2B5EF4-FFF2-40B4-BE49-F238E27FC236}">
                <a16:creationId xmlns:a16="http://schemas.microsoft.com/office/drawing/2014/main" id="{74E4E400-7BF4-4047-B5BB-D9D1B28A0B3A}"/>
              </a:ext>
            </a:extLst>
          </p:cNvPr>
          <p:cNvSpPr>
            <a:spLocks noChangeArrowheads="1"/>
          </p:cNvSpPr>
          <p:nvPr/>
        </p:nvSpPr>
        <p:spPr bwMode="auto">
          <a:xfrm>
            <a:off x="2345429" y="4374777"/>
            <a:ext cx="3839789" cy="872817"/>
          </a:xfrm>
          <a:prstGeom prst="wedgeRoundRectCallout">
            <a:avLst>
              <a:gd name="adj1" fmla="val 55937"/>
              <a:gd name="adj2" fmla="val -28325"/>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B</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help you!</a:t>
            </a:r>
          </a:p>
        </p:txBody>
      </p:sp>
      <p:grpSp>
        <p:nvGrpSpPr>
          <p:cNvPr id="119" name="Group 26">
            <a:extLst>
              <a:ext uri="{FF2B5EF4-FFF2-40B4-BE49-F238E27FC236}">
                <a16:creationId xmlns:a16="http://schemas.microsoft.com/office/drawing/2014/main" id="{B6154A36-6496-4D60-A038-AF68A9875D79}"/>
              </a:ext>
            </a:extLst>
          </p:cNvPr>
          <p:cNvGrpSpPr>
            <a:grpSpLocks/>
          </p:cNvGrpSpPr>
          <p:nvPr/>
        </p:nvGrpSpPr>
        <p:grpSpPr bwMode="auto">
          <a:xfrm flipH="1">
            <a:off x="1053169" y="4854388"/>
            <a:ext cx="519029" cy="1271938"/>
            <a:chOff x="2308" y="1513"/>
            <a:chExt cx="1162" cy="2570"/>
          </a:xfrm>
        </p:grpSpPr>
        <p:grpSp>
          <p:nvGrpSpPr>
            <p:cNvPr id="120" name="Group 27">
              <a:extLst>
                <a:ext uri="{FF2B5EF4-FFF2-40B4-BE49-F238E27FC236}">
                  <a16:creationId xmlns:a16="http://schemas.microsoft.com/office/drawing/2014/main" id="{A37E087B-3582-423D-AADF-E6E41302FB3F}"/>
                </a:ext>
              </a:extLst>
            </p:cNvPr>
            <p:cNvGrpSpPr>
              <a:grpSpLocks/>
            </p:cNvGrpSpPr>
            <p:nvPr/>
          </p:nvGrpSpPr>
          <p:grpSpPr bwMode="auto">
            <a:xfrm>
              <a:off x="2308" y="1740"/>
              <a:ext cx="957" cy="2343"/>
              <a:chOff x="2308" y="1740"/>
              <a:chExt cx="957" cy="2343"/>
            </a:xfrm>
          </p:grpSpPr>
          <p:sp>
            <p:nvSpPr>
              <p:cNvPr id="128" name="Freeform 28">
                <a:extLst>
                  <a:ext uri="{FF2B5EF4-FFF2-40B4-BE49-F238E27FC236}">
                    <a16:creationId xmlns:a16="http://schemas.microsoft.com/office/drawing/2014/main" id="{A3840ACA-6591-42F1-82C3-79720547B71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29">
                <a:extLst>
                  <a:ext uri="{FF2B5EF4-FFF2-40B4-BE49-F238E27FC236}">
                    <a16:creationId xmlns:a16="http://schemas.microsoft.com/office/drawing/2014/main" id="{B12482A1-93BD-442F-905F-4B980C67FD4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0">
                <a:extLst>
                  <a:ext uri="{FF2B5EF4-FFF2-40B4-BE49-F238E27FC236}">
                    <a16:creationId xmlns:a16="http://schemas.microsoft.com/office/drawing/2014/main" id="{FC847876-6C57-4789-B474-FE01BC5CA89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1">
                <a:extLst>
                  <a:ext uri="{FF2B5EF4-FFF2-40B4-BE49-F238E27FC236}">
                    <a16:creationId xmlns:a16="http://schemas.microsoft.com/office/drawing/2014/main" id="{56E9AF07-9149-4B0E-A960-84DE2C9D21DE}"/>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2">
                <a:extLst>
                  <a:ext uri="{FF2B5EF4-FFF2-40B4-BE49-F238E27FC236}">
                    <a16:creationId xmlns:a16="http://schemas.microsoft.com/office/drawing/2014/main" id="{A5CC048F-76F8-43ED-B03A-AB7FC187CFD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3">
                <a:extLst>
                  <a:ext uri="{FF2B5EF4-FFF2-40B4-BE49-F238E27FC236}">
                    <a16:creationId xmlns:a16="http://schemas.microsoft.com/office/drawing/2014/main" id="{412DC712-9924-41D5-A913-4F184A2E757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1" name="Freeform 34">
              <a:extLst>
                <a:ext uri="{FF2B5EF4-FFF2-40B4-BE49-F238E27FC236}">
                  <a16:creationId xmlns:a16="http://schemas.microsoft.com/office/drawing/2014/main" id="{CE9ED3EA-DB80-4E0C-B30F-C5124DE5429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5">
              <a:extLst>
                <a:ext uri="{FF2B5EF4-FFF2-40B4-BE49-F238E27FC236}">
                  <a16:creationId xmlns:a16="http://schemas.microsoft.com/office/drawing/2014/main" id="{894C90B5-FC79-435D-8C66-2C8B02D9A26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36">
              <a:extLst>
                <a:ext uri="{FF2B5EF4-FFF2-40B4-BE49-F238E27FC236}">
                  <a16:creationId xmlns:a16="http://schemas.microsoft.com/office/drawing/2014/main" id="{54AF4D12-71D9-45D1-81E5-5BC6F01584C6}"/>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Oval 37">
              <a:extLst>
                <a:ext uri="{FF2B5EF4-FFF2-40B4-BE49-F238E27FC236}">
                  <a16:creationId xmlns:a16="http://schemas.microsoft.com/office/drawing/2014/main" id="{7D056BD1-75EA-4F21-861E-D60EC7BE542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Oval 38">
              <a:extLst>
                <a:ext uri="{FF2B5EF4-FFF2-40B4-BE49-F238E27FC236}">
                  <a16:creationId xmlns:a16="http://schemas.microsoft.com/office/drawing/2014/main" id="{BFA963E7-801A-4DE9-873D-1FA3F17E597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Oval 39">
              <a:extLst>
                <a:ext uri="{FF2B5EF4-FFF2-40B4-BE49-F238E27FC236}">
                  <a16:creationId xmlns:a16="http://schemas.microsoft.com/office/drawing/2014/main" id="{17534556-F0DC-4BC7-A335-D8C6EC3004F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40">
              <a:extLst>
                <a:ext uri="{FF2B5EF4-FFF2-40B4-BE49-F238E27FC236}">
                  <a16:creationId xmlns:a16="http://schemas.microsoft.com/office/drawing/2014/main" id="{16DE6F6F-9078-4601-A036-58732FCC15D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4" name="AutoShape 46">
            <a:extLst>
              <a:ext uri="{FF2B5EF4-FFF2-40B4-BE49-F238E27FC236}">
                <a16:creationId xmlns:a16="http://schemas.microsoft.com/office/drawing/2014/main" id="{7738DEED-26C3-409B-AC8F-2C0778F06FB3}"/>
              </a:ext>
            </a:extLst>
          </p:cNvPr>
          <p:cNvSpPr>
            <a:spLocks noChangeArrowheads="1"/>
          </p:cNvSpPr>
          <p:nvPr/>
        </p:nvSpPr>
        <p:spPr bwMode="auto">
          <a:xfrm>
            <a:off x="1570411" y="5311588"/>
            <a:ext cx="3839789" cy="603584"/>
          </a:xfrm>
          <a:prstGeom prst="wedgeRoundRectCallout">
            <a:avLst>
              <a:gd name="adj1" fmla="val -53023"/>
              <a:gd name="adj2" fmla="val -6144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to prove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5" name="Oval 134">
            <a:extLst>
              <a:ext uri="{FF2B5EF4-FFF2-40B4-BE49-F238E27FC236}">
                <a16:creationId xmlns:a16="http://schemas.microsoft.com/office/drawing/2014/main" id="{5B16B6C1-B9D0-42CC-A284-F910EFE1C148}"/>
              </a:ext>
            </a:extLst>
          </p:cNvPr>
          <p:cNvSpPr/>
          <p:nvPr/>
        </p:nvSpPr>
        <p:spPr>
          <a:xfrm>
            <a:off x="7046613" y="3838145"/>
            <a:ext cx="490049"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6" name="Oval 135">
            <a:extLst>
              <a:ext uri="{FF2B5EF4-FFF2-40B4-BE49-F238E27FC236}">
                <a16:creationId xmlns:a16="http://schemas.microsoft.com/office/drawing/2014/main" id="{7546551C-A090-49D7-8245-C883034C6F2B}"/>
              </a:ext>
            </a:extLst>
          </p:cNvPr>
          <p:cNvSpPr/>
          <p:nvPr/>
        </p:nvSpPr>
        <p:spPr>
          <a:xfrm>
            <a:off x="8423890" y="3758953"/>
            <a:ext cx="450062"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8" name="AutoShape 46">
            <a:extLst>
              <a:ext uri="{FF2B5EF4-FFF2-40B4-BE49-F238E27FC236}">
                <a16:creationId xmlns:a16="http://schemas.microsoft.com/office/drawing/2014/main" id="{447B7C01-E2CA-46B2-B9F5-D2A2D1F4085E}"/>
              </a:ext>
            </a:extLst>
          </p:cNvPr>
          <p:cNvSpPr>
            <a:spLocks noChangeArrowheads="1"/>
          </p:cNvSpPr>
          <p:nvPr/>
        </p:nvSpPr>
        <p:spPr bwMode="auto">
          <a:xfrm>
            <a:off x="685800" y="6178216"/>
            <a:ext cx="3352800" cy="603584"/>
          </a:xfrm>
          <a:prstGeom prst="wedgeRoundRectCallout">
            <a:avLst>
              <a:gd name="adj1" fmla="val -34574"/>
              <a:gd name="adj2" fmla="val -11045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proves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59" name="AutoShape 46">
            <a:extLst>
              <a:ext uri="{FF2B5EF4-FFF2-40B4-BE49-F238E27FC236}">
                <a16:creationId xmlns:a16="http://schemas.microsoft.com/office/drawing/2014/main" id="{453618E8-4CC1-4A04-B26B-7E9FCE770015}"/>
              </a:ext>
            </a:extLst>
          </p:cNvPr>
          <p:cNvSpPr>
            <a:spLocks noChangeArrowheads="1"/>
          </p:cNvSpPr>
          <p:nvPr/>
        </p:nvSpPr>
        <p:spPr bwMode="auto">
          <a:xfrm>
            <a:off x="4128247" y="6173170"/>
            <a:ext cx="3871018" cy="603584"/>
          </a:xfrm>
          <a:prstGeom prst="wedgeRoundRectCallout">
            <a:avLst>
              <a:gd name="adj1" fmla="val -46423"/>
              <a:gd name="adj2" fmla="val -7703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Which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proves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60" name="Oval 159">
            <a:extLst>
              <a:ext uri="{FF2B5EF4-FFF2-40B4-BE49-F238E27FC236}">
                <a16:creationId xmlns:a16="http://schemas.microsoft.com/office/drawing/2014/main" id="{E95C0029-9729-408B-9774-2D93D7CA1656}"/>
              </a:ext>
            </a:extLst>
          </p:cNvPr>
          <p:cNvSpPr/>
          <p:nvPr/>
        </p:nvSpPr>
        <p:spPr>
          <a:xfrm>
            <a:off x="7364506" y="2450106"/>
            <a:ext cx="1328991"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1" name="Oval 160">
            <a:extLst>
              <a:ext uri="{FF2B5EF4-FFF2-40B4-BE49-F238E27FC236}">
                <a16:creationId xmlns:a16="http://schemas.microsoft.com/office/drawing/2014/main" id="{FF47FF5E-F9A2-4A6D-A402-6313FBEA714D}"/>
              </a:ext>
            </a:extLst>
          </p:cNvPr>
          <p:cNvSpPr/>
          <p:nvPr/>
        </p:nvSpPr>
        <p:spPr>
          <a:xfrm>
            <a:off x="6631244" y="1161930"/>
            <a:ext cx="1936748"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2" name="AutoShape 46">
            <a:extLst>
              <a:ext uri="{FF2B5EF4-FFF2-40B4-BE49-F238E27FC236}">
                <a16:creationId xmlns:a16="http://schemas.microsoft.com/office/drawing/2014/main" id="{3913519E-BBE7-4346-9791-02D2319DF62B}"/>
              </a:ext>
            </a:extLst>
          </p:cNvPr>
          <p:cNvSpPr>
            <a:spLocks noChangeArrowheads="1"/>
          </p:cNvSpPr>
          <p:nvPr/>
        </p:nvSpPr>
        <p:spPr bwMode="auto">
          <a:xfrm>
            <a:off x="990600" y="1295400"/>
            <a:ext cx="3565299" cy="1296293"/>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prove that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with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adversary’s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choices </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formula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a:t>
            </a:r>
          </a:p>
        </p:txBody>
      </p:sp>
      <p:grpSp>
        <p:nvGrpSpPr>
          <p:cNvPr id="178" name="Group 26">
            <a:extLst>
              <a:ext uri="{FF2B5EF4-FFF2-40B4-BE49-F238E27FC236}">
                <a16:creationId xmlns:a16="http://schemas.microsoft.com/office/drawing/2014/main" id="{E58E354F-4EFC-418F-AAF8-D5361953EAE8}"/>
              </a:ext>
            </a:extLst>
          </p:cNvPr>
          <p:cNvGrpSpPr>
            <a:grpSpLocks/>
          </p:cNvGrpSpPr>
          <p:nvPr/>
        </p:nvGrpSpPr>
        <p:grpSpPr bwMode="auto">
          <a:xfrm flipH="1">
            <a:off x="304800" y="1326417"/>
            <a:ext cx="519029" cy="1271938"/>
            <a:chOff x="2308" y="1513"/>
            <a:chExt cx="1162" cy="2570"/>
          </a:xfrm>
        </p:grpSpPr>
        <p:grpSp>
          <p:nvGrpSpPr>
            <p:cNvPr id="179" name="Group 27">
              <a:extLst>
                <a:ext uri="{FF2B5EF4-FFF2-40B4-BE49-F238E27FC236}">
                  <a16:creationId xmlns:a16="http://schemas.microsoft.com/office/drawing/2014/main" id="{25FB5DE3-064C-4281-9454-398937C63F81}"/>
                </a:ext>
              </a:extLst>
            </p:cNvPr>
            <p:cNvGrpSpPr>
              <a:grpSpLocks/>
            </p:cNvGrpSpPr>
            <p:nvPr/>
          </p:nvGrpSpPr>
          <p:grpSpPr bwMode="auto">
            <a:xfrm>
              <a:off x="2308" y="1740"/>
              <a:ext cx="957" cy="2343"/>
              <a:chOff x="2308" y="1740"/>
              <a:chExt cx="957" cy="2343"/>
            </a:xfrm>
          </p:grpSpPr>
          <p:sp>
            <p:nvSpPr>
              <p:cNvPr id="187" name="Freeform 28">
                <a:extLst>
                  <a:ext uri="{FF2B5EF4-FFF2-40B4-BE49-F238E27FC236}">
                    <a16:creationId xmlns:a16="http://schemas.microsoft.com/office/drawing/2014/main" id="{B3D16E98-9687-4386-B7F8-1775BA741A5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29">
                <a:extLst>
                  <a:ext uri="{FF2B5EF4-FFF2-40B4-BE49-F238E27FC236}">
                    <a16:creationId xmlns:a16="http://schemas.microsoft.com/office/drawing/2014/main" id="{9D2A6C28-641E-4A60-83D2-B7D52B38968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30">
                <a:extLst>
                  <a:ext uri="{FF2B5EF4-FFF2-40B4-BE49-F238E27FC236}">
                    <a16:creationId xmlns:a16="http://schemas.microsoft.com/office/drawing/2014/main" id="{D245E919-E317-49FC-B636-03A3365EA53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31">
                <a:extLst>
                  <a:ext uri="{FF2B5EF4-FFF2-40B4-BE49-F238E27FC236}">
                    <a16:creationId xmlns:a16="http://schemas.microsoft.com/office/drawing/2014/main" id="{03D95371-A954-403F-ACEC-0357BDE79BC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32">
                <a:extLst>
                  <a:ext uri="{FF2B5EF4-FFF2-40B4-BE49-F238E27FC236}">
                    <a16:creationId xmlns:a16="http://schemas.microsoft.com/office/drawing/2014/main" id="{6718C863-9595-43B9-BCA2-BD34D41F0C6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2" name="Freeform 33">
                <a:extLst>
                  <a:ext uri="{FF2B5EF4-FFF2-40B4-BE49-F238E27FC236}">
                    <a16:creationId xmlns:a16="http://schemas.microsoft.com/office/drawing/2014/main" id="{B23F25BE-46F0-4B79-BAFD-82E04A2C889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80" name="Freeform 34">
              <a:extLst>
                <a:ext uri="{FF2B5EF4-FFF2-40B4-BE49-F238E27FC236}">
                  <a16:creationId xmlns:a16="http://schemas.microsoft.com/office/drawing/2014/main" id="{3B83DD93-D56F-46A2-B287-401A0D05D7B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5">
              <a:extLst>
                <a:ext uri="{FF2B5EF4-FFF2-40B4-BE49-F238E27FC236}">
                  <a16:creationId xmlns:a16="http://schemas.microsoft.com/office/drawing/2014/main" id="{B928D22F-B4D1-4376-AA8C-5C292E1DA06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Oval 36">
              <a:extLst>
                <a:ext uri="{FF2B5EF4-FFF2-40B4-BE49-F238E27FC236}">
                  <a16:creationId xmlns:a16="http://schemas.microsoft.com/office/drawing/2014/main" id="{E489640B-4DB0-4D10-8FE6-0F0CAA95A03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Oval 37">
              <a:extLst>
                <a:ext uri="{FF2B5EF4-FFF2-40B4-BE49-F238E27FC236}">
                  <a16:creationId xmlns:a16="http://schemas.microsoft.com/office/drawing/2014/main" id="{D4F4132F-BB56-4A78-B845-5EB139DD806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Oval 38">
              <a:extLst>
                <a:ext uri="{FF2B5EF4-FFF2-40B4-BE49-F238E27FC236}">
                  <a16:creationId xmlns:a16="http://schemas.microsoft.com/office/drawing/2014/main" id="{15D07C3E-E5ED-429D-8D58-334E10FC58D4}"/>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Oval 39">
              <a:extLst>
                <a:ext uri="{FF2B5EF4-FFF2-40B4-BE49-F238E27FC236}">
                  <a16:creationId xmlns:a16="http://schemas.microsoft.com/office/drawing/2014/main" id="{7F020DE2-05B6-493F-90DB-74F223B8FD85}"/>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Oval 40">
              <a:extLst>
                <a:ext uri="{FF2B5EF4-FFF2-40B4-BE49-F238E27FC236}">
                  <a16:creationId xmlns:a16="http://schemas.microsoft.com/office/drawing/2014/main" id="{CE7BDC10-5189-4600-A96D-FA31751E0A2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3" name="Oval 192">
            <a:extLst>
              <a:ext uri="{FF2B5EF4-FFF2-40B4-BE49-F238E27FC236}">
                <a16:creationId xmlns:a16="http://schemas.microsoft.com/office/drawing/2014/main" id="{5057ABE8-6870-4749-AC1B-DC9DBF9FF182}"/>
              </a:ext>
            </a:extLst>
          </p:cNvPr>
          <p:cNvSpPr/>
          <p:nvPr/>
        </p:nvSpPr>
        <p:spPr>
          <a:xfrm>
            <a:off x="6631244" y="1177118"/>
            <a:ext cx="1909853"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4" name="Text Box 3">
            <a:extLst>
              <a:ext uri="{FF2B5EF4-FFF2-40B4-BE49-F238E27FC236}">
                <a16:creationId xmlns:a16="http://schemas.microsoft.com/office/drawing/2014/main" id="{CA3A4262-4E94-456A-B114-C947B16B1E44}"/>
              </a:ext>
            </a:extLst>
          </p:cNvPr>
          <p:cNvSpPr txBox="1">
            <a:spLocks noChangeArrowheads="1"/>
          </p:cNvSpPr>
          <p:nvPr/>
        </p:nvSpPr>
        <p:spPr bwMode="auto">
          <a:xfrm>
            <a:off x="7114240" y="3879994"/>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sp>
        <p:nvSpPr>
          <p:cNvPr id="195" name="AutoShape 38">
            <a:extLst>
              <a:ext uri="{FF2B5EF4-FFF2-40B4-BE49-F238E27FC236}">
                <a16:creationId xmlns:a16="http://schemas.microsoft.com/office/drawing/2014/main" id="{EE070586-CE04-4A7E-8057-A2E13175E550}"/>
              </a:ext>
            </a:extLst>
          </p:cNvPr>
          <p:cNvSpPr>
            <a:spLocks noChangeArrowheads="1"/>
          </p:cNvSpPr>
          <p:nvPr/>
        </p:nvSpPr>
        <p:spPr bwMode="auto">
          <a:xfrm>
            <a:off x="5638801" y="5304871"/>
            <a:ext cx="3235152" cy="464234"/>
          </a:xfrm>
          <a:prstGeom prst="wedgeRoundRectCallout">
            <a:avLst>
              <a:gd name="adj1" fmla="val -42367"/>
              <a:gd name="adj2" fmla="val -81006"/>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Knowing </a:t>
            </a:r>
            <a:r>
              <a:rPr kumimoji="0" lang="en-US"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might help.</a:t>
            </a:r>
          </a:p>
        </p:txBody>
      </p:sp>
      <p:sp>
        <p:nvSpPr>
          <p:cNvPr id="196" name="AutoShape 38">
            <a:extLst>
              <a:ext uri="{FF2B5EF4-FFF2-40B4-BE49-F238E27FC236}">
                <a16:creationId xmlns:a16="http://schemas.microsoft.com/office/drawing/2014/main" id="{ACB74189-8E1B-48C2-9AFD-6B226D438EB3}"/>
              </a:ext>
            </a:extLst>
          </p:cNvPr>
          <p:cNvSpPr>
            <a:spLocks noChangeArrowheads="1"/>
          </p:cNvSpPr>
          <p:nvPr/>
        </p:nvSpPr>
        <p:spPr bwMode="auto">
          <a:xfrm>
            <a:off x="5791201" y="5784166"/>
            <a:ext cx="3235152" cy="464234"/>
          </a:xfrm>
          <a:prstGeom prst="wedgeRoundRectCallout">
            <a:avLst>
              <a:gd name="adj1" fmla="val -14933"/>
              <a:gd name="adj2" fmla="val -199767"/>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B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might help.</a:t>
            </a:r>
          </a:p>
        </p:txBody>
      </p:sp>
      <p:sp>
        <p:nvSpPr>
          <p:cNvPr id="197" name="Oval 196">
            <a:extLst>
              <a:ext uri="{FF2B5EF4-FFF2-40B4-BE49-F238E27FC236}">
                <a16:creationId xmlns:a16="http://schemas.microsoft.com/office/drawing/2014/main" id="{E7111303-9669-4DD8-9D20-951BD73E3D45}"/>
              </a:ext>
            </a:extLst>
          </p:cNvPr>
          <p:cNvSpPr/>
          <p:nvPr/>
        </p:nvSpPr>
        <p:spPr>
          <a:xfrm>
            <a:off x="7086600" y="3844118"/>
            <a:ext cx="450062"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8" name="Oval 197">
            <a:extLst>
              <a:ext uri="{FF2B5EF4-FFF2-40B4-BE49-F238E27FC236}">
                <a16:creationId xmlns:a16="http://schemas.microsoft.com/office/drawing/2014/main" id="{6B325E2B-5FBF-4748-BC03-4F99D2BB8F8D}"/>
              </a:ext>
            </a:extLst>
          </p:cNvPr>
          <p:cNvSpPr/>
          <p:nvPr/>
        </p:nvSpPr>
        <p:spPr>
          <a:xfrm>
            <a:off x="6324600" y="2526306"/>
            <a:ext cx="450062"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5" name="Text Box 44">
            <a:extLst>
              <a:ext uri="{FF2B5EF4-FFF2-40B4-BE49-F238E27FC236}">
                <a16:creationId xmlns:a16="http://schemas.microsoft.com/office/drawing/2014/main" id="{79777ED5-DBE4-4515-97F2-44FAA3A37264}"/>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83" name="Text Box 44">
            <a:extLst>
              <a:ext uri="{FF2B5EF4-FFF2-40B4-BE49-F238E27FC236}">
                <a16:creationId xmlns:a16="http://schemas.microsoft.com/office/drawing/2014/main" id="{D70C903F-7A96-44C6-BE95-0049375D9C3F}"/>
              </a:ext>
            </a:extLst>
          </p:cNvPr>
          <p:cNvSpPr txBox="1">
            <a:spLocks noChangeArrowheads="1"/>
          </p:cNvSpPr>
          <p:nvPr/>
        </p:nvSpPr>
        <p:spPr bwMode="auto">
          <a:xfrm>
            <a:off x="6629400" y="518212"/>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86" name="Oval 85">
            <a:extLst>
              <a:ext uri="{FF2B5EF4-FFF2-40B4-BE49-F238E27FC236}">
                <a16:creationId xmlns:a16="http://schemas.microsoft.com/office/drawing/2014/main" id="{6BF658FB-0ACE-4CD9-95A3-F1BA20C6FF24}"/>
              </a:ext>
            </a:extLst>
          </p:cNvPr>
          <p:cNvSpPr/>
          <p:nvPr/>
        </p:nvSpPr>
        <p:spPr>
          <a:xfrm>
            <a:off x="6553201" y="450977"/>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7" name="AutoShape 46">
            <a:extLst>
              <a:ext uri="{FF2B5EF4-FFF2-40B4-BE49-F238E27FC236}">
                <a16:creationId xmlns:a16="http://schemas.microsoft.com/office/drawing/2014/main" id="{D152AD2A-6989-422F-9852-F380F17AE68E}"/>
              </a:ext>
            </a:extLst>
          </p:cNvPr>
          <p:cNvSpPr>
            <a:spLocks noChangeArrowheads="1"/>
          </p:cNvSpPr>
          <p:nvPr/>
        </p:nvSpPr>
        <p:spPr bwMode="auto">
          <a:xfrm>
            <a:off x="7968381" y="6096000"/>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Oval 87">
            <a:extLst>
              <a:ext uri="{FF2B5EF4-FFF2-40B4-BE49-F238E27FC236}">
                <a16:creationId xmlns:a16="http://schemas.microsoft.com/office/drawing/2014/main" id="{4346A148-D056-437C-BEBF-12D9F392D4FE}"/>
              </a:ext>
            </a:extLst>
          </p:cNvPr>
          <p:cNvSpPr/>
          <p:nvPr/>
        </p:nvSpPr>
        <p:spPr>
          <a:xfrm>
            <a:off x="6534711" y="457449"/>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08908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0-#ppt_w/2"/>
                                          </p:val>
                                        </p:tav>
                                        <p:tav tm="100000">
                                          <p:val>
                                            <p:strVal val="#ppt_x"/>
                                          </p:val>
                                        </p:tav>
                                      </p:tavLst>
                                    </p:anim>
                                    <p:anim calcmode="lin" valueType="num">
                                      <p:cBhvr additive="base">
                                        <p:cTn id="8" dur="500" fill="hold"/>
                                        <p:tgtEl>
                                          <p:spTgt spid="16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2">
                                            <p:txEl>
                                              <p:pRg st="0" end="0"/>
                                            </p:txEl>
                                          </p:spTgt>
                                        </p:tgtEl>
                                        <p:attrNameLst>
                                          <p:attrName>style.visibility</p:attrName>
                                        </p:attrNameLst>
                                      </p:cBhvr>
                                      <p:to>
                                        <p:strVal val="visible"/>
                                      </p:to>
                                    </p:set>
                                    <p:anim calcmode="lin" valueType="num">
                                      <p:cBhvr additive="base">
                                        <p:cTn id="11" dur="500" fill="hold"/>
                                        <p:tgtEl>
                                          <p:spTgt spid="16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6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62">
                                            <p:txEl>
                                              <p:pRg st="1" end="1"/>
                                            </p:txEl>
                                          </p:spTgt>
                                        </p:tgtEl>
                                        <p:attrNameLst>
                                          <p:attrName>style.visibility</p:attrName>
                                        </p:attrNameLst>
                                      </p:cBhvr>
                                      <p:to>
                                        <p:strVal val="visible"/>
                                      </p:to>
                                    </p:set>
                                    <p:anim calcmode="lin" valueType="num">
                                      <p:cBhvr additive="base">
                                        <p:cTn id="15" dur="500" fill="hold"/>
                                        <p:tgtEl>
                                          <p:spTgt spid="162">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62">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78"/>
                                        </p:tgtEl>
                                        <p:attrNameLst>
                                          <p:attrName>style.visibility</p:attrName>
                                        </p:attrNameLst>
                                      </p:cBhvr>
                                      <p:to>
                                        <p:strVal val="visible"/>
                                      </p:to>
                                    </p:set>
                                    <p:anim calcmode="lin" valueType="num">
                                      <p:cBhvr additive="base">
                                        <p:cTn id="19" dur="500" fill="hold"/>
                                        <p:tgtEl>
                                          <p:spTgt spid="178"/>
                                        </p:tgtEl>
                                        <p:attrNameLst>
                                          <p:attrName>ppt_x</p:attrName>
                                        </p:attrNameLst>
                                      </p:cBhvr>
                                      <p:tavLst>
                                        <p:tav tm="0">
                                          <p:val>
                                            <p:strVal val="0-#ppt_w/2"/>
                                          </p:val>
                                        </p:tav>
                                        <p:tav tm="100000">
                                          <p:val>
                                            <p:strVal val="#ppt_x"/>
                                          </p:val>
                                        </p:tav>
                                      </p:tavLst>
                                    </p:anim>
                                    <p:anim calcmode="lin" valueType="num">
                                      <p:cBhvr additive="base">
                                        <p:cTn id="20" dur="500" fill="hold"/>
                                        <p:tgtEl>
                                          <p:spTgt spid="17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3"/>
                                        </p:tgtEl>
                                        <p:attrNameLst>
                                          <p:attrName>style.visibility</p:attrName>
                                        </p:attrNameLst>
                                      </p:cBhvr>
                                      <p:to>
                                        <p:strVal val="visible"/>
                                      </p:to>
                                    </p:set>
                                    <p:anim calcmode="lin" valueType="num">
                                      <p:cBhvr additive="base">
                                        <p:cTn id="23" dur="500" fill="hold"/>
                                        <p:tgtEl>
                                          <p:spTgt spid="193"/>
                                        </p:tgtEl>
                                        <p:attrNameLst>
                                          <p:attrName>ppt_x</p:attrName>
                                        </p:attrNameLst>
                                      </p:cBhvr>
                                      <p:tavLst>
                                        <p:tav tm="0">
                                          <p:val>
                                            <p:strVal val="0-#ppt_w/2"/>
                                          </p:val>
                                        </p:tav>
                                        <p:tav tm="100000">
                                          <p:val>
                                            <p:strVal val="#ppt_x"/>
                                          </p:val>
                                        </p:tav>
                                      </p:tavLst>
                                    </p:anim>
                                    <p:anim calcmode="lin" valueType="num">
                                      <p:cBhvr additive="base">
                                        <p:cTn id="24" dur="500" fill="hold"/>
                                        <p:tgtEl>
                                          <p:spTgt spid="193"/>
                                        </p:tgtEl>
                                        <p:attrNameLst>
                                          <p:attrName>ppt_y</p:attrName>
                                        </p:attrNameLst>
                                      </p:cBhvr>
                                      <p:tavLst>
                                        <p:tav tm="0">
                                          <p:val>
                                            <p:strVal val="#ppt_y"/>
                                          </p:val>
                                        </p:tav>
                                        <p:tav tm="100000">
                                          <p:val>
                                            <p:strVal val="#ppt_y"/>
                                          </p:val>
                                        </p:tav>
                                      </p:tavLst>
                                    </p:anim>
                                  </p:childTnLst>
                                </p:cTn>
                              </p:par>
                              <p:par>
                                <p:cTn id="25" presetID="1" presetClass="exit" presetSubtype="0" fill="hold" grpId="0" nodeType="withEffect">
                                  <p:stCondLst>
                                    <p:cond delay="0"/>
                                  </p:stCondLst>
                                  <p:childTnLst>
                                    <p:set>
                                      <p:cBhvr>
                                        <p:cTn id="26" dur="1" fill="hold">
                                          <p:stCondLst>
                                            <p:cond delay="0"/>
                                          </p:stCondLst>
                                        </p:cTn>
                                        <p:tgtEl>
                                          <p:spTgt spid="8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additive="base">
                                        <p:cTn id="31" dur="500" fill="hold"/>
                                        <p:tgtEl>
                                          <p:spTgt spid="57"/>
                                        </p:tgtEl>
                                        <p:attrNameLst>
                                          <p:attrName>ppt_x</p:attrName>
                                        </p:attrNameLst>
                                      </p:cBhvr>
                                      <p:tavLst>
                                        <p:tav tm="0">
                                          <p:val>
                                            <p:strVal val="0-#ppt_w/2"/>
                                          </p:val>
                                        </p:tav>
                                        <p:tav tm="100000">
                                          <p:val>
                                            <p:strVal val="#ppt_x"/>
                                          </p:val>
                                        </p:tav>
                                      </p:tavLst>
                                    </p:anim>
                                    <p:anim calcmode="lin" valueType="num">
                                      <p:cBhvr additive="base">
                                        <p:cTn id="32" dur="500" fill="hold"/>
                                        <p:tgtEl>
                                          <p:spTgt spid="5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 calcmode="lin" valueType="num">
                                      <p:cBhvr additive="base">
                                        <p:cTn id="35" dur="500" fill="hold"/>
                                        <p:tgtEl>
                                          <p:spTgt spid="55"/>
                                        </p:tgtEl>
                                        <p:attrNameLst>
                                          <p:attrName>ppt_x</p:attrName>
                                        </p:attrNameLst>
                                      </p:cBhvr>
                                      <p:tavLst>
                                        <p:tav tm="0">
                                          <p:val>
                                            <p:strVal val="0-#ppt_w/2"/>
                                          </p:val>
                                        </p:tav>
                                        <p:tav tm="100000">
                                          <p:val>
                                            <p:strVal val="#ppt_x"/>
                                          </p:val>
                                        </p:tav>
                                      </p:tavLst>
                                    </p:anim>
                                    <p:anim calcmode="lin" valueType="num">
                                      <p:cBhvr additive="base">
                                        <p:cTn id="36" dur="500" fill="hold"/>
                                        <p:tgtEl>
                                          <p:spTgt spid="55"/>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193"/>
                                        </p:tgtEl>
                                        <p:attrNameLst>
                                          <p:attrName>style.visibility</p:attrName>
                                        </p:attrNameLst>
                                      </p:cBhvr>
                                      <p:to>
                                        <p:strVal val="hidden"/>
                                      </p:to>
                                    </p:set>
                                  </p:childTnLst>
                                </p:cTn>
                              </p:par>
                              <p:par>
                                <p:cTn id="39" presetID="2" presetClass="entr" presetSubtype="8"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additive="base">
                                        <p:cTn id="41" dur="500" fill="hold"/>
                                        <p:tgtEl>
                                          <p:spTgt spid="59"/>
                                        </p:tgtEl>
                                        <p:attrNameLst>
                                          <p:attrName>ppt_x</p:attrName>
                                        </p:attrNameLst>
                                      </p:cBhvr>
                                      <p:tavLst>
                                        <p:tav tm="0">
                                          <p:val>
                                            <p:strVal val="0-#ppt_w/2"/>
                                          </p:val>
                                        </p:tav>
                                        <p:tav tm="100000">
                                          <p:val>
                                            <p:strVal val="#ppt_x"/>
                                          </p:val>
                                        </p:tav>
                                      </p:tavLst>
                                    </p:anim>
                                    <p:anim calcmode="lin" valueType="num">
                                      <p:cBhvr additive="base">
                                        <p:cTn id="42" dur="500" fill="hold"/>
                                        <p:tgtEl>
                                          <p:spTgt spid="59"/>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59">
                                            <p:txEl>
                                              <p:pRg st="0" end="0"/>
                                            </p:txEl>
                                          </p:spTgt>
                                        </p:tgtEl>
                                        <p:attrNameLst>
                                          <p:attrName>style.visibility</p:attrName>
                                        </p:attrNameLst>
                                      </p:cBhvr>
                                      <p:to>
                                        <p:strVal val="visible"/>
                                      </p:to>
                                    </p:set>
                                    <p:anim calcmode="lin" valueType="num">
                                      <p:cBhvr additive="base">
                                        <p:cTn id="45"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9">
                                            <p:txEl>
                                              <p:pRg st="1" end="1"/>
                                            </p:txEl>
                                          </p:spTgt>
                                        </p:tgtEl>
                                        <p:attrNameLst>
                                          <p:attrName>style.visibility</p:attrName>
                                        </p:attrNameLst>
                                      </p:cBhvr>
                                      <p:to>
                                        <p:strVal val="visible"/>
                                      </p:to>
                                    </p:set>
                                    <p:anim calcmode="lin" valueType="num">
                                      <p:cBhvr additive="base">
                                        <p:cTn id="51" dur="500" fill="hold"/>
                                        <p:tgtEl>
                                          <p:spTgt spid="59">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500" fill="hold"/>
                                        <p:tgtEl>
                                          <p:spTgt spid="54"/>
                                        </p:tgtEl>
                                        <p:attrNameLst>
                                          <p:attrName>ppt_x</p:attrName>
                                        </p:attrNameLst>
                                      </p:cBhvr>
                                      <p:tavLst>
                                        <p:tav tm="0">
                                          <p:val>
                                            <p:strVal val="0-#ppt_w/2"/>
                                          </p:val>
                                        </p:tav>
                                        <p:tav tm="100000">
                                          <p:val>
                                            <p:strVal val="#ppt_x"/>
                                          </p:val>
                                        </p:tav>
                                      </p:tavLst>
                                    </p:anim>
                                    <p:anim calcmode="lin" valueType="num">
                                      <p:cBhvr additive="base">
                                        <p:cTn id="58" dur="500" fill="hold"/>
                                        <p:tgtEl>
                                          <p:spTgt spid="54"/>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55"/>
                                        </p:tgtEl>
                                        <p:attrNameLst>
                                          <p:attrName>style.visibility</p:attrName>
                                        </p:attrNameLst>
                                      </p:cBhvr>
                                      <p:to>
                                        <p:strVal val="hidden"/>
                                      </p:to>
                                    </p:set>
                                  </p:childTnLst>
                                </p:cTn>
                              </p:par>
                              <p:par>
                                <p:cTn id="61" presetID="2" presetClass="entr" presetSubtype="8" fill="hold" nodeType="withEffect">
                                  <p:stCondLst>
                                    <p:cond delay="0"/>
                                  </p:stCondLst>
                                  <p:childTnLst>
                                    <p:set>
                                      <p:cBhvr>
                                        <p:cTn id="62" dur="1" fill="hold">
                                          <p:stCondLst>
                                            <p:cond delay="0"/>
                                          </p:stCondLst>
                                        </p:cTn>
                                        <p:tgtEl>
                                          <p:spTgt spid="60"/>
                                        </p:tgtEl>
                                        <p:attrNameLst>
                                          <p:attrName>style.visibility</p:attrName>
                                        </p:attrNameLst>
                                      </p:cBhvr>
                                      <p:to>
                                        <p:strVal val="visible"/>
                                      </p:to>
                                    </p:set>
                                    <p:anim calcmode="lin" valueType="num">
                                      <p:cBhvr additive="base">
                                        <p:cTn id="63" dur="500" fill="hold"/>
                                        <p:tgtEl>
                                          <p:spTgt spid="60"/>
                                        </p:tgtEl>
                                        <p:attrNameLst>
                                          <p:attrName>ppt_x</p:attrName>
                                        </p:attrNameLst>
                                      </p:cBhvr>
                                      <p:tavLst>
                                        <p:tav tm="0">
                                          <p:val>
                                            <p:strVal val="0-#ppt_w/2"/>
                                          </p:val>
                                        </p:tav>
                                        <p:tav tm="100000">
                                          <p:val>
                                            <p:strVal val="#ppt_x"/>
                                          </p:val>
                                        </p:tav>
                                      </p:tavLst>
                                    </p:anim>
                                    <p:anim calcmode="lin" valueType="num">
                                      <p:cBhvr additive="base">
                                        <p:cTn id="64" dur="500" fill="hold"/>
                                        <p:tgtEl>
                                          <p:spTgt spid="60"/>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16"/>
                                        </p:tgtEl>
                                        <p:attrNameLst>
                                          <p:attrName>style.visibility</p:attrName>
                                        </p:attrNameLst>
                                      </p:cBhvr>
                                      <p:to>
                                        <p:strVal val="visible"/>
                                      </p:to>
                                    </p:set>
                                    <p:anim calcmode="lin" valueType="num">
                                      <p:cBhvr additive="base">
                                        <p:cTn id="67" dur="500" fill="hold"/>
                                        <p:tgtEl>
                                          <p:spTgt spid="116"/>
                                        </p:tgtEl>
                                        <p:attrNameLst>
                                          <p:attrName>ppt_x</p:attrName>
                                        </p:attrNameLst>
                                      </p:cBhvr>
                                      <p:tavLst>
                                        <p:tav tm="0">
                                          <p:val>
                                            <p:strVal val="0-#ppt_w/2"/>
                                          </p:val>
                                        </p:tav>
                                        <p:tav tm="100000">
                                          <p:val>
                                            <p:strVal val="#ppt_x"/>
                                          </p:val>
                                        </p:tav>
                                      </p:tavLst>
                                    </p:anim>
                                    <p:anim calcmode="lin" valueType="num">
                                      <p:cBhvr additive="base">
                                        <p:cTn id="68"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35"/>
                                        </p:tgtEl>
                                        <p:attrNameLst>
                                          <p:attrName>style.visibility</p:attrName>
                                        </p:attrNameLst>
                                      </p:cBhvr>
                                      <p:to>
                                        <p:strVal val="visible"/>
                                      </p:to>
                                    </p:set>
                                    <p:anim calcmode="lin" valueType="num">
                                      <p:cBhvr additive="base">
                                        <p:cTn id="73" dur="500" fill="hold"/>
                                        <p:tgtEl>
                                          <p:spTgt spid="135"/>
                                        </p:tgtEl>
                                        <p:attrNameLst>
                                          <p:attrName>ppt_x</p:attrName>
                                        </p:attrNameLst>
                                      </p:cBhvr>
                                      <p:tavLst>
                                        <p:tav tm="0">
                                          <p:val>
                                            <p:strVal val="0-#ppt_w/2"/>
                                          </p:val>
                                        </p:tav>
                                        <p:tav tm="100000">
                                          <p:val>
                                            <p:strVal val="#ppt_x"/>
                                          </p:val>
                                        </p:tav>
                                      </p:tavLst>
                                    </p:anim>
                                    <p:anim calcmode="lin" valueType="num">
                                      <p:cBhvr additive="base">
                                        <p:cTn id="74" dur="500" fill="hold"/>
                                        <p:tgtEl>
                                          <p:spTgt spid="135"/>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54"/>
                                        </p:tgtEl>
                                        <p:attrNameLst>
                                          <p:attrName>style.visibility</p:attrName>
                                        </p:attrNameLst>
                                      </p:cBhvr>
                                      <p:to>
                                        <p:strVal val="hidden"/>
                                      </p:to>
                                    </p:set>
                                  </p:childTnLst>
                                </p:cTn>
                              </p:par>
                              <p:par>
                                <p:cTn id="77" presetID="2" presetClass="entr" presetSubtype="8" fill="hold" nodeType="withEffect">
                                  <p:stCondLst>
                                    <p:cond delay="0"/>
                                  </p:stCondLst>
                                  <p:childTnLst>
                                    <p:set>
                                      <p:cBhvr>
                                        <p:cTn id="78" dur="1" fill="hold">
                                          <p:stCondLst>
                                            <p:cond delay="0"/>
                                          </p:stCondLst>
                                        </p:cTn>
                                        <p:tgtEl>
                                          <p:spTgt spid="117"/>
                                        </p:tgtEl>
                                        <p:attrNameLst>
                                          <p:attrName>style.visibility</p:attrName>
                                        </p:attrNameLst>
                                      </p:cBhvr>
                                      <p:to>
                                        <p:strVal val="visible"/>
                                      </p:to>
                                    </p:set>
                                    <p:anim calcmode="lin" valueType="num">
                                      <p:cBhvr additive="base">
                                        <p:cTn id="79" dur="500" fill="hold"/>
                                        <p:tgtEl>
                                          <p:spTgt spid="117"/>
                                        </p:tgtEl>
                                        <p:attrNameLst>
                                          <p:attrName>ppt_x</p:attrName>
                                        </p:attrNameLst>
                                      </p:cBhvr>
                                      <p:tavLst>
                                        <p:tav tm="0">
                                          <p:val>
                                            <p:strVal val="0-#ppt_w/2"/>
                                          </p:val>
                                        </p:tav>
                                        <p:tav tm="100000">
                                          <p:val>
                                            <p:strVal val="#ppt_x"/>
                                          </p:val>
                                        </p:tav>
                                      </p:tavLst>
                                    </p:anim>
                                    <p:anim calcmode="lin" valueType="num">
                                      <p:cBhvr additive="base">
                                        <p:cTn id="80" dur="500" fill="hold"/>
                                        <p:tgtEl>
                                          <p:spTgt spid="117"/>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118"/>
                                        </p:tgtEl>
                                        <p:attrNameLst>
                                          <p:attrName>style.visibility</p:attrName>
                                        </p:attrNameLst>
                                      </p:cBhvr>
                                      <p:to>
                                        <p:strVal val="visible"/>
                                      </p:to>
                                    </p:set>
                                    <p:anim calcmode="lin" valueType="num">
                                      <p:cBhvr additive="base">
                                        <p:cTn id="83" dur="500" fill="hold"/>
                                        <p:tgtEl>
                                          <p:spTgt spid="118"/>
                                        </p:tgtEl>
                                        <p:attrNameLst>
                                          <p:attrName>ppt_x</p:attrName>
                                        </p:attrNameLst>
                                      </p:cBhvr>
                                      <p:tavLst>
                                        <p:tav tm="0">
                                          <p:val>
                                            <p:strVal val="0-#ppt_w/2"/>
                                          </p:val>
                                        </p:tav>
                                        <p:tav tm="100000">
                                          <p:val>
                                            <p:strVal val="#ppt_x"/>
                                          </p:val>
                                        </p:tav>
                                      </p:tavLst>
                                    </p:anim>
                                    <p:anim calcmode="lin" valueType="num">
                                      <p:cBhvr additive="base">
                                        <p:cTn id="84" dur="500" fill="hold"/>
                                        <p:tgtEl>
                                          <p:spTgt spid="118"/>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118">
                                            <p:txEl>
                                              <p:pRg st="0" end="0"/>
                                            </p:txEl>
                                          </p:spTgt>
                                        </p:tgtEl>
                                        <p:attrNameLst>
                                          <p:attrName>style.visibility</p:attrName>
                                        </p:attrNameLst>
                                      </p:cBhvr>
                                      <p:to>
                                        <p:strVal val="visible"/>
                                      </p:to>
                                    </p:set>
                                    <p:anim calcmode="lin" valueType="num">
                                      <p:cBhvr additive="base">
                                        <p:cTn id="87" dur="500" fill="hold"/>
                                        <p:tgtEl>
                                          <p:spTgt spid="118">
                                            <p:txEl>
                                              <p:pRg st="0" end="0"/>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118">
                                            <p:txEl>
                                              <p:pRg st="1" end="1"/>
                                            </p:txEl>
                                          </p:spTgt>
                                        </p:tgtEl>
                                        <p:attrNameLst>
                                          <p:attrName>style.visibility</p:attrName>
                                        </p:attrNameLst>
                                      </p:cBhvr>
                                      <p:to>
                                        <p:strVal val="visible"/>
                                      </p:to>
                                    </p:set>
                                    <p:anim calcmode="lin" valueType="num">
                                      <p:cBhvr additive="base">
                                        <p:cTn id="93" dur="500" fill="hold"/>
                                        <p:tgtEl>
                                          <p:spTgt spid="118">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119"/>
                                        </p:tgtEl>
                                        <p:attrNameLst>
                                          <p:attrName>style.visibility</p:attrName>
                                        </p:attrNameLst>
                                      </p:cBhvr>
                                      <p:to>
                                        <p:strVal val="visible"/>
                                      </p:to>
                                    </p:set>
                                    <p:anim calcmode="lin" valueType="num">
                                      <p:cBhvr additive="base">
                                        <p:cTn id="99" dur="500" fill="hold"/>
                                        <p:tgtEl>
                                          <p:spTgt spid="119"/>
                                        </p:tgtEl>
                                        <p:attrNameLst>
                                          <p:attrName>ppt_x</p:attrName>
                                        </p:attrNameLst>
                                      </p:cBhvr>
                                      <p:tavLst>
                                        <p:tav tm="0">
                                          <p:val>
                                            <p:strVal val="0-#ppt_w/2"/>
                                          </p:val>
                                        </p:tav>
                                        <p:tav tm="100000">
                                          <p:val>
                                            <p:strVal val="#ppt_x"/>
                                          </p:val>
                                        </p:tav>
                                      </p:tavLst>
                                    </p:anim>
                                    <p:anim calcmode="lin" valueType="num">
                                      <p:cBhvr additive="base">
                                        <p:cTn id="100" dur="500" fill="hold"/>
                                        <p:tgtEl>
                                          <p:spTgt spid="119"/>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134"/>
                                        </p:tgtEl>
                                        <p:attrNameLst>
                                          <p:attrName>style.visibility</p:attrName>
                                        </p:attrNameLst>
                                      </p:cBhvr>
                                      <p:to>
                                        <p:strVal val="visible"/>
                                      </p:to>
                                    </p:set>
                                    <p:anim calcmode="lin" valueType="num">
                                      <p:cBhvr additive="base">
                                        <p:cTn id="103" dur="500" fill="hold"/>
                                        <p:tgtEl>
                                          <p:spTgt spid="134"/>
                                        </p:tgtEl>
                                        <p:attrNameLst>
                                          <p:attrName>ppt_x</p:attrName>
                                        </p:attrNameLst>
                                      </p:cBhvr>
                                      <p:tavLst>
                                        <p:tav tm="0">
                                          <p:val>
                                            <p:strVal val="0-#ppt_w/2"/>
                                          </p:val>
                                        </p:tav>
                                        <p:tav tm="100000">
                                          <p:val>
                                            <p:strVal val="#ppt_x"/>
                                          </p:val>
                                        </p:tav>
                                      </p:tavLst>
                                    </p:anim>
                                    <p:anim calcmode="lin" valueType="num">
                                      <p:cBhvr additive="base">
                                        <p:cTn id="104" dur="500" fill="hold"/>
                                        <p:tgtEl>
                                          <p:spTgt spid="134"/>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 calcmode="lin" valueType="num">
                                      <p:cBhvr additive="base">
                                        <p:cTn id="107" dur="500" fill="hold"/>
                                        <p:tgtEl>
                                          <p:spTgt spid="136"/>
                                        </p:tgtEl>
                                        <p:attrNameLst>
                                          <p:attrName>ppt_x</p:attrName>
                                        </p:attrNameLst>
                                      </p:cBhvr>
                                      <p:tavLst>
                                        <p:tav tm="0">
                                          <p:val>
                                            <p:strVal val="0-#ppt_w/2"/>
                                          </p:val>
                                        </p:tav>
                                        <p:tav tm="100000">
                                          <p:val>
                                            <p:strVal val="#ppt_x"/>
                                          </p:val>
                                        </p:tav>
                                      </p:tavLst>
                                    </p:anim>
                                    <p:anim calcmode="lin" valueType="num">
                                      <p:cBhvr additive="base">
                                        <p:cTn id="108" dur="500" fill="hold"/>
                                        <p:tgtEl>
                                          <p:spTgt spid="136"/>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135"/>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95"/>
                                        </p:tgtEl>
                                        <p:attrNameLst>
                                          <p:attrName>style.visibility</p:attrName>
                                        </p:attrNameLst>
                                      </p:cBhvr>
                                      <p:to>
                                        <p:strVal val="visible"/>
                                      </p:to>
                                    </p:set>
                                    <p:anim calcmode="lin" valueType="num">
                                      <p:cBhvr additive="base">
                                        <p:cTn id="115" dur="500" fill="hold"/>
                                        <p:tgtEl>
                                          <p:spTgt spid="195"/>
                                        </p:tgtEl>
                                        <p:attrNameLst>
                                          <p:attrName>ppt_x</p:attrName>
                                        </p:attrNameLst>
                                      </p:cBhvr>
                                      <p:tavLst>
                                        <p:tav tm="0">
                                          <p:val>
                                            <p:strVal val="0-#ppt_w/2"/>
                                          </p:val>
                                        </p:tav>
                                        <p:tav tm="100000">
                                          <p:val>
                                            <p:strVal val="#ppt_x"/>
                                          </p:val>
                                        </p:tav>
                                      </p:tavLst>
                                    </p:anim>
                                    <p:anim calcmode="lin" valueType="num">
                                      <p:cBhvr additive="base">
                                        <p:cTn id="116" dur="500" fill="hold"/>
                                        <p:tgtEl>
                                          <p:spTgt spid="195"/>
                                        </p:tgtEl>
                                        <p:attrNameLst>
                                          <p:attrName>ppt_y</p:attrName>
                                        </p:attrNameLst>
                                      </p:cBhvr>
                                      <p:tavLst>
                                        <p:tav tm="0">
                                          <p:val>
                                            <p:strVal val="#ppt_y"/>
                                          </p:val>
                                        </p:tav>
                                        <p:tav tm="100000">
                                          <p:val>
                                            <p:strVal val="#ppt_y"/>
                                          </p:val>
                                        </p:tav>
                                      </p:tavLst>
                                    </p:anim>
                                  </p:childTnLst>
                                </p:cTn>
                              </p:par>
                              <p:par>
                                <p:cTn id="117" presetID="2" presetClass="entr" presetSubtype="8" fill="hold" grpId="0" nodeType="withEffect">
                                  <p:stCondLst>
                                    <p:cond delay="0"/>
                                  </p:stCondLst>
                                  <p:childTnLst>
                                    <p:set>
                                      <p:cBhvr>
                                        <p:cTn id="118" dur="1" fill="hold">
                                          <p:stCondLst>
                                            <p:cond delay="0"/>
                                          </p:stCondLst>
                                        </p:cTn>
                                        <p:tgtEl>
                                          <p:spTgt spid="198"/>
                                        </p:tgtEl>
                                        <p:attrNameLst>
                                          <p:attrName>style.visibility</p:attrName>
                                        </p:attrNameLst>
                                      </p:cBhvr>
                                      <p:to>
                                        <p:strVal val="visible"/>
                                      </p:to>
                                    </p:set>
                                    <p:anim calcmode="lin" valueType="num">
                                      <p:cBhvr additive="base">
                                        <p:cTn id="119" dur="500" fill="hold"/>
                                        <p:tgtEl>
                                          <p:spTgt spid="198"/>
                                        </p:tgtEl>
                                        <p:attrNameLst>
                                          <p:attrName>ppt_x</p:attrName>
                                        </p:attrNameLst>
                                      </p:cBhvr>
                                      <p:tavLst>
                                        <p:tav tm="0">
                                          <p:val>
                                            <p:strVal val="0-#ppt_w/2"/>
                                          </p:val>
                                        </p:tav>
                                        <p:tav tm="100000">
                                          <p:val>
                                            <p:strVal val="#ppt_x"/>
                                          </p:val>
                                        </p:tav>
                                      </p:tavLst>
                                    </p:anim>
                                    <p:anim calcmode="lin" valueType="num">
                                      <p:cBhvr additive="base">
                                        <p:cTn id="120" dur="500" fill="hold"/>
                                        <p:tgtEl>
                                          <p:spTgt spid="198"/>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195">
                                            <p:txEl>
                                              <p:pRg st="0" end="0"/>
                                            </p:txEl>
                                          </p:spTgt>
                                        </p:tgtEl>
                                        <p:attrNameLst>
                                          <p:attrName>style.visibility</p:attrName>
                                        </p:attrNameLst>
                                      </p:cBhvr>
                                      <p:to>
                                        <p:strVal val="visible"/>
                                      </p:to>
                                    </p:set>
                                    <p:anim calcmode="lin" valueType="num">
                                      <p:cBhvr additive="base">
                                        <p:cTn id="123" dur="500" fill="hold"/>
                                        <p:tgtEl>
                                          <p:spTgt spid="195">
                                            <p:txEl>
                                              <p:pRg st="0" end="0"/>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19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196"/>
                                        </p:tgtEl>
                                        <p:attrNameLst>
                                          <p:attrName>style.visibility</p:attrName>
                                        </p:attrNameLst>
                                      </p:cBhvr>
                                      <p:to>
                                        <p:strVal val="visible"/>
                                      </p:to>
                                    </p:set>
                                    <p:anim calcmode="lin" valueType="num">
                                      <p:cBhvr additive="base">
                                        <p:cTn id="129" dur="500" fill="hold"/>
                                        <p:tgtEl>
                                          <p:spTgt spid="196"/>
                                        </p:tgtEl>
                                        <p:attrNameLst>
                                          <p:attrName>ppt_x</p:attrName>
                                        </p:attrNameLst>
                                      </p:cBhvr>
                                      <p:tavLst>
                                        <p:tav tm="0">
                                          <p:val>
                                            <p:strVal val="0-#ppt_w/2"/>
                                          </p:val>
                                        </p:tav>
                                        <p:tav tm="100000">
                                          <p:val>
                                            <p:strVal val="#ppt_x"/>
                                          </p:val>
                                        </p:tav>
                                      </p:tavLst>
                                    </p:anim>
                                    <p:anim calcmode="lin" valueType="num">
                                      <p:cBhvr additive="base">
                                        <p:cTn id="130" dur="500" fill="hold"/>
                                        <p:tgtEl>
                                          <p:spTgt spid="196"/>
                                        </p:tgtEl>
                                        <p:attrNameLst>
                                          <p:attrName>ppt_y</p:attrName>
                                        </p:attrNameLst>
                                      </p:cBhvr>
                                      <p:tavLst>
                                        <p:tav tm="0">
                                          <p:val>
                                            <p:strVal val="#ppt_y"/>
                                          </p:val>
                                        </p:tav>
                                        <p:tav tm="100000">
                                          <p:val>
                                            <p:strVal val="#ppt_y"/>
                                          </p:val>
                                        </p:tav>
                                      </p:tavLst>
                                    </p:anim>
                                  </p:childTnLst>
                                </p:cTn>
                              </p:par>
                              <p:par>
                                <p:cTn id="131" presetID="2" presetClass="entr" presetSubtype="8" fill="hold" nodeType="withEffect">
                                  <p:stCondLst>
                                    <p:cond delay="0"/>
                                  </p:stCondLst>
                                  <p:childTnLst>
                                    <p:set>
                                      <p:cBhvr>
                                        <p:cTn id="132" dur="1" fill="hold">
                                          <p:stCondLst>
                                            <p:cond delay="0"/>
                                          </p:stCondLst>
                                        </p:cTn>
                                        <p:tgtEl>
                                          <p:spTgt spid="196">
                                            <p:txEl>
                                              <p:pRg st="0" end="0"/>
                                            </p:txEl>
                                          </p:spTgt>
                                        </p:tgtEl>
                                        <p:attrNameLst>
                                          <p:attrName>style.visibility</p:attrName>
                                        </p:attrNameLst>
                                      </p:cBhvr>
                                      <p:to>
                                        <p:strVal val="visible"/>
                                      </p:to>
                                    </p:set>
                                    <p:anim calcmode="lin" valueType="num">
                                      <p:cBhvr additive="base">
                                        <p:cTn id="133" dur="500" fill="hold"/>
                                        <p:tgtEl>
                                          <p:spTgt spid="196">
                                            <p:txEl>
                                              <p:pRg st="0" end="0"/>
                                            </p:txEl>
                                          </p:spTgt>
                                        </p:tgtEl>
                                        <p:attrNameLst>
                                          <p:attrName>ppt_x</p:attrName>
                                        </p:attrNameLst>
                                      </p:cBhvr>
                                      <p:tavLst>
                                        <p:tav tm="0">
                                          <p:val>
                                            <p:strVal val="0-#ppt_w/2"/>
                                          </p:val>
                                        </p:tav>
                                        <p:tav tm="100000">
                                          <p:val>
                                            <p:strVal val="#ppt_x"/>
                                          </p:val>
                                        </p:tav>
                                      </p:tavLst>
                                    </p:anim>
                                    <p:anim calcmode="lin" valueType="num">
                                      <p:cBhvr additive="base">
                                        <p:cTn id="134" dur="500" fill="hold"/>
                                        <p:tgtEl>
                                          <p:spTgt spid="196">
                                            <p:txEl>
                                              <p:pRg st="0" end="0"/>
                                            </p:txEl>
                                          </p:spTgt>
                                        </p:tgtEl>
                                        <p:attrNameLst>
                                          <p:attrName>ppt_y</p:attrName>
                                        </p:attrNameLst>
                                      </p:cBhvr>
                                      <p:tavLst>
                                        <p:tav tm="0">
                                          <p:val>
                                            <p:strVal val="#ppt_y"/>
                                          </p:val>
                                        </p:tav>
                                        <p:tav tm="100000">
                                          <p:val>
                                            <p:strVal val="#ppt_y"/>
                                          </p:val>
                                        </p:tav>
                                      </p:tavLst>
                                    </p:anim>
                                  </p:childTnLst>
                                </p:cTn>
                              </p:par>
                              <p:par>
                                <p:cTn id="135" presetID="2" presetClass="entr" presetSubtype="8" fill="hold" grpId="0" nodeType="withEffect">
                                  <p:stCondLst>
                                    <p:cond delay="0"/>
                                  </p:stCondLst>
                                  <p:childTnLst>
                                    <p:set>
                                      <p:cBhvr>
                                        <p:cTn id="136" dur="1" fill="hold">
                                          <p:stCondLst>
                                            <p:cond delay="0"/>
                                          </p:stCondLst>
                                        </p:cTn>
                                        <p:tgtEl>
                                          <p:spTgt spid="197"/>
                                        </p:tgtEl>
                                        <p:attrNameLst>
                                          <p:attrName>style.visibility</p:attrName>
                                        </p:attrNameLst>
                                      </p:cBhvr>
                                      <p:to>
                                        <p:strVal val="visible"/>
                                      </p:to>
                                    </p:set>
                                    <p:anim calcmode="lin" valueType="num">
                                      <p:cBhvr additive="base">
                                        <p:cTn id="137" dur="500" fill="hold"/>
                                        <p:tgtEl>
                                          <p:spTgt spid="197"/>
                                        </p:tgtEl>
                                        <p:attrNameLst>
                                          <p:attrName>ppt_x</p:attrName>
                                        </p:attrNameLst>
                                      </p:cBhvr>
                                      <p:tavLst>
                                        <p:tav tm="0">
                                          <p:val>
                                            <p:strVal val="0-#ppt_w/2"/>
                                          </p:val>
                                        </p:tav>
                                        <p:tav tm="100000">
                                          <p:val>
                                            <p:strVal val="#ppt_x"/>
                                          </p:val>
                                        </p:tav>
                                      </p:tavLst>
                                    </p:anim>
                                    <p:anim calcmode="lin" valueType="num">
                                      <p:cBhvr additive="base">
                                        <p:cTn id="13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158"/>
                                        </p:tgtEl>
                                        <p:attrNameLst>
                                          <p:attrName>style.visibility</p:attrName>
                                        </p:attrNameLst>
                                      </p:cBhvr>
                                      <p:to>
                                        <p:strVal val="visible"/>
                                      </p:to>
                                    </p:set>
                                    <p:anim calcmode="lin" valueType="num">
                                      <p:cBhvr additive="base">
                                        <p:cTn id="143" dur="500" fill="hold"/>
                                        <p:tgtEl>
                                          <p:spTgt spid="158"/>
                                        </p:tgtEl>
                                        <p:attrNameLst>
                                          <p:attrName>ppt_x</p:attrName>
                                        </p:attrNameLst>
                                      </p:cBhvr>
                                      <p:tavLst>
                                        <p:tav tm="0">
                                          <p:val>
                                            <p:strVal val="0-#ppt_w/2"/>
                                          </p:val>
                                        </p:tav>
                                        <p:tav tm="100000">
                                          <p:val>
                                            <p:strVal val="#ppt_x"/>
                                          </p:val>
                                        </p:tav>
                                      </p:tavLst>
                                    </p:anim>
                                    <p:anim calcmode="lin" valueType="num">
                                      <p:cBhvr additive="base">
                                        <p:cTn id="144" dur="500" fill="hold"/>
                                        <p:tgtEl>
                                          <p:spTgt spid="158"/>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60"/>
                                        </p:tgtEl>
                                        <p:attrNameLst>
                                          <p:attrName>style.visibility</p:attrName>
                                        </p:attrNameLst>
                                      </p:cBhvr>
                                      <p:to>
                                        <p:strVal val="visible"/>
                                      </p:to>
                                    </p:set>
                                    <p:anim calcmode="lin" valueType="num">
                                      <p:cBhvr additive="base">
                                        <p:cTn id="147" dur="500" fill="hold"/>
                                        <p:tgtEl>
                                          <p:spTgt spid="160"/>
                                        </p:tgtEl>
                                        <p:attrNameLst>
                                          <p:attrName>ppt_x</p:attrName>
                                        </p:attrNameLst>
                                      </p:cBhvr>
                                      <p:tavLst>
                                        <p:tav tm="0">
                                          <p:val>
                                            <p:strVal val="0-#ppt_w/2"/>
                                          </p:val>
                                        </p:tav>
                                        <p:tav tm="100000">
                                          <p:val>
                                            <p:strVal val="#ppt_x"/>
                                          </p:val>
                                        </p:tav>
                                      </p:tavLst>
                                    </p:anim>
                                    <p:anim calcmode="lin" valueType="num">
                                      <p:cBhvr additive="base">
                                        <p:cTn id="148" dur="500" fill="hold"/>
                                        <p:tgtEl>
                                          <p:spTgt spid="160"/>
                                        </p:tgtEl>
                                        <p:attrNameLst>
                                          <p:attrName>ppt_y</p:attrName>
                                        </p:attrNameLst>
                                      </p:cBhvr>
                                      <p:tavLst>
                                        <p:tav tm="0">
                                          <p:val>
                                            <p:strVal val="#ppt_y"/>
                                          </p:val>
                                        </p:tav>
                                        <p:tav tm="100000">
                                          <p:val>
                                            <p:strVal val="#ppt_y"/>
                                          </p:val>
                                        </p:tav>
                                      </p:tavLst>
                                    </p:anim>
                                  </p:childTnLst>
                                </p:cTn>
                              </p:par>
                              <p:par>
                                <p:cTn id="149" presetID="1" presetClass="exit" presetSubtype="0" fill="hold" grpId="1" nodeType="withEffect">
                                  <p:stCondLst>
                                    <p:cond delay="0"/>
                                  </p:stCondLst>
                                  <p:childTnLst>
                                    <p:set>
                                      <p:cBhvr>
                                        <p:cTn id="150" dur="1" fill="hold">
                                          <p:stCondLst>
                                            <p:cond delay="0"/>
                                          </p:stCondLst>
                                        </p:cTn>
                                        <p:tgtEl>
                                          <p:spTgt spid="136"/>
                                        </p:tgtEl>
                                        <p:attrNameLst>
                                          <p:attrName>style.visibility</p:attrName>
                                        </p:attrNameLst>
                                      </p:cBhvr>
                                      <p:to>
                                        <p:strVal val="hidden"/>
                                      </p:to>
                                    </p:set>
                                  </p:childTnLst>
                                </p:cTn>
                              </p:par>
                              <p:par>
                                <p:cTn id="151" presetID="1" presetClass="exit" presetSubtype="0" fill="hold" grpId="1" nodeType="withEffect">
                                  <p:stCondLst>
                                    <p:cond delay="0"/>
                                  </p:stCondLst>
                                  <p:childTnLst>
                                    <p:set>
                                      <p:cBhvr>
                                        <p:cTn id="152" dur="1" fill="hold">
                                          <p:stCondLst>
                                            <p:cond delay="0"/>
                                          </p:stCondLst>
                                        </p:cTn>
                                        <p:tgtEl>
                                          <p:spTgt spid="197"/>
                                        </p:tgtEl>
                                        <p:attrNameLst>
                                          <p:attrName>style.visibility</p:attrName>
                                        </p:attrNameLst>
                                      </p:cBhvr>
                                      <p:to>
                                        <p:strVal val="hidden"/>
                                      </p:to>
                                    </p:set>
                                  </p:childTnLst>
                                </p:cTn>
                              </p:par>
                              <p:par>
                                <p:cTn id="153" presetID="1" presetClass="exit" presetSubtype="0" fill="hold" grpId="1" nodeType="withEffect">
                                  <p:stCondLst>
                                    <p:cond delay="0"/>
                                  </p:stCondLst>
                                  <p:childTnLst>
                                    <p:set>
                                      <p:cBhvr>
                                        <p:cTn id="154" dur="1" fill="hold">
                                          <p:stCondLst>
                                            <p:cond delay="0"/>
                                          </p:stCondLst>
                                        </p:cTn>
                                        <p:tgtEl>
                                          <p:spTgt spid="198"/>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159"/>
                                        </p:tgtEl>
                                        <p:attrNameLst>
                                          <p:attrName>style.visibility</p:attrName>
                                        </p:attrNameLst>
                                      </p:cBhvr>
                                      <p:to>
                                        <p:strVal val="visible"/>
                                      </p:to>
                                    </p:set>
                                    <p:anim calcmode="lin" valueType="num">
                                      <p:cBhvr additive="base">
                                        <p:cTn id="159" dur="500" fill="hold"/>
                                        <p:tgtEl>
                                          <p:spTgt spid="159"/>
                                        </p:tgtEl>
                                        <p:attrNameLst>
                                          <p:attrName>ppt_x</p:attrName>
                                        </p:attrNameLst>
                                      </p:cBhvr>
                                      <p:tavLst>
                                        <p:tav tm="0">
                                          <p:val>
                                            <p:strVal val="0-#ppt_w/2"/>
                                          </p:val>
                                        </p:tav>
                                        <p:tav tm="100000">
                                          <p:val>
                                            <p:strVal val="#ppt_x"/>
                                          </p:val>
                                        </p:tav>
                                      </p:tavLst>
                                    </p:anim>
                                    <p:anim calcmode="lin" valueType="num">
                                      <p:cBhvr additive="base">
                                        <p:cTn id="160" dur="500" fill="hold"/>
                                        <p:tgtEl>
                                          <p:spTgt spid="159"/>
                                        </p:tgtEl>
                                        <p:attrNameLst>
                                          <p:attrName>ppt_y</p:attrName>
                                        </p:attrNameLst>
                                      </p:cBhvr>
                                      <p:tavLst>
                                        <p:tav tm="0">
                                          <p:val>
                                            <p:strVal val="#ppt_y"/>
                                          </p:val>
                                        </p:tav>
                                        <p:tav tm="100000">
                                          <p:val>
                                            <p:strVal val="#ppt_y"/>
                                          </p:val>
                                        </p:tav>
                                      </p:tavLst>
                                    </p:anim>
                                  </p:childTnLst>
                                </p:cTn>
                              </p:par>
                              <p:par>
                                <p:cTn id="161" presetID="1" presetClass="exit" presetSubtype="0" fill="hold" grpId="1" nodeType="withEffect">
                                  <p:stCondLst>
                                    <p:cond delay="0"/>
                                  </p:stCondLst>
                                  <p:childTnLst>
                                    <p:set>
                                      <p:cBhvr>
                                        <p:cTn id="162" dur="1" fill="hold">
                                          <p:stCondLst>
                                            <p:cond delay="0"/>
                                          </p:stCondLst>
                                        </p:cTn>
                                        <p:tgtEl>
                                          <p:spTgt spid="160"/>
                                        </p:tgtEl>
                                        <p:attrNameLst>
                                          <p:attrName>style.visibility</p:attrName>
                                        </p:attrNameLst>
                                      </p:cBhvr>
                                      <p:to>
                                        <p:strVal val="hidden"/>
                                      </p:to>
                                    </p:set>
                                  </p:childTnLst>
                                </p:cTn>
                              </p:par>
                              <p:par>
                                <p:cTn id="163" presetID="2" presetClass="entr" presetSubtype="8" fill="hold" grpId="0" nodeType="withEffect">
                                  <p:stCondLst>
                                    <p:cond delay="0"/>
                                  </p:stCondLst>
                                  <p:childTnLst>
                                    <p:set>
                                      <p:cBhvr>
                                        <p:cTn id="164" dur="1" fill="hold">
                                          <p:stCondLst>
                                            <p:cond delay="0"/>
                                          </p:stCondLst>
                                        </p:cTn>
                                        <p:tgtEl>
                                          <p:spTgt spid="161"/>
                                        </p:tgtEl>
                                        <p:attrNameLst>
                                          <p:attrName>style.visibility</p:attrName>
                                        </p:attrNameLst>
                                      </p:cBhvr>
                                      <p:to>
                                        <p:strVal val="visible"/>
                                      </p:to>
                                    </p:set>
                                    <p:anim calcmode="lin" valueType="num">
                                      <p:cBhvr additive="base">
                                        <p:cTn id="165" dur="500" fill="hold"/>
                                        <p:tgtEl>
                                          <p:spTgt spid="161"/>
                                        </p:tgtEl>
                                        <p:attrNameLst>
                                          <p:attrName>ppt_x</p:attrName>
                                        </p:attrNameLst>
                                      </p:cBhvr>
                                      <p:tavLst>
                                        <p:tav tm="0">
                                          <p:val>
                                            <p:strVal val="0-#ppt_w/2"/>
                                          </p:val>
                                        </p:tav>
                                        <p:tav tm="100000">
                                          <p:val>
                                            <p:strVal val="#ppt_x"/>
                                          </p:val>
                                        </p:tav>
                                      </p:tavLst>
                                    </p:anim>
                                    <p:anim calcmode="lin" valueType="num">
                                      <p:cBhvr additive="base">
                                        <p:cTn id="166" dur="500" fill="hold"/>
                                        <p:tgtEl>
                                          <p:spTgt spid="161"/>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87"/>
                                        </p:tgtEl>
                                        <p:attrNameLst>
                                          <p:attrName>style.visibility</p:attrName>
                                        </p:attrNameLst>
                                      </p:cBhvr>
                                      <p:to>
                                        <p:strVal val="visible"/>
                                      </p:to>
                                    </p:set>
                                    <p:anim calcmode="lin" valueType="num">
                                      <p:cBhvr additive="base">
                                        <p:cTn id="171" dur="500" fill="hold"/>
                                        <p:tgtEl>
                                          <p:spTgt spid="87"/>
                                        </p:tgtEl>
                                        <p:attrNameLst>
                                          <p:attrName>ppt_x</p:attrName>
                                        </p:attrNameLst>
                                      </p:cBhvr>
                                      <p:tavLst>
                                        <p:tav tm="0">
                                          <p:val>
                                            <p:strVal val="0-#ppt_w/2"/>
                                          </p:val>
                                        </p:tav>
                                        <p:tav tm="100000">
                                          <p:val>
                                            <p:strVal val="#ppt_x"/>
                                          </p:val>
                                        </p:tav>
                                      </p:tavLst>
                                    </p:anim>
                                    <p:anim calcmode="lin" valueType="num">
                                      <p:cBhvr additive="base">
                                        <p:cTn id="172" dur="500" fill="hold"/>
                                        <p:tgtEl>
                                          <p:spTgt spid="87"/>
                                        </p:tgtEl>
                                        <p:attrNameLst>
                                          <p:attrName>ppt_y</p:attrName>
                                        </p:attrNameLst>
                                      </p:cBhvr>
                                      <p:tavLst>
                                        <p:tav tm="0">
                                          <p:val>
                                            <p:strVal val="#ppt_y"/>
                                          </p:val>
                                        </p:tav>
                                        <p:tav tm="100000">
                                          <p:val>
                                            <p:strVal val="#ppt_y"/>
                                          </p:val>
                                        </p:tav>
                                      </p:tavLst>
                                    </p:anim>
                                  </p:childTnLst>
                                </p:cTn>
                              </p:par>
                              <p:par>
                                <p:cTn id="173" presetID="2" presetClass="entr" presetSubtype="8" fill="hold" grpId="0" nodeType="withEffect">
                                  <p:stCondLst>
                                    <p:cond delay="0"/>
                                  </p:stCondLst>
                                  <p:childTnLst>
                                    <p:set>
                                      <p:cBhvr>
                                        <p:cTn id="174" dur="1" fill="hold">
                                          <p:stCondLst>
                                            <p:cond delay="0"/>
                                          </p:stCondLst>
                                        </p:cTn>
                                        <p:tgtEl>
                                          <p:spTgt spid="88"/>
                                        </p:tgtEl>
                                        <p:attrNameLst>
                                          <p:attrName>style.visibility</p:attrName>
                                        </p:attrNameLst>
                                      </p:cBhvr>
                                      <p:to>
                                        <p:strVal val="visible"/>
                                      </p:to>
                                    </p:set>
                                    <p:anim calcmode="lin" valueType="num">
                                      <p:cBhvr additive="base">
                                        <p:cTn id="175" dur="500" fill="hold"/>
                                        <p:tgtEl>
                                          <p:spTgt spid="88"/>
                                        </p:tgtEl>
                                        <p:attrNameLst>
                                          <p:attrName>ppt_x</p:attrName>
                                        </p:attrNameLst>
                                      </p:cBhvr>
                                      <p:tavLst>
                                        <p:tav tm="0">
                                          <p:val>
                                            <p:strVal val="0-#ppt_w/2"/>
                                          </p:val>
                                        </p:tav>
                                        <p:tav tm="100000">
                                          <p:val>
                                            <p:strVal val="#ppt_x"/>
                                          </p:val>
                                        </p:tav>
                                      </p:tavLst>
                                    </p:anim>
                                    <p:anim calcmode="lin" valueType="num">
                                      <p:cBhvr additive="base">
                                        <p:cTn id="176" dur="500" fill="hold"/>
                                        <p:tgtEl>
                                          <p:spTgt spid="88"/>
                                        </p:tgtEl>
                                        <p:attrNameLst>
                                          <p:attrName>ppt_y</p:attrName>
                                        </p:attrNameLst>
                                      </p:cBhvr>
                                      <p:tavLst>
                                        <p:tav tm="0">
                                          <p:val>
                                            <p:strVal val="#ppt_y"/>
                                          </p:val>
                                        </p:tav>
                                        <p:tav tm="100000">
                                          <p:val>
                                            <p:strVal val="#ppt_y"/>
                                          </p:val>
                                        </p:tav>
                                      </p:tavLst>
                                    </p:anim>
                                  </p:childTnLst>
                                </p:cTn>
                              </p:par>
                              <p:par>
                                <p:cTn id="177" presetID="1" presetClass="exit" presetSubtype="0" fill="hold" grpId="1" nodeType="withEffect">
                                  <p:stCondLst>
                                    <p:cond delay="0"/>
                                  </p:stCondLst>
                                  <p:childTnLst>
                                    <p:set>
                                      <p:cBhvr>
                                        <p:cTn id="178" dur="1" fill="hold">
                                          <p:stCondLst>
                                            <p:cond delay="0"/>
                                          </p:stCondLst>
                                        </p:cTn>
                                        <p:tgtEl>
                                          <p:spTgt spid="1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4" grpId="1" animBg="1"/>
      <p:bldP spid="55" grpId="0" animBg="1"/>
      <p:bldP spid="55" grpId="1" animBg="1"/>
      <p:bldP spid="59" grpId="0" animBg="1"/>
      <p:bldP spid="116" grpId="0" animBg="1"/>
      <p:bldP spid="118" grpId="0" animBg="1"/>
      <p:bldP spid="134" grpId="0" animBg="1"/>
      <p:bldP spid="135" grpId="0" animBg="1"/>
      <p:bldP spid="135" grpId="1" animBg="1"/>
      <p:bldP spid="136" grpId="0" animBg="1"/>
      <p:bldP spid="136" grpId="1" animBg="1"/>
      <p:bldP spid="158" grpId="0" animBg="1"/>
      <p:bldP spid="159" grpId="0" animBg="1"/>
      <p:bldP spid="160" grpId="0" animBg="1"/>
      <p:bldP spid="160" grpId="1" animBg="1"/>
      <p:bldP spid="161" grpId="0" animBg="1"/>
      <p:bldP spid="161" grpId="1" animBg="1"/>
      <p:bldP spid="162" grpId="0" animBg="1"/>
      <p:bldP spid="193" grpId="0" animBg="1"/>
      <p:bldP spid="193" grpId="1" animBg="1"/>
      <p:bldP spid="195" grpId="0" animBg="1"/>
      <p:bldP spid="196" grpId="0" animBg="1"/>
      <p:bldP spid="197" grpId="0" animBg="1"/>
      <p:bldP spid="197" grpId="1" animBg="1"/>
      <p:bldP spid="198" grpId="0" animBg="1"/>
      <p:bldP spid="198" grpId="1" animBg="1"/>
      <p:bldP spid="86" grpId="0" animBg="1"/>
      <p:bldP spid="87" grpId="0" animBg="1"/>
      <p:bldP spid="88"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43" name="Text Box 44">
            <a:extLst>
              <a:ext uri="{FF2B5EF4-FFF2-40B4-BE49-F238E27FC236}">
                <a16:creationId xmlns:a16="http://schemas.microsoft.com/office/drawing/2014/main" id="{EAD1FCB6-6785-4533-8C11-2E0BE36EDBF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9" name="Text Box 3">
            <a:extLst>
              <a:ext uri="{FF2B5EF4-FFF2-40B4-BE49-F238E27FC236}">
                <a16:creationId xmlns:a16="http://schemas.microsoft.com/office/drawing/2014/main" id="{D4819347-6493-43BA-9C13-87E4215C2F9D}"/>
              </a:ext>
            </a:extLst>
          </p:cNvPr>
          <p:cNvSpPr txBox="1">
            <a:spLocks noChangeArrowheads="1"/>
          </p:cNvSpPr>
          <p:nvPr/>
        </p:nvSpPr>
        <p:spPr bwMode="auto">
          <a:xfrm>
            <a:off x="6321613" y="1506088"/>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sp>
        <p:nvSpPr>
          <p:cNvPr id="50" name="Text Box 3">
            <a:extLst>
              <a:ext uri="{FF2B5EF4-FFF2-40B4-BE49-F238E27FC236}">
                <a16:creationId xmlns:a16="http://schemas.microsoft.com/office/drawing/2014/main" id="{4E5BB113-9EFD-4200-A5F0-3A46E79EE112}"/>
              </a:ext>
            </a:extLst>
          </p:cNvPr>
          <p:cNvSpPr txBox="1">
            <a:spLocks noChangeArrowheads="1"/>
          </p:cNvSpPr>
          <p:nvPr/>
        </p:nvSpPr>
        <p:spPr bwMode="auto">
          <a:xfrm>
            <a:off x="6361953" y="2559441"/>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Symbol" pitchFamily="18" charset="2"/>
                <a:ea typeface="+mn-ea"/>
                <a:cs typeface="+mn-cs"/>
                <a:sym typeface="Symbol" pitchFamily="18" charset="2"/>
              </a:rPr>
              <a:t>A</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6534711" y="1897460"/>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6" name="Text Box 44">
            <a:extLst>
              <a:ext uri="{FF2B5EF4-FFF2-40B4-BE49-F238E27FC236}">
                <a16:creationId xmlns:a16="http://schemas.microsoft.com/office/drawing/2014/main" id="{881E0C4D-FC2B-465F-ADA4-43D8DA4150A1}"/>
              </a:ext>
            </a:extLst>
          </p:cNvPr>
          <p:cNvSpPr txBox="1">
            <a:spLocks noChangeArrowheads="1"/>
          </p:cNvSpPr>
          <p:nvPr/>
        </p:nvSpPr>
        <p:spPr bwMode="auto">
          <a:xfrm>
            <a:off x="7441453" y="2513681"/>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525E31DD-C8CA-4E2A-A855-E8B6E787DDB2}"/>
              </a:ext>
            </a:extLst>
          </p:cNvPr>
          <p:cNvSpPr txBox="1">
            <a:spLocks noChangeArrowheads="1"/>
          </p:cNvSpPr>
          <p:nvPr/>
        </p:nvSpPr>
        <p:spPr bwMode="auto">
          <a:xfrm>
            <a:off x="6697274" y="1215190"/>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8" name="Text Box 3">
            <a:extLst>
              <a:ext uri="{FF2B5EF4-FFF2-40B4-BE49-F238E27FC236}">
                <a16:creationId xmlns:a16="http://schemas.microsoft.com/office/drawing/2014/main" id="{A00E7ED5-238D-493C-AA66-106CE659C44E}"/>
              </a:ext>
            </a:extLst>
          </p:cNvPr>
          <p:cNvSpPr txBox="1">
            <a:spLocks noChangeArrowheads="1"/>
          </p:cNvSpPr>
          <p:nvPr/>
        </p:nvSpPr>
        <p:spPr bwMode="auto">
          <a:xfrm>
            <a:off x="7073900" y="2828382"/>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Comic Sans MS" pitchFamily="66"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grpSp>
        <p:nvGrpSpPr>
          <p:cNvPr id="78" name="Group 77">
            <a:extLst>
              <a:ext uri="{FF2B5EF4-FFF2-40B4-BE49-F238E27FC236}">
                <a16:creationId xmlns:a16="http://schemas.microsoft.com/office/drawing/2014/main" id="{DC8B6C12-AB52-4AC5-BEE1-E81241CB2730}"/>
              </a:ext>
            </a:extLst>
          </p:cNvPr>
          <p:cNvGrpSpPr/>
          <p:nvPr/>
        </p:nvGrpSpPr>
        <p:grpSpPr>
          <a:xfrm>
            <a:off x="7286998" y="3219754"/>
            <a:ext cx="1433793" cy="640560"/>
            <a:chOff x="6865658" y="1377507"/>
            <a:chExt cx="1433793" cy="640560"/>
          </a:xfrm>
        </p:grpSpPr>
        <p:sp>
          <p:nvSpPr>
            <p:cNvPr id="79" name="Line 26">
              <a:extLst>
                <a:ext uri="{FF2B5EF4-FFF2-40B4-BE49-F238E27FC236}">
                  <a16:creationId xmlns:a16="http://schemas.microsoft.com/office/drawing/2014/main" id="{EAC4ED08-030F-4938-BCE6-2BB2302172EB}"/>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Line 28">
              <a:extLst>
                <a:ext uri="{FF2B5EF4-FFF2-40B4-BE49-F238E27FC236}">
                  <a16:creationId xmlns:a16="http://schemas.microsoft.com/office/drawing/2014/main" id="{336735F7-829B-462B-8B6E-4D5EFF43A55C}"/>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1" name="Text Box 44">
            <a:extLst>
              <a:ext uri="{FF2B5EF4-FFF2-40B4-BE49-F238E27FC236}">
                <a16:creationId xmlns:a16="http://schemas.microsoft.com/office/drawing/2014/main" id="{5E1AB6AF-1A10-4B50-8F11-DE02E71379C8}"/>
              </a:ext>
            </a:extLst>
          </p:cNvPr>
          <p:cNvSpPr txBox="1">
            <a:spLocks noChangeArrowheads="1"/>
          </p:cNvSpPr>
          <p:nvPr/>
        </p:nvSpPr>
        <p:spPr bwMode="auto">
          <a:xfrm>
            <a:off x="8467913" y="3825619"/>
            <a:ext cx="5270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57" name="Picture 2" descr="http://www.swordofthespirit.net/bulwark/mosesbush.gif">
            <a:extLst>
              <a:ext uri="{FF2B5EF4-FFF2-40B4-BE49-F238E27FC236}">
                <a16:creationId xmlns:a16="http://schemas.microsoft.com/office/drawing/2014/main" id="{210C77D8-20DA-47FD-BCDF-D198B9347F3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6195" y="2698589"/>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 name="Group 26">
            <a:extLst>
              <a:ext uri="{FF2B5EF4-FFF2-40B4-BE49-F238E27FC236}">
                <a16:creationId xmlns:a16="http://schemas.microsoft.com/office/drawing/2014/main" id="{958141CE-5B74-4F8F-A99E-F1EB1CEF1ADE}"/>
              </a:ext>
            </a:extLst>
          </p:cNvPr>
          <p:cNvGrpSpPr>
            <a:grpSpLocks/>
          </p:cNvGrpSpPr>
          <p:nvPr/>
        </p:nvGrpSpPr>
        <p:grpSpPr bwMode="auto">
          <a:xfrm flipH="1">
            <a:off x="820901" y="3416603"/>
            <a:ext cx="519029" cy="1271938"/>
            <a:chOff x="2308" y="1513"/>
            <a:chExt cx="1162" cy="2570"/>
          </a:xfrm>
        </p:grpSpPr>
        <p:grpSp>
          <p:nvGrpSpPr>
            <p:cNvPr id="61" name="Group 27">
              <a:extLst>
                <a:ext uri="{FF2B5EF4-FFF2-40B4-BE49-F238E27FC236}">
                  <a16:creationId xmlns:a16="http://schemas.microsoft.com/office/drawing/2014/main" id="{48B23885-B99D-45D6-9955-DF13B1216F23}"/>
                </a:ext>
              </a:extLst>
            </p:cNvPr>
            <p:cNvGrpSpPr>
              <a:grpSpLocks/>
            </p:cNvGrpSpPr>
            <p:nvPr/>
          </p:nvGrpSpPr>
          <p:grpSpPr bwMode="auto">
            <a:xfrm>
              <a:off x="2308" y="1740"/>
              <a:ext cx="957" cy="2343"/>
              <a:chOff x="2308" y="1740"/>
              <a:chExt cx="957" cy="2343"/>
            </a:xfrm>
          </p:grpSpPr>
          <p:sp>
            <p:nvSpPr>
              <p:cNvPr id="74" name="Freeform 28">
                <a:extLst>
                  <a:ext uri="{FF2B5EF4-FFF2-40B4-BE49-F238E27FC236}">
                    <a16:creationId xmlns:a16="http://schemas.microsoft.com/office/drawing/2014/main" id="{FA4AF5F5-8885-4837-85A9-7D2DF0F9331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29">
                <a:extLst>
                  <a:ext uri="{FF2B5EF4-FFF2-40B4-BE49-F238E27FC236}">
                    <a16:creationId xmlns:a16="http://schemas.microsoft.com/office/drawing/2014/main" id="{AF2C5BE3-6686-4143-AC0C-E811FBB1226E}"/>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30">
                <a:extLst>
                  <a:ext uri="{FF2B5EF4-FFF2-40B4-BE49-F238E27FC236}">
                    <a16:creationId xmlns:a16="http://schemas.microsoft.com/office/drawing/2014/main" id="{234728B4-791E-45F2-A4D0-9AAF6E07D1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31">
                <a:extLst>
                  <a:ext uri="{FF2B5EF4-FFF2-40B4-BE49-F238E27FC236}">
                    <a16:creationId xmlns:a16="http://schemas.microsoft.com/office/drawing/2014/main" id="{7A2894D7-EE45-4B26-BA42-E08DA1FFDFFB}"/>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2">
                <a:extLst>
                  <a:ext uri="{FF2B5EF4-FFF2-40B4-BE49-F238E27FC236}">
                    <a16:creationId xmlns:a16="http://schemas.microsoft.com/office/drawing/2014/main" id="{703DC31B-DEA0-480A-813E-0E638C00579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3">
                <a:extLst>
                  <a:ext uri="{FF2B5EF4-FFF2-40B4-BE49-F238E27FC236}">
                    <a16:creationId xmlns:a16="http://schemas.microsoft.com/office/drawing/2014/main" id="{CEB0E6A0-2103-4563-BC63-F312A4124AE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2" name="Freeform 34">
              <a:extLst>
                <a:ext uri="{FF2B5EF4-FFF2-40B4-BE49-F238E27FC236}">
                  <a16:creationId xmlns:a16="http://schemas.microsoft.com/office/drawing/2014/main" id="{09CC8E25-2721-4422-A6E8-48D041DF693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35">
              <a:extLst>
                <a:ext uri="{FF2B5EF4-FFF2-40B4-BE49-F238E27FC236}">
                  <a16:creationId xmlns:a16="http://schemas.microsoft.com/office/drawing/2014/main" id="{10C54DC6-5BA3-41E9-AD13-F84C46E057E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Oval 36">
              <a:extLst>
                <a:ext uri="{FF2B5EF4-FFF2-40B4-BE49-F238E27FC236}">
                  <a16:creationId xmlns:a16="http://schemas.microsoft.com/office/drawing/2014/main" id="{0F8E3DBD-95A1-4345-B0B9-4D98F7AF5CA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Oval 37">
              <a:extLst>
                <a:ext uri="{FF2B5EF4-FFF2-40B4-BE49-F238E27FC236}">
                  <a16:creationId xmlns:a16="http://schemas.microsoft.com/office/drawing/2014/main" id="{86BFBF13-131F-41F4-B1F3-4450E239B34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Oval 38">
              <a:extLst>
                <a:ext uri="{FF2B5EF4-FFF2-40B4-BE49-F238E27FC236}">
                  <a16:creationId xmlns:a16="http://schemas.microsoft.com/office/drawing/2014/main" id="{29D09C2C-F766-4587-BA9B-1B3C3F81CBB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39">
              <a:extLst>
                <a:ext uri="{FF2B5EF4-FFF2-40B4-BE49-F238E27FC236}">
                  <a16:creationId xmlns:a16="http://schemas.microsoft.com/office/drawing/2014/main" id="{241857C2-2447-4A5A-8AE5-8E9CC4CA027B}"/>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40">
              <a:extLst>
                <a:ext uri="{FF2B5EF4-FFF2-40B4-BE49-F238E27FC236}">
                  <a16:creationId xmlns:a16="http://schemas.microsoft.com/office/drawing/2014/main" id="{8DE0FA67-4E7D-4BAF-8FDE-9FCCE75C318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17" name="Picture 2" descr="http://www.swordofthespirit.net/bulwark/mosesbush.gif">
            <a:extLst>
              <a:ext uri="{FF2B5EF4-FFF2-40B4-BE49-F238E27FC236}">
                <a16:creationId xmlns:a16="http://schemas.microsoft.com/office/drawing/2014/main" id="{1992A8D6-81AF-4AAB-8DE2-93EA547F1A0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4267200"/>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9" name="Group 26">
            <a:extLst>
              <a:ext uri="{FF2B5EF4-FFF2-40B4-BE49-F238E27FC236}">
                <a16:creationId xmlns:a16="http://schemas.microsoft.com/office/drawing/2014/main" id="{B6154A36-6496-4D60-A038-AF68A9875D79}"/>
              </a:ext>
            </a:extLst>
          </p:cNvPr>
          <p:cNvGrpSpPr>
            <a:grpSpLocks/>
          </p:cNvGrpSpPr>
          <p:nvPr/>
        </p:nvGrpSpPr>
        <p:grpSpPr bwMode="auto">
          <a:xfrm flipH="1">
            <a:off x="1053169" y="4854388"/>
            <a:ext cx="519029" cy="1271938"/>
            <a:chOff x="2308" y="1513"/>
            <a:chExt cx="1162" cy="2570"/>
          </a:xfrm>
        </p:grpSpPr>
        <p:grpSp>
          <p:nvGrpSpPr>
            <p:cNvPr id="120" name="Group 27">
              <a:extLst>
                <a:ext uri="{FF2B5EF4-FFF2-40B4-BE49-F238E27FC236}">
                  <a16:creationId xmlns:a16="http://schemas.microsoft.com/office/drawing/2014/main" id="{A37E087B-3582-423D-AADF-E6E41302FB3F}"/>
                </a:ext>
              </a:extLst>
            </p:cNvPr>
            <p:cNvGrpSpPr>
              <a:grpSpLocks/>
            </p:cNvGrpSpPr>
            <p:nvPr/>
          </p:nvGrpSpPr>
          <p:grpSpPr bwMode="auto">
            <a:xfrm>
              <a:off x="2308" y="1740"/>
              <a:ext cx="957" cy="2343"/>
              <a:chOff x="2308" y="1740"/>
              <a:chExt cx="957" cy="2343"/>
            </a:xfrm>
          </p:grpSpPr>
          <p:sp>
            <p:nvSpPr>
              <p:cNvPr id="128" name="Freeform 28">
                <a:extLst>
                  <a:ext uri="{FF2B5EF4-FFF2-40B4-BE49-F238E27FC236}">
                    <a16:creationId xmlns:a16="http://schemas.microsoft.com/office/drawing/2014/main" id="{A3840ACA-6591-42F1-82C3-79720547B71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29">
                <a:extLst>
                  <a:ext uri="{FF2B5EF4-FFF2-40B4-BE49-F238E27FC236}">
                    <a16:creationId xmlns:a16="http://schemas.microsoft.com/office/drawing/2014/main" id="{B12482A1-93BD-442F-905F-4B980C67FD4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0">
                <a:extLst>
                  <a:ext uri="{FF2B5EF4-FFF2-40B4-BE49-F238E27FC236}">
                    <a16:creationId xmlns:a16="http://schemas.microsoft.com/office/drawing/2014/main" id="{FC847876-6C57-4789-B474-FE01BC5CA89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1">
                <a:extLst>
                  <a:ext uri="{FF2B5EF4-FFF2-40B4-BE49-F238E27FC236}">
                    <a16:creationId xmlns:a16="http://schemas.microsoft.com/office/drawing/2014/main" id="{56E9AF07-9149-4B0E-A960-84DE2C9D21DE}"/>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2">
                <a:extLst>
                  <a:ext uri="{FF2B5EF4-FFF2-40B4-BE49-F238E27FC236}">
                    <a16:creationId xmlns:a16="http://schemas.microsoft.com/office/drawing/2014/main" id="{A5CC048F-76F8-43ED-B03A-AB7FC187CFD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3">
                <a:extLst>
                  <a:ext uri="{FF2B5EF4-FFF2-40B4-BE49-F238E27FC236}">
                    <a16:creationId xmlns:a16="http://schemas.microsoft.com/office/drawing/2014/main" id="{412DC712-9924-41D5-A913-4F184A2E757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1" name="Freeform 34">
              <a:extLst>
                <a:ext uri="{FF2B5EF4-FFF2-40B4-BE49-F238E27FC236}">
                  <a16:creationId xmlns:a16="http://schemas.microsoft.com/office/drawing/2014/main" id="{CE9ED3EA-DB80-4E0C-B30F-C5124DE5429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5">
              <a:extLst>
                <a:ext uri="{FF2B5EF4-FFF2-40B4-BE49-F238E27FC236}">
                  <a16:creationId xmlns:a16="http://schemas.microsoft.com/office/drawing/2014/main" id="{894C90B5-FC79-435D-8C66-2C8B02D9A26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36">
              <a:extLst>
                <a:ext uri="{FF2B5EF4-FFF2-40B4-BE49-F238E27FC236}">
                  <a16:creationId xmlns:a16="http://schemas.microsoft.com/office/drawing/2014/main" id="{54AF4D12-71D9-45D1-81E5-5BC6F01584C6}"/>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Oval 37">
              <a:extLst>
                <a:ext uri="{FF2B5EF4-FFF2-40B4-BE49-F238E27FC236}">
                  <a16:creationId xmlns:a16="http://schemas.microsoft.com/office/drawing/2014/main" id="{7D056BD1-75EA-4F21-861E-D60EC7BE542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Oval 38">
              <a:extLst>
                <a:ext uri="{FF2B5EF4-FFF2-40B4-BE49-F238E27FC236}">
                  <a16:creationId xmlns:a16="http://schemas.microsoft.com/office/drawing/2014/main" id="{BFA963E7-801A-4DE9-873D-1FA3F17E597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Oval 39">
              <a:extLst>
                <a:ext uri="{FF2B5EF4-FFF2-40B4-BE49-F238E27FC236}">
                  <a16:creationId xmlns:a16="http://schemas.microsoft.com/office/drawing/2014/main" id="{17534556-F0DC-4BC7-A335-D8C6EC3004F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40">
              <a:extLst>
                <a:ext uri="{FF2B5EF4-FFF2-40B4-BE49-F238E27FC236}">
                  <a16:creationId xmlns:a16="http://schemas.microsoft.com/office/drawing/2014/main" id="{16DE6F6F-9078-4601-A036-58732FCC15D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78" name="Group 26">
            <a:extLst>
              <a:ext uri="{FF2B5EF4-FFF2-40B4-BE49-F238E27FC236}">
                <a16:creationId xmlns:a16="http://schemas.microsoft.com/office/drawing/2014/main" id="{E58E354F-4EFC-418F-AAF8-D5361953EAE8}"/>
              </a:ext>
            </a:extLst>
          </p:cNvPr>
          <p:cNvGrpSpPr>
            <a:grpSpLocks/>
          </p:cNvGrpSpPr>
          <p:nvPr/>
        </p:nvGrpSpPr>
        <p:grpSpPr bwMode="auto">
          <a:xfrm flipH="1">
            <a:off x="304800" y="1326417"/>
            <a:ext cx="519029" cy="1271938"/>
            <a:chOff x="2308" y="1513"/>
            <a:chExt cx="1162" cy="2570"/>
          </a:xfrm>
        </p:grpSpPr>
        <p:grpSp>
          <p:nvGrpSpPr>
            <p:cNvPr id="179" name="Group 27">
              <a:extLst>
                <a:ext uri="{FF2B5EF4-FFF2-40B4-BE49-F238E27FC236}">
                  <a16:creationId xmlns:a16="http://schemas.microsoft.com/office/drawing/2014/main" id="{25FB5DE3-064C-4281-9454-398937C63F81}"/>
                </a:ext>
              </a:extLst>
            </p:cNvPr>
            <p:cNvGrpSpPr>
              <a:grpSpLocks/>
            </p:cNvGrpSpPr>
            <p:nvPr/>
          </p:nvGrpSpPr>
          <p:grpSpPr bwMode="auto">
            <a:xfrm>
              <a:off x="2308" y="1740"/>
              <a:ext cx="957" cy="2343"/>
              <a:chOff x="2308" y="1740"/>
              <a:chExt cx="957" cy="2343"/>
            </a:xfrm>
          </p:grpSpPr>
          <p:sp>
            <p:nvSpPr>
              <p:cNvPr id="187" name="Freeform 28">
                <a:extLst>
                  <a:ext uri="{FF2B5EF4-FFF2-40B4-BE49-F238E27FC236}">
                    <a16:creationId xmlns:a16="http://schemas.microsoft.com/office/drawing/2014/main" id="{B3D16E98-9687-4386-B7F8-1775BA741A5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29">
                <a:extLst>
                  <a:ext uri="{FF2B5EF4-FFF2-40B4-BE49-F238E27FC236}">
                    <a16:creationId xmlns:a16="http://schemas.microsoft.com/office/drawing/2014/main" id="{9D2A6C28-641E-4A60-83D2-B7D52B38968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9" name="Freeform 30">
                <a:extLst>
                  <a:ext uri="{FF2B5EF4-FFF2-40B4-BE49-F238E27FC236}">
                    <a16:creationId xmlns:a16="http://schemas.microsoft.com/office/drawing/2014/main" id="{D245E919-E317-49FC-B636-03A3365EA53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0" name="Freeform 31">
                <a:extLst>
                  <a:ext uri="{FF2B5EF4-FFF2-40B4-BE49-F238E27FC236}">
                    <a16:creationId xmlns:a16="http://schemas.microsoft.com/office/drawing/2014/main" id="{03D95371-A954-403F-ACEC-0357BDE79BC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Freeform 32">
                <a:extLst>
                  <a:ext uri="{FF2B5EF4-FFF2-40B4-BE49-F238E27FC236}">
                    <a16:creationId xmlns:a16="http://schemas.microsoft.com/office/drawing/2014/main" id="{6718C863-9595-43B9-BCA2-BD34D41F0C6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2" name="Freeform 33">
                <a:extLst>
                  <a:ext uri="{FF2B5EF4-FFF2-40B4-BE49-F238E27FC236}">
                    <a16:creationId xmlns:a16="http://schemas.microsoft.com/office/drawing/2014/main" id="{B23F25BE-46F0-4B79-BAFD-82E04A2C889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80" name="Freeform 34">
              <a:extLst>
                <a:ext uri="{FF2B5EF4-FFF2-40B4-BE49-F238E27FC236}">
                  <a16:creationId xmlns:a16="http://schemas.microsoft.com/office/drawing/2014/main" id="{3B83DD93-D56F-46A2-B287-401A0D05D7B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Freeform 35">
              <a:extLst>
                <a:ext uri="{FF2B5EF4-FFF2-40B4-BE49-F238E27FC236}">
                  <a16:creationId xmlns:a16="http://schemas.microsoft.com/office/drawing/2014/main" id="{B928D22F-B4D1-4376-AA8C-5C292E1DA06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Oval 36">
              <a:extLst>
                <a:ext uri="{FF2B5EF4-FFF2-40B4-BE49-F238E27FC236}">
                  <a16:creationId xmlns:a16="http://schemas.microsoft.com/office/drawing/2014/main" id="{E489640B-4DB0-4D10-8FE6-0F0CAA95A03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Oval 37">
              <a:extLst>
                <a:ext uri="{FF2B5EF4-FFF2-40B4-BE49-F238E27FC236}">
                  <a16:creationId xmlns:a16="http://schemas.microsoft.com/office/drawing/2014/main" id="{D4F4132F-BB56-4A78-B845-5EB139DD806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Oval 38">
              <a:extLst>
                <a:ext uri="{FF2B5EF4-FFF2-40B4-BE49-F238E27FC236}">
                  <a16:creationId xmlns:a16="http://schemas.microsoft.com/office/drawing/2014/main" id="{15D07C3E-E5ED-429D-8D58-334E10FC58D4}"/>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Oval 39">
              <a:extLst>
                <a:ext uri="{FF2B5EF4-FFF2-40B4-BE49-F238E27FC236}">
                  <a16:creationId xmlns:a16="http://schemas.microsoft.com/office/drawing/2014/main" id="{7F020DE2-05B6-493F-90DB-74F223B8FD85}"/>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Oval 40">
              <a:extLst>
                <a:ext uri="{FF2B5EF4-FFF2-40B4-BE49-F238E27FC236}">
                  <a16:creationId xmlns:a16="http://schemas.microsoft.com/office/drawing/2014/main" id="{CE7BDC10-5189-4600-A96D-FA31751E0A2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4" name="Text Box 3">
            <a:extLst>
              <a:ext uri="{FF2B5EF4-FFF2-40B4-BE49-F238E27FC236}">
                <a16:creationId xmlns:a16="http://schemas.microsoft.com/office/drawing/2014/main" id="{CA3A4262-4E94-456A-B114-C947B16B1E44}"/>
              </a:ext>
            </a:extLst>
          </p:cNvPr>
          <p:cNvSpPr txBox="1">
            <a:spLocks noChangeArrowheads="1"/>
          </p:cNvSpPr>
          <p:nvPr/>
        </p:nvSpPr>
        <p:spPr bwMode="auto">
          <a:xfrm>
            <a:off x="7114240" y="3881735"/>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sym typeface="Symbol"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endParaRPr>
          </a:p>
        </p:txBody>
      </p:sp>
      <p:sp>
        <p:nvSpPr>
          <p:cNvPr id="83" name="AutoShape 35">
            <a:extLst>
              <a:ext uri="{FF2B5EF4-FFF2-40B4-BE49-F238E27FC236}">
                <a16:creationId xmlns:a16="http://schemas.microsoft.com/office/drawing/2014/main" id="{E52B1596-F7D7-4C8F-8738-0E49D7BCC71F}"/>
              </a:ext>
            </a:extLst>
          </p:cNvPr>
          <p:cNvSpPr>
            <a:spLocks noChangeArrowheads="1"/>
          </p:cNvSpPr>
          <p:nvPr/>
        </p:nvSpPr>
        <p:spPr bwMode="auto">
          <a:xfrm>
            <a:off x="2469906" y="2668424"/>
            <a:ext cx="3397494" cy="1299449"/>
          </a:xfrm>
          <a:prstGeom prst="wedgeRoundRectCallout">
            <a:avLst>
              <a:gd name="adj1" fmla="val 5961"/>
              <a:gd name="adj2" fmla="val 63837"/>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Are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these three provers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these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two oracles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same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different?</a:t>
            </a:r>
          </a:p>
        </p:txBody>
      </p:sp>
      <p:grpSp>
        <p:nvGrpSpPr>
          <p:cNvPr id="84" name="Group 29">
            <a:extLst>
              <a:ext uri="{FF2B5EF4-FFF2-40B4-BE49-F238E27FC236}">
                <a16:creationId xmlns:a16="http://schemas.microsoft.com/office/drawing/2014/main" id="{9469D91F-E712-458E-9D17-52E5F9D9EFA8}"/>
              </a:ext>
            </a:extLst>
          </p:cNvPr>
          <p:cNvGrpSpPr>
            <a:grpSpLocks/>
          </p:cNvGrpSpPr>
          <p:nvPr/>
        </p:nvGrpSpPr>
        <p:grpSpPr bwMode="auto">
          <a:xfrm>
            <a:off x="3556926" y="4022134"/>
            <a:ext cx="1223454" cy="1239990"/>
            <a:chOff x="2065" y="1551"/>
            <a:chExt cx="1628" cy="1988"/>
          </a:xfrm>
        </p:grpSpPr>
        <p:sp>
          <p:nvSpPr>
            <p:cNvPr id="85" name="Freeform 30">
              <a:extLst>
                <a:ext uri="{FF2B5EF4-FFF2-40B4-BE49-F238E27FC236}">
                  <a16:creationId xmlns:a16="http://schemas.microsoft.com/office/drawing/2014/main" id="{1AE64AEB-6ED2-47A4-85FE-E5D8775E8B0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1">
              <a:extLst>
                <a:ext uri="{FF2B5EF4-FFF2-40B4-BE49-F238E27FC236}">
                  <a16:creationId xmlns:a16="http://schemas.microsoft.com/office/drawing/2014/main" id="{0ADCAF0F-85E8-45B7-83A6-ACD222A1C2A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2">
              <a:extLst>
                <a:ext uri="{FF2B5EF4-FFF2-40B4-BE49-F238E27FC236}">
                  <a16:creationId xmlns:a16="http://schemas.microsoft.com/office/drawing/2014/main" id="{75DA4197-5FF5-4829-ACFE-A3D13C3508C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3">
              <a:extLst>
                <a:ext uri="{FF2B5EF4-FFF2-40B4-BE49-F238E27FC236}">
                  <a16:creationId xmlns:a16="http://schemas.microsoft.com/office/drawing/2014/main" id="{60A2F626-4F80-4EAF-8552-3DE8C621F43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4">
              <a:extLst>
                <a:ext uri="{FF2B5EF4-FFF2-40B4-BE49-F238E27FC236}">
                  <a16:creationId xmlns:a16="http://schemas.microsoft.com/office/drawing/2014/main" id="{159DA236-D163-43FC-9B42-1ABA813A76E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5">
              <a:extLst>
                <a:ext uri="{FF2B5EF4-FFF2-40B4-BE49-F238E27FC236}">
                  <a16:creationId xmlns:a16="http://schemas.microsoft.com/office/drawing/2014/main" id="{723140F1-7389-4D89-BE25-BF10CD02E2C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6">
              <a:extLst>
                <a:ext uri="{FF2B5EF4-FFF2-40B4-BE49-F238E27FC236}">
                  <a16:creationId xmlns:a16="http://schemas.microsoft.com/office/drawing/2014/main" id="{774AEA4D-177B-47F2-B33F-43DDE2AF115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7">
              <a:extLst>
                <a:ext uri="{FF2B5EF4-FFF2-40B4-BE49-F238E27FC236}">
                  <a16:creationId xmlns:a16="http://schemas.microsoft.com/office/drawing/2014/main" id="{DE554ACF-BCDF-45FC-B6BE-2A19184CD3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8">
              <a:extLst>
                <a:ext uri="{FF2B5EF4-FFF2-40B4-BE49-F238E27FC236}">
                  <a16:creationId xmlns:a16="http://schemas.microsoft.com/office/drawing/2014/main" id="{FB494358-B10E-4B7E-AC58-4513DFAC772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39">
              <a:extLst>
                <a:ext uri="{FF2B5EF4-FFF2-40B4-BE49-F238E27FC236}">
                  <a16:creationId xmlns:a16="http://schemas.microsoft.com/office/drawing/2014/main" id="{46502A8A-0729-4F16-8663-B8E9083E9F5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0">
              <a:extLst>
                <a:ext uri="{FF2B5EF4-FFF2-40B4-BE49-F238E27FC236}">
                  <a16:creationId xmlns:a16="http://schemas.microsoft.com/office/drawing/2014/main" id="{1086BA86-DA56-4C23-99B6-FDA40051B79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1">
              <a:extLst>
                <a:ext uri="{FF2B5EF4-FFF2-40B4-BE49-F238E27FC236}">
                  <a16:creationId xmlns:a16="http://schemas.microsoft.com/office/drawing/2014/main" id="{A762A1B2-D92F-4F31-869C-81BBEFFBF90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2">
              <a:extLst>
                <a:ext uri="{FF2B5EF4-FFF2-40B4-BE49-F238E27FC236}">
                  <a16:creationId xmlns:a16="http://schemas.microsoft.com/office/drawing/2014/main" id="{5486BEA1-520E-4F3F-889C-E386D372637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3">
              <a:extLst>
                <a:ext uri="{FF2B5EF4-FFF2-40B4-BE49-F238E27FC236}">
                  <a16:creationId xmlns:a16="http://schemas.microsoft.com/office/drawing/2014/main" id="{A701CB3B-17D7-47CA-B211-CED784B681D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4">
              <a:extLst>
                <a:ext uri="{FF2B5EF4-FFF2-40B4-BE49-F238E27FC236}">
                  <a16:creationId xmlns:a16="http://schemas.microsoft.com/office/drawing/2014/main" id="{D15B96B0-8663-4FF2-A1F1-5AF34328DCF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5">
              <a:extLst>
                <a:ext uri="{FF2B5EF4-FFF2-40B4-BE49-F238E27FC236}">
                  <a16:creationId xmlns:a16="http://schemas.microsoft.com/office/drawing/2014/main" id="{A3DCDFDF-8271-4F26-9062-F1FE5F7AA8B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46">
              <a:extLst>
                <a:ext uri="{FF2B5EF4-FFF2-40B4-BE49-F238E27FC236}">
                  <a16:creationId xmlns:a16="http://schemas.microsoft.com/office/drawing/2014/main" id="{276E05AC-D6C1-47F9-8CD5-E150102D60A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02" name="Picture 5" descr="j0116172">
            <a:extLst>
              <a:ext uri="{FF2B5EF4-FFF2-40B4-BE49-F238E27FC236}">
                <a16:creationId xmlns:a16="http://schemas.microsoft.com/office/drawing/2014/main" id="{E225DCFC-59A1-4119-9A30-B3A00323CE3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55389" y="5583558"/>
            <a:ext cx="910183" cy="123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AutoShape 8">
            <a:extLst>
              <a:ext uri="{FF2B5EF4-FFF2-40B4-BE49-F238E27FC236}">
                <a16:creationId xmlns:a16="http://schemas.microsoft.com/office/drawing/2014/main" id="{0463C064-8F23-4627-A1DC-0E24ABE7885B}"/>
              </a:ext>
            </a:extLst>
          </p:cNvPr>
          <p:cNvSpPr>
            <a:spLocks noChangeArrowheads="1"/>
          </p:cNvSpPr>
          <p:nvPr/>
        </p:nvSpPr>
        <p:spPr bwMode="auto">
          <a:xfrm>
            <a:off x="1833453" y="5480493"/>
            <a:ext cx="6174776" cy="417285"/>
          </a:xfrm>
          <a:prstGeom prst="wedgeRectCallout">
            <a:avLst>
              <a:gd name="adj1" fmla="val -54103"/>
              <a:gd name="adj2" fmla="val 19668"/>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ever best helps your story</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/understanding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5" name="Text Box 44">
            <a:extLst>
              <a:ext uri="{FF2B5EF4-FFF2-40B4-BE49-F238E27FC236}">
                <a16:creationId xmlns:a16="http://schemas.microsoft.com/office/drawing/2014/main" id="{DECE6166-8374-4BD4-B78D-A36F993D4839}"/>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7" name="Line 31">
            <a:extLst>
              <a:ext uri="{FF2B5EF4-FFF2-40B4-BE49-F238E27FC236}">
                <a16:creationId xmlns:a16="http://schemas.microsoft.com/office/drawing/2014/main" id="{B4CEFC53-8349-44EC-A539-7FEC55CF7DEC}"/>
              </a:ext>
            </a:extLst>
          </p:cNvPr>
          <p:cNvSpPr>
            <a:spLocks noChangeShapeType="1"/>
          </p:cNvSpPr>
          <p:nvPr/>
        </p:nvSpPr>
        <p:spPr bwMode="auto">
          <a:xfrm>
            <a:off x="7219090" y="98161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Text Box 44">
            <a:extLst>
              <a:ext uri="{FF2B5EF4-FFF2-40B4-BE49-F238E27FC236}">
                <a16:creationId xmlns:a16="http://schemas.microsoft.com/office/drawing/2014/main" id="{96D1859E-7EDE-4102-B1A3-442EA2A96312}"/>
              </a:ext>
            </a:extLst>
          </p:cNvPr>
          <p:cNvSpPr txBox="1">
            <a:spLocks noChangeArrowheads="1"/>
          </p:cNvSpPr>
          <p:nvPr/>
        </p:nvSpPr>
        <p:spPr bwMode="auto">
          <a:xfrm>
            <a:off x="6629400" y="519953"/>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Tree>
    <p:extLst>
      <p:ext uri="{BB962C8B-B14F-4D97-AF65-F5344CB8AC3E}">
        <p14:creationId xmlns:p14="http://schemas.microsoft.com/office/powerpoint/2010/main" val="998630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1+#ppt_w/2"/>
                                          </p:val>
                                        </p:tav>
                                        <p:tav tm="100000">
                                          <p:val>
                                            <p:strVal val="#ppt_x"/>
                                          </p:val>
                                        </p:tav>
                                      </p:tavLst>
                                    </p:anim>
                                    <p:anim calcmode="lin" valueType="num">
                                      <p:cBhvr additive="base">
                                        <p:cTn id="8" dur="500" fill="hold"/>
                                        <p:tgtEl>
                                          <p:spTgt spid="8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3">
                                            <p:txEl>
                                              <p:pRg st="0" end="0"/>
                                            </p:txEl>
                                          </p:spTgt>
                                        </p:tgtEl>
                                        <p:attrNameLst>
                                          <p:attrName>style.visibility</p:attrName>
                                        </p:attrNameLst>
                                      </p:cBhvr>
                                      <p:to>
                                        <p:strVal val="visible"/>
                                      </p:to>
                                    </p:set>
                                    <p:anim calcmode="lin" valueType="num">
                                      <p:cBhvr additive="base">
                                        <p:cTn id="11" dur="50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8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83">
                                            <p:txEl>
                                              <p:pRg st="1" end="1"/>
                                            </p:txEl>
                                          </p:spTgt>
                                        </p:tgtEl>
                                        <p:attrNameLst>
                                          <p:attrName>style.visibility</p:attrName>
                                        </p:attrNameLst>
                                      </p:cBhvr>
                                      <p:to>
                                        <p:strVal val="visible"/>
                                      </p:to>
                                    </p:set>
                                    <p:anim calcmode="lin" valueType="num">
                                      <p:cBhvr additive="base">
                                        <p:cTn id="15" dur="500" fill="hold"/>
                                        <p:tgtEl>
                                          <p:spTgt spid="83">
                                            <p:txEl>
                                              <p:pRg st="1" end="1"/>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8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83">
                                            <p:txEl>
                                              <p:pRg st="2" end="2"/>
                                            </p:txEl>
                                          </p:spTgt>
                                        </p:tgtEl>
                                        <p:attrNameLst>
                                          <p:attrName>style.visibility</p:attrName>
                                        </p:attrNameLst>
                                      </p:cBhvr>
                                      <p:to>
                                        <p:strVal val="visible"/>
                                      </p:to>
                                    </p:set>
                                    <p:anim calcmode="lin" valueType="num">
                                      <p:cBhvr additive="base">
                                        <p:cTn id="19" dur="500" fill="hold"/>
                                        <p:tgtEl>
                                          <p:spTgt spid="8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8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84"/>
                                        </p:tgtEl>
                                        <p:attrNameLst>
                                          <p:attrName>style.visibility</p:attrName>
                                        </p:attrNameLst>
                                      </p:cBhvr>
                                      <p:to>
                                        <p:strVal val="visible"/>
                                      </p:to>
                                    </p:set>
                                    <p:anim calcmode="lin" valueType="num">
                                      <p:cBhvr additive="base">
                                        <p:cTn id="23" dur="500" fill="hold"/>
                                        <p:tgtEl>
                                          <p:spTgt spid="84"/>
                                        </p:tgtEl>
                                        <p:attrNameLst>
                                          <p:attrName>ppt_x</p:attrName>
                                        </p:attrNameLst>
                                      </p:cBhvr>
                                      <p:tavLst>
                                        <p:tav tm="0">
                                          <p:val>
                                            <p:strVal val="1+#ppt_w/2"/>
                                          </p:val>
                                        </p:tav>
                                        <p:tav tm="100000">
                                          <p:val>
                                            <p:strVal val="#ppt_x"/>
                                          </p:val>
                                        </p:tav>
                                      </p:tavLst>
                                    </p:anim>
                                    <p:anim calcmode="lin" valueType="num">
                                      <p:cBhvr additive="base">
                                        <p:cTn id="24"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02"/>
                                        </p:tgtEl>
                                        <p:attrNameLst>
                                          <p:attrName>style.visibility</p:attrName>
                                        </p:attrNameLst>
                                      </p:cBhvr>
                                      <p:to>
                                        <p:strVal val="visible"/>
                                      </p:to>
                                    </p:set>
                                    <p:anim calcmode="lin" valueType="num">
                                      <p:cBhvr additive="base">
                                        <p:cTn id="29" dur="500" fill="hold"/>
                                        <p:tgtEl>
                                          <p:spTgt spid="102"/>
                                        </p:tgtEl>
                                        <p:attrNameLst>
                                          <p:attrName>ppt_x</p:attrName>
                                        </p:attrNameLst>
                                      </p:cBhvr>
                                      <p:tavLst>
                                        <p:tav tm="0">
                                          <p:val>
                                            <p:strVal val="#ppt_x"/>
                                          </p:val>
                                        </p:tav>
                                        <p:tav tm="100000">
                                          <p:val>
                                            <p:strVal val="#ppt_x"/>
                                          </p:val>
                                        </p:tav>
                                      </p:tavLst>
                                    </p:anim>
                                    <p:anim calcmode="lin" valueType="num">
                                      <p:cBhvr additive="base">
                                        <p:cTn id="30" dur="500" fill="hold"/>
                                        <p:tgtEl>
                                          <p:spTgt spid="10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03"/>
                                        </p:tgtEl>
                                        <p:attrNameLst>
                                          <p:attrName>style.visibility</p:attrName>
                                        </p:attrNameLst>
                                      </p:cBhvr>
                                      <p:to>
                                        <p:strVal val="visible"/>
                                      </p:to>
                                    </p:set>
                                    <p:anim calcmode="lin" valueType="num">
                                      <p:cBhvr additive="base">
                                        <p:cTn id="33" dur="500" fill="hold"/>
                                        <p:tgtEl>
                                          <p:spTgt spid="103"/>
                                        </p:tgtEl>
                                        <p:attrNameLst>
                                          <p:attrName>ppt_x</p:attrName>
                                        </p:attrNameLst>
                                      </p:cBhvr>
                                      <p:tavLst>
                                        <p:tav tm="0">
                                          <p:val>
                                            <p:strVal val="#ppt_x"/>
                                          </p:val>
                                        </p:tav>
                                        <p:tav tm="100000">
                                          <p:val>
                                            <p:strVal val="#ppt_x"/>
                                          </p:val>
                                        </p:tav>
                                      </p:tavLst>
                                    </p:anim>
                                    <p:anim calcmode="lin" valueType="num">
                                      <p:cBhvr additive="base">
                                        <p:cTn id="3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10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Text Box 3">
            <a:extLst>
              <a:ext uri="{FF2B5EF4-FFF2-40B4-BE49-F238E27FC236}">
                <a16:creationId xmlns:a16="http://schemas.microsoft.com/office/drawing/2014/main" id="{4E5BB113-9EFD-4200-A5F0-3A46E79EE112}"/>
              </a:ext>
            </a:extLst>
          </p:cNvPr>
          <p:cNvSpPr txBox="1">
            <a:spLocks noChangeArrowheads="1"/>
          </p:cNvSpPr>
          <p:nvPr/>
        </p:nvSpPr>
        <p:spPr bwMode="auto">
          <a:xfrm>
            <a:off x="6751825" y="3272135"/>
            <a:ext cx="8588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itchFamily="18" charset="2"/>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7063536" y="2610154"/>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6" name="Text Box 44">
            <a:extLst>
              <a:ext uri="{FF2B5EF4-FFF2-40B4-BE49-F238E27FC236}">
                <a16:creationId xmlns:a16="http://schemas.microsoft.com/office/drawing/2014/main" id="{881E0C4D-FC2B-465F-ADA4-43D8DA4150A1}"/>
              </a:ext>
            </a:extLst>
          </p:cNvPr>
          <p:cNvSpPr txBox="1">
            <a:spLocks noChangeArrowheads="1"/>
          </p:cNvSpPr>
          <p:nvPr/>
        </p:nvSpPr>
        <p:spPr bwMode="auto">
          <a:xfrm>
            <a:off x="8123425" y="3226375"/>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2" name="AutoShape 8">
            <a:extLst>
              <a:ext uri="{FF2B5EF4-FFF2-40B4-BE49-F238E27FC236}">
                <a16:creationId xmlns:a16="http://schemas.microsoft.com/office/drawing/2014/main" id="{6435FE9C-D888-43A7-8BD0-037851187F62}"/>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Parse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83" name="Group 47">
            <a:extLst>
              <a:ext uri="{FF2B5EF4-FFF2-40B4-BE49-F238E27FC236}">
                <a16:creationId xmlns:a16="http://schemas.microsoft.com/office/drawing/2014/main" id="{CB44E14D-8AC2-4C56-A216-6A8D51045664}"/>
              </a:ext>
            </a:extLst>
          </p:cNvPr>
          <p:cNvGrpSpPr>
            <a:grpSpLocks/>
          </p:cNvGrpSpPr>
          <p:nvPr/>
        </p:nvGrpSpPr>
        <p:grpSpPr bwMode="auto">
          <a:xfrm>
            <a:off x="118563" y="2438949"/>
            <a:ext cx="912812" cy="1905000"/>
            <a:chOff x="2593" y="768"/>
            <a:chExt cx="849" cy="1475"/>
          </a:xfrm>
        </p:grpSpPr>
        <p:sp>
          <p:nvSpPr>
            <p:cNvPr id="84" name="Freeform 48">
              <a:extLst>
                <a:ext uri="{FF2B5EF4-FFF2-40B4-BE49-F238E27FC236}">
                  <a16:creationId xmlns:a16="http://schemas.microsoft.com/office/drawing/2014/main" id="{C9A22512-E0AA-4157-8E00-6B1A228F85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Freeform 49">
              <a:extLst>
                <a:ext uri="{FF2B5EF4-FFF2-40B4-BE49-F238E27FC236}">
                  <a16:creationId xmlns:a16="http://schemas.microsoft.com/office/drawing/2014/main" id="{E7FAD7FF-2086-4D90-B6A3-BE77701C4FA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Freeform 50">
              <a:extLst>
                <a:ext uri="{FF2B5EF4-FFF2-40B4-BE49-F238E27FC236}">
                  <a16:creationId xmlns:a16="http://schemas.microsoft.com/office/drawing/2014/main" id="{9F15B38C-A866-4706-A7C6-D6E7F32934B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Freeform 51">
              <a:extLst>
                <a:ext uri="{FF2B5EF4-FFF2-40B4-BE49-F238E27FC236}">
                  <a16:creationId xmlns:a16="http://schemas.microsoft.com/office/drawing/2014/main" id="{A5F02D21-3D22-4E75-85B4-ED9FD9A54B3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Freeform 52">
              <a:extLst>
                <a:ext uri="{FF2B5EF4-FFF2-40B4-BE49-F238E27FC236}">
                  <a16:creationId xmlns:a16="http://schemas.microsoft.com/office/drawing/2014/main" id="{8AD3D48B-60AD-430B-A8F2-85FE7D22DFD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9" name="Freeform 53">
              <a:extLst>
                <a:ext uri="{FF2B5EF4-FFF2-40B4-BE49-F238E27FC236}">
                  <a16:creationId xmlns:a16="http://schemas.microsoft.com/office/drawing/2014/main" id="{2EF55582-8743-4DB5-BBF7-1475D5011F5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Freeform 54">
              <a:extLst>
                <a:ext uri="{FF2B5EF4-FFF2-40B4-BE49-F238E27FC236}">
                  <a16:creationId xmlns:a16="http://schemas.microsoft.com/office/drawing/2014/main" id="{2D7E9169-2150-4DE8-ACD7-4A3EC25D88B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91" name="Group 55">
              <a:extLst>
                <a:ext uri="{FF2B5EF4-FFF2-40B4-BE49-F238E27FC236}">
                  <a16:creationId xmlns:a16="http://schemas.microsoft.com/office/drawing/2014/main" id="{A289A6C6-66C6-41F2-B0CB-9AC006DF0286}"/>
                </a:ext>
              </a:extLst>
            </p:cNvPr>
            <p:cNvGrpSpPr>
              <a:grpSpLocks/>
            </p:cNvGrpSpPr>
            <p:nvPr/>
          </p:nvGrpSpPr>
          <p:grpSpPr bwMode="auto">
            <a:xfrm>
              <a:off x="2720" y="768"/>
              <a:ext cx="230" cy="1456"/>
              <a:chOff x="2720" y="768"/>
              <a:chExt cx="230" cy="1456"/>
            </a:xfrm>
          </p:grpSpPr>
          <p:sp>
            <p:nvSpPr>
              <p:cNvPr id="92" name="Freeform 56">
                <a:extLst>
                  <a:ext uri="{FF2B5EF4-FFF2-40B4-BE49-F238E27FC236}">
                    <a16:creationId xmlns:a16="http://schemas.microsoft.com/office/drawing/2014/main" id="{03E538E4-1096-44D4-9D9F-464EB8BE263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3" name="Freeform 57">
                <a:extLst>
                  <a:ext uri="{FF2B5EF4-FFF2-40B4-BE49-F238E27FC236}">
                    <a16:creationId xmlns:a16="http://schemas.microsoft.com/office/drawing/2014/main" id="{3CF6F725-65E8-47D3-B397-900AD7FC70B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94" name="Group 93">
            <a:extLst>
              <a:ext uri="{FF2B5EF4-FFF2-40B4-BE49-F238E27FC236}">
                <a16:creationId xmlns:a16="http://schemas.microsoft.com/office/drawing/2014/main" id="{C542C4C1-A87F-4AC1-B866-8AD1A02C0D76}"/>
              </a:ext>
            </a:extLst>
          </p:cNvPr>
          <p:cNvGrpSpPr/>
          <p:nvPr/>
        </p:nvGrpSpPr>
        <p:grpSpPr>
          <a:xfrm>
            <a:off x="2079086" y="4300731"/>
            <a:ext cx="1863725" cy="1008245"/>
            <a:chOff x="2705100" y="4754562"/>
            <a:chExt cx="1863725" cy="1008245"/>
          </a:xfrm>
        </p:grpSpPr>
        <p:pic>
          <p:nvPicPr>
            <p:cNvPr id="95" name="Picture 2" descr="Big Bang: How the Big Bang may have happened decoded">
              <a:extLst>
                <a:ext uri="{FF2B5EF4-FFF2-40B4-BE49-F238E27FC236}">
                  <a16:creationId xmlns:a16="http://schemas.microsoft.com/office/drawing/2014/main" id="{DE2BB3A9-329F-48DE-AAC6-8E0E54D3B5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96" name="Rectangle 95">
              <a:extLst>
                <a:ext uri="{FF2B5EF4-FFF2-40B4-BE49-F238E27FC236}">
                  <a16:creationId xmlns:a16="http://schemas.microsoft.com/office/drawing/2014/main" id="{5819A7CA-29DD-4BBD-A2A5-6390D4DBF2FB}"/>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7" name="AutoShape 58">
            <a:extLst>
              <a:ext uri="{FF2B5EF4-FFF2-40B4-BE49-F238E27FC236}">
                <a16:creationId xmlns:a16="http://schemas.microsoft.com/office/drawing/2014/main" id="{8763374B-0FB5-49B3-8143-04348E459E3A}"/>
              </a:ext>
            </a:extLst>
          </p:cNvPr>
          <p:cNvSpPr>
            <a:spLocks noChangeArrowheads="1"/>
          </p:cNvSpPr>
          <p:nvPr/>
        </p:nvSpPr>
        <p:spPr bwMode="auto">
          <a:xfrm>
            <a:off x="413691" y="2851011"/>
            <a:ext cx="5551473" cy="2482989"/>
          </a:xfrm>
          <a:prstGeom prst="wedgeRoundRectCallout">
            <a:avLst>
              <a:gd name="adj1" fmla="val -44064"/>
              <a:gd name="adj2" fmla="val -2539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There are probably free relations and variables inside of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p:txBody>
      </p:sp>
      <p:sp>
        <p:nvSpPr>
          <p:cNvPr id="54" name="Text Box 44">
            <a:extLst>
              <a:ext uri="{FF2B5EF4-FFF2-40B4-BE49-F238E27FC236}">
                <a16:creationId xmlns:a16="http://schemas.microsoft.com/office/drawing/2014/main" id="{8F4B0F0F-7942-4187-B8B4-90A9610ED998}"/>
              </a:ext>
            </a:extLst>
          </p:cNvPr>
          <p:cNvSpPr txBox="1">
            <a:spLocks noChangeArrowheads="1"/>
          </p:cNvSpPr>
          <p:nvPr/>
        </p:nvSpPr>
        <p:spPr bwMode="auto">
          <a:xfrm>
            <a:off x="1524001" y="838201"/>
            <a:ext cx="2417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x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5" name="Text Box 44">
            <a:extLst>
              <a:ext uri="{FF2B5EF4-FFF2-40B4-BE49-F238E27FC236}">
                <a16:creationId xmlns:a16="http://schemas.microsoft.com/office/drawing/2014/main" id="{439F3BF2-B3AA-4E97-B93D-27B520036FAC}"/>
              </a:ext>
            </a:extLst>
          </p:cNvPr>
          <p:cNvSpPr txBox="1">
            <a:spLocks noChangeArrowheads="1"/>
          </p:cNvSpPr>
          <p:nvPr/>
        </p:nvSpPr>
        <p:spPr bwMode="auto">
          <a:xfrm>
            <a:off x="6599425" y="1310289"/>
            <a:ext cx="2417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7" name="Line 31">
            <a:extLst>
              <a:ext uri="{FF2B5EF4-FFF2-40B4-BE49-F238E27FC236}">
                <a16:creationId xmlns:a16="http://schemas.microsoft.com/office/drawing/2014/main" id="{7452B93C-A8B4-4CF6-B6BC-29A89CAF7AEF}"/>
              </a:ext>
            </a:extLst>
          </p:cNvPr>
          <p:cNvSpPr>
            <a:spLocks noChangeShapeType="1"/>
          </p:cNvSpPr>
          <p:nvPr/>
        </p:nvSpPr>
        <p:spPr bwMode="auto">
          <a:xfrm>
            <a:off x="7742425" y="1758507"/>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Text Box 44">
            <a:extLst>
              <a:ext uri="{FF2B5EF4-FFF2-40B4-BE49-F238E27FC236}">
                <a16:creationId xmlns:a16="http://schemas.microsoft.com/office/drawing/2014/main" id="{4E25D59E-CAC7-4767-9801-DEC32B6404D0}"/>
              </a:ext>
            </a:extLst>
          </p:cNvPr>
          <p:cNvSpPr txBox="1">
            <a:spLocks noChangeArrowheads="1"/>
          </p:cNvSpPr>
          <p:nvPr/>
        </p:nvSpPr>
        <p:spPr bwMode="auto">
          <a:xfrm>
            <a:off x="6898643" y="2162681"/>
            <a:ext cx="1787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9" name="Text Box 44">
            <a:extLst>
              <a:ext uri="{FF2B5EF4-FFF2-40B4-BE49-F238E27FC236}">
                <a16:creationId xmlns:a16="http://schemas.microsoft.com/office/drawing/2014/main" id="{4E31E731-EB3D-4890-AA65-9D69FA790569}"/>
              </a:ext>
            </a:extLst>
          </p:cNvPr>
          <p:cNvSpPr txBox="1">
            <a:spLocks noChangeArrowheads="1"/>
          </p:cNvSpPr>
          <p:nvPr/>
        </p:nvSpPr>
        <p:spPr bwMode="auto">
          <a:xfrm>
            <a:off x="7140388" y="530342"/>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30" name="Text Box 44">
            <a:extLst>
              <a:ext uri="{FF2B5EF4-FFF2-40B4-BE49-F238E27FC236}">
                <a16:creationId xmlns:a16="http://schemas.microsoft.com/office/drawing/2014/main" id="{DF117228-752D-4440-A7DE-D7F645E26B4A}"/>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1" name="Line 31">
            <a:extLst>
              <a:ext uri="{FF2B5EF4-FFF2-40B4-BE49-F238E27FC236}">
                <a16:creationId xmlns:a16="http://schemas.microsoft.com/office/drawing/2014/main" id="{DD6D6DBD-9ED4-4336-BB76-16EF4599EAE0}"/>
              </a:ext>
            </a:extLst>
          </p:cNvPr>
          <p:cNvSpPr>
            <a:spLocks noChangeShapeType="1"/>
          </p:cNvSpPr>
          <p:nvPr/>
        </p:nvSpPr>
        <p:spPr bwMode="auto">
          <a:xfrm>
            <a:off x="7730078" y="992006"/>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5" name="Oval 34">
            <a:extLst>
              <a:ext uri="{FF2B5EF4-FFF2-40B4-BE49-F238E27FC236}">
                <a16:creationId xmlns:a16="http://schemas.microsoft.com/office/drawing/2014/main" id="{8297BF7D-B078-4AD1-B935-092888E4DB28}"/>
              </a:ext>
            </a:extLst>
          </p:cNvPr>
          <p:cNvSpPr/>
          <p:nvPr/>
        </p:nvSpPr>
        <p:spPr>
          <a:xfrm>
            <a:off x="6991350" y="450977"/>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6" name="AutoShape 8">
            <a:extLst>
              <a:ext uri="{FF2B5EF4-FFF2-40B4-BE49-F238E27FC236}">
                <a16:creationId xmlns:a16="http://schemas.microsoft.com/office/drawing/2014/main" id="{350AD8F5-17D0-417C-890A-FCEC7E17D0F6}"/>
              </a:ext>
            </a:extLst>
          </p:cNvPr>
          <p:cNvSpPr>
            <a:spLocks noChangeArrowheads="1"/>
          </p:cNvSpPr>
          <p:nvPr/>
        </p:nvSpPr>
        <p:spPr bwMode="auto">
          <a:xfrm>
            <a:off x="1676400" y="2116130"/>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Tree>
    <p:extLst>
      <p:ext uri="{BB962C8B-B14F-4D97-AF65-F5344CB8AC3E}">
        <p14:creationId xmlns:p14="http://schemas.microsoft.com/office/powerpoint/2010/main" val="3412305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anim calcmode="lin" valueType="num">
                                      <p:cBhvr additive="base">
                                        <p:cTn id="19" dur="500" fill="hold"/>
                                        <p:tgtEl>
                                          <p:spTgt spid="82"/>
                                        </p:tgtEl>
                                        <p:attrNameLst>
                                          <p:attrName>ppt_x</p:attrName>
                                        </p:attrNameLst>
                                      </p:cBhvr>
                                      <p:tavLst>
                                        <p:tav tm="0">
                                          <p:val>
                                            <p:strVal val="0-#ppt_w/2"/>
                                          </p:val>
                                        </p:tav>
                                        <p:tav tm="100000">
                                          <p:val>
                                            <p:strVal val="#ppt_x"/>
                                          </p:val>
                                        </p:tav>
                                      </p:tavLst>
                                    </p:anim>
                                    <p:anim calcmode="lin" valueType="num">
                                      <p:cBhvr additive="base">
                                        <p:cTn id="20"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additive="base">
                                        <p:cTn id="25" dur="500" fill="hold"/>
                                        <p:tgtEl>
                                          <p:spTgt spid="29"/>
                                        </p:tgtEl>
                                        <p:attrNameLst>
                                          <p:attrName>ppt_x</p:attrName>
                                        </p:attrNameLst>
                                      </p:cBhvr>
                                      <p:tavLst>
                                        <p:tav tm="0">
                                          <p:val>
                                            <p:strVal val="#ppt_x"/>
                                          </p:val>
                                        </p:tav>
                                        <p:tav tm="100000">
                                          <p:val>
                                            <p:strVal val="#ppt_x"/>
                                          </p:val>
                                        </p:tav>
                                      </p:tavLst>
                                    </p:anim>
                                    <p:anim calcmode="lin" valueType="num">
                                      <p:cBhvr additive="base">
                                        <p:cTn id="26" dur="500" fill="hold"/>
                                        <p:tgtEl>
                                          <p:spTgt spid="29"/>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ppt_x"/>
                                          </p:val>
                                        </p:tav>
                                        <p:tav tm="100000">
                                          <p:val>
                                            <p:strVal val="#ppt_x"/>
                                          </p:val>
                                        </p:tav>
                                      </p:tavLst>
                                    </p:anim>
                                    <p:anim calcmode="lin" valueType="num">
                                      <p:cBhvr additive="base">
                                        <p:cTn id="30"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anim calcmode="lin" valueType="num">
                                      <p:cBhvr additive="base">
                                        <p:cTn id="35" dur="500" fill="hold"/>
                                        <p:tgtEl>
                                          <p:spTgt spid="55"/>
                                        </p:tgtEl>
                                        <p:attrNameLst>
                                          <p:attrName>ppt_x</p:attrName>
                                        </p:attrNameLst>
                                      </p:cBhvr>
                                      <p:tavLst>
                                        <p:tav tm="0">
                                          <p:val>
                                            <p:strVal val="#ppt_x"/>
                                          </p:val>
                                        </p:tav>
                                        <p:tav tm="100000">
                                          <p:val>
                                            <p:strVal val="#ppt_x"/>
                                          </p:val>
                                        </p:tav>
                                      </p:tavLst>
                                    </p:anim>
                                    <p:anim calcmode="lin" valueType="num">
                                      <p:cBhvr additive="base">
                                        <p:cTn id="36"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57"/>
                                        </p:tgtEl>
                                        <p:attrNameLst>
                                          <p:attrName>style.visibility</p:attrName>
                                        </p:attrNameLst>
                                      </p:cBhvr>
                                      <p:to>
                                        <p:strVal val="visible"/>
                                      </p:to>
                                    </p:set>
                                    <p:anim calcmode="lin" valueType="num">
                                      <p:cBhvr additive="base">
                                        <p:cTn id="41" dur="500" fill="hold"/>
                                        <p:tgtEl>
                                          <p:spTgt spid="57"/>
                                        </p:tgtEl>
                                        <p:attrNameLst>
                                          <p:attrName>ppt_x</p:attrName>
                                        </p:attrNameLst>
                                      </p:cBhvr>
                                      <p:tavLst>
                                        <p:tav tm="0">
                                          <p:val>
                                            <p:strVal val="#ppt_x"/>
                                          </p:val>
                                        </p:tav>
                                        <p:tav tm="100000">
                                          <p:val>
                                            <p:strVal val="#ppt_x"/>
                                          </p:val>
                                        </p:tav>
                                      </p:tavLst>
                                    </p:anim>
                                    <p:anim calcmode="lin" valueType="num">
                                      <p:cBhvr additive="base">
                                        <p:cTn id="42" dur="500" fill="hold"/>
                                        <p:tgtEl>
                                          <p:spTgt spid="57"/>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 calcmode="lin" valueType="num">
                                      <p:cBhvr additive="base">
                                        <p:cTn id="45" dur="500" fill="hold"/>
                                        <p:tgtEl>
                                          <p:spTgt spid="58"/>
                                        </p:tgtEl>
                                        <p:attrNameLst>
                                          <p:attrName>ppt_x</p:attrName>
                                        </p:attrNameLst>
                                      </p:cBhvr>
                                      <p:tavLst>
                                        <p:tav tm="0">
                                          <p:val>
                                            <p:strVal val="#ppt_x"/>
                                          </p:val>
                                        </p:tav>
                                        <p:tav tm="100000">
                                          <p:val>
                                            <p:strVal val="#ppt_x"/>
                                          </p:val>
                                        </p:tav>
                                      </p:tavLst>
                                    </p:anim>
                                    <p:anim calcmode="lin" valueType="num">
                                      <p:cBhvr additive="base">
                                        <p:cTn id="46"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51"/>
                                        </p:tgtEl>
                                        <p:attrNameLst>
                                          <p:attrName>style.visibility</p:attrName>
                                        </p:attrNameLst>
                                      </p:cBhvr>
                                      <p:to>
                                        <p:strVal val="visible"/>
                                      </p:to>
                                    </p:set>
                                    <p:anim calcmode="lin" valueType="num">
                                      <p:cBhvr additive="base">
                                        <p:cTn id="51" dur="500" fill="hold"/>
                                        <p:tgtEl>
                                          <p:spTgt spid="51"/>
                                        </p:tgtEl>
                                        <p:attrNameLst>
                                          <p:attrName>ppt_x</p:attrName>
                                        </p:attrNameLst>
                                      </p:cBhvr>
                                      <p:tavLst>
                                        <p:tav tm="0">
                                          <p:val>
                                            <p:strVal val="#ppt_x"/>
                                          </p:val>
                                        </p:tav>
                                        <p:tav tm="100000">
                                          <p:val>
                                            <p:strVal val="#ppt_x"/>
                                          </p:val>
                                        </p:tav>
                                      </p:tavLst>
                                    </p:anim>
                                    <p:anim calcmode="lin" valueType="num">
                                      <p:cBhvr additive="base">
                                        <p:cTn id="52" dur="500" fill="hold"/>
                                        <p:tgtEl>
                                          <p:spTgt spid="51"/>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ppt_x"/>
                                          </p:val>
                                        </p:tav>
                                        <p:tav tm="100000">
                                          <p:val>
                                            <p:strVal val="#ppt_x"/>
                                          </p:val>
                                        </p:tav>
                                      </p:tavLst>
                                    </p:anim>
                                    <p:anim calcmode="lin" valueType="num">
                                      <p:cBhvr additive="base">
                                        <p:cTn id="56" dur="500" fill="hold"/>
                                        <p:tgtEl>
                                          <p:spTgt spid="50"/>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additive="base">
                                        <p:cTn id="65" dur="500" fill="hold"/>
                                        <p:tgtEl>
                                          <p:spTgt spid="36"/>
                                        </p:tgtEl>
                                        <p:attrNameLst>
                                          <p:attrName>ppt_x</p:attrName>
                                        </p:attrNameLst>
                                      </p:cBhvr>
                                      <p:tavLst>
                                        <p:tav tm="0">
                                          <p:val>
                                            <p:strVal val="0-#ppt_w/2"/>
                                          </p:val>
                                        </p:tav>
                                        <p:tav tm="100000">
                                          <p:val>
                                            <p:strVal val="#ppt_x"/>
                                          </p:val>
                                        </p:tav>
                                      </p:tavLst>
                                    </p:anim>
                                    <p:anim calcmode="lin" valueType="num">
                                      <p:cBhvr additive="base">
                                        <p:cTn id="66" dur="500" fill="hold"/>
                                        <p:tgtEl>
                                          <p:spTgt spid="36"/>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36">
                                            <p:txEl>
                                              <p:pRg st="0" end="0"/>
                                            </p:txEl>
                                          </p:spTgt>
                                        </p:tgtEl>
                                        <p:attrNameLst>
                                          <p:attrName>style.visibility</p:attrName>
                                        </p:attrNameLst>
                                      </p:cBhvr>
                                      <p:to>
                                        <p:strVal val="visible"/>
                                      </p:to>
                                    </p:set>
                                    <p:anim calcmode="lin" valueType="num">
                                      <p:cBhvr additive="base">
                                        <p:cTn id="69"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500" fill="hold"/>
                                        <p:tgtEl>
                                          <p:spTgt spid="35"/>
                                        </p:tgtEl>
                                        <p:attrNameLst>
                                          <p:attrName>ppt_x</p:attrName>
                                        </p:attrNameLst>
                                      </p:cBhvr>
                                      <p:tavLst>
                                        <p:tav tm="0">
                                          <p:val>
                                            <p:strVal val="0-#ppt_w/2"/>
                                          </p:val>
                                        </p:tav>
                                        <p:tav tm="100000">
                                          <p:val>
                                            <p:strVal val="#ppt_x"/>
                                          </p:val>
                                        </p:tav>
                                      </p:tavLst>
                                    </p:anim>
                                    <p:anim calcmode="lin" valueType="num">
                                      <p:cBhvr additive="base">
                                        <p:cTn id="7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97"/>
                                        </p:tgtEl>
                                        <p:attrNameLst>
                                          <p:attrName>style.visibility</p:attrName>
                                        </p:attrNameLst>
                                      </p:cBhvr>
                                      <p:to>
                                        <p:strVal val="visible"/>
                                      </p:to>
                                    </p:set>
                                    <p:anim calcmode="lin" valueType="num">
                                      <p:cBhvr additive="base">
                                        <p:cTn id="81" dur="500" fill="hold"/>
                                        <p:tgtEl>
                                          <p:spTgt spid="97"/>
                                        </p:tgtEl>
                                        <p:attrNameLst>
                                          <p:attrName>ppt_x</p:attrName>
                                        </p:attrNameLst>
                                      </p:cBhvr>
                                      <p:tavLst>
                                        <p:tav tm="0">
                                          <p:val>
                                            <p:strVal val="0-#ppt_w/2"/>
                                          </p:val>
                                        </p:tav>
                                        <p:tav tm="100000">
                                          <p:val>
                                            <p:strVal val="#ppt_x"/>
                                          </p:val>
                                        </p:tav>
                                      </p:tavLst>
                                    </p:anim>
                                    <p:anim calcmode="lin" valueType="num">
                                      <p:cBhvr additive="base">
                                        <p:cTn id="82" dur="500" fill="hold"/>
                                        <p:tgtEl>
                                          <p:spTgt spid="97"/>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83"/>
                                        </p:tgtEl>
                                        <p:attrNameLst>
                                          <p:attrName>style.visibility</p:attrName>
                                        </p:attrNameLst>
                                      </p:cBhvr>
                                      <p:to>
                                        <p:strVal val="visible"/>
                                      </p:to>
                                    </p:set>
                                    <p:anim calcmode="lin" valueType="num">
                                      <p:cBhvr additive="base">
                                        <p:cTn id="85" dur="500" fill="hold"/>
                                        <p:tgtEl>
                                          <p:spTgt spid="83"/>
                                        </p:tgtEl>
                                        <p:attrNameLst>
                                          <p:attrName>ppt_x</p:attrName>
                                        </p:attrNameLst>
                                      </p:cBhvr>
                                      <p:tavLst>
                                        <p:tav tm="0">
                                          <p:val>
                                            <p:strVal val="0-#ppt_w/2"/>
                                          </p:val>
                                        </p:tav>
                                        <p:tav tm="100000">
                                          <p:val>
                                            <p:strVal val="#ppt_x"/>
                                          </p:val>
                                        </p:tav>
                                      </p:tavLst>
                                    </p:anim>
                                    <p:anim calcmode="lin" valueType="num">
                                      <p:cBhvr additive="base">
                                        <p:cTn id="86" dur="500" fill="hold"/>
                                        <p:tgtEl>
                                          <p:spTgt spid="83"/>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97">
                                            <p:txEl>
                                              <p:pRg st="0" end="0"/>
                                            </p:txEl>
                                          </p:spTgt>
                                        </p:tgtEl>
                                        <p:attrNameLst>
                                          <p:attrName>style.visibility</p:attrName>
                                        </p:attrNameLst>
                                      </p:cBhvr>
                                      <p:to>
                                        <p:strVal val="visible"/>
                                      </p:to>
                                    </p:set>
                                    <p:anim calcmode="lin" valueType="num">
                                      <p:cBhvr additive="base">
                                        <p:cTn id="89"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97">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97">
                                            <p:txEl>
                                              <p:pRg st="1" end="1"/>
                                            </p:txEl>
                                          </p:spTgt>
                                        </p:tgtEl>
                                        <p:attrNameLst>
                                          <p:attrName>style.visibility</p:attrName>
                                        </p:attrNameLst>
                                      </p:cBhvr>
                                      <p:to>
                                        <p:strVal val="visible"/>
                                      </p:to>
                                    </p:set>
                                    <p:anim calcmode="lin" valueType="num">
                                      <p:cBhvr additive="base">
                                        <p:cTn id="93"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97">
                                            <p:txEl>
                                              <p:pRg st="1" end="1"/>
                                            </p:txEl>
                                          </p:spTgt>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97">
                                            <p:txEl>
                                              <p:pRg st="2" end="2"/>
                                            </p:txEl>
                                          </p:spTgt>
                                        </p:tgtEl>
                                        <p:attrNameLst>
                                          <p:attrName>style.visibility</p:attrName>
                                        </p:attrNameLst>
                                      </p:cBhvr>
                                      <p:to>
                                        <p:strVal val="visible"/>
                                      </p:to>
                                    </p:set>
                                    <p:anim calcmode="lin" valueType="num">
                                      <p:cBhvr additive="base">
                                        <p:cTn id="97" dur="500" fill="hold"/>
                                        <p:tgtEl>
                                          <p:spTgt spid="97">
                                            <p:txEl>
                                              <p:pRg st="2" end="2"/>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97">
                                            <p:txEl>
                                              <p:pRg st="2" end="2"/>
                                            </p:txEl>
                                          </p:spTgt>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94"/>
                                        </p:tgtEl>
                                        <p:attrNameLst>
                                          <p:attrName>style.visibility</p:attrName>
                                        </p:attrNameLst>
                                      </p:cBhvr>
                                      <p:to>
                                        <p:strVal val="visible"/>
                                      </p:to>
                                    </p:set>
                                    <p:anim calcmode="lin" valueType="num">
                                      <p:cBhvr additive="base">
                                        <p:cTn id="101" dur="500" fill="hold"/>
                                        <p:tgtEl>
                                          <p:spTgt spid="94"/>
                                        </p:tgtEl>
                                        <p:attrNameLst>
                                          <p:attrName>ppt_x</p:attrName>
                                        </p:attrNameLst>
                                      </p:cBhvr>
                                      <p:tavLst>
                                        <p:tav tm="0">
                                          <p:val>
                                            <p:strVal val="0-#ppt_w/2"/>
                                          </p:val>
                                        </p:tav>
                                        <p:tav tm="100000">
                                          <p:val>
                                            <p:strVal val="#ppt_x"/>
                                          </p:val>
                                        </p:tav>
                                      </p:tavLst>
                                    </p:anim>
                                    <p:anim calcmode="lin" valueType="num">
                                      <p:cBhvr additive="base">
                                        <p:cTn id="102" dur="500" fill="hold"/>
                                        <p:tgtEl>
                                          <p:spTgt spid="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6" grpId="0"/>
      <p:bldP spid="82" grpId="0" animBg="1"/>
      <p:bldP spid="97" grpId="0" animBg="1"/>
      <p:bldP spid="54" grpId="0"/>
      <p:bldP spid="55" grpId="0"/>
      <p:bldP spid="57" grpId="0" animBg="1"/>
      <p:bldP spid="58" grpId="0"/>
      <p:bldP spid="29" grpId="0"/>
      <p:bldP spid="30" grpId="0"/>
      <p:bldP spid="31" grpId="0" animBg="1"/>
      <p:bldP spid="35" grpId="0" animBg="1"/>
      <p:bldP spid="3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Line 31">
            <a:extLst>
              <a:ext uri="{FF2B5EF4-FFF2-40B4-BE49-F238E27FC236}">
                <a16:creationId xmlns:a16="http://schemas.microsoft.com/office/drawing/2014/main" id="{4E717680-D895-4C80-8E50-9431F154FDD8}"/>
              </a:ext>
            </a:extLst>
          </p:cNvPr>
          <p:cNvSpPr>
            <a:spLocks noChangeShapeType="1"/>
          </p:cNvSpPr>
          <p:nvPr/>
        </p:nvSpPr>
        <p:spPr bwMode="auto">
          <a:xfrm>
            <a:off x="7730078" y="993323"/>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Text Box 3">
            <a:extLst>
              <a:ext uri="{FF2B5EF4-FFF2-40B4-BE49-F238E27FC236}">
                <a16:creationId xmlns:a16="http://schemas.microsoft.com/office/drawing/2014/main" id="{4E5BB113-9EFD-4200-A5F0-3A46E79EE112}"/>
              </a:ext>
            </a:extLst>
          </p:cNvPr>
          <p:cNvSpPr txBox="1">
            <a:spLocks noChangeArrowheads="1"/>
          </p:cNvSpPr>
          <p:nvPr/>
        </p:nvSpPr>
        <p:spPr bwMode="auto">
          <a:xfrm>
            <a:off x="6751825" y="3273452"/>
            <a:ext cx="8588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itchFamily="18" charset="2"/>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7063536" y="2611471"/>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6" name="Text Box 44">
            <a:extLst>
              <a:ext uri="{FF2B5EF4-FFF2-40B4-BE49-F238E27FC236}">
                <a16:creationId xmlns:a16="http://schemas.microsoft.com/office/drawing/2014/main" id="{881E0C4D-FC2B-465F-ADA4-43D8DA4150A1}"/>
              </a:ext>
            </a:extLst>
          </p:cNvPr>
          <p:cNvSpPr txBox="1">
            <a:spLocks noChangeArrowheads="1"/>
          </p:cNvSpPr>
          <p:nvPr/>
        </p:nvSpPr>
        <p:spPr bwMode="auto">
          <a:xfrm>
            <a:off x="8123425" y="3227692"/>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4" name="Text Box 44">
            <a:extLst>
              <a:ext uri="{FF2B5EF4-FFF2-40B4-BE49-F238E27FC236}">
                <a16:creationId xmlns:a16="http://schemas.microsoft.com/office/drawing/2014/main" id="{8F4B0F0F-7942-4187-B8B4-90A9610ED998}"/>
              </a:ext>
            </a:extLst>
          </p:cNvPr>
          <p:cNvSpPr txBox="1">
            <a:spLocks noChangeArrowheads="1"/>
          </p:cNvSpPr>
          <p:nvPr/>
        </p:nvSpPr>
        <p:spPr bwMode="auto">
          <a:xfrm>
            <a:off x="1524001" y="838201"/>
            <a:ext cx="2417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x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5" name="Text Box 44">
            <a:extLst>
              <a:ext uri="{FF2B5EF4-FFF2-40B4-BE49-F238E27FC236}">
                <a16:creationId xmlns:a16="http://schemas.microsoft.com/office/drawing/2014/main" id="{439F3BF2-B3AA-4E97-B93D-27B520036FAC}"/>
              </a:ext>
            </a:extLst>
          </p:cNvPr>
          <p:cNvSpPr txBox="1">
            <a:spLocks noChangeArrowheads="1"/>
          </p:cNvSpPr>
          <p:nvPr/>
        </p:nvSpPr>
        <p:spPr bwMode="auto">
          <a:xfrm>
            <a:off x="6599425" y="1311606"/>
            <a:ext cx="2417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7" name="Line 31">
            <a:extLst>
              <a:ext uri="{FF2B5EF4-FFF2-40B4-BE49-F238E27FC236}">
                <a16:creationId xmlns:a16="http://schemas.microsoft.com/office/drawing/2014/main" id="{7452B93C-A8B4-4CF6-B6BC-29A89CAF7AEF}"/>
              </a:ext>
            </a:extLst>
          </p:cNvPr>
          <p:cNvSpPr>
            <a:spLocks noChangeShapeType="1"/>
          </p:cNvSpPr>
          <p:nvPr/>
        </p:nvSpPr>
        <p:spPr bwMode="auto">
          <a:xfrm>
            <a:off x="7742425" y="1759824"/>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Text Box 44">
            <a:extLst>
              <a:ext uri="{FF2B5EF4-FFF2-40B4-BE49-F238E27FC236}">
                <a16:creationId xmlns:a16="http://schemas.microsoft.com/office/drawing/2014/main" id="{4E25D59E-CAC7-4767-9801-DEC32B6404D0}"/>
              </a:ext>
            </a:extLst>
          </p:cNvPr>
          <p:cNvSpPr txBox="1">
            <a:spLocks noChangeArrowheads="1"/>
          </p:cNvSpPr>
          <p:nvPr/>
        </p:nvSpPr>
        <p:spPr bwMode="auto">
          <a:xfrm>
            <a:off x="6898643" y="2163998"/>
            <a:ext cx="17876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59" name="Picture 2" descr="http://www.swordofthespirit.net/bulwark/mosesbush.gif">
            <a:extLst>
              <a:ext uri="{FF2B5EF4-FFF2-40B4-BE49-F238E27FC236}">
                <a16:creationId xmlns:a16="http://schemas.microsoft.com/office/drawing/2014/main" id="{8FC85208-3D72-4AB9-8A14-44BBCE702A0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3673018"/>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AutoShape 38">
            <a:extLst>
              <a:ext uri="{FF2B5EF4-FFF2-40B4-BE49-F238E27FC236}">
                <a16:creationId xmlns:a16="http://schemas.microsoft.com/office/drawing/2014/main" id="{A0592E27-177F-44A2-ABFF-1053719E4ED3}"/>
              </a:ext>
            </a:extLst>
          </p:cNvPr>
          <p:cNvSpPr>
            <a:spLocks noChangeArrowheads="1"/>
          </p:cNvSpPr>
          <p:nvPr/>
        </p:nvSpPr>
        <p:spPr bwMode="auto">
          <a:xfrm>
            <a:off x="1789945" y="3607971"/>
            <a:ext cx="3839789" cy="964029"/>
          </a:xfrm>
          <a:prstGeom prst="wedgeRoundRectCallout">
            <a:avLst>
              <a:gd name="adj1" fmla="val -73956"/>
              <a:gd name="adj2" fmla="val -2307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help you!</a:t>
            </a:r>
          </a:p>
        </p:txBody>
      </p:sp>
      <p:sp>
        <p:nvSpPr>
          <p:cNvPr id="61" name="AutoShape 46">
            <a:extLst>
              <a:ext uri="{FF2B5EF4-FFF2-40B4-BE49-F238E27FC236}">
                <a16:creationId xmlns:a16="http://schemas.microsoft.com/office/drawing/2014/main" id="{A890906B-21B7-487F-AA46-44E16E0CFE53}"/>
              </a:ext>
            </a:extLst>
          </p:cNvPr>
          <p:cNvSpPr>
            <a:spLocks noChangeArrowheads="1"/>
          </p:cNvSpPr>
          <p:nvPr/>
        </p:nvSpPr>
        <p:spPr bwMode="auto">
          <a:xfrm>
            <a:off x="995082" y="4673412"/>
            <a:ext cx="3839789" cy="495827"/>
          </a:xfrm>
          <a:prstGeom prst="wedgeRoundRectCallout">
            <a:avLst>
              <a:gd name="adj1" fmla="val -34112"/>
              <a:gd name="adj2" fmla="val -6909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to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77" name="AutoShape 58">
            <a:extLst>
              <a:ext uri="{FF2B5EF4-FFF2-40B4-BE49-F238E27FC236}">
                <a16:creationId xmlns:a16="http://schemas.microsoft.com/office/drawing/2014/main" id="{3FD8F36B-B8CE-4FE6-9D80-09FB8128307C}"/>
              </a:ext>
            </a:extLst>
          </p:cNvPr>
          <p:cNvSpPr>
            <a:spLocks noChangeArrowheads="1"/>
          </p:cNvSpPr>
          <p:nvPr/>
        </p:nvSpPr>
        <p:spPr bwMode="auto">
          <a:xfrm>
            <a:off x="869517" y="2038625"/>
            <a:ext cx="4660198" cy="503486"/>
          </a:xfrm>
          <a:prstGeom prst="wedgeRoundRectCallout">
            <a:avLst>
              <a:gd name="adj1" fmla="val -53082"/>
              <a:gd name="adj2" fmla="val 3670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give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you an arbitrary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114" name="Group 26">
            <a:extLst>
              <a:ext uri="{FF2B5EF4-FFF2-40B4-BE49-F238E27FC236}">
                <a16:creationId xmlns:a16="http://schemas.microsoft.com/office/drawing/2014/main" id="{641DE769-2667-479F-884D-A5261ED44B06}"/>
              </a:ext>
            </a:extLst>
          </p:cNvPr>
          <p:cNvGrpSpPr>
            <a:grpSpLocks/>
          </p:cNvGrpSpPr>
          <p:nvPr/>
        </p:nvGrpSpPr>
        <p:grpSpPr bwMode="auto">
          <a:xfrm flipH="1">
            <a:off x="348801" y="1288431"/>
            <a:ext cx="519029" cy="1271938"/>
            <a:chOff x="2308" y="1513"/>
            <a:chExt cx="1162" cy="2570"/>
          </a:xfrm>
        </p:grpSpPr>
        <p:grpSp>
          <p:nvGrpSpPr>
            <p:cNvPr id="115" name="Group 27">
              <a:extLst>
                <a:ext uri="{FF2B5EF4-FFF2-40B4-BE49-F238E27FC236}">
                  <a16:creationId xmlns:a16="http://schemas.microsoft.com/office/drawing/2014/main" id="{967AF403-1015-4F77-A467-AB3833118FCC}"/>
                </a:ext>
              </a:extLst>
            </p:cNvPr>
            <p:cNvGrpSpPr>
              <a:grpSpLocks/>
            </p:cNvGrpSpPr>
            <p:nvPr/>
          </p:nvGrpSpPr>
          <p:grpSpPr bwMode="auto">
            <a:xfrm>
              <a:off x="2308" y="1740"/>
              <a:ext cx="957" cy="2343"/>
              <a:chOff x="2308" y="1740"/>
              <a:chExt cx="957" cy="2343"/>
            </a:xfrm>
          </p:grpSpPr>
          <p:sp>
            <p:nvSpPr>
              <p:cNvPr id="123" name="Freeform 28">
                <a:extLst>
                  <a:ext uri="{FF2B5EF4-FFF2-40B4-BE49-F238E27FC236}">
                    <a16:creationId xmlns:a16="http://schemas.microsoft.com/office/drawing/2014/main" id="{1805CF94-2F6C-4F03-BD99-997FB7126E2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29">
                <a:extLst>
                  <a:ext uri="{FF2B5EF4-FFF2-40B4-BE49-F238E27FC236}">
                    <a16:creationId xmlns:a16="http://schemas.microsoft.com/office/drawing/2014/main" id="{09909C64-D057-4F1A-A50D-2569CF06C0B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0">
                <a:extLst>
                  <a:ext uri="{FF2B5EF4-FFF2-40B4-BE49-F238E27FC236}">
                    <a16:creationId xmlns:a16="http://schemas.microsoft.com/office/drawing/2014/main" id="{4D921AA2-BC89-4D9A-B644-26AF647CD3F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1">
                <a:extLst>
                  <a:ext uri="{FF2B5EF4-FFF2-40B4-BE49-F238E27FC236}">
                    <a16:creationId xmlns:a16="http://schemas.microsoft.com/office/drawing/2014/main" id="{8F0A0C85-B4BD-42F5-A34B-89EE0A98AF1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32">
                <a:extLst>
                  <a:ext uri="{FF2B5EF4-FFF2-40B4-BE49-F238E27FC236}">
                    <a16:creationId xmlns:a16="http://schemas.microsoft.com/office/drawing/2014/main" id="{34E341EC-D484-4434-9356-6529E22F2A5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33">
                <a:extLst>
                  <a:ext uri="{FF2B5EF4-FFF2-40B4-BE49-F238E27FC236}">
                    <a16:creationId xmlns:a16="http://schemas.microsoft.com/office/drawing/2014/main" id="{A1DD113D-9D40-46CD-854E-0270B8BEFDB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6" name="Freeform 34">
              <a:extLst>
                <a:ext uri="{FF2B5EF4-FFF2-40B4-BE49-F238E27FC236}">
                  <a16:creationId xmlns:a16="http://schemas.microsoft.com/office/drawing/2014/main" id="{EBAD2BF3-89EF-4F73-80C6-9784467BEA8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35">
              <a:extLst>
                <a:ext uri="{FF2B5EF4-FFF2-40B4-BE49-F238E27FC236}">
                  <a16:creationId xmlns:a16="http://schemas.microsoft.com/office/drawing/2014/main" id="{E1F5E5A7-6C5C-4CC7-A29D-95E93705337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36">
              <a:extLst>
                <a:ext uri="{FF2B5EF4-FFF2-40B4-BE49-F238E27FC236}">
                  <a16:creationId xmlns:a16="http://schemas.microsoft.com/office/drawing/2014/main" id="{DCEDF217-CA83-440F-84CB-A3E6F0F98AA9}"/>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37">
              <a:extLst>
                <a:ext uri="{FF2B5EF4-FFF2-40B4-BE49-F238E27FC236}">
                  <a16:creationId xmlns:a16="http://schemas.microsoft.com/office/drawing/2014/main" id="{E378BD12-A9BA-4528-9C5A-C6A3CD19995C}"/>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38">
              <a:extLst>
                <a:ext uri="{FF2B5EF4-FFF2-40B4-BE49-F238E27FC236}">
                  <a16:creationId xmlns:a16="http://schemas.microsoft.com/office/drawing/2014/main" id="{15FA556C-6870-4425-894D-A42E313F849D}"/>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39">
              <a:extLst>
                <a:ext uri="{FF2B5EF4-FFF2-40B4-BE49-F238E27FC236}">
                  <a16:creationId xmlns:a16="http://schemas.microsoft.com/office/drawing/2014/main" id="{3B3EFC4D-2D83-4304-BE89-B8BAB765D19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40">
              <a:extLst>
                <a:ext uri="{FF2B5EF4-FFF2-40B4-BE49-F238E27FC236}">
                  <a16:creationId xmlns:a16="http://schemas.microsoft.com/office/drawing/2014/main" id="{F6BA7F11-5C2B-4C58-8776-E5F42375081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9" name="AutoShape 46">
            <a:extLst>
              <a:ext uri="{FF2B5EF4-FFF2-40B4-BE49-F238E27FC236}">
                <a16:creationId xmlns:a16="http://schemas.microsoft.com/office/drawing/2014/main" id="{4B34B7BB-7CFE-4428-84BB-B6C2F14D2406}"/>
              </a:ext>
            </a:extLst>
          </p:cNvPr>
          <p:cNvSpPr>
            <a:spLocks noChangeArrowheads="1"/>
          </p:cNvSpPr>
          <p:nvPr/>
        </p:nvSpPr>
        <p:spPr bwMode="auto">
          <a:xfrm>
            <a:off x="1135808" y="2632757"/>
            <a:ext cx="4287942" cy="874494"/>
          </a:xfrm>
          <a:prstGeom prst="wedgeRoundRectCallout">
            <a:avLst>
              <a:gd name="adj1" fmla="val -52469"/>
              <a:gd name="adj2" fmla="val -4387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to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prove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for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anose="05050102010706020507" pitchFamily="18" charset="2"/>
              </a:rPr>
              <a:t>his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Oval 129">
            <a:extLst>
              <a:ext uri="{FF2B5EF4-FFF2-40B4-BE49-F238E27FC236}">
                <a16:creationId xmlns:a16="http://schemas.microsoft.com/office/drawing/2014/main" id="{512C0A11-7526-4A6A-BC25-EC6638D4954B}"/>
              </a:ext>
            </a:extLst>
          </p:cNvPr>
          <p:cNvSpPr/>
          <p:nvPr/>
        </p:nvSpPr>
        <p:spPr>
          <a:xfrm>
            <a:off x="6502287" y="1228468"/>
            <a:ext cx="2521336"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1" name="Oval 130">
            <a:extLst>
              <a:ext uri="{FF2B5EF4-FFF2-40B4-BE49-F238E27FC236}">
                <a16:creationId xmlns:a16="http://schemas.microsoft.com/office/drawing/2014/main" id="{FC84ABC7-C323-478E-A82F-660BD51080DA}"/>
              </a:ext>
            </a:extLst>
          </p:cNvPr>
          <p:cNvSpPr/>
          <p:nvPr/>
        </p:nvSpPr>
        <p:spPr>
          <a:xfrm>
            <a:off x="6771950" y="3221071"/>
            <a:ext cx="821156" cy="532445"/>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3" name="Oval 132">
            <a:extLst>
              <a:ext uri="{FF2B5EF4-FFF2-40B4-BE49-F238E27FC236}">
                <a16:creationId xmlns:a16="http://schemas.microsoft.com/office/drawing/2014/main" id="{E5E105FC-4D4C-4B0B-9858-C111AF62149B}"/>
              </a:ext>
            </a:extLst>
          </p:cNvPr>
          <p:cNvSpPr/>
          <p:nvPr/>
        </p:nvSpPr>
        <p:spPr>
          <a:xfrm>
            <a:off x="8028781" y="3209916"/>
            <a:ext cx="858838"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4" name="Oval 133">
            <a:extLst>
              <a:ext uri="{FF2B5EF4-FFF2-40B4-BE49-F238E27FC236}">
                <a16:creationId xmlns:a16="http://schemas.microsoft.com/office/drawing/2014/main" id="{06622905-94CD-40CD-AD22-C03006493059}"/>
              </a:ext>
            </a:extLst>
          </p:cNvPr>
          <p:cNvSpPr/>
          <p:nvPr/>
        </p:nvSpPr>
        <p:spPr>
          <a:xfrm>
            <a:off x="6927008" y="2125636"/>
            <a:ext cx="1787669"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AutoShape 58">
            <a:extLst>
              <a:ext uri="{FF2B5EF4-FFF2-40B4-BE49-F238E27FC236}">
                <a16:creationId xmlns:a16="http://schemas.microsoft.com/office/drawing/2014/main" id="{93CB060C-6FE4-48EF-AED1-BA392C16870C}"/>
              </a:ext>
            </a:extLst>
          </p:cNvPr>
          <p:cNvSpPr>
            <a:spLocks noChangeArrowheads="1"/>
          </p:cNvSpPr>
          <p:nvPr/>
        </p:nvSpPr>
        <p:spPr bwMode="auto">
          <a:xfrm>
            <a:off x="838199" y="5226783"/>
            <a:ext cx="4691515" cy="945417"/>
          </a:xfrm>
          <a:prstGeom prst="wedgeRoundRectCallout">
            <a:avLst>
              <a:gd name="adj1" fmla="val -52160"/>
              <a:gd name="adj2" fmla="val -47730"/>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Don’t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forget that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help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with </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may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help you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AutoShape 46">
            <a:extLst>
              <a:ext uri="{FF2B5EF4-FFF2-40B4-BE49-F238E27FC236}">
                <a16:creationId xmlns:a16="http://schemas.microsoft.com/office/drawing/2014/main" id="{C5F4E566-6D52-4CA2-A59C-E8B9A2200E4C}"/>
              </a:ext>
            </a:extLst>
          </p:cNvPr>
          <p:cNvSpPr>
            <a:spLocks noChangeArrowheads="1"/>
          </p:cNvSpPr>
          <p:nvPr/>
        </p:nvSpPr>
        <p:spPr bwMode="auto">
          <a:xfrm>
            <a:off x="381000" y="6296580"/>
            <a:ext cx="4419600" cy="461665"/>
          </a:xfrm>
          <a:prstGeom prst="wedgeRoundRectCallout">
            <a:avLst>
              <a:gd name="adj1" fmla="val -32523"/>
              <a:gd name="adj2" fmla="val -7429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proves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8" name="AutoShape 46">
            <a:extLst>
              <a:ext uri="{FF2B5EF4-FFF2-40B4-BE49-F238E27FC236}">
                <a16:creationId xmlns:a16="http://schemas.microsoft.com/office/drawing/2014/main" id="{50DA22E5-9BC6-429A-8059-F544533F78AD}"/>
              </a:ext>
            </a:extLst>
          </p:cNvPr>
          <p:cNvSpPr>
            <a:spLocks noChangeArrowheads="1"/>
          </p:cNvSpPr>
          <p:nvPr/>
        </p:nvSpPr>
        <p:spPr bwMode="auto">
          <a:xfrm>
            <a:off x="4854089" y="6320188"/>
            <a:ext cx="3024084" cy="482489"/>
          </a:xfrm>
          <a:prstGeom prst="wedgeRoundRectCallout">
            <a:avLst>
              <a:gd name="adj1" fmla="val -36212"/>
              <a:gd name="adj2" fmla="val -881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Which proves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55" name="AutoShape 46">
            <a:extLst>
              <a:ext uri="{FF2B5EF4-FFF2-40B4-BE49-F238E27FC236}">
                <a16:creationId xmlns:a16="http://schemas.microsoft.com/office/drawing/2014/main" id="{4EBF8525-44CC-452C-B8B5-ACF88B4D1345}"/>
              </a:ext>
            </a:extLst>
          </p:cNvPr>
          <p:cNvSpPr>
            <a:spLocks noChangeArrowheads="1"/>
          </p:cNvSpPr>
          <p:nvPr/>
        </p:nvSpPr>
        <p:spPr bwMode="auto">
          <a:xfrm>
            <a:off x="1140445" y="1329733"/>
            <a:ext cx="4391035" cy="530049"/>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0000"/>
                </a:solidFill>
                <a:effectLst/>
                <a:uLnTx/>
                <a:uFillTx/>
                <a:latin typeface="Times New Roman" pitchFamily="18" charset="0"/>
                <a:ea typeface="+mn-ea"/>
                <a:cs typeface="+mn-cs"/>
              </a:rPr>
              <a:t>x</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 (</a:t>
            </a:r>
            <a:r>
              <a:rPr kumimoji="0" lang="en-US" sz="2400" b="0" i="0" u="none" strike="noStrike" kern="1200" cap="none" spc="0" normalizeH="0" baseline="0" noProof="0">
                <a:ln>
                  <a:noFill/>
                </a:ln>
                <a:solidFill>
                  <a:srgbClr val="FFC000"/>
                </a:solidFill>
                <a:effectLst/>
                <a:uLnTx/>
                <a:uFillTx/>
                <a:latin typeface="Symbol" pitchFamily="18" charset="2"/>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62" name="Group 47">
            <a:extLst>
              <a:ext uri="{FF2B5EF4-FFF2-40B4-BE49-F238E27FC236}">
                <a16:creationId xmlns:a16="http://schemas.microsoft.com/office/drawing/2014/main" id="{27C7E958-E721-4FCE-B9B2-F20376DC0018}"/>
              </a:ext>
            </a:extLst>
          </p:cNvPr>
          <p:cNvGrpSpPr>
            <a:grpSpLocks/>
          </p:cNvGrpSpPr>
          <p:nvPr/>
        </p:nvGrpSpPr>
        <p:grpSpPr bwMode="auto">
          <a:xfrm>
            <a:off x="23672" y="1752600"/>
            <a:ext cx="697056" cy="1523045"/>
            <a:chOff x="2593" y="768"/>
            <a:chExt cx="849" cy="1475"/>
          </a:xfrm>
        </p:grpSpPr>
        <p:sp>
          <p:nvSpPr>
            <p:cNvPr id="63" name="Freeform 48">
              <a:extLst>
                <a:ext uri="{FF2B5EF4-FFF2-40B4-BE49-F238E27FC236}">
                  <a16:creationId xmlns:a16="http://schemas.microsoft.com/office/drawing/2014/main" id="{0182D0D9-ACE1-47A3-AA8B-ACB40FC1FF2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4" name="Freeform 49">
              <a:extLst>
                <a:ext uri="{FF2B5EF4-FFF2-40B4-BE49-F238E27FC236}">
                  <a16:creationId xmlns:a16="http://schemas.microsoft.com/office/drawing/2014/main" id="{CD53A022-53F8-432A-9460-23841B8319F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50">
              <a:extLst>
                <a:ext uri="{FF2B5EF4-FFF2-40B4-BE49-F238E27FC236}">
                  <a16:creationId xmlns:a16="http://schemas.microsoft.com/office/drawing/2014/main" id="{04FA18C4-56B8-4824-A53F-9ACDE24DACD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51">
              <a:extLst>
                <a:ext uri="{FF2B5EF4-FFF2-40B4-BE49-F238E27FC236}">
                  <a16:creationId xmlns:a16="http://schemas.microsoft.com/office/drawing/2014/main" id="{4E51B334-71D5-40A9-943C-A45DC530EAB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52">
              <a:extLst>
                <a:ext uri="{FF2B5EF4-FFF2-40B4-BE49-F238E27FC236}">
                  <a16:creationId xmlns:a16="http://schemas.microsoft.com/office/drawing/2014/main" id="{EE9306F9-8BD8-4F05-A93E-51FA7396739F}"/>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53">
              <a:extLst>
                <a:ext uri="{FF2B5EF4-FFF2-40B4-BE49-F238E27FC236}">
                  <a16:creationId xmlns:a16="http://schemas.microsoft.com/office/drawing/2014/main" id="{8233C876-2242-426E-ADE9-45A4CE45D81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54">
              <a:extLst>
                <a:ext uri="{FF2B5EF4-FFF2-40B4-BE49-F238E27FC236}">
                  <a16:creationId xmlns:a16="http://schemas.microsoft.com/office/drawing/2014/main" id="{C2EF0CA9-33C6-4CDE-97EE-10E0ABFD3A4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4" name="Group 55">
              <a:extLst>
                <a:ext uri="{FF2B5EF4-FFF2-40B4-BE49-F238E27FC236}">
                  <a16:creationId xmlns:a16="http://schemas.microsoft.com/office/drawing/2014/main" id="{1C194C7B-2BDC-4CF9-BC10-E6603AD9E066}"/>
                </a:ext>
              </a:extLst>
            </p:cNvPr>
            <p:cNvGrpSpPr>
              <a:grpSpLocks/>
            </p:cNvGrpSpPr>
            <p:nvPr/>
          </p:nvGrpSpPr>
          <p:grpSpPr bwMode="auto">
            <a:xfrm>
              <a:off x="2720" y="768"/>
              <a:ext cx="230" cy="1456"/>
              <a:chOff x="2720" y="768"/>
              <a:chExt cx="230" cy="1456"/>
            </a:xfrm>
          </p:grpSpPr>
          <p:sp>
            <p:nvSpPr>
              <p:cNvPr id="75" name="Freeform 56">
                <a:extLst>
                  <a:ext uri="{FF2B5EF4-FFF2-40B4-BE49-F238E27FC236}">
                    <a16:creationId xmlns:a16="http://schemas.microsoft.com/office/drawing/2014/main" id="{95580EBE-D45D-4286-B1FC-0E7CAFF47B9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57">
                <a:extLst>
                  <a:ext uri="{FF2B5EF4-FFF2-40B4-BE49-F238E27FC236}">
                    <a16:creationId xmlns:a16="http://schemas.microsoft.com/office/drawing/2014/main" id="{2EDADE2E-E24F-4166-B2F2-CF52CBA1B22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72" name="Oval 171">
            <a:extLst>
              <a:ext uri="{FF2B5EF4-FFF2-40B4-BE49-F238E27FC236}">
                <a16:creationId xmlns:a16="http://schemas.microsoft.com/office/drawing/2014/main" id="{7FECECFF-15EC-4A89-8B6C-39D4613AE1EB}"/>
              </a:ext>
            </a:extLst>
          </p:cNvPr>
          <p:cNvSpPr/>
          <p:nvPr/>
        </p:nvSpPr>
        <p:spPr>
          <a:xfrm>
            <a:off x="6934200" y="2113930"/>
            <a:ext cx="1787669"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3" name="Oval 172">
            <a:extLst>
              <a:ext uri="{FF2B5EF4-FFF2-40B4-BE49-F238E27FC236}">
                <a16:creationId xmlns:a16="http://schemas.microsoft.com/office/drawing/2014/main" id="{C4A67628-4017-4F85-948C-2514BDAB8D79}"/>
              </a:ext>
            </a:extLst>
          </p:cNvPr>
          <p:cNvSpPr/>
          <p:nvPr/>
        </p:nvSpPr>
        <p:spPr>
          <a:xfrm>
            <a:off x="6526306" y="1224683"/>
            <a:ext cx="2521336"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4" name="Oval 173">
            <a:extLst>
              <a:ext uri="{FF2B5EF4-FFF2-40B4-BE49-F238E27FC236}">
                <a16:creationId xmlns:a16="http://schemas.microsoft.com/office/drawing/2014/main" id="{FDFDC39E-5105-47E4-91ED-E616B2A7AC02}"/>
              </a:ext>
            </a:extLst>
          </p:cNvPr>
          <p:cNvSpPr/>
          <p:nvPr/>
        </p:nvSpPr>
        <p:spPr>
          <a:xfrm>
            <a:off x="6734268" y="3234518"/>
            <a:ext cx="858838"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8" name="Text Box 44">
            <a:extLst>
              <a:ext uri="{FF2B5EF4-FFF2-40B4-BE49-F238E27FC236}">
                <a16:creationId xmlns:a16="http://schemas.microsoft.com/office/drawing/2014/main" id="{A46EA072-96FD-4E6E-AFAD-F7032608ED92}"/>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78" name="Text Box 44">
            <a:extLst>
              <a:ext uri="{FF2B5EF4-FFF2-40B4-BE49-F238E27FC236}">
                <a16:creationId xmlns:a16="http://schemas.microsoft.com/office/drawing/2014/main" id="{FB6C08CA-5CBF-4320-835C-1F205AE74D0C}"/>
              </a:ext>
            </a:extLst>
          </p:cNvPr>
          <p:cNvSpPr txBox="1">
            <a:spLocks noChangeArrowheads="1"/>
          </p:cNvSpPr>
          <p:nvPr/>
        </p:nvSpPr>
        <p:spPr bwMode="auto">
          <a:xfrm>
            <a:off x="7140388" y="531659"/>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08428992-C30C-42F2-8914-E714925265D3}"/>
              </a:ext>
            </a:extLst>
          </p:cNvPr>
          <p:cNvSpPr/>
          <p:nvPr/>
        </p:nvSpPr>
        <p:spPr>
          <a:xfrm>
            <a:off x="6991350" y="450977"/>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AutoShape 46">
            <a:extLst>
              <a:ext uri="{FF2B5EF4-FFF2-40B4-BE49-F238E27FC236}">
                <a16:creationId xmlns:a16="http://schemas.microsoft.com/office/drawing/2014/main" id="{D5907405-2E4F-4337-859A-2B8517187C78}"/>
              </a:ext>
            </a:extLst>
          </p:cNvPr>
          <p:cNvSpPr>
            <a:spLocks noChangeArrowheads="1"/>
          </p:cNvSpPr>
          <p:nvPr/>
        </p:nvSpPr>
        <p:spPr bwMode="auto">
          <a:xfrm>
            <a:off x="7968381" y="5981998"/>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4" name="Oval 83">
            <a:extLst>
              <a:ext uri="{FF2B5EF4-FFF2-40B4-BE49-F238E27FC236}">
                <a16:creationId xmlns:a16="http://schemas.microsoft.com/office/drawing/2014/main" id="{EB428D8E-7DF2-4EDA-89CB-645032E925E7}"/>
              </a:ext>
            </a:extLst>
          </p:cNvPr>
          <p:cNvSpPr/>
          <p:nvPr/>
        </p:nvSpPr>
        <p:spPr>
          <a:xfrm>
            <a:off x="6981372" y="442686"/>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142153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 calcmode="lin" valueType="num">
                                      <p:cBhvr additive="base">
                                        <p:cTn id="7" dur="500" fill="hold"/>
                                        <p:tgtEl>
                                          <p:spTgt spid="114"/>
                                        </p:tgtEl>
                                        <p:attrNameLst>
                                          <p:attrName>ppt_x</p:attrName>
                                        </p:attrNameLst>
                                      </p:cBhvr>
                                      <p:tavLst>
                                        <p:tav tm="0">
                                          <p:val>
                                            <p:strVal val="0-#ppt_w/2"/>
                                          </p:val>
                                        </p:tav>
                                        <p:tav tm="100000">
                                          <p:val>
                                            <p:strVal val="#ppt_x"/>
                                          </p:val>
                                        </p:tav>
                                      </p:tavLst>
                                    </p:anim>
                                    <p:anim calcmode="lin" valueType="num">
                                      <p:cBhvr additive="base">
                                        <p:cTn id="8" dur="500" fill="hold"/>
                                        <p:tgtEl>
                                          <p:spTgt spid="1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5"/>
                                        </p:tgtEl>
                                        <p:attrNameLst>
                                          <p:attrName>style.visibility</p:attrName>
                                        </p:attrNameLst>
                                      </p:cBhvr>
                                      <p:to>
                                        <p:strVal val="visible"/>
                                      </p:to>
                                    </p:set>
                                    <p:anim calcmode="lin" valueType="num">
                                      <p:cBhvr additive="base">
                                        <p:cTn id="11" dur="500" fill="hold"/>
                                        <p:tgtEl>
                                          <p:spTgt spid="155"/>
                                        </p:tgtEl>
                                        <p:attrNameLst>
                                          <p:attrName>ppt_x</p:attrName>
                                        </p:attrNameLst>
                                      </p:cBhvr>
                                      <p:tavLst>
                                        <p:tav tm="0">
                                          <p:val>
                                            <p:strVal val="0-#ppt_w/2"/>
                                          </p:val>
                                        </p:tav>
                                        <p:tav tm="100000">
                                          <p:val>
                                            <p:strVal val="#ppt_x"/>
                                          </p:val>
                                        </p:tav>
                                      </p:tavLst>
                                    </p:anim>
                                    <p:anim calcmode="lin" valueType="num">
                                      <p:cBhvr additive="base">
                                        <p:cTn id="12" dur="500" fill="hold"/>
                                        <p:tgtEl>
                                          <p:spTgt spid="15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30"/>
                                        </p:tgtEl>
                                        <p:attrNameLst>
                                          <p:attrName>style.visibility</p:attrName>
                                        </p:attrNameLst>
                                      </p:cBhvr>
                                      <p:to>
                                        <p:strVal val="visible"/>
                                      </p:to>
                                    </p:set>
                                    <p:anim calcmode="lin" valueType="num">
                                      <p:cBhvr additive="base">
                                        <p:cTn id="15" dur="500" fill="hold"/>
                                        <p:tgtEl>
                                          <p:spTgt spid="130"/>
                                        </p:tgtEl>
                                        <p:attrNameLst>
                                          <p:attrName>ppt_x</p:attrName>
                                        </p:attrNameLst>
                                      </p:cBhvr>
                                      <p:tavLst>
                                        <p:tav tm="0">
                                          <p:val>
                                            <p:strVal val="0-#ppt_w/2"/>
                                          </p:val>
                                        </p:tav>
                                        <p:tav tm="100000">
                                          <p:val>
                                            <p:strVal val="#ppt_x"/>
                                          </p:val>
                                        </p:tav>
                                      </p:tavLst>
                                    </p:anim>
                                    <p:anim calcmode="lin" valueType="num">
                                      <p:cBhvr additive="base">
                                        <p:cTn id="16" dur="500" fill="hold"/>
                                        <p:tgtEl>
                                          <p:spTgt spid="130"/>
                                        </p:tgtEl>
                                        <p:attrNameLst>
                                          <p:attrName>ppt_y</p:attrName>
                                        </p:attrNameLst>
                                      </p:cBhvr>
                                      <p:tavLst>
                                        <p:tav tm="0">
                                          <p:val>
                                            <p:strVal val="#ppt_y"/>
                                          </p:val>
                                        </p:tav>
                                        <p:tav tm="100000">
                                          <p:val>
                                            <p:strVal val="#ppt_y"/>
                                          </p:val>
                                        </p:tav>
                                      </p:tavLst>
                                    </p:anim>
                                  </p:childTnLst>
                                </p:cTn>
                              </p:par>
                              <p:par>
                                <p:cTn id="17" presetID="1" presetClass="exit"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hidden"/>
                                      </p:to>
                                    </p:set>
                                  </p:childTnLst>
                                </p:cTn>
                              </p:par>
                              <p:par>
                                <p:cTn id="19" presetID="2" presetClass="entr" presetSubtype="8" fill="hold" nodeType="withEffect">
                                  <p:stCondLst>
                                    <p:cond delay="0"/>
                                  </p:stCondLst>
                                  <p:childTnLst>
                                    <p:set>
                                      <p:cBhvr>
                                        <p:cTn id="20" dur="1" fill="hold">
                                          <p:stCondLst>
                                            <p:cond delay="0"/>
                                          </p:stCondLst>
                                        </p:cTn>
                                        <p:tgtEl>
                                          <p:spTgt spid="155">
                                            <p:txEl>
                                              <p:pRg st="0" end="0"/>
                                            </p:txEl>
                                          </p:spTgt>
                                        </p:tgtEl>
                                        <p:attrNameLst>
                                          <p:attrName>style.visibility</p:attrName>
                                        </p:attrNameLst>
                                      </p:cBhvr>
                                      <p:to>
                                        <p:strVal val="visible"/>
                                      </p:to>
                                    </p:set>
                                    <p:anim calcmode="lin" valueType="num">
                                      <p:cBhvr additive="base">
                                        <p:cTn id="21" dur="500" fill="hold"/>
                                        <p:tgtEl>
                                          <p:spTgt spid="155">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2"/>
                                        </p:tgtEl>
                                        <p:attrNameLst>
                                          <p:attrName>style.visibility</p:attrName>
                                        </p:attrNameLst>
                                      </p:cBhvr>
                                      <p:to>
                                        <p:strVal val="visible"/>
                                      </p:to>
                                    </p:set>
                                    <p:anim calcmode="lin" valueType="num">
                                      <p:cBhvr additive="base">
                                        <p:cTn id="27" dur="500" fill="hold"/>
                                        <p:tgtEl>
                                          <p:spTgt spid="62"/>
                                        </p:tgtEl>
                                        <p:attrNameLst>
                                          <p:attrName>ppt_x</p:attrName>
                                        </p:attrNameLst>
                                      </p:cBhvr>
                                      <p:tavLst>
                                        <p:tav tm="0">
                                          <p:val>
                                            <p:strVal val="0-#ppt_w/2"/>
                                          </p:val>
                                        </p:tav>
                                        <p:tav tm="100000">
                                          <p:val>
                                            <p:strVal val="#ppt_x"/>
                                          </p:val>
                                        </p:tav>
                                      </p:tavLst>
                                    </p:anim>
                                    <p:anim calcmode="lin" valueType="num">
                                      <p:cBhvr additive="base">
                                        <p:cTn id="28" dur="500" fill="hold"/>
                                        <p:tgtEl>
                                          <p:spTgt spid="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77"/>
                                        </p:tgtEl>
                                        <p:attrNameLst>
                                          <p:attrName>style.visibility</p:attrName>
                                        </p:attrNameLst>
                                      </p:cBhvr>
                                      <p:to>
                                        <p:strVal val="visible"/>
                                      </p:to>
                                    </p:set>
                                    <p:anim calcmode="lin" valueType="num">
                                      <p:cBhvr additive="base">
                                        <p:cTn id="31" dur="500" fill="hold"/>
                                        <p:tgtEl>
                                          <p:spTgt spid="77"/>
                                        </p:tgtEl>
                                        <p:attrNameLst>
                                          <p:attrName>ppt_x</p:attrName>
                                        </p:attrNameLst>
                                      </p:cBhvr>
                                      <p:tavLst>
                                        <p:tav tm="0">
                                          <p:val>
                                            <p:strVal val="0-#ppt_w/2"/>
                                          </p:val>
                                        </p:tav>
                                        <p:tav tm="100000">
                                          <p:val>
                                            <p:strVal val="#ppt_x"/>
                                          </p:val>
                                        </p:tav>
                                      </p:tavLst>
                                    </p:anim>
                                    <p:anim calcmode="lin" valueType="num">
                                      <p:cBhvr additive="base">
                                        <p:cTn id="32"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29"/>
                                        </p:tgtEl>
                                        <p:attrNameLst>
                                          <p:attrName>style.visibility</p:attrName>
                                        </p:attrNameLst>
                                      </p:cBhvr>
                                      <p:to>
                                        <p:strVal val="visible"/>
                                      </p:to>
                                    </p:set>
                                    <p:anim calcmode="lin" valueType="num">
                                      <p:cBhvr additive="base">
                                        <p:cTn id="37" dur="200" fill="hold"/>
                                        <p:tgtEl>
                                          <p:spTgt spid="129"/>
                                        </p:tgtEl>
                                        <p:attrNameLst>
                                          <p:attrName>ppt_x</p:attrName>
                                        </p:attrNameLst>
                                      </p:cBhvr>
                                      <p:tavLst>
                                        <p:tav tm="0">
                                          <p:val>
                                            <p:strVal val="0-#ppt_w/2"/>
                                          </p:val>
                                        </p:tav>
                                        <p:tav tm="100000">
                                          <p:val>
                                            <p:strVal val="#ppt_x"/>
                                          </p:val>
                                        </p:tav>
                                      </p:tavLst>
                                    </p:anim>
                                    <p:anim calcmode="lin" valueType="num">
                                      <p:cBhvr additive="base">
                                        <p:cTn id="38" dur="200" fill="hold"/>
                                        <p:tgtEl>
                                          <p:spTgt spid="129"/>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34"/>
                                        </p:tgtEl>
                                        <p:attrNameLst>
                                          <p:attrName>style.visibility</p:attrName>
                                        </p:attrNameLst>
                                      </p:cBhvr>
                                      <p:to>
                                        <p:strVal val="visible"/>
                                      </p:to>
                                    </p:set>
                                    <p:anim calcmode="lin" valueType="num">
                                      <p:cBhvr additive="base">
                                        <p:cTn id="41" dur="500" fill="hold"/>
                                        <p:tgtEl>
                                          <p:spTgt spid="134"/>
                                        </p:tgtEl>
                                        <p:attrNameLst>
                                          <p:attrName>ppt_x</p:attrName>
                                        </p:attrNameLst>
                                      </p:cBhvr>
                                      <p:tavLst>
                                        <p:tav tm="0">
                                          <p:val>
                                            <p:strVal val="0-#ppt_w/2"/>
                                          </p:val>
                                        </p:tav>
                                        <p:tav tm="100000">
                                          <p:val>
                                            <p:strVal val="#ppt_x"/>
                                          </p:val>
                                        </p:tav>
                                      </p:tavLst>
                                    </p:anim>
                                    <p:anim calcmode="lin" valueType="num">
                                      <p:cBhvr additive="base">
                                        <p:cTn id="42" dur="500" fill="hold"/>
                                        <p:tgtEl>
                                          <p:spTgt spid="134"/>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3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9"/>
                                        </p:tgtEl>
                                        <p:attrNameLst>
                                          <p:attrName>style.visibility</p:attrName>
                                        </p:attrNameLst>
                                      </p:cBhvr>
                                      <p:to>
                                        <p:strVal val="visible"/>
                                      </p:to>
                                    </p:set>
                                    <p:anim calcmode="lin" valueType="num">
                                      <p:cBhvr additive="base">
                                        <p:cTn id="49" dur="500" fill="hold"/>
                                        <p:tgtEl>
                                          <p:spTgt spid="59"/>
                                        </p:tgtEl>
                                        <p:attrNameLst>
                                          <p:attrName>ppt_x</p:attrName>
                                        </p:attrNameLst>
                                      </p:cBhvr>
                                      <p:tavLst>
                                        <p:tav tm="0">
                                          <p:val>
                                            <p:strVal val="0-#ppt_w/2"/>
                                          </p:val>
                                        </p:tav>
                                        <p:tav tm="100000">
                                          <p:val>
                                            <p:strVal val="#ppt_x"/>
                                          </p:val>
                                        </p:tav>
                                      </p:tavLst>
                                    </p:anim>
                                    <p:anim calcmode="lin" valueType="num">
                                      <p:cBhvr additive="base">
                                        <p:cTn id="50" dur="500" fill="hold"/>
                                        <p:tgtEl>
                                          <p:spTgt spid="59"/>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31"/>
                                        </p:tgtEl>
                                        <p:attrNameLst>
                                          <p:attrName>style.visibility</p:attrName>
                                        </p:attrNameLst>
                                      </p:cBhvr>
                                      <p:to>
                                        <p:strVal val="visible"/>
                                      </p:to>
                                    </p:set>
                                    <p:anim calcmode="lin" valueType="num">
                                      <p:cBhvr additive="base">
                                        <p:cTn id="53" dur="500" fill="hold"/>
                                        <p:tgtEl>
                                          <p:spTgt spid="131"/>
                                        </p:tgtEl>
                                        <p:attrNameLst>
                                          <p:attrName>ppt_x</p:attrName>
                                        </p:attrNameLst>
                                      </p:cBhvr>
                                      <p:tavLst>
                                        <p:tav tm="0">
                                          <p:val>
                                            <p:strVal val="0-#ppt_w/2"/>
                                          </p:val>
                                        </p:tav>
                                        <p:tav tm="100000">
                                          <p:val>
                                            <p:strVal val="#ppt_x"/>
                                          </p:val>
                                        </p:tav>
                                      </p:tavLst>
                                    </p:anim>
                                    <p:anim calcmode="lin" valueType="num">
                                      <p:cBhvr additive="base">
                                        <p:cTn id="54" dur="500" fill="hold"/>
                                        <p:tgtEl>
                                          <p:spTgt spid="131"/>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34"/>
                                        </p:tgtEl>
                                        <p:attrNameLst>
                                          <p:attrName>style.visibility</p:attrName>
                                        </p:attrNameLst>
                                      </p:cBhvr>
                                      <p:to>
                                        <p:strVal val="hidden"/>
                                      </p:to>
                                    </p:set>
                                  </p:childTnLst>
                                </p:cTn>
                              </p:par>
                              <p:par>
                                <p:cTn id="57" presetID="2" presetClass="entr" presetSubtype="8" fill="hold" grpId="0" nodeType="withEffect">
                                  <p:stCondLst>
                                    <p:cond delay="0"/>
                                  </p:stCondLst>
                                  <p:childTnLst>
                                    <p:set>
                                      <p:cBhvr>
                                        <p:cTn id="58" dur="1" fill="hold">
                                          <p:stCondLst>
                                            <p:cond delay="0"/>
                                          </p:stCondLst>
                                        </p:cTn>
                                        <p:tgtEl>
                                          <p:spTgt spid="60"/>
                                        </p:tgtEl>
                                        <p:attrNameLst>
                                          <p:attrName>style.visibility</p:attrName>
                                        </p:attrNameLst>
                                      </p:cBhvr>
                                      <p:to>
                                        <p:strVal val="visible"/>
                                      </p:to>
                                    </p:set>
                                    <p:anim calcmode="lin" valueType="num">
                                      <p:cBhvr additive="base">
                                        <p:cTn id="59" dur="500" fill="hold"/>
                                        <p:tgtEl>
                                          <p:spTgt spid="60"/>
                                        </p:tgtEl>
                                        <p:attrNameLst>
                                          <p:attrName>ppt_x</p:attrName>
                                        </p:attrNameLst>
                                      </p:cBhvr>
                                      <p:tavLst>
                                        <p:tav tm="0">
                                          <p:val>
                                            <p:strVal val="0-#ppt_w/2"/>
                                          </p:val>
                                        </p:tav>
                                        <p:tav tm="100000">
                                          <p:val>
                                            <p:strVal val="#ppt_x"/>
                                          </p:val>
                                        </p:tav>
                                      </p:tavLst>
                                    </p:anim>
                                    <p:anim calcmode="lin" valueType="num">
                                      <p:cBhvr additive="base">
                                        <p:cTn id="60" dur="500" fill="hold"/>
                                        <p:tgtEl>
                                          <p:spTgt spid="60"/>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0">
                                            <p:txEl>
                                              <p:pRg st="0" end="0"/>
                                            </p:txEl>
                                          </p:spTgt>
                                        </p:tgtEl>
                                        <p:attrNameLst>
                                          <p:attrName>style.visibility</p:attrName>
                                        </p:attrNameLst>
                                      </p:cBhvr>
                                      <p:to>
                                        <p:strVal val="visible"/>
                                      </p:to>
                                    </p:set>
                                    <p:anim calcmode="lin" valueType="num">
                                      <p:cBhvr additive="base">
                                        <p:cTn id="63"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0">
                                            <p:txEl>
                                              <p:pRg st="0" end="0"/>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60">
                                            <p:txEl>
                                              <p:pRg st="1" end="1"/>
                                            </p:txEl>
                                          </p:spTgt>
                                        </p:tgtEl>
                                        <p:attrNameLst>
                                          <p:attrName>style.visibility</p:attrName>
                                        </p:attrNameLst>
                                      </p:cBhvr>
                                      <p:to>
                                        <p:strVal val="visible"/>
                                      </p:to>
                                    </p:set>
                                    <p:anim calcmode="lin" valueType="num">
                                      <p:cBhvr additive="base">
                                        <p:cTn id="67"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additive="base">
                                        <p:cTn id="73" dur="500" fill="hold"/>
                                        <p:tgtEl>
                                          <p:spTgt spid="61"/>
                                        </p:tgtEl>
                                        <p:attrNameLst>
                                          <p:attrName>ppt_x</p:attrName>
                                        </p:attrNameLst>
                                      </p:cBhvr>
                                      <p:tavLst>
                                        <p:tav tm="0">
                                          <p:val>
                                            <p:strVal val="0-#ppt_w/2"/>
                                          </p:val>
                                        </p:tav>
                                        <p:tav tm="100000">
                                          <p:val>
                                            <p:strVal val="#ppt_x"/>
                                          </p:val>
                                        </p:tav>
                                      </p:tavLst>
                                    </p:anim>
                                    <p:anim calcmode="lin" valueType="num">
                                      <p:cBhvr additive="base">
                                        <p:cTn id="74" dur="500" fill="hold"/>
                                        <p:tgtEl>
                                          <p:spTgt spid="61"/>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33"/>
                                        </p:tgtEl>
                                        <p:attrNameLst>
                                          <p:attrName>style.visibility</p:attrName>
                                        </p:attrNameLst>
                                      </p:cBhvr>
                                      <p:to>
                                        <p:strVal val="visible"/>
                                      </p:to>
                                    </p:set>
                                    <p:anim calcmode="lin" valueType="num">
                                      <p:cBhvr additive="base">
                                        <p:cTn id="77" dur="500" fill="hold"/>
                                        <p:tgtEl>
                                          <p:spTgt spid="133"/>
                                        </p:tgtEl>
                                        <p:attrNameLst>
                                          <p:attrName>ppt_x</p:attrName>
                                        </p:attrNameLst>
                                      </p:cBhvr>
                                      <p:tavLst>
                                        <p:tav tm="0">
                                          <p:val>
                                            <p:strVal val="0-#ppt_w/2"/>
                                          </p:val>
                                        </p:tav>
                                        <p:tav tm="100000">
                                          <p:val>
                                            <p:strVal val="#ppt_x"/>
                                          </p:val>
                                        </p:tav>
                                      </p:tavLst>
                                    </p:anim>
                                    <p:anim calcmode="lin" valueType="num">
                                      <p:cBhvr additive="base">
                                        <p:cTn id="78" dur="500" fill="hold"/>
                                        <p:tgtEl>
                                          <p:spTgt spid="133"/>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131"/>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35"/>
                                        </p:tgtEl>
                                        <p:attrNameLst>
                                          <p:attrName>style.visibility</p:attrName>
                                        </p:attrNameLst>
                                      </p:cBhvr>
                                      <p:to>
                                        <p:strVal val="visible"/>
                                      </p:to>
                                    </p:set>
                                    <p:anim calcmode="lin" valueType="num">
                                      <p:cBhvr additive="base">
                                        <p:cTn id="85" dur="500" fill="hold"/>
                                        <p:tgtEl>
                                          <p:spTgt spid="135"/>
                                        </p:tgtEl>
                                        <p:attrNameLst>
                                          <p:attrName>ppt_x</p:attrName>
                                        </p:attrNameLst>
                                      </p:cBhvr>
                                      <p:tavLst>
                                        <p:tav tm="0">
                                          <p:val>
                                            <p:strVal val="0-#ppt_w/2"/>
                                          </p:val>
                                        </p:tav>
                                        <p:tav tm="100000">
                                          <p:val>
                                            <p:strVal val="#ppt_x"/>
                                          </p:val>
                                        </p:tav>
                                      </p:tavLst>
                                    </p:anim>
                                    <p:anim calcmode="lin" valueType="num">
                                      <p:cBhvr additive="base">
                                        <p:cTn id="86" dur="500" fill="hold"/>
                                        <p:tgtEl>
                                          <p:spTgt spid="135"/>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135">
                                            <p:txEl>
                                              <p:pRg st="0" end="0"/>
                                            </p:txEl>
                                          </p:spTgt>
                                        </p:tgtEl>
                                        <p:attrNameLst>
                                          <p:attrName>style.visibility</p:attrName>
                                        </p:attrNameLst>
                                      </p:cBhvr>
                                      <p:to>
                                        <p:strVal val="visible"/>
                                      </p:to>
                                    </p:set>
                                    <p:anim calcmode="lin" valueType="num">
                                      <p:cBhvr additive="base">
                                        <p:cTn id="89" dur="50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35">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35">
                                            <p:txEl>
                                              <p:pRg st="1" end="1"/>
                                            </p:txEl>
                                          </p:spTgt>
                                        </p:tgtEl>
                                        <p:attrNameLst>
                                          <p:attrName>style.visibility</p:attrName>
                                        </p:attrNameLst>
                                      </p:cBhvr>
                                      <p:to>
                                        <p:strVal val="visible"/>
                                      </p:to>
                                    </p:set>
                                    <p:anim calcmode="lin" valueType="num">
                                      <p:cBhvr additive="base">
                                        <p:cTn id="93" dur="500" fill="hold"/>
                                        <p:tgtEl>
                                          <p:spTgt spid="135">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35">
                                            <p:txEl>
                                              <p:pRg st="1" end="1"/>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74"/>
                                        </p:tgtEl>
                                        <p:attrNameLst>
                                          <p:attrName>style.visibility</p:attrName>
                                        </p:attrNameLst>
                                      </p:cBhvr>
                                      <p:to>
                                        <p:strVal val="visible"/>
                                      </p:to>
                                    </p:set>
                                    <p:anim calcmode="lin" valueType="num">
                                      <p:cBhvr additive="base">
                                        <p:cTn id="97" dur="500" fill="hold"/>
                                        <p:tgtEl>
                                          <p:spTgt spid="174"/>
                                        </p:tgtEl>
                                        <p:attrNameLst>
                                          <p:attrName>ppt_x</p:attrName>
                                        </p:attrNameLst>
                                      </p:cBhvr>
                                      <p:tavLst>
                                        <p:tav tm="0">
                                          <p:val>
                                            <p:strVal val="0-#ppt_w/2"/>
                                          </p:val>
                                        </p:tav>
                                        <p:tav tm="100000">
                                          <p:val>
                                            <p:strVal val="#ppt_x"/>
                                          </p:val>
                                        </p:tav>
                                      </p:tavLst>
                                    </p:anim>
                                    <p:anim calcmode="lin" valueType="num">
                                      <p:cBhvr additive="base">
                                        <p:cTn id="98" dur="500" fill="hold"/>
                                        <p:tgtEl>
                                          <p:spTgt spid="174"/>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136"/>
                                        </p:tgtEl>
                                        <p:attrNameLst>
                                          <p:attrName>style.visibility</p:attrName>
                                        </p:attrNameLst>
                                      </p:cBhvr>
                                      <p:to>
                                        <p:strVal val="visible"/>
                                      </p:to>
                                    </p:set>
                                    <p:anim calcmode="lin" valueType="num">
                                      <p:cBhvr additive="base">
                                        <p:cTn id="103" dur="500" fill="hold"/>
                                        <p:tgtEl>
                                          <p:spTgt spid="136"/>
                                        </p:tgtEl>
                                        <p:attrNameLst>
                                          <p:attrName>ppt_x</p:attrName>
                                        </p:attrNameLst>
                                      </p:cBhvr>
                                      <p:tavLst>
                                        <p:tav tm="0">
                                          <p:val>
                                            <p:strVal val="0-#ppt_w/2"/>
                                          </p:val>
                                        </p:tav>
                                        <p:tav tm="100000">
                                          <p:val>
                                            <p:strVal val="#ppt_x"/>
                                          </p:val>
                                        </p:tav>
                                      </p:tavLst>
                                    </p:anim>
                                    <p:anim calcmode="lin" valueType="num">
                                      <p:cBhvr additive="base">
                                        <p:cTn id="104" dur="500" fill="hold"/>
                                        <p:tgtEl>
                                          <p:spTgt spid="136"/>
                                        </p:tgtEl>
                                        <p:attrNameLst>
                                          <p:attrName>ppt_y</p:attrName>
                                        </p:attrNameLst>
                                      </p:cBhvr>
                                      <p:tavLst>
                                        <p:tav tm="0">
                                          <p:val>
                                            <p:strVal val="#ppt_y"/>
                                          </p:val>
                                        </p:tav>
                                        <p:tav tm="100000">
                                          <p:val>
                                            <p:strVal val="#ppt_y"/>
                                          </p:val>
                                        </p:tav>
                                      </p:tavLst>
                                    </p:anim>
                                  </p:childTnLst>
                                </p:cTn>
                              </p:par>
                              <p:par>
                                <p:cTn id="105" presetID="1" presetClass="exit" presetSubtype="0" fill="hold" grpId="1" nodeType="withEffect">
                                  <p:stCondLst>
                                    <p:cond delay="0"/>
                                  </p:stCondLst>
                                  <p:childTnLst>
                                    <p:set>
                                      <p:cBhvr>
                                        <p:cTn id="106" dur="1" fill="hold">
                                          <p:stCondLst>
                                            <p:cond delay="0"/>
                                          </p:stCondLst>
                                        </p:cTn>
                                        <p:tgtEl>
                                          <p:spTgt spid="17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133"/>
                                        </p:tgtEl>
                                        <p:attrNameLst>
                                          <p:attrName>style.visibility</p:attrName>
                                        </p:attrNameLst>
                                      </p:cBhvr>
                                      <p:to>
                                        <p:strVal val="hidden"/>
                                      </p:to>
                                    </p:set>
                                  </p:childTnLst>
                                </p:cTn>
                              </p:par>
                              <p:par>
                                <p:cTn id="109" presetID="2" presetClass="entr" presetSubtype="8" fill="hold" grpId="0" nodeType="withEffect">
                                  <p:stCondLst>
                                    <p:cond delay="0"/>
                                  </p:stCondLst>
                                  <p:childTnLst>
                                    <p:set>
                                      <p:cBhvr>
                                        <p:cTn id="110" dur="1" fill="hold">
                                          <p:stCondLst>
                                            <p:cond delay="0"/>
                                          </p:stCondLst>
                                        </p:cTn>
                                        <p:tgtEl>
                                          <p:spTgt spid="172"/>
                                        </p:tgtEl>
                                        <p:attrNameLst>
                                          <p:attrName>style.visibility</p:attrName>
                                        </p:attrNameLst>
                                      </p:cBhvr>
                                      <p:to>
                                        <p:strVal val="visible"/>
                                      </p:to>
                                    </p:set>
                                    <p:anim calcmode="lin" valueType="num">
                                      <p:cBhvr additive="base">
                                        <p:cTn id="111" dur="500" fill="hold"/>
                                        <p:tgtEl>
                                          <p:spTgt spid="172"/>
                                        </p:tgtEl>
                                        <p:attrNameLst>
                                          <p:attrName>ppt_x</p:attrName>
                                        </p:attrNameLst>
                                      </p:cBhvr>
                                      <p:tavLst>
                                        <p:tav tm="0">
                                          <p:val>
                                            <p:strVal val="0-#ppt_w/2"/>
                                          </p:val>
                                        </p:tav>
                                        <p:tav tm="100000">
                                          <p:val>
                                            <p:strVal val="#ppt_x"/>
                                          </p:val>
                                        </p:tav>
                                      </p:tavLst>
                                    </p:anim>
                                    <p:anim calcmode="lin" valueType="num">
                                      <p:cBhvr additive="base">
                                        <p:cTn id="112" dur="500" fill="hold"/>
                                        <p:tgtEl>
                                          <p:spTgt spid="172"/>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138"/>
                                        </p:tgtEl>
                                        <p:attrNameLst>
                                          <p:attrName>style.visibility</p:attrName>
                                        </p:attrNameLst>
                                      </p:cBhvr>
                                      <p:to>
                                        <p:strVal val="visible"/>
                                      </p:to>
                                    </p:set>
                                    <p:anim calcmode="lin" valueType="num">
                                      <p:cBhvr additive="base">
                                        <p:cTn id="117" dur="500" fill="hold"/>
                                        <p:tgtEl>
                                          <p:spTgt spid="138"/>
                                        </p:tgtEl>
                                        <p:attrNameLst>
                                          <p:attrName>ppt_x</p:attrName>
                                        </p:attrNameLst>
                                      </p:cBhvr>
                                      <p:tavLst>
                                        <p:tav tm="0">
                                          <p:val>
                                            <p:strVal val="0-#ppt_w/2"/>
                                          </p:val>
                                        </p:tav>
                                        <p:tav tm="100000">
                                          <p:val>
                                            <p:strVal val="#ppt_x"/>
                                          </p:val>
                                        </p:tav>
                                      </p:tavLst>
                                    </p:anim>
                                    <p:anim calcmode="lin" valueType="num">
                                      <p:cBhvr additive="base">
                                        <p:cTn id="118" dur="500" fill="hold"/>
                                        <p:tgtEl>
                                          <p:spTgt spid="138"/>
                                        </p:tgtEl>
                                        <p:attrNameLst>
                                          <p:attrName>ppt_y</p:attrName>
                                        </p:attrNameLst>
                                      </p:cBhvr>
                                      <p:tavLst>
                                        <p:tav tm="0">
                                          <p:val>
                                            <p:strVal val="#ppt_y"/>
                                          </p:val>
                                        </p:tav>
                                        <p:tav tm="100000">
                                          <p:val>
                                            <p:strVal val="#ppt_y"/>
                                          </p:val>
                                        </p:tav>
                                      </p:tavLst>
                                    </p:anim>
                                  </p:childTnLst>
                                </p:cTn>
                              </p:par>
                              <p:par>
                                <p:cTn id="119" presetID="1" presetClass="exit" presetSubtype="0" fill="hold" grpId="1" nodeType="withEffect">
                                  <p:stCondLst>
                                    <p:cond delay="0"/>
                                  </p:stCondLst>
                                  <p:childTnLst>
                                    <p:set>
                                      <p:cBhvr>
                                        <p:cTn id="120" dur="1" fill="hold">
                                          <p:stCondLst>
                                            <p:cond delay="0"/>
                                          </p:stCondLst>
                                        </p:cTn>
                                        <p:tgtEl>
                                          <p:spTgt spid="172"/>
                                        </p:tgtEl>
                                        <p:attrNameLst>
                                          <p:attrName>style.visibility</p:attrName>
                                        </p:attrNameLst>
                                      </p:cBhvr>
                                      <p:to>
                                        <p:strVal val="hidden"/>
                                      </p:to>
                                    </p:set>
                                  </p:childTnLst>
                                </p:cTn>
                              </p:par>
                              <p:par>
                                <p:cTn id="121" presetID="2" presetClass="entr" presetSubtype="8" fill="hold" grpId="0" nodeType="withEffect">
                                  <p:stCondLst>
                                    <p:cond delay="0"/>
                                  </p:stCondLst>
                                  <p:childTnLst>
                                    <p:set>
                                      <p:cBhvr>
                                        <p:cTn id="122" dur="1" fill="hold">
                                          <p:stCondLst>
                                            <p:cond delay="0"/>
                                          </p:stCondLst>
                                        </p:cTn>
                                        <p:tgtEl>
                                          <p:spTgt spid="173"/>
                                        </p:tgtEl>
                                        <p:attrNameLst>
                                          <p:attrName>style.visibility</p:attrName>
                                        </p:attrNameLst>
                                      </p:cBhvr>
                                      <p:to>
                                        <p:strVal val="visible"/>
                                      </p:to>
                                    </p:set>
                                    <p:anim calcmode="lin" valueType="num">
                                      <p:cBhvr additive="base">
                                        <p:cTn id="123" dur="500" fill="hold"/>
                                        <p:tgtEl>
                                          <p:spTgt spid="173"/>
                                        </p:tgtEl>
                                        <p:attrNameLst>
                                          <p:attrName>ppt_x</p:attrName>
                                        </p:attrNameLst>
                                      </p:cBhvr>
                                      <p:tavLst>
                                        <p:tav tm="0">
                                          <p:val>
                                            <p:strVal val="0-#ppt_w/2"/>
                                          </p:val>
                                        </p:tav>
                                        <p:tav tm="100000">
                                          <p:val>
                                            <p:strVal val="#ppt_x"/>
                                          </p:val>
                                        </p:tav>
                                      </p:tavLst>
                                    </p:anim>
                                    <p:anim calcmode="lin" valueType="num">
                                      <p:cBhvr additive="base">
                                        <p:cTn id="124"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82"/>
                                        </p:tgtEl>
                                        <p:attrNameLst>
                                          <p:attrName>style.visibility</p:attrName>
                                        </p:attrNameLst>
                                      </p:cBhvr>
                                      <p:to>
                                        <p:strVal val="visible"/>
                                      </p:to>
                                    </p:set>
                                    <p:anim calcmode="lin" valueType="num">
                                      <p:cBhvr additive="base">
                                        <p:cTn id="129" dur="500" fill="hold"/>
                                        <p:tgtEl>
                                          <p:spTgt spid="82"/>
                                        </p:tgtEl>
                                        <p:attrNameLst>
                                          <p:attrName>ppt_x</p:attrName>
                                        </p:attrNameLst>
                                      </p:cBhvr>
                                      <p:tavLst>
                                        <p:tav tm="0">
                                          <p:val>
                                            <p:strVal val="0-#ppt_w/2"/>
                                          </p:val>
                                        </p:tav>
                                        <p:tav tm="100000">
                                          <p:val>
                                            <p:strVal val="#ppt_x"/>
                                          </p:val>
                                        </p:tav>
                                      </p:tavLst>
                                    </p:anim>
                                    <p:anim calcmode="lin" valueType="num">
                                      <p:cBhvr additive="base">
                                        <p:cTn id="130" dur="500" fill="hold"/>
                                        <p:tgtEl>
                                          <p:spTgt spid="82"/>
                                        </p:tgtEl>
                                        <p:attrNameLst>
                                          <p:attrName>ppt_y</p:attrName>
                                        </p:attrNameLst>
                                      </p:cBhvr>
                                      <p:tavLst>
                                        <p:tav tm="0">
                                          <p:val>
                                            <p:strVal val="#ppt_y"/>
                                          </p:val>
                                        </p:tav>
                                        <p:tav tm="100000">
                                          <p:val>
                                            <p:strVal val="#ppt_y"/>
                                          </p:val>
                                        </p:tav>
                                      </p:tavLst>
                                    </p:anim>
                                  </p:childTnLst>
                                </p:cTn>
                              </p:par>
                              <p:par>
                                <p:cTn id="131" presetID="2" presetClass="entr" presetSubtype="8" fill="hold" grpId="0" nodeType="withEffect">
                                  <p:stCondLst>
                                    <p:cond delay="0"/>
                                  </p:stCondLst>
                                  <p:childTnLst>
                                    <p:set>
                                      <p:cBhvr>
                                        <p:cTn id="132" dur="1" fill="hold">
                                          <p:stCondLst>
                                            <p:cond delay="0"/>
                                          </p:stCondLst>
                                        </p:cTn>
                                        <p:tgtEl>
                                          <p:spTgt spid="84"/>
                                        </p:tgtEl>
                                        <p:attrNameLst>
                                          <p:attrName>style.visibility</p:attrName>
                                        </p:attrNameLst>
                                      </p:cBhvr>
                                      <p:to>
                                        <p:strVal val="visible"/>
                                      </p:to>
                                    </p:set>
                                    <p:anim calcmode="lin" valueType="num">
                                      <p:cBhvr additive="base">
                                        <p:cTn id="133" dur="500" fill="hold"/>
                                        <p:tgtEl>
                                          <p:spTgt spid="84"/>
                                        </p:tgtEl>
                                        <p:attrNameLst>
                                          <p:attrName>ppt_x</p:attrName>
                                        </p:attrNameLst>
                                      </p:cBhvr>
                                      <p:tavLst>
                                        <p:tav tm="0">
                                          <p:val>
                                            <p:strVal val="0-#ppt_w/2"/>
                                          </p:val>
                                        </p:tav>
                                        <p:tav tm="100000">
                                          <p:val>
                                            <p:strVal val="#ppt_x"/>
                                          </p:val>
                                        </p:tav>
                                      </p:tavLst>
                                    </p:anim>
                                    <p:anim calcmode="lin" valueType="num">
                                      <p:cBhvr additive="base">
                                        <p:cTn id="134" dur="500" fill="hold"/>
                                        <p:tgtEl>
                                          <p:spTgt spid="84"/>
                                        </p:tgtEl>
                                        <p:attrNameLst>
                                          <p:attrName>ppt_y</p:attrName>
                                        </p:attrNameLst>
                                      </p:cBhvr>
                                      <p:tavLst>
                                        <p:tav tm="0">
                                          <p:val>
                                            <p:strVal val="#ppt_y"/>
                                          </p:val>
                                        </p:tav>
                                        <p:tav tm="100000">
                                          <p:val>
                                            <p:strVal val="#ppt_y"/>
                                          </p:val>
                                        </p:tav>
                                      </p:tavLst>
                                    </p:anim>
                                  </p:childTnLst>
                                </p:cTn>
                              </p:par>
                              <p:par>
                                <p:cTn id="135" presetID="1" presetClass="exit" presetSubtype="0" fill="hold" grpId="1" nodeType="withEffect">
                                  <p:stCondLst>
                                    <p:cond delay="0"/>
                                  </p:stCondLst>
                                  <p:childTnLst>
                                    <p:set>
                                      <p:cBhvr>
                                        <p:cTn id="136" dur="1" fill="hold">
                                          <p:stCondLst>
                                            <p:cond delay="0"/>
                                          </p:stCondLst>
                                        </p:cTn>
                                        <p:tgtEl>
                                          <p:spTgt spid="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77" grpId="0" animBg="1"/>
      <p:bldP spid="129" grpId="0" animBg="1"/>
      <p:bldP spid="130" grpId="0" animBg="1"/>
      <p:bldP spid="130" grpId="1" animBg="1"/>
      <p:bldP spid="131" grpId="0" animBg="1"/>
      <p:bldP spid="131" grpId="1" animBg="1"/>
      <p:bldP spid="133" grpId="0" animBg="1"/>
      <p:bldP spid="133" grpId="1" animBg="1"/>
      <p:bldP spid="134" grpId="0" animBg="1"/>
      <p:bldP spid="134" grpId="1" animBg="1"/>
      <p:bldP spid="135" grpId="0" animBg="1"/>
      <p:bldP spid="136" grpId="0" animBg="1"/>
      <p:bldP spid="138" grpId="0" animBg="1"/>
      <p:bldP spid="155" grpId="0" animBg="1"/>
      <p:bldP spid="172" grpId="0" animBg="1"/>
      <p:bldP spid="172" grpId="1" animBg="1"/>
      <p:bldP spid="173" grpId="0" animBg="1"/>
      <p:bldP spid="173" grpId="1" animBg="1"/>
      <p:bldP spid="174" grpId="0" animBg="1"/>
      <p:bldP spid="174" grpId="1" animBg="1"/>
      <p:bldP spid="80" grpId="0" animBg="1"/>
      <p:bldP spid="82" grpId="0" animBg="1"/>
      <p:bldP spid="84"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7063536" y="1847931"/>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82" name="AutoShape 8">
            <a:extLst>
              <a:ext uri="{FF2B5EF4-FFF2-40B4-BE49-F238E27FC236}">
                <a16:creationId xmlns:a16="http://schemas.microsoft.com/office/drawing/2014/main" id="{6435FE9C-D888-43A7-8BD0-037851187F62}"/>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Build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a:ea typeface="+mn-ea"/>
                <a:cs typeface="+mn-cs"/>
              </a:rPr>
              <a:t>Parse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Tree</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5" name="Text Box 44">
            <a:extLst>
              <a:ext uri="{FF2B5EF4-FFF2-40B4-BE49-F238E27FC236}">
                <a16:creationId xmlns:a16="http://schemas.microsoft.com/office/drawing/2014/main" id="{439F3BF2-B3AA-4E97-B93D-27B520036FAC}"/>
              </a:ext>
            </a:extLst>
          </p:cNvPr>
          <p:cNvSpPr txBox="1">
            <a:spLocks noChangeArrowheads="1"/>
          </p:cNvSpPr>
          <p:nvPr/>
        </p:nvSpPr>
        <p:spPr bwMode="auto">
          <a:xfrm>
            <a:off x="6225988" y="1366912"/>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 A(x))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57" name="Line 31">
            <a:extLst>
              <a:ext uri="{FF2B5EF4-FFF2-40B4-BE49-F238E27FC236}">
                <a16:creationId xmlns:a16="http://schemas.microsoft.com/office/drawing/2014/main" id="{7452B93C-A8B4-4CF6-B6BC-29A89CAF7AEF}"/>
              </a:ext>
            </a:extLst>
          </p:cNvPr>
          <p:cNvSpPr>
            <a:spLocks noChangeShapeType="1"/>
          </p:cNvSpPr>
          <p:nvPr/>
        </p:nvSpPr>
        <p:spPr bwMode="auto">
          <a:xfrm>
            <a:off x="8497329" y="2825358"/>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8" name="Text Box 44">
            <a:extLst>
              <a:ext uri="{FF2B5EF4-FFF2-40B4-BE49-F238E27FC236}">
                <a16:creationId xmlns:a16="http://schemas.microsoft.com/office/drawing/2014/main" id="{4E25D59E-CAC7-4767-9801-DEC32B6404D0}"/>
              </a:ext>
            </a:extLst>
          </p:cNvPr>
          <p:cNvSpPr txBox="1">
            <a:spLocks noChangeArrowheads="1"/>
          </p:cNvSpPr>
          <p:nvPr/>
        </p:nvSpPr>
        <p:spPr bwMode="auto">
          <a:xfrm>
            <a:off x="8144147" y="3246749"/>
            <a:ext cx="7489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5" name="Text Box 44">
            <a:extLst>
              <a:ext uri="{FF2B5EF4-FFF2-40B4-BE49-F238E27FC236}">
                <a16:creationId xmlns:a16="http://schemas.microsoft.com/office/drawing/2014/main" id="{8E2D3BF3-D7C3-42E1-A598-E9886FA35723}"/>
              </a:ext>
            </a:extLst>
          </p:cNvPr>
          <p:cNvSpPr txBox="1">
            <a:spLocks noChangeArrowheads="1"/>
          </p:cNvSpPr>
          <p:nvPr/>
        </p:nvSpPr>
        <p:spPr bwMode="auto">
          <a:xfrm>
            <a:off x="1524001" y="838201"/>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6" name="Text Box 44">
            <a:extLst>
              <a:ext uri="{FF2B5EF4-FFF2-40B4-BE49-F238E27FC236}">
                <a16:creationId xmlns:a16="http://schemas.microsoft.com/office/drawing/2014/main" id="{DCC9107C-8C48-4F42-A727-EBDB27607032}"/>
              </a:ext>
            </a:extLst>
          </p:cNvPr>
          <p:cNvSpPr txBox="1">
            <a:spLocks noChangeArrowheads="1"/>
          </p:cNvSpPr>
          <p:nvPr/>
        </p:nvSpPr>
        <p:spPr bwMode="auto">
          <a:xfrm>
            <a:off x="8027899" y="2363693"/>
            <a:ext cx="1173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8" name="AutoShape 35">
            <a:extLst>
              <a:ext uri="{FF2B5EF4-FFF2-40B4-BE49-F238E27FC236}">
                <a16:creationId xmlns:a16="http://schemas.microsoft.com/office/drawing/2014/main" id="{D4192AC1-5176-458B-B2D0-B67EBC585D44}"/>
              </a:ext>
            </a:extLst>
          </p:cNvPr>
          <p:cNvSpPr>
            <a:spLocks noChangeArrowheads="1"/>
          </p:cNvSpPr>
          <p:nvPr/>
        </p:nvSpPr>
        <p:spPr bwMode="auto">
          <a:xfrm>
            <a:off x="1533551" y="2363499"/>
            <a:ext cx="4764556" cy="890682"/>
          </a:xfrm>
          <a:prstGeom prst="wedgeRoundRectCallout">
            <a:avLst>
              <a:gd name="adj1" fmla="val -55573"/>
              <a:gd name="adj2" fmla="val -38325"/>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No! I don’t like this.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The oracles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should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be handling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this.</a:t>
            </a:r>
          </a:p>
        </p:txBody>
      </p:sp>
      <p:grpSp>
        <p:nvGrpSpPr>
          <p:cNvPr id="49" name="Group 29">
            <a:extLst>
              <a:ext uri="{FF2B5EF4-FFF2-40B4-BE49-F238E27FC236}">
                <a16:creationId xmlns:a16="http://schemas.microsoft.com/office/drawing/2014/main" id="{D9392D32-B66A-46F2-A187-A6B18CCECEEE}"/>
              </a:ext>
            </a:extLst>
          </p:cNvPr>
          <p:cNvGrpSpPr>
            <a:grpSpLocks/>
          </p:cNvGrpSpPr>
          <p:nvPr/>
        </p:nvGrpSpPr>
        <p:grpSpPr bwMode="auto">
          <a:xfrm>
            <a:off x="381000" y="2057400"/>
            <a:ext cx="1223454" cy="1239990"/>
            <a:chOff x="2065" y="1551"/>
            <a:chExt cx="1628" cy="1988"/>
          </a:xfrm>
        </p:grpSpPr>
        <p:sp>
          <p:nvSpPr>
            <p:cNvPr id="59" name="Freeform 30">
              <a:extLst>
                <a:ext uri="{FF2B5EF4-FFF2-40B4-BE49-F238E27FC236}">
                  <a16:creationId xmlns:a16="http://schemas.microsoft.com/office/drawing/2014/main" id="{D6DE7C97-2D30-41BD-953E-818536A4B8E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0" name="Freeform 31">
              <a:extLst>
                <a:ext uri="{FF2B5EF4-FFF2-40B4-BE49-F238E27FC236}">
                  <a16:creationId xmlns:a16="http://schemas.microsoft.com/office/drawing/2014/main" id="{510DF299-4E19-4FDC-BC28-198CBF6689F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1" name="Freeform 32">
              <a:extLst>
                <a:ext uri="{FF2B5EF4-FFF2-40B4-BE49-F238E27FC236}">
                  <a16:creationId xmlns:a16="http://schemas.microsoft.com/office/drawing/2014/main" id="{4EFEA4DF-6A1A-41D0-A9E3-6C63E095C57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2" name="Freeform 33">
              <a:extLst>
                <a:ext uri="{FF2B5EF4-FFF2-40B4-BE49-F238E27FC236}">
                  <a16:creationId xmlns:a16="http://schemas.microsoft.com/office/drawing/2014/main" id="{6D4A7AA6-BB6A-4335-B350-6086141103E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3" name="Freeform 34">
              <a:extLst>
                <a:ext uri="{FF2B5EF4-FFF2-40B4-BE49-F238E27FC236}">
                  <a16:creationId xmlns:a16="http://schemas.microsoft.com/office/drawing/2014/main" id="{E7605B92-F9D0-45C5-9397-D38DA10185A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4" name="Freeform 35">
              <a:extLst>
                <a:ext uri="{FF2B5EF4-FFF2-40B4-BE49-F238E27FC236}">
                  <a16:creationId xmlns:a16="http://schemas.microsoft.com/office/drawing/2014/main" id="{69E3966E-F72E-464E-9FC7-0295C2E8FC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5" name="Freeform 36">
              <a:extLst>
                <a:ext uri="{FF2B5EF4-FFF2-40B4-BE49-F238E27FC236}">
                  <a16:creationId xmlns:a16="http://schemas.microsoft.com/office/drawing/2014/main" id="{1D781945-8A92-485A-811F-D015780CFE6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6" name="Freeform 37">
              <a:extLst>
                <a:ext uri="{FF2B5EF4-FFF2-40B4-BE49-F238E27FC236}">
                  <a16:creationId xmlns:a16="http://schemas.microsoft.com/office/drawing/2014/main" id="{8A987B4C-213B-4FEA-AC8A-44B06E15DC6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7" name="Freeform 38">
              <a:extLst>
                <a:ext uri="{FF2B5EF4-FFF2-40B4-BE49-F238E27FC236}">
                  <a16:creationId xmlns:a16="http://schemas.microsoft.com/office/drawing/2014/main" id="{D280028B-EA3D-4F79-93B7-0A4A604916B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8" name="Freeform 39">
              <a:extLst>
                <a:ext uri="{FF2B5EF4-FFF2-40B4-BE49-F238E27FC236}">
                  <a16:creationId xmlns:a16="http://schemas.microsoft.com/office/drawing/2014/main" id="{B36470D6-40FA-4A86-9763-6C60F6D3C24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9" name="Freeform 40">
              <a:extLst>
                <a:ext uri="{FF2B5EF4-FFF2-40B4-BE49-F238E27FC236}">
                  <a16:creationId xmlns:a16="http://schemas.microsoft.com/office/drawing/2014/main" id="{21BDE9E7-2947-4FD7-84AF-4B8A7D6DB70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1" name="Freeform 41">
              <a:extLst>
                <a:ext uri="{FF2B5EF4-FFF2-40B4-BE49-F238E27FC236}">
                  <a16:creationId xmlns:a16="http://schemas.microsoft.com/office/drawing/2014/main" id="{0B918FCC-AA50-4146-94CE-BE6AB302C1C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2" name="Freeform 42">
              <a:extLst>
                <a:ext uri="{FF2B5EF4-FFF2-40B4-BE49-F238E27FC236}">
                  <a16:creationId xmlns:a16="http://schemas.microsoft.com/office/drawing/2014/main" id="{F88353F8-5B28-484E-8575-6A6B2FEF658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3" name="Freeform 43">
              <a:extLst>
                <a:ext uri="{FF2B5EF4-FFF2-40B4-BE49-F238E27FC236}">
                  <a16:creationId xmlns:a16="http://schemas.microsoft.com/office/drawing/2014/main" id="{A4388934-84EE-4684-A043-E3FDB69F1EC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4" name="Freeform 44">
              <a:extLst>
                <a:ext uri="{FF2B5EF4-FFF2-40B4-BE49-F238E27FC236}">
                  <a16:creationId xmlns:a16="http://schemas.microsoft.com/office/drawing/2014/main" id="{9CDBB680-4F70-46F1-8B74-BC5270750DB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5" name="Freeform 45">
              <a:extLst>
                <a:ext uri="{FF2B5EF4-FFF2-40B4-BE49-F238E27FC236}">
                  <a16:creationId xmlns:a16="http://schemas.microsoft.com/office/drawing/2014/main" id="{B8216C71-A1D6-4EA9-A38B-8A7703E7551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6" name="Freeform 46">
              <a:extLst>
                <a:ext uri="{FF2B5EF4-FFF2-40B4-BE49-F238E27FC236}">
                  <a16:creationId xmlns:a16="http://schemas.microsoft.com/office/drawing/2014/main" id="{94063A8F-5E40-48D7-9B66-64DB2D25DA3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77" name="Line 31">
            <a:extLst>
              <a:ext uri="{FF2B5EF4-FFF2-40B4-BE49-F238E27FC236}">
                <a16:creationId xmlns:a16="http://schemas.microsoft.com/office/drawing/2014/main" id="{0F4454DE-22DA-4554-A0B2-51135EF19808}"/>
              </a:ext>
            </a:extLst>
          </p:cNvPr>
          <p:cNvSpPr>
            <a:spLocks noChangeShapeType="1"/>
          </p:cNvSpPr>
          <p:nvPr/>
        </p:nvSpPr>
        <p:spPr bwMode="auto">
          <a:xfrm>
            <a:off x="7144311" y="2837089"/>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Text Box 44">
            <a:extLst>
              <a:ext uri="{FF2B5EF4-FFF2-40B4-BE49-F238E27FC236}">
                <a16:creationId xmlns:a16="http://schemas.microsoft.com/office/drawing/2014/main" id="{DD82FD29-85AA-451B-9BF7-3903CF28AAD6}"/>
              </a:ext>
            </a:extLst>
          </p:cNvPr>
          <p:cNvSpPr txBox="1">
            <a:spLocks noChangeArrowheads="1"/>
          </p:cNvSpPr>
          <p:nvPr/>
        </p:nvSpPr>
        <p:spPr bwMode="auto">
          <a:xfrm>
            <a:off x="6791129" y="3258480"/>
            <a:ext cx="7665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C000"/>
                </a:solidFill>
                <a:effectLst/>
                <a:uLnTx/>
                <a:uFillTx/>
                <a:latin typeface="Times New Roman"/>
                <a:ea typeface="+mn-ea"/>
                <a:cs typeface="+mn-cs"/>
                <a:sym typeface="Symbol" panose="05050102010706020507" pitchFamily="18" charset="2"/>
              </a:rPr>
              <a:t>A(</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79" name="Text Box 44">
            <a:extLst>
              <a:ext uri="{FF2B5EF4-FFF2-40B4-BE49-F238E27FC236}">
                <a16:creationId xmlns:a16="http://schemas.microsoft.com/office/drawing/2014/main" id="{E1E21E96-8EAC-400A-A932-E22C76072572}"/>
              </a:ext>
            </a:extLst>
          </p:cNvPr>
          <p:cNvSpPr txBox="1">
            <a:spLocks noChangeArrowheads="1"/>
          </p:cNvSpPr>
          <p:nvPr/>
        </p:nvSpPr>
        <p:spPr bwMode="auto">
          <a:xfrm>
            <a:off x="6674881" y="2384629"/>
            <a:ext cx="11743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a:t>
            </a:r>
            <a:r>
              <a:rPr kumimoji="0" lang="en-US" sz="2400" b="0" i="0" u="none" strike="noStrike" kern="1200" cap="none" spc="0" normalizeH="0" baseline="0" noProof="0">
                <a:ln>
                  <a:noFill/>
                </a:ln>
                <a:solidFill>
                  <a:srgbClr val="FF0000"/>
                </a:solidFill>
                <a:effectLst/>
                <a:uLnTx/>
                <a:uFillTx/>
                <a:latin typeface="Times New Roman"/>
                <a:ea typeface="+mn-ea"/>
                <a:cs typeface="+mn-cs"/>
              </a:rPr>
              <a:t>x </a:t>
            </a:r>
            <a:r>
              <a:rPr kumimoji="0" lang="en-US" sz="2400" b="0" i="0" u="none" strike="noStrike" kern="1200" cap="none" spc="0" normalizeH="0" baseline="0" noProof="0">
                <a:ln>
                  <a:noFill/>
                </a:ln>
                <a:solidFill>
                  <a:srgbClr val="FFC000"/>
                </a:solidFill>
                <a:effectLst/>
                <a:uLnTx/>
                <a:uFillTx/>
                <a:latin typeface="Times New Roman"/>
                <a:ea typeface="+mn-ea"/>
                <a:cs typeface="+mn-cs"/>
                <a:sym typeface="Symbol" panose="05050102010706020507" pitchFamily="18" charset="2"/>
              </a:rPr>
              <a:t>A</a:t>
            </a:r>
            <a:r>
              <a:rPr kumimoji="0" lang="en-US" altLang="en-US" sz="2400" b="0" i="0" u="none" strike="noStrike" kern="1200" cap="none" spc="0" normalizeH="0" baseline="0" noProof="0">
                <a:ln>
                  <a:noFill/>
                </a:ln>
                <a:solidFill>
                  <a:srgbClr val="FFC000"/>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x)</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C8B7A2C5-ADFE-40FE-854F-14E44FF83B4D}"/>
              </a:ext>
            </a:extLst>
          </p:cNvPr>
          <p:cNvSpPr/>
          <p:nvPr/>
        </p:nvSpPr>
        <p:spPr>
          <a:xfrm>
            <a:off x="6518283" y="2331720"/>
            <a:ext cx="1474698" cy="1554480"/>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4" name="Text Box 44">
            <a:extLst>
              <a:ext uri="{FF2B5EF4-FFF2-40B4-BE49-F238E27FC236}">
                <a16:creationId xmlns:a16="http://schemas.microsoft.com/office/drawing/2014/main" id="{7F401A42-A2E5-400F-B44E-D706A861130F}"/>
              </a:ext>
            </a:extLst>
          </p:cNvPr>
          <p:cNvSpPr txBox="1">
            <a:spLocks noChangeArrowheads="1"/>
          </p:cNvSpPr>
          <p:nvPr/>
        </p:nvSpPr>
        <p:spPr bwMode="auto">
          <a:xfrm>
            <a:off x="7163754" y="654200"/>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56" name="Text Box 44">
            <a:extLst>
              <a:ext uri="{FF2B5EF4-FFF2-40B4-BE49-F238E27FC236}">
                <a16:creationId xmlns:a16="http://schemas.microsoft.com/office/drawing/2014/main" id="{4E0E07A6-3E16-4716-8303-6EE94A15A861}"/>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83" name="Line 31">
            <a:extLst>
              <a:ext uri="{FF2B5EF4-FFF2-40B4-BE49-F238E27FC236}">
                <a16:creationId xmlns:a16="http://schemas.microsoft.com/office/drawing/2014/main" id="{B26B4747-A659-48EA-A538-D9CDB3C2487C}"/>
              </a:ext>
            </a:extLst>
          </p:cNvPr>
          <p:cNvSpPr>
            <a:spLocks noChangeShapeType="1"/>
          </p:cNvSpPr>
          <p:nvPr/>
        </p:nvSpPr>
        <p:spPr bwMode="auto">
          <a:xfrm>
            <a:off x="7753444" y="1115864"/>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7" name="Text Box 44">
            <a:extLst>
              <a:ext uri="{FF2B5EF4-FFF2-40B4-BE49-F238E27FC236}">
                <a16:creationId xmlns:a16="http://schemas.microsoft.com/office/drawing/2014/main" id="{0D2B7D05-052C-4388-B082-BEE98969B7AD}"/>
              </a:ext>
            </a:extLst>
          </p:cNvPr>
          <p:cNvSpPr txBox="1">
            <a:spLocks noChangeArrowheads="1"/>
          </p:cNvSpPr>
          <p:nvPr/>
        </p:nvSpPr>
        <p:spPr bwMode="auto">
          <a:xfrm>
            <a:off x="6673093" y="2380377"/>
            <a:ext cx="11913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US" sz="2400" b="0" i="0" u="none" strike="noStrike" kern="1200" cap="none" spc="0" normalizeH="0" baseline="0" noProof="0">
                <a:ln>
                  <a:noFill/>
                </a:ln>
                <a:solidFill>
                  <a:srgbClr val="FFFF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40" name="AutoShape 8">
            <a:extLst>
              <a:ext uri="{FF2B5EF4-FFF2-40B4-BE49-F238E27FC236}">
                <a16:creationId xmlns:a16="http://schemas.microsoft.com/office/drawing/2014/main" id="{9A41C3CF-1666-46DE-B718-BAFA4CF1583B}"/>
              </a:ext>
            </a:extLst>
          </p:cNvPr>
          <p:cNvSpPr>
            <a:spLocks noChangeArrowheads="1"/>
          </p:cNvSpPr>
          <p:nvPr/>
        </p:nvSpPr>
        <p:spPr bwMode="auto">
          <a:xfrm>
            <a:off x="892777" y="3528117"/>
            <a:ext cx="6301160" cy="2725267"/>
          </a:xfrm>
          <a:prstGeom prst="wedgeRectCallout">
            <a:avLst>
              <a:gd name="adj1" fmla="val -55172"/>
              <a:gd name="adj2" fmla="val -1694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 reasons are: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this point in the parse tree,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oracle simply promises to help you.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can get help from her any time after this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(within the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subtree).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 oracle assures statements differently </a:t>
            </a:r>
            <a:b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than the prover proves them.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875476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0-#ppt_w/2"/>
                                          </p:val>
                                        </p:tav>
                                        <p:tav tm="100000">
                                          <p:val>
                                            <p:strVal val="#ppt_x"/>
                                          </p:val>
                                        </p:tav>
                                      </p:tavLst>
                                    </p:anim>
                                    <p:anim calcmode="lin" valueType="num">
                                      <p:cBhvr additive="base">
                                        <p:cTn id="14"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anim calcmode="lin" valueType="num">
                                      <p:cBhvr additive="base">
                                        <p:cTn id="19" dur="500" fill="hold"/>
                                        <p:tgtEl>
                                          <p:spTgt spid="82"/>
                                        </p:tgtEl>
                                        <p:attrNameLst>
                                          <p:attrName>ppt_x</p:attrName>
                                        </p:attrNameLst>
                                      </p:cBhvr>
                                      <p:tavLst>
                                        <p:tav tm="0">
                                          <p:val>
                                            <p:strVal val="0-#ppt_w/2"/>
                                          </p:val>
                                        </p:tav>
                                        <p:tav tm="100000">
                                          <p:val>
                                            <p:strVal val="#ppt_x"/>
                                          </p:val>
                                        </p:tav>
                                      </p:tavLst>
                                    </p:anim>
                                    <p:anim calcmode="lin" valueType="num">
                                      <p:cBhvr additive="base">
                                        <p:cTn id="20"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additive="base">
                                        <p:cTn id="25" dur="500" fill="hold"/>
                                        <p:tgtEl>
                                          <p:spTgt spid="54"/>
                                        </p:tgtEl>
                                        <p:attrNameLst>
                                          <p:attrName>ppt_x</p:attrName>
                                        </p:attrNameLst>
                                      </p:cBhvr>
                                      <p:tavLst>
                                        <p:tav tm="0">
                                          <p:val>
                                            <p:strVal val="#ppt_x"/>
                                          </p:val>
                                        </p:tav>
                                        <p:tav tm="100000">
                                          <p:val>
                                            <p:strVal val="#ppt_x"/>
                                          </p:val>
                                        </p:tav>
                                      </p:tavLst>
                                    </p:anim>
                                    <p:anim calcmode="lin" valueType="num">
                                      <p:cBhvr additive="base">
                                        <p:cTn id="26" dur="500" fill="hold"/>
                                        <p:tgtEl>
                                          <p:spTgt spid="54"/>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anim calcmode="lin" valueType="num">
                                      <p:cBhvr additive="base">
                                        <p:cTn id="29" dur="500" fill="hold"/>
                                        <p:tgtEl>
                                          <p:spTgt spid="83"/>
                                        </p:tgtEl>
                                        <p:attrNameLst>
                                          <p:attrName>ppt_x</p:attrName>
                                        </p:attrNameLst>
                                      </p:cBhvr>
                                      <p:tavLst>
                                        <p:tav tm="0">
                                          <p:val>
                                            <p:strVal val="#ppt_x"/>
                                          </p:val>
                                        </p:tav>
                                        <p:tav tm="100000">
                                          <p:val>
                                            <p:strVal val="#ppt_x"/>
                                          </p:val>
                                        </p:tav>
                                      </p:tavLst>
                                    </p:anim>
                                    <p:anim calcmode="lin" valueType="num">
                                      <p:cBhvr additive="base">
                                        <p:cTn id="30" dur="500" fill="hold"/>
                                        <p:tgtEl>
                                          <p:spTgt spid="83"/>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anim calcmode="lin" valueType="num">
                                      <p:cBhvr additive="base">
                                        <p:cTn id="35" dur="500" fill="hold"/>
                                        <p:tgtEl>
                                          <p:spTgt spid="55"/>
                                        </p:tgtEl>
                                        <p:attrNameLst>
                                          <p:attrName>ppt_x</p:attrName>
                                        </p:attrNameLst>
                                      </p:cBhvr>
                                      <p:tavLst>
                                        <p:tav tm="0">
                                          <p:val>
                                            <p:strVal val="#ppt_x"/>
                                          </p:val>
                                        </p:tav>
                                        <p:tav tm="100000">
                                          <p:val>
                                            <p:strVal val="#ppt_x"/>
                                          </p:val>
                                        </p:tav>
                                      </p:tavLst>
                                    </p:anim>
                                    <p:anim calcmode="lin" valueType="num">
                                      <p:cBhvr additive="base">
                                        <p:cTn id="36"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51"/>
                                        </p:tgtEl>
                                        <p:attrNameLst>
                                          <p:attrName>style.visibility</p:attrName>
                                        </p:attrNameLst>
                                      </p:cBhvr>
                                      <p:to>
                                        <p:strVal val="visible"/>
                                      </p:to>
                                    </p:set>
                                    <p:anim calcmode="lin" valueType="num">
                                      <p:cBhvr additive="base">
                                        <p:cTn id="41" dur="500" fill="hold"/>
                                        <p:tgtEl>
                                          <p:spTgt spid="51"/>
                                        </p:tgtEl>
                                        <p:attrNameLst>
                                          <p:attrName>ppt_x</p:attrName>
                                        </p:attrNameLst>
                                      </p:cBhvr>
                                      <p:tavLst>
                                        <p:tav tm="0">
                                          <p:val>
                                            <p:strVal val="#ppt_x"/>
                                          </p:val>
                                        </p:tav>
                                        <p:tav tm="100000">
                                          <p:val>
                                            <p:strVal val="#ppt_x"/>
                                          </p:val>
                                        </p:tav>
                                      </p:tavLst>
                                    </p:anim>
                                    <p:anim calcmode="lin" valueType="num">
                                      <p:cBhvr additive="base">
                                        <p:cTn id="42"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500" fill="hold"/>
                                        <p:tgtEl>
                                          <p:spTgt spid="79"/>
                                        </p:tgtEl>
                                        <p:attrNameLst>
                                          <p:attrName>ppt_x</p:attrName>
                                        </p:attrNameLst>
                                      </p:cBhvr>
                                      <p:tavLst>
                                        <p:tav tm="0">
                                          <p:val>
                                            <p:strVal val="#ppt_x"/>
                                          </p:val>
                                        </p:tav>
                                        <p:tav tm="100000">
                                          <p:val>
                                            <p:strVal val="#ppt_x"/>
                                          </p:val>
                                        </p:tav>
                                      </p:tavLst>
                                    </p:anim>
                                    <p:anim calcmode="lin" valueType="num">
                                      <p:cBhvr additive="base">
                                        <p:cTn id="48" dur="500" fill="hold"/>
                                        <p:tgtEl>
                                          <p:spTgt spid="79"/>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77"/>
                                        </p:tgtEl>
                                        <p:attrNameLst>
                                          <p:attrName>style.visibility</p:attrName>
                                        </p:attrNameLst>
                                      </p:cBhvr>
                                      <p:to>
                                        <p:strVal val="visible"/>
                                      </p:to>
                                    </p:set>
                                    <p:anim calcmode="lin" valueType="num">
                                      <p:cBhvr additive="base">
                                        <p:cTn id="53" dur="500" fill="hold"/>
                                        <p:tgtEl>
                                          <p:spTgt spid="77"/>
                                        </p:tgtEl>
                                        <p:attrNameLst>
                                          <p:attrName>ppt_x</p:attrName>
                                        </p:attrNameLst>
                                      </p:cBhvr>
                                      <p:tavLst>
                                        <p:tav tm="0">
                                          <p:val>
                                            <p:strVal val="#ppt_x"/>
                                          </p:val>
                                        </p:tav>
                                        <p:tav tm="100000">
                                          <p:val>
                                            <p:strVal val="#ppt_x"/>
                                          </p:val>
                                        </p:tav>
                                      </p:tavLst>
                                    </p:anim>
                                    <p:anim calcmode="lin" valueType="num">
                                      <p:cBhvr additive="base">
                                        <p:cTn id="54" dur="500" fill="hold"/>
                                        <p:tgtEl>
                                          <p:spTgt spid="77"/>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additive="base">
                                        <p:cTn id="57" dur="500" fill="hold"/>
                                        <p:tgtEl>
                                          <p:spTgt spid="78"/>
                                        </p:tgtEl>
                                        <p:attrNameLst>
                                          <p:attrName>ppt_x</p:attrName>
                                        </p:attrNameLst>
                                      </p:cBhvr>
                                      <p:tavLst>
                                        <p:tav tm="0">
                                          <p:val>
                                            <p:strVal val="#ppt_x"/>
                                          </p:val>
                                        </p:tav>
                                        <p:tav tm="100000">
                                          <p:val>
                                            <p:strVal val="#ppt_x"/>
                                          </p:val>
                                        </p:tav>
                                      </p:tavLst>
                                    </p:anim>
                                    <p:anim calcmode="lin" valueType="num">
                                      <p:cBhvr additive="base">
                                        <p:cTn id="58"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additive="base">
                                        <p:cTn id="63" dur="500" fill="hold"/>
                                        <p:tgtEl>
                                          <p:spTgt spid="46"/>
                                        </p:tgtEl>
                                        <p:attrNameLst>
                                          <p:attrName>ppt_x</p:attrName>
                                        </p:attrNameLst>
                                      </p:cBhvr>
                                      <p:tavLst>
                                        <p:tav tm="0">
                                          <p:val>
                                            <p:strVal val="#ppt_x"/>
                                          </p:val>
                                        </p:tav>
                                        <p:tav tm="100000">
                                          <p:val>
                                            <p:strVal val="#ppt_x"/>
                                          </p:val>
                                        </p:tav>
                                      </p:tavLst>
                                    </p:anim>
                                    <p:anim calcmode="lin" valueType="num">
                                      <p:cBhvr additive="base">
                                        <p:cTn id="64" dur="500" fill="hold"/>
                                        <p:tgtEl>
                                          <p:spTgt spid="46"/>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grpId="0" nodeType="click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additive="base">
                                        <p:cTn id="73" dur="500" fill="hold"/>
                                        <p:tgtEl>
                                          <p:spTgt spid="58"/>
                                        </p:tgtEl>
                                        <p:attrNameLst>
                                          <p:attrName>ppt_x</p:attrName>
                                        </p:attrNameLst>
                                      </p:cBhvr>
                                      <p:tavLst>
                                        <p:tav tm="0">
                                          <p:val>
                                            <p:strVal val="#ppt_x"/>
                                          </p:val>
                                        </p:tav>
                                        <p:tav tm="100000">
                                          <p:val>
                                            <p:strVal val="#ppt_x"/>
                                          </p:val>
                                        </p:tav>
                                      </p:tavLst>
                                    </p:anim>
                                    <p:anim calcmode="lin" valueType="num">
                                      <p:cBhvr additive="base">
                                        <p:cTn id="74"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0-#ppt_w/2"/>
                                          </p:val>
                                        </p:tav>
                                        <p:tav tm="100000">
                                          <p:val>
                                            <p:strVal val="#ppt_x"/>
                                          </p:val>
                                        </p:tav>
                                      </p:tavLst>
                                    </p:anim>
                                    <p:anim calcmode="lin" valueType="num">
                                      <p:cBhvr additive="base">
                                        <p:cTn id="80" dur="500" fill="hold"/>
                                        <p:tgtEl>
                                          <p:spTgt spid="48"/>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80"/>
                                        </p:tgtEl>
                                        <p:attrNameLst>
                                          <p:attrName>style.visibility</p:attrName>
                                        </p:attrNameLst>
                                      </p:cBhvr>
                                      <p:to>
                                        <p:strVal val="visible"/>
                                      </p:to>
                                    </p:set>
                                    <p:anim calcmode="lin" valueType="num">
                                      <p:cBhvr additive="base">
                                        <p:cTn id="83" dur="500" fill="hold"/>
                                        <p:tgtEl>
                                          <p:spTgt spid="80"/>
                                        </p:tgtEl>
                                        <p:attrNameLst>
                                          <p:attrName>ppt_x</p:attrName>
                                        </p:attrNameLst>
                                      </p:cBhvr>
                                      <p:tavLst>
                                        <p:tav tm="0">
                                          <p:val>
                                            <p:strVal val="0-#ppt_w/2"/>
                                          </p:val>
                                        </p:tav>
                                        <p:tav tm="100000">
                                          <p:val>
                                            <p:strVal val="#ppt_x"/>
                                          </p:val>
                                        </p:tav>
                                      </p:tavLst>
                                    </p:anim>
                                    <p:anim calcmode="lin" valueType="num">
                                      <p:cBhvr additive="base">
                                        <p:cTn id="84" dur="500" fill="hold"/>
                                        <p:tgtEl>
                                          <p:spTgt spid="80"/>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48">
                                            <p:txEl>
                                              <p:pRg st="0" end="0"/>
                                            </p:txEl>
                                          </p:spTgt>
                                        </p:tgtEl>
                                        <p:attrNameLst>
                                          <p:attrName>style.visibility</p:attrName>
                                        </p:attrNameLst>
                                      </p:cBhvr>
                                      <p:to>
                                        <p:strVal val="visible"/>
                                      </p:to>
                                    </p:set>
                                    <p:anim calcmode="lin" valueType="num">
                                      <p:cBhvr additive="base">
                                        <p:cTn id="87"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48">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49"/>
                                        </p:tgtEl>
                                        <p:attrNameLst>
                                          <p:attrName>style.visibility</p:attrName>
                                        </p:attrNameLst>
                                      </p:cBhvr>
                                      <p:to>
                                        <p:strVal val="visible"/>
                                      </p:to>
                                    </p:set>
                                    <p:anim calcmode="lin" valueType="num">
                                      <p:cBhvr additive="base">
                                        <p:cTn id="91" dur="500" fill="hold"/>
                                        <p:tgtEl>
                                          <p:spTgt spid="49"/>
                                        </p:tgtEl>
                                        <p:attrNameLst>
                                          <p:attrName>ppt_x</p:attrName>
                                        </p:attrNameLst>
                                      </p:cBhvr>
                                      <p:tavLst>
                                        <p:tav tm="0">
                                          <p:val>
                                            <p:strVal val="0-#ppt_w/2"/>
                                          </p:val>
                                        </p:tav>
                                        <p:tav tm="100000">
                                          <p:val>
                                            <p:strVal val="#ppt_x"/>
                                          </p:val>
                                        </p:tav>
                                      </p:tavLst>
                                    </p:anim>
                                    <p:anim calcmode="lin" valueType="num">
                                      <p:cBhvr additive="base">
                                        <p:cTn id="92"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48">
                                            <p:txEl>
                                              <p:pRg st="1" end="1"/>
                                            </p:txEl>
                                          </p:spTgt>
                                        </p:tgtEl>
                                        <p:attrNameLst>
                                          <p:attrName>style.visibility</p:attrName>
                                        </p:attrNameLst>
                                      </p:cBhvr>
                                      <p:to>
                                        <p:strVal val="visible"/>
                                      </p:to>
                                    </p:set>
                                    <p:anim calcmode="lin" valueType="num">
                                      <p:cBhvr additive="base">
                                        <p:cTn id="97"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47"/>
                                        </p:tgtEl>
                                        <p:attrNameLst>
                                          <p:attrName>style.visibility</p:attrName>
                                        </p:attrNameLst>
                                      </p:cBhvr>
                                      <p:to>
                                        <p:strVal val="visible"/>
                                      </p:to>
                                    </p:set>
                                    <p:anim calcmode="lin" valueType="num">
                                      <p:cBhvr additive="base">
                                        <p:cTn id="103" dur="500" fill="hold"/>
                                        <p:tgtEl>
                                          <p:spTgt spid="47"/>
                                        </p:tgtEl>
                                        <p:attrNameLst>
                                          <p:attrName>ppt_x</p:attrName>
                                        </p:attrNameLst>
                                      </p:cBhvr>
                                      <p:tavLst>
                                        <p:tav tm="0">
                                          <p:val>
                                            <p:strVal val="#ppt_x"/>
                                          </p:val>
                                        </p:tav>
                                        <p:tav tm="100000">
                                          <p:val>
                                            <p:strVal val="#ppt_x"/>
                                          </p:val>
                                        </p:tav>
                                      </p:tavLst>
                                    </p:anim>
                                    <p:anim calcmode="lin" valueType="num">
                                      <p:cBhvr additive="base">
                                        <p:cTn id="104" dur="500" fill="hold"/>
                                        <p:tgtEl>
                                          <p:spTgt spid="47"/>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40"/>
                                        </p:tgtEl>
                                        <p:attrNameLst>
                                          <p:attrName>style.visibility</p:attrName>
                                        </p:attrNameLst>
                                      </p:cBhvr>
                                      <p:to>
                                        <p:strVal val="visible"/>
                                      </p:to>
                                    </p:set>
                                    <p:anim calcmode="lin" valueType="num">
                                      <p:cBhvr additive="base">
                                        <p:cTn id="109" dur="500" fill="hold"/>
                                        <p:tgtEl>
                                          <p:spTgt spid="40"/>
                                        </p:tgtEl>
                                        <p:attrNameLst>
                                          <p:attrName>ppt_x</p:attrName>
                                        </p:attrNameLst>
                                      </p:cBhvr>
                                      <p:tavLst>
                                        <p:tav tm="0">
                                          <p:val>
                                            <p:strVal val="0-#ppt_w/2"/>
                                          </p:val>
                                        </p:tav>
                                        <p:tav tm="100000">
                                          <p:val>
                                            <p:strVal val="#ppt_x"/>
                                          </p:val>
                                        </p:tav>
                                      </p:tavLst>
                                    </p:anim>
                                    <p:anim calcmode="lin" valueType="num">
                                      <p:cBhvr additive="base">
                                        <p:cTn id="110" dur="500" fill="hold"/>
                                        <p:tgtEl>
                                          <p:spTgt spid="40"/>
                                        </p:tgtEl>
                                        <p:attrNameLst>
                                          <p:attrName>ppt_y</p:attrName>
                                        </p:attrNameLst>
                                      </p:cBhvr>
                                      <p:tavLst>
                                        <p:tav tm="0">
                                          <p:val>
                                            <p:strVal val="#ppt_y"/>
                                          </p:val>
                                        </p:tav>
                                        <p:tav tm="100000">
                                          <p:val>
                                            <p:strVal val="#ppt_y"/>
                                          </p:val>
                                        </p:tav>
                                      </p:tavLst>
                                    </p:anim>
                                  </p:childTnLst>
                                </p:cTn>
                              </p:par>
                              <p:par>
                                <p:cTn id="111" presetID="2" presetClass="entr" presetSubtype="8" fill="hold" nodeType="withEffect">
                                  <p:stCondLst>
                                    <p:cond delay="0"/>
                                  </p:stCondLst>
                                  <p:childTnLst>
                                    <p:set>
                                      <p:cBhvr>
                                        <p:cTn id="112" dur="1" fill="hold">
                                          <p:stCondLst>
                                            <p:cond delay="0"/>
                                          </p:stCondLst>
                                        </p:cTn>
                                        <p:tgtEl>
                                          <p:spTgt spid="40">
                                            <p:txEl>
                                              <p:pRg st="0" end="0"/>
                                            </p:txEl>
                                          </p:spTgt>
                                        </p:tgtEl>
                                        <p:attrNameLst>
                                          <p:attrName>style.visibility</p:attrName>
                                        </p:attrNameLst>
                                      </p:cBhvr>
                                      <p:to>
                                        <p:strVal val="visible"/>
                                      </p:to>
                                    </p:set>
                                    <p:anim calcmode="lin" valueType="num">
                                      <p:cBhvr additive="base">
                                        <p:cTn id="11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0">
                                            <p:txEl>
                                              <p:pRg st="0" end="0"/>
                                            </p:txEl>
                                          </p:spTgt>
                                        </p:tgtEl>
                                        <p:attrNameLst>
                                          <p:attrName>ppt_y</p:attrName>
                                        </p:attrNameLst>
                                      </p:cBhvr>
                                      <p:tavLst>
                                        <p:tav tm="0">
                                          <p:val>
                                            <p:strVal val="#ppt_y"/>
                                          </p:val>
                                        </p:tav>
                                        <p:tav tm="100000">
                                          <p:val>
                                            <p:strVal val="#ppt_y"/>
                                          </p:val>
                                        </p:tav>
                                      </p:tavLst>
                                    </p:anim>
                                  </p:childTnLst>
                                </p:cTn>
                              </p:par>
                              <p:par>
                                <p:cTn id="115" presetID="1" presetClass="exit" presetSubtype="0" fill="hold" grpId="1" nodeType="withEffect">
                                  <p:stCondLst>
                                    <p:cond delay="0"/>
                                  </p:stCondLst>
                                  <p:childTnLst>
                                    <p:set>
                                      <p:cBhvr>
                                        <p:cTn id="116" dur="1" fill="hold">
                                          <p:stCondLst>
                                            <p:cond delay="0"/>
                                          </p:stCondLst>
                                        </p:cTn>
                                        <p:tgtEl>
                                          <p:spTgt spid="77"/>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78"/>
                                        </p:tgtEl>
                                        <p:attrNameLst>
                                          <p:attrName>style.visibility</p:attrName>
                                        </p:attrNameLst>
                                      </p:cBhvr>
                                      <p:to>
                                        <p:strVal val="hidden"/>
                                      </p:to>
                                    </p:set>
                                  </p:childTnLst>
                                </p:cTn>
                              </p:par>
                              <p:par>
                                <p:cTn id="119" presetID="1" presetClass="exit" presetSubtype="0" fill="hold" grpId="1" nodeType="withEffect">
                                  <p:stCondLst>
                                    <p:cond delay="0"/>
                                  </p:stCondLst>
                                  <p:childTnLst>
                                    <p:set>
                                      <p:cBhvr>
                                        <p:cTn id="120" dur="1" fill="hold">
                                          <p:stCondLst>
                                            <p:cond delay="0"/>
                                          </p:stCondLst>
                                        </p:cTn>
                                        <p:tgtEl>
                                          <p:spTgt spid="80"/>
                                        </p:tgtEl>
                                        <p:attrNameLst>
                                          <p:attrName>style.visibility</p:attrName>
                                        </p:attrNameLst>
                                      </p:cBhvr>
                                      <p:to>
                                        <p:strVal val="hidden"/>
                                      </p:to>
                                    </p:set>
                                  </p:childTnLst>
                                </p:cTn>
                              </p:par>
                              <p:par>
                                <p:cTn id="121" presetID="1" presetClass="exit" presetSubtype="0" fill="hold" grpId="1" nodeType="withEffect">
                                  <p:stCondLst>
                                    <p:cond delay="0"/>
                                  </p:stCondLst>
                                  <p:childTnLst>
                                    <p:set>
                                      <p:cBhvr>
                                        <p:cTn id="122" dur="1" fill="hold">
                                          <p:stCondLst>
                                            <p:cond delay="0"/>
                                          </p:stCondLst>
                                        </p:cTn>
                                        <p:tgtEl>
                                          <p:spTgt spid="79"/>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nodeType="clickEffect">
                                  <p:stCondLst>
                                    <p:cond delay="0"/>
                                  </p:stCondLst>
                                  <p:childTnLst>
                                    <p:set>
                                      <p:cBhvr>
                                        <p:cTn id="126" dur="1" fill="hold">
                                          <p:stCondLst>
                                            <p:cond delay="0"/>
                                          </p:stCondLst>
                                        </p:cTn>
                                        <p:tgtEl>
                                          <p:spTgt spid="40">
                                            <p:txEl>
                                              <p:pRg st="1" end="1"/>
                                            </p:txEl>
                                          </p:spTgt>
                                        </p:tgtEl>
                                        <p:attrNameLst>
                                          <p:attrName>style.visibility</p:attrName>
                                        </p:attrNameLst>
                                      </p:cBhvr>
                                      <p:to>
                                        <p:strVal val="visible"/>
                                      </p:to>
                                    </p:set>
                                    <p:anim calcmode="lin" valueType="num">
                                      <p:cBhvr additive="base">
                                        <p:cTn id="127"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nodeType="clickEffect">
                                  <p:stCondLst>
                                    <p:cond delay="0"/>
                                  </p:stCondLst>
                                  <p:childTnLst>
                                    <p:set>
                                      <p:cBhvr>
                                        <p:cTn id="132" dur="1" fill="hold">
                                          <p:stCondLst>
                                            <p:cond delay="0"/>
                                          </p:stCondLst>
                                        </p:cTn>
                                        <p:tgtEl>
                                          <p:spTgt spid="40">
                                            <p:txEl>
                                              <p:pRg st="2" end="2"/>
                                            </p:txEl>
                                          </p:spTgt>
                                        </p:tgtEl>
                                        <p:attrNameLst>
                                          <p:attrName>style.visibility</p:attrName>
                                        </p:attrNameLst>
                                      </p:cBhvr>
                                      <p:to>
                                        <p:strVal val="visible"/>
                                      </p:to>
                                    </p:set>
                                    <p:anim calcmode="lin" valueType="num">
                                      <p:cBhvr additive="base">
                                        <p:cTn id="133"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134"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55" grpId="0"/>
      <p:bldP spid="57" grpId="0" animBg="1"/>
      <p:bldP spid="58" grpId="0"/>
      <p:bldP spid="45" grpId="0"/>
      <p:bldP spid="46" grpId="0"/>
      <p:bldP spid="48" grpId="0" animBg="1"/>
      <p:bldP spid="77" grpId="0" animBg="1"/>
      <p:bldP spid="77" grpId="1" animBg="1"/>
      <p:bldP spid="78" grpId="0"/>
      <p:bldP spid="78" grpId="1"/>
      <p:bldP spid="79" grpId="0"/>
      <p:bldP spid="79" grpId="1"/>
      <p:bldP spid="80" grpId="0" animBg="1"/>
      <p:bldP spid="80" grpId="1" animBg="1"/>
      <p:bldP spid="54" grpId="0"/>
      <p:bldP spid="56" grpId="0"/>
      <p:bldP spid="83" grpId="0" animBg="1"/>
      <p:bldP spid="47" grpId="0"/>
      <p:bldP spid="40"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7063536" y="1847931"/>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82" name="AutoShape 8">
            <a:extLst>
              <a:ext uri="{FF2B5EF4-FFF2-40B4-BE49-F238E27FC236}">
                <a16:creationId xmlns:a16="http://schemas.microsoft.com/office/drawing/2014/main" id="{6435FE9C-D888-43A7-8BD0-037851187F62}"/>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Build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a:ea typeface="+mn-ea"/>
                <a:cs typeface="+mn-cs"/>
              </a:rPr>
              <a:t>Parse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Tree</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5" name="Text Box 44">
            <a:extLst>
              <a:ext uri="{FF2B5EF4-FFF2-40B4-BE49-F238E27FC236}">
                <a16:creationId xmlns:a16="http://schemas.microsoft.com/office/drawing/2014/main" id="{439F3BF2-B3AA-4E97-B93D-27B520036FAC}"/>
              </a:ext>
            </a:extLst>
          </p:cNvPr>
          <p:cNvSpPr txBox="1">
            <a:spLocks noChangeArrowheads="1"/>
          </p:cNvSpPr>
          <p:nvPr/>
        </p:nvSpPr>
        <p:spPr bwMode="auto">
          <a:xfrm>
            <a:off x="6225988" y="1366912"/>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57" name="Line 31">
            <a:extLst>
              <a:ext uri="{FF2B5EF4-FFF2-40B4-BE49-F238E27FC236}">
                <a16:creationId xmlns:a16="http://schemas.microsoft.com/office/drawing/2014/main" id="{7452B93C-A8B4-4CF6-B6BC-29A89CAF7AEF}"/>
              </a:ext>
            </a:extLst>
          </p:cNvPr>
          <p:cNvSpPr>
            <a:spLocks noChangeShapeType="1"/>
          </p:cNvSpPr>
          <p:nvPr/>
        </p:nvSpPr>
        <p:spPr bwMode="auto">
          <a:xfrm>
            <a:off x="8497329" y="2825358"/>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8" name="Text Box 44">
            <a:extLst>
              <a:ext uri="{FF2B5EF4-FFF2-40B4-BE49-F238E27FC236}">
                <a16:creationId xmlns:a16="http://schemas.microsoft.com/office/drawing/2014/main" id="{4E25D59E-CAC7-4767-9801-DEC32B6404D0}"/>
              </a:ext>
            </a:extLst>
          </p:cNvPr>
          <p:cNvSpPr txBox="1">
            <a:spLocks noChangeArrowheads="1"/>
          </p:cNvSpPr>
          <p:nvPr/>
        </p:nvSpPr>
        <p:spPr bwMode="auto">
          <a:xfrm>
            <a:off x="8144147" y="3246749"/>
            <a:ext cx="7489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5" name="Text Box 44">
            <a:extLst>
              <a:ext uri="{FF2B5EF4-FFF2-40B4-BE49-F238E27FC236}">
                <a16:creationId xmlns:a16="http://schemas.microsoft.com/office/drawing/2014/main" id="{8E2D3BF3-D7C3-42E1-A598-E9886FA35723}"/>
              </a:ext>
            </a:extLst>
          </p:cNvPr>
          <p:cNvSpPr txBox="1">
            <a:spLocks noChangeArrowheads="1"/>
          </p:cNvSpPr>
          <p:nvPr/>
        </p:nvSpPr>
        <p:spPr bwMode="auto">
          <a:xfrm>
            <a:off x="1524001" y="838201"/>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6" name="Text Box 44">
            <a:extLst>
              <a:ext uri="{FF2B5EF4-FFF2-40B4-BE49-F238E27FC236}">
                <a16:creationId xmlns:a16="http://schemas.microsoft.com/office/drawing/2014/main" id="{DCC9107C-8C48-4F42-A727-EBDB27607032}"/>
              </a:ext>
            </a:extLst>
          </p:cNvPr>
          <p:cNvSpPr txBox="1">
            <a:spLocks noChangeArrowheads="1"/>
          </p:cNvSpPr>
          <p:nvPr/>
        </p:nvSpPr>
        <p:spPr bwMode="auto">
          <a:xfrm>
            <a:off x="8027899" y="2363693"/>
            <a:ext cx="1173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7" name="Text Box 44">
            <a:extLst>
              <a:ext uri="{FF2B5EF4-FFF2-40B4-BE49-F238E27FC236}">
                <a16:creationId xmlns:a16="http://schemas.microsoft.com/office/drawing/2014/main" id="{0D2B7D05-052C-4388-B082-BEE98969B7AD}"/>
              </a:ext>
            </a:extLst>
          </p:cNvPr>
          <p:cNvSpPr txBox="1">
            <a:spLocks noChangeArrowheads="1"/>
          </p:cNvSpPr>
          <p:nvPr/>
        </p:nvSpPr>
        <p:spPr bwMode="auto">
          <a:xfrm>
            <a:off x="6659956" y="2384323"/>
            <a:ext cx="11913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US" sz="2400" b="0" i="0" u="none" strike="noStrike" kern="1200" cap="none" spc="0" normalizeH="0" baseline="0" noProof="0">
                <a:ln>
                  <a:noFill/>
                </a:ln>
                <a:solidFill>
                  <a:srgbClr val="FFFF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grpSp>
        <p:nvGrpSpPr>
          <p:cNvPr id="81" name="Group 47">
            <a:extLst>
              <a:ext uri="{FF2B5EF4-FFF2-40B4-BE49-F238E27FC236}">
                <a16:creationId xmlns:a16="http://schemas.microsoft.com/office/drawing/2014/main" id="{360FCAF7-631B-42F6-BD57-D7B7672448C2}"/>
              </a:ext>
            </a:extLst>
          </p:cNvPr>
          <p:cNvGrpSpPr>
            <a:grpSpLocks/>
          </p:cNvGrpSpPr>
          <p:nvPr/>
        </p:nvGrpSpPr>
        <p:grpSpPr bwMode="auto">
          <a:xfrm>
            <a:off x="173199" y="2438949"/>
            <a:ext cx="912812" cy="1905000"/>
            <a:chOff x="2593" y="768"/>
            <a:chExt cx="849" cy="1475"/>
          </a:xfrm>
        </p:grpSpPr>
        <p:sp>
          <p:nvSpPr>
            <p:cNvPr id="114" name="Freeform 48">
              <a:extLst>
                <a:ext uri="{FF2B5EF4-FFF2-40B4-BE49-F238E27FC236}">
                  <a16:creationId xmlns:a16="http://schemas.microsoft.com/office/drawing/2014/main" id="{F1B8D614-7736-470F-9DDD-D225B931D05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Freeform 49">
              <a:extLst>
                <a:ext uri="{FF2B5EF4-FFF2-40B4-BE49-F238E27FC236}">
                  <a16:creationId xmlns:a16="http://schemas.microsoft.com/office/drawing/2014/main" id="{6D7A771E-5898-47CF-A4A1-F8CDD8F402D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Freeform 50">
              <a:extLst>
                <a:ext uri="{FF2B5EF4-FFF2-40B4-BE49-F238E27FC236}">
                  <a16:creationId xmlns:a16="http://schemas.microsoft.com/office/drawing/2014/main" id="{BED1BF80-010A-42AA-B345-4F263E62AFA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Freeform 51">
              <a:extLst>
                <a:ext uri="{FF2B5EF4-FFF2-40B4-BE49-F238E27FC236}">
                  <a16:creationId xmlns:a16="http://schemas.microsoft.com/office/drawing/2014/main" id="{90167C46-8623-4CF8-AAF5-9804C717C15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Freeform 52">
              <a:extLst>
                <a:ext uri="{FF2B5EF4-FFF2-40B4-BE49-F238E27FC236}">
                  <a16:creationId xmlns:a16="http://schemas.microsoft.com/office/drawing/2014/main" id="{6EAB9258-ADA6-4C5E-9C8C-D1BC07E3DE5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Freeform 53">
              <a:extLst>
                <a:ext uri="{FF2B5EF4-FFF2-40B4-BE49-F238E27FC236}">
                  <a16:creationId xmlns:a16="http://schemas.microsoft.com/office/drawing/2014/main" id="{573BE33E-65AA-4B99-A2C0-5D2022B9296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Freeform 54">
              <a:extLst>
                <a:ext uri="{FF2B5EF4-FFF2-40B4-BE49-F238E27FC236}">
                  <a16:creationId xmlns:a16="http://schemas.microsoft.com/office/drawing/2014/main" id="{6AE956A9-60A1-4CCE-B83F-E719888812C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21" name="Group 55">
              <a:extLst>
                <a:ext uri="{FF2B5EF4-FFF2-40B4-BE49-F238E27FC236}">
                  <a16:creationId xmlns:a16="http://schemas.microsoft.com/office/drawing/2014/main" id="{B691B94D-6546-4224-882D-5005F663D7D5}"/>
                </a:ext>
              </a:extLst>
            </p:cNvPr>
            <p:cNvGrpSpPr>
              <a:grpSpLocks/>
            </p:cNvGrpSpPr>
            <p:nvPr/>
          </p:nvGrpSpPr>
          <p:grpSpPr bwMode="auto">
            <a:xfrm>
              <a:off x="2720" y="768"/>
              <a:ext cx="230" cy="1456"/>
              <a:chOff x="2720" y="768"/>
              <a:chExt cx="230" cy="1456"/>
            </a:xfrm>
          </p:grpSpPr>
          <p:sp>
            <p:nvSpPr>
              <p:cNvPr id="122" name="Freeform 56">
                <a:extLst>
                  <a:ext uri="{FF2B5EF4-FFF2-40B4-BE49-F238E27FC236}">
                    <a16:creationId xmlns:a16="http://schemas.microsoft.com/office/drawing/2014/main" id="{AA0D5034-E8D1-41B3-B27E-73AA4E0AB9A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Freeform 57">
                <a:extLst>
                  <a:ext uri="{FF2B5EF4-FFF2-40B4-BE49-F238E27FC236}">
                    <a16:creationId xmlns:a16="http://schemas.microsoft.com/office/drawing/2014/main" id="{08654143-701B-4C03-A0DE-236E1DFF966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124" name="Group 123">
            <a:extLst>
              <a:ext uri="{FF2B5EF4-FFF2-40B4-BE49-F238E27FC236}">
                <a16:creationId xmlns:a16="http://schemas.microsoft.com/office/drawing/2014/main" id="{CB25136F-4048-4E74-B8EE-A1F32472E224}"/>
              </a:ext>
            </a:extLst>
          </p:cNvPr>
          <p:cNvGrpSpPr/>
          <p:nvPr/>
        </p:nvGrpSpPr>
        <p:grpSpPr>
          <a:xfrm>
            <a:off x="2133722" y="4300731"/>
            <a:ext cx="1863725" cy="1008245"/>
            <a:chOff x="2705100" y="4754562"/>
            <a:chExt cx="1863725" cy="1008245"/>
          </a:xfrm>
        </p:grpSpPr>
        <p:pic>
          <p:nvPicPr>
            <p:cNvPr id="125" name="Picture 2" descr="Big Bang: How the Big Bang may have happened decoded">
              <a:extLst>
                <a:ext uri="{FF2B5EF4-FFF2-40B4-BE49-F238E27FC236}">
                  <a16:creationId xmlns:a16="http://schemas.microsoft.com/office/drawing/2014/main" id="{F9CE7881-FC98-4927-84B1-2E402D137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126" name="Rectangle 125">
              <a:extLst>
                <a:ext uri="{FF2B5EF4-FFF2-40B4-BE49-F238E27FC236}">
                  <a16:creationId xmlns:a16="http://schemas.microsoft.com/office/drawing/2014/main" id="{6ADC216D-674D-4761-A859-C58A82F827D5}"/>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7" name="AutoShape 58">
            <a:extLst>
              <a:ext uri="{FF2B5EF4-FFF2-40B4-BE49-F238E27FC236}">
                <a16:creationId xmlns:a16="http://schemas.microsoft.com/office/drawing/2014/main" id="{E86842CC-AA07-457E-9F58-CB5E121E308B}"/>
              </a:ext>
            </a:extLst>
          </p:cNvPr>
          <p:cNvSpPr>
            <a:spLocks noChangeArrowheads="1"/>
          </p:cNvSpPr>
          <p:nvPr/>
        </p:nvSpPr>
        <p:spPr bwMode="auto">
          <a:xfrm>
            <a:off x="468327" y="2851011"/>
            <a:ext cx="5551473" cy="2482989"/>
          </a:xfrm>
          <a:prstGeom prst="wedgeRoundRectCallout">
            <a:avLst>
              <a:gd name="adj1" fmla="val -44064"/>
              <a:gd name="adj2" fmla="val -2539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There are probably free relations and variables inside of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p:txBody>
      </p:sp>
      <p:sp>
        <p:nvSpPr>
          <p:cNvPr id="54" name="Text Box 44">
            <a:extLst>
              <a:ext uri="{FF2B5EF4-FFF2-40B4-BE49-F238E27FC236}">
                <a16:creationId xmlns:a16="http://schemas.microsoft.com/office/drawing/2014/main" id="{7F401A42-A2E5-400F-B44E-D706A861130F}"/>
              </a:ext>
            </a:extLst>
          </p:cNvPr>
          <p:cNvSpPr txBox="1">
            <a:spLocks noChangeArrowheads="1"/>
          </p:cNvSpPr>
          <p:nvPr/>
        </p:nvSpPr>
        <p:spPr bwMode="auto">
          <a:xfrm>
            <a:off x="7163754" y="654200"/>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56" name="Text Box 44">
            <a:extLst>
              <a:ext uri="{FF2B5EF4-FFF2-40B4-BE49-F238E27FC236}">
                <a16:creationId xmlns:a16="http://schemas.microsoft.com/office/drawing/2014/main" id="{4E0E07A6-3E16-4716-8303-6EE94A15A861}"/>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83" name="Line 31">
            <a:extLst>
              <a:ext uri="{FF2B5EF4-FFF2-40B4-BE49-F238E27FC236}">
                <a16:creationId xmlns:a16="http://schemas.microsoft.com/office/drawing/2014/main" id="{B26B4747-A659-48EA-A538-D9CDB3C2487C}"/>
              </a:ext>
            </a:extLst>
          </p:cNvPr>
          <p:cNvSpPr>
            <a:spLocks noChangeShapeType="1"/>
          </p:cNvSpPr>
          <p:nvPr/>
        </p:nvSpPr>
        <p:spPr bwMode="auto">
          <a:xfrm>
            <a:off x="7753444" y="1115864"/>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Oval 86">
            <a:extLst>
              <a:ext uri="{FF2B5EF4-FFF2-40B4-BE49-F238E27FC236}">
                <a16:creationId xmlns:a16="http://schemas.microsoft.com/office/drawing/2014/main" id="{530B9A43-2AC5-4FC3-BD53-189693DCFDC1}"/>
              </a:ext>
            </a:extLst>
          </p:cNvPr>
          <p:cNvSpPr/>
          <p:nvPr/>
        </p:nvSpPr>
        <p:spPr>
          <a:xfrm>
            <a:off x="6991350" y="567518"/>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8" name="AutoShape 8">
            <a:extLst>
              <a:ext uri="{FF2B5EF4-FFF2-40B4-BE49-F238E27FC236}">
                <a16:creationId xmlns:a16="http://schemas.microsoft.com/office/drawing/2014/main" id="{30FA7501-77DF-4E04-82E8-70B5C1D1D000}"/>
              </a:ext>
            </a:extLst>
          </p:cNvPr>
          <p:cNvSpPr>
            <a:spLocks noChangeArrowheads="1"/>
          </p:cNvSpPr>
          <p:nvPr/>
        </p:nvSpPr>
        <p:spPr bwMode="auto">
          <a:xfrm>
            <a:off x="1581150" y="2133221"/>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Tree>
    <p:extLst>
      <p:ext uri="{BB962C8B-B14F-4D97-AF65-F5344CB8AC3E}">
        <p14:creationId xmlns:p14="http://schemas.microsoft.com/office/powerpoint/2010/main" val="22958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0-#ppt_w/2"/>
                                          </p:val>
                                        </p:tav>
                                        <p:tav tm="100000">
                                          <p:val>
                                            <p:strVal val="#ppt_x"/>
                                          </p:val>
                                        </p:tav>
                                      </p:tavLst>
                                    </p:anim>
                                    <p:anim calcmode="lin" valueType="num">
                                      <p:cBhvr additive="base">
                                        <p:cTn id="8" dur="500" fill="hold"/>
                                        <p:tgtEl>
                                          <p:spTgt spid="8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8">
                                            <p:txEl>
                                              <p:pRg st="0" end="0"/>
                                            </p:txEl>
                                          </p:spTgt>
                                        </p:tgtEl>
                                        <p:attrNameLst>
                                          <p:attrName>style.visibility</p:attrName>
                                        </p:attrNameLst>
                                      </p:cBhvr>
                                      <p:to>
                                        <p:strVal val="visible"/>
                                      </p:to>
                                    </p:set>
                                    <p:anim calcmode="lin" valueType="num">
                                      <p:cBhvr additive="base">
                                        <p:cTn id="11"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additive="base">
                                        <p:cTn id="17" dur="500" fill="hold"/>
                                        <p:tgtEl>
                                          <p:spTgt spid="87"/>
                                        </p:tgtEl>
                                        <p:attrNameLst>
                                          <p:attrName>ppt_x</p:attrName>
                                        </p:attrNameLst>
                                      </p:cBhvr>
                                      <p:tavLst>
                                        <p:tav tm="0">
                                          <p:val>
                                            <p:strVal val="0-#ppt_w/2"/>
                                          </p:val>
                                        </p:tav>
                                        <p:tav tm="100000">
                                          <p:val>
                                            <p:strVal val="#ppt_x"/>
                                          </p:val>
                                        </p:tav>
                                      </p:tavLst>
                                    </p:anim>
                                    <p:anim calcmode="lin" valueType="num">
                                      <p:cBhvr additive="base">
                                        <p:cTn id="1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cBhvr additive="base">
                                        <p:cTn id="23" dur="500" fill="hold"/>
                                        <p:tgtEl>
                                          <p:spTgt spid="127"/>
                                        </p:tgtEl>
                                        <p:attrNameLst>
                                          <p:attrName>ppt_x</p:attrName>
                                        </p:attrNameLst>
                                      </p:cBhvr>
                                      <p:tavLst>
                                        <p:tav tm="0">
                                          <p:val>
                                            <p:strVal val="0-#ppt_w/2"/>
                                          </p:val>
                                        </p:tav>
                                        <p:tav tm="100000">
                                          <p:val>
                                            <p:strVal val="#ppt_x"/>
                                          </p:val>
                                        </p:tav>
                                      </p:tavLst>
                                    </p:anim>
                                    <p:anim calcmode="lin" valueType="num">
                                      <p:cBhvr additive="base">
                                        <p:cTn id="24" dur="500" fill="hold"/>
                                        <p:tgtEl>
                                          <p:spTgt spid="12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additive="base">
                                        <p:cTn id="27" dur="500" fill="hold"/>
                                        <p:tgtEl>
                                          <p:spTgt spid="81"/>
                                        </p:tgtEl>
                                        <p:attrNameLst>
                                          <p:attrName>ppt_x</p:attrName>
                                        </p:attrNameLst>
                                      </p:cBhvr>
                                      <p:tavLst>
                                        <p:tav tm="0">
                                          <p:val>
                                            <p:strVal val="0-#ppt_w/2"/>
                                          </p:val>
                                        </p:tav>
                                        <p:tav tm="100000">
                                          <p:val>
                                            <p:strVal val="#ppt_x"/>
                                          </p:val>
                                        </p:tav>
                                      </p:tavLst>
                                    </p:anim>
                                    <p:anim calcmode="lin" valueType="num">
                                      <p:cBhvr additive="base">
                                        <p:cTn id="28" dur="500" fill="hold"/>
                                        <p:tgtEl>
                                          <p:spTgt spid="81"/>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7">
                                            <p:txEl>
                                              <p:pRg st="0" end="0"/>
                                            </p:txEl>
                                          </p:spTgt>
                                        </p:tgtEl>
                                        <p:attrNameLst>
                                          <p:attrName>style.visibility</p:attrName>
                                        </p:attrNameLst>
                                      </p:cBhvr>
                                      <p:to>
                                        <p:strVal val="visible"/>
                                      </p:to>
                                    </p:set>
                                    <p:anim calcmode="lin" valueType="num">
                                      <p:cBhvr additive="base">
                                        <p:cTn id="31"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7">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27">
                                            <p:txEl>
                                              <p:pRg st="1" end="1"/>
                                            </p:txEl>
                                          </p:spTgt>
                                        </p:tgtEl>
                                        <p:attrNameLst>
                                          <p:attrName>style.visibility</p:attrName>
                                        </p:attrNameLst>
                                      </p:cBhvr>
                                      <p:to>
                                        <p:strVal val="visible"/>
                                      </p:to>
                                    </p:set>
                                    <p:anim calcmode="lin" valueType="num">
                                      <p:cBhvr additive="base">
                                        <p:cTn id="35" dur="500" fill="hold"/>
                                        <p:tgtEl>
                                          <p:spTgt spid="127">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27">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27">
                                            <p:txEl>
                                              <p:pRg st="2" end="2"/>
                                            </p:txEl>
                                          </p:spTgt>
                                        </p:tgtEl>
                                        <p:attrNameLst>
                                          <p:attrName>style.visibility</p:attrName>
                                        </p:attrNameLst>
                                      </p:cBhvr>
                                      <p:to>
                                        <p:strVal val="visible"/>
                                      </p:to>
                                    </p:set>
                                    <p:anim calcmode="lin" valueType="num">
                                      <p:cBhvr additive="base">
                                        <p:cTn id="39" dur="500" fill="hold"/>
                                        <p:tgtEl>
                                          <p:spTgt spid="127">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27">
                                            <p:txEl>
                                              <p:pRg st="2" end="2"/>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24"/>
                                        </p:tgtEl>
                                        <p:attrNameLst>
                                          <p:attrName>style.visibility</p:attrName>
                                        </p:attrNameLst>
                                      </p:cBhvr>
                                      <p:to>
                                        <p:strVal val="visible"/>
                                      </p:to>
                                    </p:set>
                                    <p:anim calcmode="lin" valueType="num">
                                      <p:cBhvr additive="base">
                                        <p:cTn id="43" dur="500" fill="hold"/>
                                        <p:tgtEl>
                                          <p:spTgt spid="124"/>
                                        </p:tgtEl>
                                        <p:attrNameLst>
                                          <p:attrName>ppt_x</p:attrName>
                                        </p:attrNameLst>
                                      </p:cBhvr>
                                      <p:tavLst>
                                        <p:tav tm="0">
                                          <p:val>
                                            <p:strVal val="0-#ppt_w/2"/>
                                          </p:val>
                                        </p:tav>
                                        <p:tav tm="100000">
                                          <p:val>
                                            <p:strVal val="#ppt_x"/>
                                          </p:val>
                                        </p:tav>
                                      </p:tavLst>
                                    </p:anim>
                                    <p:anim calcmode="lin" valueType="num">
                                      <p:cBhvr additive="base">
                                        <p:cTn id="44" dur="500" fill="hold"/>
                                        <p:tgtEl>
                                          <p:spTgt spid="1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87" grpId="0" animBg="1"/>
      <p:bldP spid="88"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Line 31">
            <a:extLst>
              <a:ext uri="{FF2B5EF4-FFF2-40B4-BE49-F238E27FC236}">
                <a16:creationId xmlns:a16="http://schemas.microsoft.com/office/drawing/2014/main" id="{0929BC7B-EAB5-47B3-BC11-5E68EF658F5C}"/>
              </a:ext>
            </a:extLst>
          </p:cNvPr>
          <p:cNvSpPr>
            <a:spLocks noChangeShapeType="1"/>
          </p:cNvSpPr>
          <p:nvPr/>
        </p:nvSpPr>
        <p:spPr bwMode="auto">
          <a:xfrm>
            <a:off x="7753444" y="1142340"/>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51" name="Group 50">
            <a:extLst>
              <a:ext uri="{FF2B5EF4-FFF2-40B4-BE49-F238E27FC236}">
                <a16:creationId xmlns:a16="http://schemas.microsoft.com/office/drawing/2014/main" id="{7EF2EDCC-9DD2-44B6-838F-DF1253FFE5B4}"/>
              </a:ext>
            </a:extLst>
          </p:cNvPr>
          <p:cNvGrpSpPr/>
          <p:nvPr/>
        </p:nvGrpSpPr>
        <p:grpSpPr>
          <a:xfrm>
            <a:off x="7063536" y="1874407"/>
            <a:ext cx="1433793" cy="640560"/>
            <a:chOff x="6865658" y="1377507"/>
            <a:chExt cx="1433793" cy="640560"/>
          </a:xfrm>
        </p:grpSpPr>
        <p:sp>
          <p:nvSpPr>
            <p:cNvPr id="52" name="Line 26">
              <a:extLst>
                <a:ext uri="{FF2B5EF4-FFF2-40B4-BE49-F238E27FC236}">
                  <a16:creationId xmlns:a16="http://schemas.microsoft.com/office/drawing/2014/main" id="{E2E33CE9-5E1F-445E-ABAC-1D61E9837790}"/>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53" name="Line 28">
              <a:extLst>
                <a:ext uri="{FF2B5EF4-FFF2-40B4-BE49-F238E27FC236}">
                  <a16:creationId xmlns:a16="http://schemas.microsoft.com/office/drawing/2014/main" id="{0190E5B1-59B6-4908-8EBA-8A528F1D7FB0}"/>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55" name="Text Box 44">
            <a:extLst>
              <a:ext uri="{FF2B5EF4-FFF2-40B4-BE49-F238E27FC236}">
                <a16:creationId xmlns:a16="http://schemas.microsoft.com/office/drawing/2014/main" id="{439F3BF2-B3AA-4E97-B93D-27B520036FAC}"/>
              </a:ext>
            </a:extLst>
          </p:cNvPr>
          <p:cNvSpPr txBox="1">
            <a:spLocks noChangeArrowheads="1"/>
          </p:cNvSpPr>
          <p:nvPr/>
        </p:nvSpPr>
        <p:spPr bwMode="auto">
          <a:xfrm>
            <a:off x="6225988" y="1393388"/>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57" name="Line 31">
            <a:extLst>
              <a:ext uri="{FF2B5EF4-FFF2-40B4-BE49-F238E27FC236}">
                <a16:creationId xmlns:a16="http://schemas.microsoft.com/office/drawing/2014/main" id="{7452B93C-A8B4-4CF6-B6BC-29A89CAF7AEF}"/>
              </a:ext>
            </a:extLst>
          </p:cNvPr>
          <p:cNvSpPr>
            <a:spLocks noChangeShapeType="1"/>
          </p:cNvSpPr>
          <p:nvPr/>
        </p:nvSpPr>
        <p:spPr bwMode="auto">
          <a:xfrm>
            <a:off x="8497329" y="2851834"/>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8" name="Text Box 44">
            <a:extLst>
              <a:ext uri="{FF2B5EF4-FFF2-40B4-BE49-F238E27FC236}">
                <a16:creationId xmlns:a16="http://schemas.microsoft.com/office/drawing/2014/main" id="{4E25D59E-CAC7-4767-9801-DEC32B6404D0}"/>
              </a:ext>
            </a:extLst>
          </p:cNvPr>
          <p:cNvSpPr txBox="1">
            <a:spLocks noChangeArrowheads="1"/>
          </p:cNvSpPr>
          <p:nvPr/>
        </p:nvSpPr>
        <p:spPr bwMode="auto">
          <a:xfrm>
            <a:off x="8144147" y="3273225"/>
            <a:ext cx="7489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5" name="Text Box 44">
            <a:extLst>
              <a:ext uri="{FF2B5EF4-FFF2-40B4-BE49-F238E27FC236}">
                <a16:creationId xmlns:a16="http://schemas.microsoft.com/office/drawing/2014/main" id="{8E2D3BF3-D7C3-42E1-A598-E9886FA35723}"/>
              </a:ext>
            </a:extLst>
          </p:cNvPr>
          <p:cNvSpPr txBox="1">
            <a:spLocks noChangeArrowheads="1"/>
          </p:cNvSpPr>
          <p:nvPr/>
        </p:nvSpPr>
        <p:spPr bwMode="auto">
          <a:xfrm>
            <a:off x="1524001" y="838201"/>
            <a:ext cx="30476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6" name="Text Box 44">
            <a:extLst>
              <a:ext uri="{FF2B5EF4-FFF2-40B4-BE49-F238E27FC236}">
                <a16:creationId xmlns:a16="http://schemas.microsoft.com/office/drawing/2014/main" id="{DCC9107C-8C48-4F42-A727-EBDB27607032}"/>
              </a:ext>
            </a:extLst>
          </p:cNvPr>
          <p:cNvSpPr txBox="1">
            <a:spLocks noChangeArrowheads="1"/>
          </p:cNvSpPr>
          <p:nvPr/>
        </p:nvSpPr>
        <p:spPr bwMode="auto">
          <a:xfrm>
            <a:off x="8027899" y="2390169"/>
            <a:ext cx="1173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8" name="Text Box 44">
            <a:extLst>
              <a:ext uri="{FF2B5EF4-FFF2-40B4-BE49-F238E27FC236}">
                <a16:creationId xmlns:a16="http://schemas.microsoft.com/office/drawing/2014/main" id="{1613E5A3-DC06-4DB5-AE9E-FEFF46E5701C}"/>
              </a:ext>
            </a:extLst>
          </p:cNvPr>
          <p:cNvSpPr txBox="1">
            <a:spLocks noChangeArrowheads="1"/>
          </p:cNvSpPr>
          <p:nvPr/>
        </p:nvSpPr>
        <p:spPr bwMode="auto">
          <a:xfrm>
            <a:off x="6659956" y="2410799"/>
            <a:ext cx="11913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US" sz="2400" b="0" i="0" u="none" strike="noStrike" kern="1200" cap="none" spc="0" normalizeH="0" baseline="0" noProof="0">
                <a:ln>
                  <a:noFill/>
                </a:ln>
                <a:solidFill>
                  <a:srgbClr val="FFFF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pic>
        <p:nvPicPr>
          <p:cNvPr id="47" name="Picture 2" descr="http://www.swordofthespirit.net/bulwark/mosesbush.gif">
            <a:extLst>
              <a:ext uri="{FF2B5EF4-FFF2-40B4-BE49-F238E27FC236}">
                <a16:creationId xmlns:a16="http://schemas.microsoft.com/office/drawing/2014/main" id="{410766BC-7CB0-406C-9CA5-471A7A6C5A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5858" y="2162312"/>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AutoShape 38">
            <a:extLst>
              <a:ext uri="{FF2B5EF4-FFF2-40B4-BE49-F238E27FC236}">
                <a16:creationId xmlns:a16="http://schemas.microsoft.com/office/drawing/2014/main" id="{0DC6E581-1DB5-478C-8CA6-D4DC70C2468F}"/>
              </a:ext>
            </a:extLst>
          </p:cNvPr>
          <p:cNvSpPr>
            <a:spLocks noChangeArrowheads="1"/>
          </p:cNvSpPr>
          <p:nvPr/>
        </p:nvSpPr>
        <p:spPr bwMode="auto">
          <a:xfrm>
            <a:off x="2023130" y="1843187"/>
            <a:ext cx="3788315" cy="813079"/>
          </a:xfrm>
          <a:prstGeom prst="wedgeRoundRectCallout">
            <a:avLst>
              <a:gd name="adj1" fmla="val -76066"/>
              <a:gd name="adj2" fmla="val 29"/>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US" sz="2400" b="0" i="0" u="none" strike="noStrike" kern="1200" cap="none" spc="0" normalizeH="0" baseline="0" noProof="0">
                <a:ln>
                  <a:noFill/>
                </a:ln>
                <a:solidFill>
                  <a:srgbClr val="FFC000"/>
                </a:solidFill>
                <a:effectLst/>
                <a:uLnTx/>
                <a:uFillTx/>
                <a:latin typeface="Times New Roman"/>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help you!</a:t>
            </a:r>
          </a:p>
        </p:txBody>
      </p:sp>
      <p:sp>
        <p:nvSpPr>
          <p:cNvPr id="72" name="AutoShape 46">
            <a:extLst>
              <a:ext uri="{FF2B5EF4-FFF2-40B4-BE49-F238E27FC236}">
                <a16:creationId xmlns:a16="http://schemas.microsoft.com/office/drawing/2014/main" id="{4504020E-410B-4765-8700-36574D871D47}"/>
              </a:ext>
            </a:extLst>
          </p:cNvPr>
          <p:cNvSpPr>
            <a:spLocks noChangeArrowheads="1"/>
          </p:cNvSpPr>
          <p:nvPr/>
        </p:nvSpPr>
        <p:spPr bwMode="auto">
          <a:xfrm>
            <a:off x="1603614" y="2708603"/>
            <a:ext cx="3837550" cy="477947"/>
          </a:xfrm>
          <a:prstGeom prst="wedgeRoundRectCallout">
            <a:avLst>
              <a:gd name="adj1" fmla="val -53723"/>
              <a:gd name="adj2" fmla="val -1465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is to prove </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73" name="AutoShape 46">
            <a:extLst>
              <a:ext uri="{FF2B5EF4-FFF2-40B4-BE49-F238E27FC236}">
                <a16:creationId xmlns:a16="http://schemas.microsoft.com/office/drawing/2014/main" id="{0D5EA440-04F4-4BC0-8FE8-0D3973B7C815}"/>
              </a:ext>
            </a:extLst>
          </p:cNvPr>
          <p:cNvSpPr>
            <a:spLocks noChangeArrowheads="1"/>
          </p:cNvSpPr>
          <p:nvPr/>
        </p:nvSpPr>
        <p:spPr bwMode="auto">
          <a:xfrm>
            <a:off x="1292571" y="4381862"/>
            <a:ext cx="4888903" cy="50828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give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the oracle any value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of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74" name="AutoShape 38">
            <a:extLst>
              <a:ext uri="{FF2B5EF4-FFF2-40B4-BE49-F238E27FC236}">
                <a16:creationId xmlns:a16="http://schemas.microsoft.com/office/drawing/2014/main" id="{F89BA996-70CE-4847-BB24-32E13ACD98DE}"/>
              </a:ext>
            </a:extLst>
          </p:cNvPr>
          <p:cNvSpPr>
            <a:spLocks noChangeArrowheads="1"/>
          </p:cNvSpPr>
          <p:nvPr/>
        </p:nvSpPr>
        <p:spPr bwMode="auto">
          <a:xfrm>
            <a:off x="1295400" y="5000139"/>
            <a:ext cx="5334000" cy="1172062"/>
          </a:xfrm>
          <a:prstGeom prst="wedgeRoundRectCallout">
            <a:avLst>
              <a:gd name="adj1" fmla="val -41666"/>
              <a:gd name="adj2" fmla="val -62035"/>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Because </a:t>
            </a: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is true for every </a:t>
            </a:r>
            <a:r>
              <a:rPr kumimoji="0" lang="en-CA"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assure you that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it is true for your </a:t>
            </a:r>
            <a:r>
              <a:rPr kumimoji="0" lang="en-US" sz="2400" b="0" i="0" u="none" strike="noStrike" kern="1200" cap="none" spc="0" normalizeH="0" baseline="0" noProof="0" dirty="0">
                <a:ln>
                  <a:noFill/>
                </a:ln>
                <a:solidFill>
                  <a:srgbClr val="00FFFF"/>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i.e</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 </a:t>
            </a: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n-US" sz="2400" b="0" i="0" u="none" strike="noStrike" kern="1200" cap="none" spc="0" normalizeH="0" baseline="0" noProof="0" dirty="0">
                <a:ln>
                  <a:noFill/>
                </a:ln>
                <a:solidFill>
                  <a:srgbClr val="00FFFF"/>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is true </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75" name="Group 47">
            <a:extLst>
              <a:ext uri="{FF2B5EF4-FFF2-40B4-BE49-F238E27FC236}">
                <a16:creationId xmlns:a16="http://schemas.microsoft.com/office/drawing/2014/main" id="{6BFB345E-C67F-4E9C-8B83-604D233E79AB}"/>
              </a:ext>
            </a:extLst>
          </p:cNvPr>
          <p:cNvGrpSpPr>
            <a:grpSpLocks/>
          </p:cNvGrpSpPr>
          <p:nvPr/>
        </p:nvGrpSpPr>
        <p:grpSpPr bwMode="auto">
          <a:xfrm>
            <a:off x="618283" y="2921594"/>
            <a:ext cx="697056" cy="1523045"/>
            <a:chOff x="2593" y="768"/>
            <a:chExt cx="849" cy="1475"/>
          </a:xfrm>
        </p:grpSpPr>
        <p:sp>
          <p:nvSpPr>
            <p:cNvPr id="76" name="Freeform 48">
              <a:extLst>
                <a:ext uri="{FF2B5EF4-FFF2-40B4-BE49-F238E27FC236}">
                  <a16:creationId xmlns:a16="http://schemas.microsoft.com/office/drawing/2014/main" id="{12595186-C5A2-451A-ABB2-E185E011DEF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7" name="Freeform 49">
              <a:extLst>
                <a:ext uri="{FF2B5EF4-FFF2-40B4-BE49-F238E27FC236}">
                  <a16:creationId xmlns:a16="http://schemas.microsoft.com/office/drawing/2014/main" id="{5699E95E-5B63-4592-8B73-3CAEA043DBD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8" name="Freeform 50">
              <a:extLst>
                <a:ext uri="{FF2B5EF4-FFF2-40B4-BE49-F238E27FC236}">
                  <a16:creationId xmlns:a16="http://schemas.microsoft.com/office/drawing/2014/main" id="{E879DB6F-187E-4FC0-B549-4E8D3FE5894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9" name="Freeform 51">
              <a:extLst>
                <a:ext uri="{FF2B5EF4-FFF2-40B4-BE49-F238E27FC236}">
                  <a16:creationId xmlns:a16="http://schemas.microsoft.com/office/drawing/2014/main" id="{83C5B837-489A-4FE8-B553-47569E59D5D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0" name="Freeform 52">
              <a:extLst>
                <a:ext uri="{FF2B5EF4-FFF2-40B4-BE49-F238E27FC236}">
                  <a16:creationId xmlns:a16="http://schemas.microsoft.com/office/drawing/2014/main" id="{F36AD59D-2B8B-48D9-88AB-BC1BF46833D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1" name="Freeform 53">
              <a:extLst>
                <a:ext uri="{FF2B5EF4-FFF2-40B4-BE49-F238E27FC236}">
                  <a16:creationId xmlns:a16="http://schemas.microsoft.com/office/drawing/2014/main" id="{599E7384-49BB-4E17-99C5-0F04486CD9A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14" name="Freeform 54">
              <a:extLst>
                <a:ext uri="{FF2B5EF4-FFF2-40B4-BE49-F238E27FC236}">
                  <a16:creationId xmlns:a16="http://schemas.microsoft.com/office/drawing/2014/main" id="{2E42BCB0-0646-45BF-ABE6-A62C2377D0D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nvGrpSpPr>
            <p:cNvPr id="115" name="Group 55">
              <a:extLst>
                <a:ext uri="{FF2B5EF4-FFF2-40B4-BE49-F238E27FC236}">
                  <a16:creationId xmlns:a16="http://schemas.microsoft.com/office/drawing/2014/main" id="{79F97D71-17C5-4DB1-850A-85FCDE9A8276}"/>
                </a:ext>
              </a:extLst>
            </p:cNvPr>
            <p:cNvGrpSpPr>
              <a:grpSpLocks/>
            </p:cNvGrpSpPr>
            <p:nvPr/>
          </p:nvGrpSpPr>
          <p:grpSpPr bwMode="auto">
            <a:xfrm>
              <a:off x="2720" y="768"/>
              <a:ext cx="230" cy="1456"/>
              <a:chOff x="2720" y="768"/>
              <a:chExt cx="230" cy="1456"/>
            </a:xfrm>
          </p:grpSpPr>
          <p:sp>
            <p:nvSpPr>
              <p:cNvPr id="116" name="Freeform 56">
                <a:extLst>
                  <a:ext uri="{FF2B5EF4-FFF2-40B4-BE49-F238E27FC236}">
                    <a16:creationId xmlns:a16="http://schemas.microsoft.com/office/drawing/2014/main" id="{34E5CAB8-4E5C-4502-9040-8E10841D68D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17" name="Freeform 57">
                <a:extLst>
                  <a:ext uri="{FF2B5EF4-FFF2-40B4-BE49-F238E27FC236}">
                    <a16:creationId xmlns:a16="http://schemas.microsoft.com/office/drawing/2014/main" id="{846AA90E-AC6D-42A7-8BCF-3268C4E8B35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grpSp>
      <p:sp>
        <p:nvSpPr>
          <p:cNvPr id="118" name="AutoShape 58">
            <a:extLst>
              <a:ext uri="{FF2B5EF4-FFF2-40B4-BE49-F238E27FC236}">
                <a16:creationId xmlns:a16="http://schemas.microsoft.com/office/drawing/2014/main" id="{DE487777-2A1D-446D-B15D-4C1E201B962A}"/>
              </a:ext>
            </a:extLst>
          </p:cNvPr>
          <p:cNvSpPr>
            <a:spLocks noChangeArrowheads="1"/>
          </p:cNvSpPr>
          <p:nvPr/>
        </p:nvSpPr>
        <p:spPr bwMode="auto">
          <a:xfrm>
            <a:off x="1452282" y="3240003"/>
            <a:ext cx="4832721" cy="503486"/>
          </a:xfrm>
          <a:prstGeom prst="wedgeRoundRectCallout">
            <a:avLst>
              <a:gd name="adj1" fmla="val -55206"/>
              <a:gd name="adj2" fmla="val 3136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 give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you an arbitrary value </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for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119" name="AutoShape 46">
            <a:extLst>
              <a:ext uri="{FF2B5EF4-FFF2-40B4-BE49-F238E27FC236}">
                <a16:creationId xmlns:a16="http://schemas.microsoft.com/office/drawing/2014/main" id="{9CAF2368-6B88-457C-B5FB-45FDBBFE485A}"/>
              </a:ext>
            </a:extLst>
          </p:cNvPr>
          <p:cNvSpPr>
            <a:spLocks noChangeArrowheads="1"/>
          </p:cNvSpPr>
          <p:nvPr/>
        </p:nvSpPr>
        <p:spPr bwMode="auto">
          <a:xfrm>
            <a:off x="1383306" y="3778715"/>
            <a:ext cx="5093693" cy="503486"/>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is to prove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 for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sym typeface="Symbol" panose="05050102010706020507" pitchFamily="18" charset="2"/>
              </a:rPr>
              <a:t>his value</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0" name="AutoShape 46">
            <a:extLst>
              <a:ext uri="{FF2B5EF4-FFF2-40B4-BE49-F238E27FC236}">
                <a16:creationId xmlns:a16="http://schemas.microsoft.com/office/drawing/2014/main" id="{7C47AAC3-3B88-4CCA-BBFC-231481EB4602}"/>
              </a:ext>
            </a:extLst>
          </p:cNvPr>
          <p:cNvSpPr>
            <a:spLocks noChangeArrowheads="1"/>
          </p:cNvSpPr>
          <p:nvPr/>
        </p:nvSpPr>
        <p:spPr bwMode="auto">
          <a:xfrm>
            <a:off x="76200" y="6282198"/>
            <a:ext cx="3142129" cy="477919"/>
          </a:xfrm>
          <a:prstGeom prst="wedgeRoundRectCallout">
            <a:avLst>
              <a:gd name="adj1" fmla="val -35337"/>
              <a:gd name="adj2" fmla="val -759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With this. I prove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121" name="Oval 120">
            <a:extLst>
              <a:ext uri="{FF2B5EF4-FFF2-40B4-BE49-F238E27FC236}">
                <a16:creationId xmlns:a16="http://schemas.microsoft.com/office/drawing/2014/main" id="{28F3972F-875B-454D-8FD3-9FAEB3846A24}"/>
              </a:ext>
            </a:extLst>
          </p:cNvPr>
          <p:cNvSpPr/>
          <p:nvPr/>
        </p:nvSpPr>
        <p:spPr>
          <a:xfrm>
            <a:off x="8118764" y="3150453"/>
            <a:ext cx="858838" cy="73574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2" name="Oval 121">
            <a:extLst>
              <a:ext uri="{FF2B5EF4-FFF2-40B4-BE49-F238E27FC236}">
                <a16:creationId xmlns:a16="http://schemas.microsoft.com/office/drawing/2014/main" id="{69044718-8F1B-4469-AD93-EC718EC7B451}"/>
              </a:ext>
            </a:extLst>
          </p:cNvPr>
          <p:cNvSpPr/>
          <p:nvPr/>
        </p:nvSpPr>
        <p:spPr>
          <a:xfrm>
            <a:off x="6655234" y="2285359"/>
            <a:ext cx="1221908" cy="78471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3" name="Oval 122">
            <a:extLst>
              <a:ext uri="{FF2B5EF4-FFF2-40B4-BE49-F238E27FC236}">
                <a16:creationId xmlns:a16="http://schemas.microsoft.com/office/drawing/2014/main" id="{3233512A-51AD-4B96-B0C9-A2926B9A4139}"/>
              </a:ext>
            </a:extLst>
          </p:cNvPr>
          <p:cNvSpPr/>
          <p:nvPr/>
        </p:nvSpPr>
        <p:spPr>
          <a:xfrm>
            <a:off x="7886015" y="2274640"/>
            <a:ext cx="1381250" cy="73574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4" name="Oval 123">
            <a:extLst>
              <a:ext uri="{FF2B5EF4-FFF2-40B4-BE49-F238E27FC236}">
                <a16:creationId xmlns:a16="http://schemas.microsoft.com/office/drawing/2014/main" id="{B35674BD-807E-4C86-A489-36E188713A6F}"/>
              </a:ext>
            </a:extLst>
          </p:cNvPr>
          <p:cNvSpPr/>
          <p:nvPr/>
        </p:nvSpPr>
        <p:spPr>
          <a:xfrm>
            <a:off x="6629400" y="2272462"/>
            <a:ext cx="1221908" cy="73574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40" name="Group 26">
            <a:extLst>
              <a:ext uri="{FF2B5EF4-FFF2-40B4-BE49-F238E27FC236}">
                <a16:creationId xmlns:a16="http://schemas.microsoft.com/office/drawing/2014/main" id="{26C54278-3A15-4CBE-808E-3F72ED7B78D8}"/>
              </a:ext>
            </a:extLst>
          </p:cNvPr>
          <p:cNvGrpSpPr>
            <a:grpSpLocks/>
          </p:cNvGrpSpPr>
          <p:nvPr/>
        </p:nvGrpSpPr>
        <p:grpSpPr bwMode="auto">
          <a:xfrm flipH="1">
            <a:off x="348801" y="1219200"/>
            <a:ext cx="519029" cy="1271938"/>
            <a:chOff x="2308" y="1513"/>
            <a:chExt cx="1162" cy="2570"/>
          </a:xfrm>
        </p:grpSpPr>
        <p:grpSp>
          <p:nvGrpSpPr>
            <p:cNvPr id="141" name="Group 27">
              <a:extLst>
                <a:ext uri="{FF2B5EF4-FFF2-40B4-BE49-F238E27FC236}">
                  <a16:creationId xmlns:a16="http://schemas.microsoft.com/office/drawing/2014/main" id="{C9A8E7FF-9336-4DA8-94B3-A863D3BE709C}"/>
                </a:ext>
              </a:extLst>
            </p:cNvPr>
            <p:cNvGrpSpPr>
              <a:grpSpLocks/>
            </p:cNvGrpSpPr>
            <p:nvPr/>
          </p:nvGrpSpPr>
          <p:grpSpPr bwMode="auto">
            <a:xfrm>
              <a:off x="2308" y="1740"/>
              <a:ext cx="957" cy="2343"/>
              <a:chOff x="2308" y="1740"/>
              <a:chExt cx="957" cy="2343"/>
            </a:xfrm>
          </p:grpSpPr>
          <p:sp>
            <p:nvSpPr>
              <p:cNvPr id="149" name="Freeform 28">
                <a:extLst>
                  <a:ext uri="{FF2B5EF4-FFF2-40B4-BE49-F238E27FC236}">
                    <a16:creationId xmlns:a16="http://schemas.microsoft.com/office/drawing/2014/main" id="{FDF86187-4494-4008-AD9F-9D0C5B4591A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Freeform 29">
                <a:extLst>
                  <a:ext uri="{FF2B5EF4-FFF2-40B4-BE49-F238E27FC236}">
                    <a16:creationId xmlns:a16="http://schemas.microsoft.com/office/drawing/2014/main" id="{2ADE75F4-88F9-473A-8EC5-3A74FE52F10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Freeform 30">
                <a:extLst>
                  <a:ext uri="{FF2B5EF4-FFF2-40B4-BE49-F238E27FC236}">
                    <a16:creationId xmlns:a16="http://schemas.microsoft.com/office/drawing/2014/main" id="{421786E9-A7B6-4B11-A619-610D5F7F4E4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Freeform 31">
                <a:extLst>
                  <a:ext uri="{FF2B5EF4-FFF2-40B4-BE49-F238E27FC236}">
                    <a16:creationId xmlns:a16="http://schemas.microsoft.com/office/drawing/2014/main" id="{64F9CF2D-B7E0-43C4-9CB8-03871946A9E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Freeform 32">
                <a:extLst>
                  <a:ext uri="{FF2B5EF4-FFF2-40B4-BE49-F238E27FC236}">
                    <a16:creationId xmlns:a16="http://schemas.microsoft.com/office/drawing/2014/main" id="{37C38E21-41C8-4907-BC48-6F50279EF9D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Freeform 33">
                <a:extLst>
                  <a:ext uri="{FF2B5EF4-FFF2-40B4-BE49-F238E27FC236}">
                    <a16:creationId xmlns:a16="http://schemas.microsoft.com/office/drawing/2014/main" id="{984D1858-5C5C-4B9A-A529-892940ADD4D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 name="Freeform 34">
              <a:extLst>
                <a:ext uri="{FF2B5EF4-FFF2-40B4-BE49-F238E27FC236}">
                  <a16:creationId xmlns:a16="http://schemas.microsoft.com/office/drawing/2014/main" id="{B67F7F45-0DEF-4001-8858-0ED9726AAFF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35">
              <a:extLst>
                <a:ext uri="{FF2B5EF4-FFF2-40B4-BE49-F238E27FC236}">
                  <a16:creationId xmlns:a16="http://schemas.microsoft.com/office/drawing/2014/main" id="{E3C60400-A92D-444C-8818-B5FC35185E3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Oval 36">
              <a:extLst>
                <a:ext uri="{FF2B5EF4-FFF2-40B4-BE49-F238E27FC236}">
                  <a16:creationId xmlns:a16="http://schemas.microsoft.com/office/drawing/2014/main" id="{06666C13-3468-4E49-97A6-E7430C8BBFAC}"/>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 name="Oval 37">
              <a:extLst>
                <a:ext uri="{FF2B5EF4-FFF2-40B4-BE49-F238E27FC236}">
                  <a16:creationId xmlns:a16="http://schemas.microsoft.com/office/drawing/2014/main" id="{36C6E3E3-928E-4504-A748-DC880801BC4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 name="Oval 38">
              <a:extLst>
                <a:ext uri="{FF2B5EF4-FFF2-40B4-BE49-F238E27FC236}">
                  <a16:creationId xmlns:a16="http://schemas.microsoft.com/office/drawing/2014/main" id="{A7793CF4-CAF5-4AA6-A8A4-B34817EDA40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Oval 39">
              <a:extLst>
                <a:ext uri="{FF2B5EF4-FFF2-40B4-BE49-F238E27FC236}">
                  <a16:creationId xmlns:a16="http://schemas.microsoft.com/office/drawing/2014/main" id="{A22ADF88-76E6-438E-ACE6-6E20641AB4D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Oval 40">
              <a:extLst>
                <a:ext uri="{FF2B5EF4-FFF2-40B4-BE49-F238E27FC236}">
                  <a16:creationId xmlns:a16="http://schemas.microsoft.com/office/drawing/2014/main" id="{225D2B63-D93D-40EE-A2A7-3838AD661EB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5" name="AutoShape 46">
            <a:extLst>
              <a:ext uri="{FF2B5EF4-FFF2-40B4-BE49-F238E27FC236}">
                <a16:creationId xmlns:a16="http://schemas.microsoft.com/office/drawing/2014/main" id="{2E5C2064-6372-44D4-AD29-CC449EC3FC14}"/>
              </a:ext>
            </a:extLst>
          </p:cNvPr>
          <p:cNvSpPr>
            <a:spLocks noChangeArrowheads="1"/>
          </p:cNvSpPr>
          <p:nvPr/>
        </p:nvSpPr>
        <p:spPr bwMode="auto">
          <a:xfrm>
            <a:off x="1140445" y="1260502"/>
            <a:ext cx="4750520" cy="530049"/>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x A(</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56" name="AutoShape 46">
            <a:extLst>
              <a:ext uri="{FF2B5EF4-FFF2-40B4-BE49-F238E27FC236}">
                <a16:creationId xmlns:a16="http://schemas.microsoft.com/office/drawing/2014/main" id="{35FB4F49-887E-44D6-AA4E-1FD3DA3C49F8}"/>
              </a:ext>
            </a:extLst>
          </p:cNvPr>
          <p:cNvSpPr>
            <a:spLocks noChangeArrowheads="1"/>
          </p:cNvSpPr>
          <p:nvPr/>
        </p:nvSpPr>
        <p:spPr bwMode="auto">
          <a:xfrm>
            <a:off x="3218330" y="6303881"/>
            <a:ext cx="3066674" cy="477919"/>
          </a:xfrm>
          <a:prstGeom prst="wedgeRoundRectCallout">
            <a:avLst>
              <a:gd name="adj1" fmla="val -35337"/>
              <a:gd name="adj2" fmla="val -759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Which proves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157" name="AutoShape 46">
            <a:extLst>
              <a:ext uri="{FF2B5EF4-FFF2-40B4-BE49-F238E27FC236}">
                <a16:creationId xmlns:a16="http://schemas.microsoft.com/office/drawing/2014/main" id="{B4A4620E-A75D-4B44-8384-4FB2BCF8558B}"/>
              </a:ext>
            </a:extLst>
          </p:cNvPr>
          <p:cNvSpPr>
            <a:spLocks noChangeArrowheads="1"/>
          </p:cNvSpPr>
          <p:nvPr/>
        </p:nvSpPr>
        <p:spPr bwMode="auto">
          <a:xfrm>
            <a:off x="6288369" y="6303880"/>
            <a:ext cx="2922494" cy="477919"/>
          </a:xfrm>
          <a:prstGeom prst="wedgeRoundRectCallout">
            <a:avLst>
              <a:gd name="adj1" fmla="val -35337"/>
              <a:gd name="adj2" fmla="val -759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Which proves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159" name="Oval 158">
            <a:extLst>
              <a:ext uri="{FF2B5EF4-FFF2-40B4-BE49-F238E27FC236}">
                <a16:creationId xmlns:a16="http://schemas.microsoft.com/office/drawing/2014/main" id="{083D865C-9D6D-474C-AD74-C84F5C8A466B}"/>
              </a:ext>
            </a:extLst>
          </p:cNvPr>
          <p:cNvSpPr/>
          <p:nvPr/>
        </p:nvSpPr>
        <p:spPr>
          <a:xfrm>
            <a:off x="6172199" y="1321012"/>
            <a:ext cx="2971801" cy="599815"/>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0" name="Oval 159">
            <a:extLst>
              <a:ext uri="{FF2B5EF4-FFF2-40B4-BE49-F238E27FC236}">
                <a16:creationId xmlns:a16="http://schemas.microsoft.com/office/drawing/2014/main" id="{B0ED390F-2295-4867-8F20-A51CCD88FCC3}"/>
              </a:ext>
            </a:extLst>
          </p:cNvPr>
          <p:cNvSpPr/>
          <p:nvPr/>
        </p:nvSpPr>
        <p:spPr>
          <a:xfrm>
            <a:off x="7848600" y="2285359"/>
            <a:ext cx="1381250" cy="73574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2" name="Oval 161">
            <a:extLst>
              <a:ext uri="{FF2B5EF4-FFF2-40B4-BE49-F238E27FC236}">
                <a16:creationId xmlns:a16="http://schemas.microsoft.com/office/drawing/2014/main" id="{50B9667D-FF67-40E5-859B-7740EAE3834D}"/>
              </a:ext>
            </a:extLst>
          </p:cNvPr>
          <p:cNvSpPr/>
          <p:nvPr/>
        </p:nvSpPr>
        <p:spPr>
          <a:xfrm>
            <a:off x="8104094" y="3150453"/>
            <a:ext cx="858838" cy="73574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0" name="Text Box 44">
            <a:extLst>
              <a:ext uri="{FF2B5EF4-FFF2-40B4-BE49-F238E27FC236}">
                <a16:creationId xmlns:a16="http://schemas.microsoft.com/office/drawing/2014/main" id="{EED86061-752F-412D-BDA0-FB0DC2C8894A}"/>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2" name="Text Box 44">
            <a:extLst>
              <a:ext uri="{FF2B5EF4-FFF2-40B4-BE49-F238E27FC236}">
                <a16:creationId xmlns:a16="http://schemas.microsoft.com/office/drawing/2014/main" id="{1D1AF33F-BD82-4F85-BC54-768A4A5BD9B6}"/>
              </a:ext>
            </a:extLst>
          </p:cNvPr>
          <p:cNvSpPr txBox="1">
            <a:spLocks noChangeArrowheads="1"/>
          </p:cNvSpPr>
          <p:nvPr/>
        </p:nvSpPr>
        <p:spPr bwMode="auto">
          <a:xfrm>
            <a:off x="7163754" y="680676"/>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64" name="Oval 63">
            <a:extLst>
              <a:ext uri="{FF2B5EF4-FFF2-40B4-BE49-F238E27FC236}">
                <a16:creationId xmlns:a16="http://schemas.microsoft.com/office/drawing/2014/main" id="{0B7B3C80-11D6-461D-86A8-09ED4A13D951}"/>
              </a:ext>
            </a:extLst>
          </p:cNvPr>
          <p:cNvSpPr/>
          <p:nvPr/>
        </p:nvSpPr>
        <p:spPr>
          <a:xfrm>
            <a:off x="6991350" y="567518"/>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5" name="AutoShape 46">
            <a:extLst>
              <a:ext uri="{FF2B5EF4-FFF2-40B4-BE49-F238E27FC236}">
                <a16:creationId xmlns:a16="http://schemas.microsoft.com/office/drawing/2014/main" id="{0926B988-E654-4C20-950F-F98FD79FF9CF}"/>
              </a:ext>
            </a:extLst>
          </p:cNvPr>
          <p:cNvSpPr>
            <a:spLocks noChangeArrowheads="1"/>
          </p:cNvSpPr>
          <p:nvPr/>
        </p:nvSpPr>
        <p:spPr bwMode="auto">
          <a:xfrm>
            <a:off x="7997409" y="5372398"/>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0BF0FD6E-135A-4625-88CC-7669AE3BC3B7}"/>
              </a:ext>
            </a:extLst>
          </p:cNvPr>
          <p:cNvSpPr/>
          <p:nvPr/>
        </p:nvSpPr>
        <p:spPr>
          <a:xfrm>
            <a:off x="6992256" y="562428"/>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96878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0-#ppt_w/2"/>
                                          </p:val>
                                        </p:tav>
                                        <p:tav tm="100000">
                                          <p:val>
                                            <p:strVal val="#ppt_x"/>
                                          </p:val>
                                        </p:tav>
                                      </p:tavLst>
                                    </p:anim>
                                    <p:anim calcmode="lin" valueType="num">
                                      <p:cBhvr additive="base">
                                        <p:cTn id="8" dur="500" fill="hold"/>
                                        <p:tgtEl>
                                          <p:spTgt spid="14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5"/>
                                        </p:tgtEl>
                                        <p:attrNameLst>
                                          <p:attrName>style.visibility</p:attrName>
                                        </p:attrNameLst>
                                      </p:cBhvr>
                                      <p:to>
                                        <p:strVal val="visible"/>
                                      </p:to>
                                    </p:set>
                                    <p:anim calcmode="lin" valueType="num">
                                      <p:cBhvr additive="base">
                                        <p:cTn id="11" dur="500" fill="hold"/>
                                        <p:tgtEl>
                                          <p:spTgt spid="155"/>
                                        </p:tgtEl>
                                        <p:attrNameLst>
                                          <p:attrName>ppt_x</p:attrName>
                                        </p:attrNameLst>
                                      </p:cBhvr>
                                      <p:tavLst>
                                        <p:tav tm="0">
                                          <p:val>
                                            <p:strVal val="0-#ppt_w/2"/>
                                          </p:val>
                                        </p:tav>
                                        <p:tav tm="100000">
                                          <p:val>
                                            <p:strVal val="#ppt_x"/>
                                          </p:val>
                                        </p:tav>
                                      </p:tavLst>
                                    </p:anim>
                                    <p:anim calcmode="lin" valueType="num">
                                      <p:cBhvr additive="base">
                                        <p:cTn id="12" dur="500" fill="hold"/>
                                        <p:tgtEl>
                                          <p:spTgt spid="15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55">
                                            <p:txEl>
                                              <p:pRg st="0" end="0"/>
                                            </p:txEl>
                                          </p:spTgt>
                                        </p:tgtEl>
                                        <p:attrNameLst>
                                          <p:attrName>style.visibility</p:attrName>
                                        </p:attrNameLst>
                                      </p:cBhvr>
                                      <p:to>
                                        <p:strVal val="visible"/>
                                      </p:to>
                                    </p:set>
                                    <p:anim calcmode="lin" valueType="num">
                                      <p:cBhvr additive="base">
                                        <p:cTn id="15" dur="500" fill="hold"/>
                                        <p:tgtEl>
                                          <p:spTgt spid="15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55">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1" nodeType="withEffect">
                                  <p:stCondLst>
                                    <p:cond delay="0"/>
                                  </p:stCondLst>
                                  <p:childTnLst>
                                    <p:set>
                                      <p:cBhvr>
                                        <p:cTn id="18" dur="1" fill="hold">
                                          <p:stCondLst>
                                            <p:cond delay="0"/>
                                          </p:stCondLst>
                                        </p:cTn>
                                        <p:tgtEl>
                                          <p:spTgt spid="159"/>
                                        </p:tgtEl>
                                        <p:attrNameLst>
                                          <p:attrName>style.visibility</p:attrName>
                                        </p:attrNameLst>
                                      </p:cBhvr>
                                      <p:to>
                                        <p:strVal val="visible"/>
                                      </p:to>
                                    </p:set>
                                    <p:anim calcmode="lin" valueType="num">
                                      <p:cBhvr additive="base">
                                        <p:cTn id="19" dur="500" fill="hold"/>
                                        <p:tgtEl>
                                          <p:spTgt spid="159"/>
                                        </p:tgtEl>
                                        <p:attrNameLst>
                                          <p:attrName>ppt_x</p:attrName>
                                        </p:attrNameLst>
                                      </p:cBhvr>
                                      <p:tavLst>
                                        <p:tav tm="0">
                                          <p:val>
                                            <p:strVal val="0-#ppt_w/2"/>
                                          </p:val>
                                        </p:tav>
                                        <p:tav tm="100000">
                                          <p:val>
                                            <p:strVal val="#ppt_x"/>
                                          </p:val>
                                        </p:tav>
                                      </p:tavLst>
                                    </p:anim>
                                    <p:anim calcmode="lin" valueType="num">
                                      <p:cBhvr additive="base">
                                        <p:cTn id="20" dur="500" fill="hold"/>
                                        <p:tgtEl>
                                          <p:spTgt spid="159"/>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0-#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500" fill="hold"/>
                                        <p:tgtEl>
                                          <p:spTgt spid="122"/>
                                        </p:tgtEl>
                                        <p:attrNameLst>
                                          <p:attrName>ppt_x</p:attrName>
                                        </p:attrNameLst>
                                      </p:cBhvr>
                                      <p:tavLst>
                                        <p:tav tm="0">
                                          <p:val>
                                            <p:strVal val="0-#ppt_w/2"/>
                                          </p:val>
                                        </p:tav>
                                        <p:tav tm="100000">
                                          <p:val>
                                            <p:strVal val="#ppt_x"/>
                                          </p:val>
                                        </p:tav>
                                      </p:tavLst>
                                    </p:anim>
                                    <p:anim calcmode="lin" valueType="num">
                                      <p:cBhvr additive="base">
                                        <p:cTn id="32" dur="500" fill="hold"/>
                                        <p:tgtEl>
                                          <p:spTgt spid="122"/>
                                        </p:tgtEl>
                                        <p:attrNameLst>
                                          <p:attrName>ppt_y</p:attrName>
                                        </p:attrNameLst>
                                      </p:cBhvr>
                                      <p:tavLst>
                                        <p:tav tm="0">
                                          <p:val>
                                            <p:strVal val="#ppt_y"/>
                                          </p:val>
                                        </p:tav>
                                        <p:tav tm="100000">
                                          <p:val>
                                            <p:strVal val="#ppt_y"/>
                                          </p:val>
                                        </p:tav>
                                      </p:tavLst>
                                    </p:anim>
                                  </p:childTnLst>
                                </p:cTn>
                              </p:par>
                              <p:par>
                                <p:cTn id="33" presetID="1" presetClass="exit" presetSubtype="0" fill="hold" grpId="2" nodeType="withEffect">
                                  <p:stCondLst>
                                    <p:cond delay="0"/>
                                  </p:stCondLst>
                                  <p:childTnLst>
                                    <p:set>
                                      <p:cBhvr>
                                        <p:cTn id="34" dur="1" fill="hold">
                                          <p:stCondLst>
                                            <p:cond delay="0"/>
                                          </p:stCondLst>
                                        </p:cTn>
                                        <p:tgtEl>
                                          <p:spTgt spid="159"/>
                                        </p:tgtEl>
                                        <p:attrNameLst>
                                          <p:attrName>style.visibility</p:attrName>
                                        </p:attrNameLst>
                                      </p:cBhvr>
                                      <p:to>
                                        <p:strVal val="hidden"/>
                                      </p:to>
                                    </p:set>
                                  </p:childTnLst>
                                </p:cTn>
                              </p:par>
                              <p:par>
                                <p:cTn id="35" presetID="2" presetClass="entr" presetSubtype="8"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additive="base">
                                        <p:cTn id="37" dur="500" fill="hold"/>
                                        <p:tgtEl>
                                          <p:spTgt spid="49"/>
                                        </p:tgtEl>
                                        <p:attrNameLst>
                                          <p:attrName>ppt_x</p:attrName>
                                        </p:attrNameLst>
                                      </p:cBhvr>
                                      <p:tavLst>
                                        <p:tav tm="0">
                                          <p:val>
                                            <p:strVal val="0-#ppt_w/2"/>
                                          </p:val>
                                        </p:tav>
                                        <p:tav tm="100000">
                                          <p:val>
                                            <p:strVal val="#ppt_x"/>
                                          </p:val>
                                        </p:tav>
                                      </p:tavLst>
                                    </p:anim>
                                    <p:anim calcmode="lin" valueType="num">
                                      <p:cBhvr additive="base">
                                        <p:cTn id="38" dur="500" fill="hold"/>
                                        <p:tgtEl>
                                          <p:spTgt spid="49"/>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49">
                                            <p:txEl>
                                              <p:pRg st="0" end="0"/>
                                            </p:txEl>
                                          </p:spTgt>
                                        </p:tgtEl>
                                        <p:attrNameLst>
                                          <p:attrName>style.visibility</p:attrName>
                                        </p:attrNameLst>
                                      </p:cBhvr>
                                      <p:to>
                                        <p:strVal val="visible"/>
                                      </p:to>
                                    </p:set>
                                    <p:anim calcmode="lin" valueType="num">
                                      <p:cBhvr additive="base">
                                        <p:cTn id="41"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9">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9">
                                            <p:txEl>
                                              <p:pRg st="1" end="1"/>
                                            </p:txEl>
                                          </p:spTgt>
                                        </p:tgtEl>
                                        <p:attrNameLst>
                                          <p:attrName>style.visibility</p:attrName>
                                        </p:attrNameLst>
                                      </p:cBhvr>
                                      <p:to>
                                        <p:strVal val="visible"/>
                                      </p:to>
                                    </p:set>
                                    <p:anim calcmode="lin" valueType="num">
                                      <p:cBhvr additive="base">
                                        <p:cTn id="45"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500" fill="hold"/>
                                        <p:tgtEl>
                                          <p:spTgt spid="72"/>
                                        </p:tgtEl>
                                        <p:attrNameLst>
                                          <p:attrName>ppt_x</p:attrName>
                                        </p:attrNameLst>
                                      </p:cBhvr>
                                      <p:tavLst>
                                        <p:tav tm="0">
                                          <p:val>
                                            <p:strVal val="0-#ppt_w/2"/>
                                          </p:val>
                                        </p:tav>
                                        <p:tav tm="100000">
                                          <p:val>
                                            <p:strVal val="#ppt_x"/>
                                          </p:val>
                                        </p:tav>
                                      </p:tavLst>
                                    </p:anim>
                                    <p:anim calcmode="lin" valueType="num">
                                      <p:cBhvr additive="base">
                                        <p:cTn id="52" dur="500" fill="hold"/>
                                        <p:tgtEl>
                                          <p:spTgt spid="72"/>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23"/>
                                        </p:tgtEl>
                                        <p:attrNameLst>
                                          <p:attrName>style.visibility</p:attrName>
                                        </p:attrNameLst>
                                      </p:cBhvr>
                                      <p:to>
                                        <p:strVal val="visible"/>
                                      </p:to>
                                    </p:set>
                                    <p:anim calcmode="lin" valueType="num">
                                      <p:cBhvr additive="base">
                                        <p:cTn id="55" dur="500" fill="hold"/>
                                        <p:tgtEl>
                                          <p:spTgt spid="123"/>
                                        </p:tgtEl>
                                        <p:attrNameLst>
                                          <p:attrName>ppt_x</p:attrName>
                                        </p:attrNameLst>
                                      </p:cBhvr>
                                      <p:tavLst>
                                        <p:tav tm="0">
                                          <p:val>
                                            <p:strVal val="0-#ppt_w/2"/>
                                          </p:val>
                                        </p:tav>
                                        <p:tav tm="100000">
                                          <p:val>
                                            <p:strVal val="#ppt_x"/>
                                          </p:val>
                                        </p:tav>
                                      </p:tavLst>
                                    </p:anim>
                                    <p:anim calcmode="lin" valueType="num">
                                      <p:cBhvr additive="base">
                                        <p:cTn id="56" dur="500" fill="hold"/>
                                        <p:tgtEl>
                                          <p:spTgt spid="123"/>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12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75"/>
                                        </p:tgtEl>
                                        <p:attrNameLst>
                                          <p:attrName>style.visibility</p:attrName>
                                        </p:attrNameLst>
                                      </p:cBhvr>
                                      <p:to>
                                        <p:strVal val="visible"/>
                                      </p:to>
                                    </p:set>
                                    <p:anim calcmode="lin" valueType="num">
                                      <p:cBhvr additive="base">
                                        <p:cTn id="63" dur="500" fill="hold"/>
                                        <p:tgtEl>
                                          <p:spTgt spid="75"/>
                                        </p:tgtEl>
                                        <p:attrNameLst>
                                          <p:attrName>ppt_x</p:attrName>
                                        </p:attrNameLst>
                                      </p:cBhvr>
                                      <p:tavLst>
                                        <p:tav tm="0">
                                          <p:val>
                                            <p:strVal val="0-#ppt_w/2"/>
                                          </p:val>
                                        </p:tav>
                                        <p:tav tm="100000">
                                          <p:val>
                                            <p:strVal val="#ppt_x"/>
                                          </p:val>
                                        </p:tav>
                                      </p:tavLst>
                                    </p:anim>
                                    <p:anim calcmode="lin" valueType="num">
                                      <p:cBhvr additive="base">
                                        <p:cTn id="64" dur="500" fill="hold"/>
                                        <p:tgtEl>
                                          <p:spTgt spid="75"/>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18"/>
                                        </p:tgtEl>
                                        <p:attrNameLst>
                                          <p:attrName>style.visibility</p:attrName>
                                        </p:attrNameLst>
                                      </p:cBhvr>
                                      <p:to>
                                        <p:strVal val="visible"/>
                                      </p:to>
                                    </p:set>
                                    <p:anim calcmode="lin" valueType="num">
                                      <p:cBhvr additive="base">
                                        <p:cTn id="67" dur="500" fill="hold"/>
                                        <p:tgtEl>
                                          <p:spTgt spid="118"/>
                                        </p:tgtEl>
                                        <p:attrNameLst>
                                          <p:attrName>ppt_x</p:attrName>
                                        </p:attrNameLst>
                                      </p:cBhvr>
                                      <p:tavLst>
                                        <p:tav tm="0">
                                          <p:val>
                                            <p:strVal val="0-#ppt_w/2"/>
                                          </p:val>
                                        </p:tav>
                                        <p:tav tm="100000">
                                          <p:val>
                                            <p:strVal val="#ppt_x"/>
                                          </p:val>
                                        </p:tav>
                                      </p:tavLst>
                                    </p:anim>
                                    <p:anim calcmode="lin" valueType="num">
                                      <p:cBhvr additive="base">
                                        <p:cTn id="68" dur="500" fill="hold"/>
                                        <p:tgtEl>
                                          <p:spTgt spid="118"/>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19"/>
                                        </p:tgtEl>
                                        <p:attrNameLst>
                                          <p:attrName>style.visibility</p:attrName>
                                        </p:attrNameLst>
                                      </p:cBhvr>
                                      <p:to>
                                        <p:strVal val="visible"/>
                                      </p:to>
                                    </p:set>
                                    <p:anim calcmode="lin" valueType="num">
                                      <p:cBhvr additive="base">
                                        <p:cTn id="73" dur="500" fill="hold"/>
                                        <p:tgtEl>
                                          <p:spTgt spid="119"/>
                                        </p:tgtEl>
                                        <p:attrNameLst>
                                          <p:attrName>ppt_x</p:attrName>
                                        </p:attrNameLst>
                                      </p:cBhvr>
                                      <p:tavLst>
                                        <p:tav tm="0">
                                          <p:val>
                                            <p:strVal val="0-#ppt_w/2"/>
                                          </p:val>
                                        </p:tav>
                                        <p:tav tm="100000">
                                          <p:val>
                                            <p:strVal val="#ppt_x"/>
                                          </p:val>
                                        </p:tav>
                                      </p:tavLst>
                                    </p:anim>
                                    <p:anim calcmode="lin" valueType="num">
                                      <p:cBhvr additive="base">
                                        <p:cTn id="74" dur="500" fill="hold"/>
                                        <p:tgtEl>
                                          <p:spTgt spid="119"/>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additive="base">
                                        <p:cTn id="77" dur="500" fill="hold"/>
                                        <p:tgtEl>
                                          <p:spTgt spid="121"/>
                                        </p:tgtEl>
                                        <p:attrNameLst>
                                          <p:attrName>ppt_x</p:attrName>
                                        </p:attrNameLst>
                                      </p:cBhvr>
                                      <p:tavLst>
                                        <p:tav tm="0">
                                          <p:val>
                                            <p:strVal val="0-#ppt_w/2"/>
                                          </p:val>
                                        </p:tav>
                                        <p:tav tm="100000">
                                          <p:val>
                                            <p:strVal val="#ppt_x"/>
                                          </p:val>
                                        </p:tav>
                                      </p:tavLst>
                                    </p:anim>
                                    <p:anim calcmode="lin" valueType="num">
                                      <p:cBhvr additive="base">
                                        <p:cTn id="78" dur="500" fill="hold"/>
                                        <p:tgtEl>
                                          <p:spTgt spid="121"/>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123"/>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73"/>
                                        </p:tgtEl>
                                        <p:attrNameLst>
                                          <p:attrName>style.visibility</p:attrName>
                                        </p:attrNameLst>
                                      </p:cBhvr>
                                      <p:to>
                                        <p:strVal val="visible"/>
                                      </p:to>
                                    </p:set>
                                    <p:anim calcmode="lin" valueType="num">
                                      <p:cBhvr additive="base">
                                        <p:cTn id="85" dur="500" fill="hold"/>
                                        <p:tgtEl>
                                          <p:spTgt spid="73"/>
                                        </p:tgtEl>
                                        <p:attrNameLst>
                                          <p:attrName>ppt_x</p:attrName>
                                        </p:attrNameLst>
                                      </p:cBhvr>
                                      <p:tavLst>
                                        <p:tav tm="0">
                                          <p:val>
                                            <p:strVal val="0-#ppt_w/2"/>
                                          </p:val>
                                        </p:tav>
                                        <p:tav tm="100000">
                                          <p:val>
                                            <p:strVal val="#ppt_x"/>
                                          </p:val>
                                        </p:tav>
                                      </p:tavLst>
                                    </p:anim>
                                    <p:anim calcmode="lin" valueType="num">
                                      <p:cBhvr additive="base">
                                        <p:cTn id="86" dur="500" fill="hold"/>
                                        <p:tgtEl>
                                          <p:spTgt spid="73"/>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124"/>
                                        </p:tgtEl>
                                        <p:attrNameLst>
                                          <p:attrName>style.visibility</p:attrName>
                                        </p:attrNameLst>
                                      </p:cBhvr>
                                      <p:to>
                                        <p:strVal val="visible"/>
                                      </p:to>
                                    </p:set>
                                    <p:anim calcmode="lin" valueType="num">
                                      <p:cBhvr additive="base">
                                        <p:cTn id="89" dur="500" fill="hold"/>
                                        <p:tgtEl>
                                          <p:spTgt spid="124"/>
                                        </p:tgtEl>
                                        <p:attrNameLst>
                                          <p:attrName>ppt_x</p:attrName>
                                        </p:attrNameLst>
                                      </p:cBhvr>
                                      <p:tavLst>
                                        <p:tav tm="0">
                                          <p:val>
                                            <p:strVal val="0-#ppt_w/2"/>
                                          </p:val>
                                        </p:tav>
                                        <p:tav tm="100000">
                                          <p:val>
                                            <p:strVal val="#ppt_x"/>
                                          </p:val>
                                        </p:tav>
                                      </p:tavLst>
                                    </p:anim>
                                    <p:anim calcmode="lin" valueType="num">
                                      <p:cBhvr additive="base">
                                        <p:cTn id="90" dur="500" fill="hold"/>
                                        <p:tgtEl>
                                          <p:spTgt spid="124"/>
                                        </p:tgtEl>
                                        <p:attrNameLst>
                                          <p:attrName>ppt_y</p:attrName>
                                        </p:attrNameLst>
                                      </p:cBhvr>
                                      <p:tavLst>
                                        <p:tav tm="0">
                                          <p:val>
                                            <p:strVal val="#ppt_y"/>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121"/>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0-#ppt_w/2"/>
                                          </p:val>
                                        </p:tav>
                                        <p:tav tm="100000">
                                          <p:val>
                                            <p:strVal val="#ppt_x"/>
                                          </p:val>
                                        </p:tav>
                                      </p:tavLst>
                                    </p:anim>
                                    <p:anim calcmode="lin" valueType="num">
                                      <p:cBhvr additive="base">
                                        <p:cTn id="98" dur="500" fill="hold"/>
                                        <p:tgtEl>
                                          <p:spTgt spid="74"/>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74">
                                            <p:txEl>
                                              <p:pRg st="0" end="0"/>
                                            </p:txEl>
                                          </p:spTgt>
                                        </p:tgtEl>
                                        <p:attrNameLst>
                                          <p:attrName>style.visibility</p:attrName>
                                        </p:attrNameLst>
                                      </p:cBhvr>
                                      <p:to>
                                        <p:strVal val="visible"/>
                                      </p:to>
                                    </p:set>
                                    <p:anim calcmode="lin" valueType="num">
                                      <p:cBhvr additive="base">
                                        <p:cTn id="101"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74">
                                            <p:txEl>
                                              <p:pRg st="1" end="1"/>
                                            </p:txEl>
                                          </p:spTgt>
                                        </p:tgtEl>
                                        <p:attrNameLst>
                                          <p:attrName>style.visibility</p:attrName>
                                        </p:attrNameLst>
                                      </p:cBhvr>
                                      <p:to>
                                        <p:strVal val="visible"/>
                                      </p:to>
                                    </p:set>
                                    <p:anim calcmode="lin" valueType="num">
                                      <p:cBhvr additive="base">
                                        <p:cTn id="107" dur="500" fill="hold"/>
                                        <p:tgtEl>
                                          <p:spTgt spid="74">
                                            <p:txEl>
                                              <p:pRg st="1" end="1"/>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74">
                                            <p:txEl>
                                              <p:pRg st="2" end="2"/>
                                            </p:txEl>
                                          </p:spTgt>
                                        </p:tgtEl>
                                        <p:attrNameLst>
                                          <p:attrName>style.visibility</p:attrName>
                                        </p:attrNameLst>
                                      </p:cBhvr>
                                      <p:to>
                                        <p:strVal val="visible"/>
                                      </p:to>
                                    </p:set>
                                    <p:anim calcmode="lin" valueType="num">
                                      <p:cBhvr additive="base">
                                        <p:cTn id="113" dur="500" fill="hold"/>
                                        <p:tgtEl>
                                          <p:spTgt spid="74">
                                            <p:txEl>
                                              <p:pRg st="2" end="2"/>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120"/>
                                        </p:tgtEl>
                                        <p:attrNameLst>
                                          <p:attrName>style.visibility</p:attrName>
                                        </p:attrNameLst>
                                      </p:cBhvr>
                                      <p:to>
                                        <p:strVal val="visible"/>
                                      </p:to>
                                    </p:set>
                                    <p:anim calcmode="lin" valueType="num">
                                      <p:cBhvr additive="base">
                                        <p:cTn id="119" dur="500" fill="hold"/>
                                        <p:tgtEl>
                                          <p:spTgt spid="120"/>
                                        </p:tgtEl>
                                        <p:attrNameLst>
                                          <p:attrName>ppt_x</p:attrName>
                                        </p:attrNameLst>
                                      </p:cBhvr>
                                      <p:tavLst>
                                        <p:tav tm="0">
                                          <p:val>
                                            <p:strVal val="0-#ppt_w/2"/>
                                          </p:val>
                                        </p:tav>
                                        <p:tav tm="100000">
                                          <p:val>
                                            <p:strVal val="#ppt_x"/>
                                          </p:val>
                                        </p:tav>
                                      </p:tavLst>
                                    </p:anim>
                                    <p:anim calcmode="lin" valueType="num">
                                      <p:cBhvr additive="base">
                                        <p:cTn id="120" dur="500" fill="hold"/>
                                        <p:tgtEl>
                                          <p:spTgt spid="120"/>
                                        </p:tgtEl>
                                        <p:attrNameLst>
                                          <p:attrName>ppt_y</p:attrName>
                                        </p:attrNameLst>
                                      </p:cBhvr>
                                      <p:tavLst>
                                        <p:tav tm="0">
                                          <p:val>
                                            <p:strVal val="#ppt_y"/>
                                          </p:val>
                                        </p:tav>
                                        <p:tav tm="100000">
                                          <p:val>
                                            <p:strVal val="#ppt_y"/>
                                          </p:val>
                                        </p:tav>
                                      </p:tavLst>
                                    </p:anim>
                                  </p:childTnLst>
                                </p:cTn>
                              </p:par>
                              <p:par>
                                <p:cTn id="121" presetID="1" presetClass="exit" presetSubtype="0" fill="hold" grpId="1" nodeType="withEffect">
                                  <p:stCondLst>
                                    <p:cond delay="0"/>
                                  </p:stCondLst>
                                  <p:childTnLst>
                                    <p:set>
                                      <p:cBhvr>
                                        <p:cTn id="122" dur="1" fill="hold">
                                          <p:stCondLst>
                                            <p:cond delay="0"/>
                                          </p:stCondLst>
                                        </p:cTn>
                                        <p:tgtEl>
                                          <p:spTgt spid="124"/>
                                        </p:tgtEl>
                                        <p:attrNameLst>
                                          <p:attrName>style.visibility</p:attrName>
                                        </p:attrNameLst>
                                      </p:cBhvr>
                                      <p:to>
                                        <p:strVal val="hidden"/>
                                      </p:to>
                                    </p:set>
                                  </p:childTnLst>
                                </p:cTn>
                              </p:par>
                              <p:par>
                                <p:cTn id="123" presetID="2" presetClass="entr" presetSubtype="8" fill="hold" grpId="0" nodeType="withEffect">
                                  <p:stCondLst>
                                    <p:cond delay="0"/>
                                  </p:stCondLst>
                                  <p:childTnLst>
                                    <p:set>
                                      <p:cBhvr>
                                        <p:cTn id="124" dur="1" fill="hold">
                                          <p:stCondLst>
                                            <p:cond delay="0"/>
                                          </p:stCondLst>
                                        </p:cTn>
                                        <p:tgtEl>
                                          <p:spTgt spid="162"/>
                                        </p:tgtEl>
                                        <p:attrNameLst>
                                          <p:attrName>style.visibility</p:attrName>
                                        </p:attrNameLst>
                                      </p:cBhvr>
                                      <p:to>
                                        <p:strVal val="visible"/>
                                      </p:to>
                                    </p:set>
                                    <p:anim calcmode="lin" valueType="num">
                                      <p:cBhvr additive="base">
                                        <p:cTn id="125" dur="500" fill="hold"/>
                                        <p:tgtEl>
                                          <p:spTgt spid="162"/>
                                        </p:tgtEl>
                                        <p:attrNameLst>
                                          <p:attrName>ppt_x</p:attrName>
                                        </p:attrNameLst>
                                      </p:cBhvr>
                                      <p:tavLst>
                                        <p:tav tm="0">
                                          <p:val>
                                            <p:strVal val="0-#ppt_w/2"/>
                                          </p:val>
                                        </p:tav>
                                        <p:tav tm="100000">
                                          <p:val>
                                            <p:strVal val="#ppt_x"/>
                                          </p:val>
                                        </p:tav>
                                      </p:tavLst>
                                    </p:anim>
                                    <p:anim calcmode="lin" valueType="num">
                                      <p:cBhvr additive="base">
                                        <p:cTn id="126"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156"/>
                                        </p:tgtEl>
                                        <p:attrNameLst>
                                          <p:attrName>style.visibility</p:attrName>
                                        </p:attrNameLst>
                                      </p:cBhvr>
                                      <p:to>
                                        <p:strVal val="visible"/>
                                      </p:to>
                                    </p:set>
                                    <p:anim calcmode="lin" valueType="num">
                                      <p:cBhvr additive="base">
                                        <p:cTn id="131" dur="500" fill="hold"/>
                                        <p:tgtEl>
                                          <p:spTgt spid="156"/>
                                        </p:tgtEl>
                                        <p:attrNameLst>
                                          <p:attrName>ppt_x</p:attrName>
                                        </p:attrNameLst>
                                      </p:cBhvr>
                                      <p:tavLst>
                                        <p:tav tm="0">
                                          <p:val>
                                            <p:strVal val="0-#ppt_w/2"/>
                                          </p:val>
                                        </p:tav>
                                        <p:tav tm="100000">
                                          <p:val>
                                            <p:strVal val="#ppt_x"/>
                                          </p:val>
                                        </p:tav>
                                      </p:tavLst>
                                    </p:anim>
                                    <p:anim calcmode="lin" valueType="num">
                                      <p:cBhvr additive="base">
                                        <p:cTn id="132" dur="500" fill="hold"/>
                                        <p:tgtEl>
                                          <p:spTgt spid="156"/>
                                        </p:tgtEl>
                                        <p:attrNameLst>
                                          <p:attrName>ppt_y</p:attrName>
                                        </p:attrNameLst>
                                      </p:cBhvr>
                                      <p:tavLst>
                                        <p:tav tm="0">
                                          <p:val>
                                            <p:strVal val="#ppt_y"/>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162"/>
                                        </p:tgtEl>
                                        <p:attrNameLst>
                                          <p:attrName>style.visibility</p:attrName>
                                        </p:attrNameLst>
                                      </p:cBhvr>
                                      <p:to>
                                        <p:strVal val="hidden"/>
                                      </p:to>
                                    </p:set>
                                  </p:childTnLst>
                                </p:cTn>
                              </p:par>
                              <p:par>
                                <p:cTn id="135" presetID="2" presetClass="entr" presetSubtype="8" fill="hold" grpId="0" nodeType="withEffect">
                                  <p:stCondLst>
                                    <p:cond delay="0"/>
                                  </p:stCondLst>
                                  <p:childTnLst>
                                    <p:set>
                                      <p:cBhvr>
                                        <p:cTn id="136" dur="1" fill="hold">
                                          <p:stCondLst>
                                            <p:cond delay="0"/>
                                          </p:stCondLst>
                                        </p:cTn>
                                        <p:tgtEl>
                                          <p:spTgt spid="160"/>
                                        </p:tgtEl>
                                        <p:attrNameLst>
                                          <p:attrName>style.visibility</p:attrName>
                                        </p:attrNameLst>
                                      </p:cBhvr>
                                      <p:to>
                                        <p:strVal val="visible"/>
                                      </p:to>
                                    </p:set>
                                    <p:anim calcmode="lin" valueType="num">
                                      <p:cBhvr additive="base">
                                        <p:cTn id="137" dur="500" fill="hold"/>
                                        <p:tgtEl>
                                          <p:spTgt spid="160"/>
                                        </p:tgtEl>
                                        <p:attrNameLst>
                                          <p:attrName>ppt_x</p:attrName>
                                        </p:attrNameLst>
                                      </p:cBhvr>
                                      <p:tavLst>
                                        <p:tav tm="0">
                                          <p:val>
                                            <p:strVal val="0-#ppt_w/2"/>
                                          </p:val>
                                        </p:tav>
                                        <p:tav tm="100000">
                                          <p:val>
                                            <p:strVal val="#ppt_x"/>
                                          </p:val>
                                        </p:tav>
                                      </p:tavLst>
                                    </p:anim>
                                    <p:anim calcmode="lin" valueType="num">
                                      <p:cBhvr additive="base">
                                        <p:cTn id="138" dur="500" fill="hold"/>
                                        <p:tgtEl>
                                          <p:spTgt spid="160"/>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157"/>
                                        </p:tgtEl>
                                        <p:attrNameLst>
                                          <p:attrName>style.visibility</p:attrName>
                                        </p:attrNameLst>
                                      </p:cBhvr>
                                      <p:to>
                                        <p:strVal val="visible"/>
                                      </p:to>
                                    </p:set>
                                    <p:anim calcmode="lin" valueType="num">
                                      <p:cBhvr additive="base">
                                        <p:cTn id="143" dur="500" fill="hold"/>
                                        <p:tgtEl>
                                          <p:spTgt spid="157"/>
                                        </p:tgtEl>
                                        <p:attrNameLst>
                                          <p:attrName>ppt_x</p:attrName>
                                        </p:attrNameLst>
                                      </p:cBhvr>
                                      <p:tavLst>
                                        <p:tav tm="0">
                                          <p:val>
                                            <p:strVal val="0-#ppt_w/2"/>
                                          </p:val>
                                        </p:tav>
                                        <p:tav tm="100000">
                                          <p:val>
                                            <p:strVal val="#ppt_x"/>
                                          </p:val>
                                        </p:tav>
                                      </p:tavLst>
                                    </p:anim>
                                    <p:anim calcmode="lin" valueType="num">
                                      <p:cBhvr additive="base">
                                        <p:cTn id="144" dur="500" fill="hold"/>
                                        <p:tgtEl>
                                          <p:spTgt spid="157"/>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59"/>
                                        </p:tgtEl>
                                        <p:attrNameLst>
                                          <p:attrName>style.visibility</p:attrName>
                                        </p:attrNameLst>
                                      </p:cBhvr>
                                      <p:to>
                                        <p:strVal val="visible"/>
                                      </p:to>
                                    </p:set>
                                    <p:anim calcmode="lin" valueType="num">
                                      <p:cBhvr additive="base">
                                        <p:cTn id="147" dur="500" fill="hold"/>
                                        <p:tgtEl>
                                          <p:spTgt spid="159"/>
                                        </p:tgtEl>
                                        <p:attrNameLst>
                                          <p:attrName>ppt_x</p:attrName>
                                        </p:attrNameLst>
                                      </p:cBhvr>
                                      <p:tavLst>
                                        <p:tav tm="0">
                                          <p:val>
                                            <p:strVal val="0-#ppt_w/2"/>
                                          </p:val>
                                        </p:tav>
                                        <p:tav tm="100000">
                                          <p:val>
                                            <p:strVal val="#ppt_x"/>
                                          </p:val>
                                        </p:tav>
                                      </p:tavLst>
                                    </p:anim>
                                    <p:anim calcmode="lin" valueType="num">
                                      <p:cBhvr additive="base">
                                        <p:cTn id="148" dur="500" fill="hold"/>
                                        <p:tgtEl>
                                          <p:spTgt spid="159"/>
                                        </p:tgtEl>
                                        <p:attrNameLst>
                                          <p:attrName>ppt_y</p:attrName>
                                        </p:attrNameLst>
                                      </p:cBhvr>
                                      <p:tavLst>
                                        <p:tav tm="0">
                                          <p:val>
                                            <p:strVal val="#ppt_y"/>
                                          </p:val>
                                        </p:tav>
                                        <p:tav tm="100000">
                                          <p:val>
                                            <p:strVal val="#ppt_y"/>
                                          </p:val>
                                        </p:tav>
                                      </p:tavLst>
                                    </p:anim>
                                  </p:childTnLst>
                                </p:cTn>
                              </p:par>
                              <p:par>
                                <p:cTn id="149" presetID="1" presetClass="exit" presetSubtype="0" fill="hold" grpId="1" nodeType="withEffect">
                                  <p:stCondLst>
                                    <p:cond delay="0"/>
                                  </p:stCondLst>
                                  <p:childTnLst>
                                    <p:set>
                                      <p:cBhvr>
                                        <p:cTn id="150" dur="1" fill="hold">
                                          <p:stCondLst>
                                            <p:cond delay="0"/>
                                          </p:stCondLst>
                                        </p:cTn>
                                        <p:tgtEl>
                                          <p:spTgt spid="160"/>
                                        </p:tgtEl>
                                        <p:attrNameLst>
                                          <p:attrName>style.visibility</p:attrName>
                                        </p:attrNameLst>
                                      </p:cBhvr>
                                      <p:to>
                                        <p:strVal val="hidden"/>
                                      </p:to>
                                    </p:set>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65"/>
                                        </p:tgtEl>
                                        <p:attrNameLst>
                                          <p:attrName>style.visibility</p:attrName>
                                        </p:attrNameLst>
                                      </p:cBhvr>
                                      <p:to>
                                        <p:strVal val="visible"/>
                                      </p:to>
                                    </p:set>
                                    <p:anim calcmode="lin" valueType="num">
                                      <p:cBhvr additive="base">
                                        <p:cTn id="155" dur="500" fill="hold"/>
                                        <p:tgtEl>
                                          <p:spTgt spid="65"/>
                                        </p:tgtEl>
                                        <p:attrNameLst>
                                          <p:attrName>ppt_x</p:attrName>
                                        </p:attrNameLst>
                                      </p:cBhvr>
                                      <p:tavLst>
                                        <p:tav tm="0">
                                          <p:val>
                                            <p:strVal val="0-#ppt_w/2"/>
                                          </p:val>
                                        </p:tav>
                                        <p:tav tm="100000">
                                          <p:val>
                                            <p:strVal val="#ppt_x"/>
                                          </p:val>
                                        </p:tav>
                                      </p:tavLst>
                                    </p:anim>
                                    <p:anim calcmode="lin" valueType="num">
                                      <p:cBhvr additive="base">
                                        <p:cTn id="156" dur="500" fill="hold"/>
                                        <p:tgtEl>
                                          <p:spTgt spid="65"/>
                                        </p:tgtEl>
                                        <p:attrNameLst>
                                          <p:attrName>ppt_y</p:attrName>
                                        </p:attrNameLst>
                                      </p:cBhvr>
                                      <p:tavLst>
                                        <p:tav tm="0">
                                          <p:val>
                                            <p:strVal val="#ppt_y"/>
                                          </p:val>
                                        </p:tav>
                                        <p:tav tm="100000">
                                          <p:val>
                                            <p:strVal val="#ppt_y"/>
                                          </p:val>
                                        </p:tav>
                                      </p:tavLst>
                                    </p:anim>
                                  </p:childTnLst>
                                </p:cTn>
                              </p:par>
                              <p:par>
                                <p:cTn id="157" presetID="2" presetClass="entr" presetSubtype="8" fill="hold" grpId="0"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par>
                                <p:cTn id="161" presetID="1" presetClass="exit" presetSubtype="0" fill="hold" grpId="3" nodeType="withEffect">
                                  <p:stCondLst>
                                    <p:cond delay="0"/>
                                  </p:stCondLst>
                                  <p:childTnLst>
                                    <p:set>
                                      <p:cBhvr>
                                        <p:cTn id="162" dur="1" fill="hold">
                                          <p:stCondLst>
                                            <p:cond delay="0"/>
                                          </p:stCondLst>
                                        </p:cTn>
                                        <p:tgtEl>
                                          <p:spTgt spid="1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72" grpId="0" animBg="1"/>
      <p:bldP spid="73" grpId="0" animBg="1"/>
      <p:bldP spid="74" grpId="0" animBg="1"/>
      <p:bldP spid="118" grpId="0" animBg="1"/>
      <p:bldP spid="119" grpId="0" animBg="1"/>
      <p:bldP spid="120" grpId="0" animBg="1"/>
      <p:bldP spid="121" grpId="0" animBg="1"/>
      <p:bldP spid="121" grpId="1" animBg="1"/>
      <p:bldP spid="122" grpId="0" animBg="1"/>
      <p:bldP spid="122" grpId="1" animBg="1"/>
      <p:bldP spid="123" grpId="0" animBg="1"/>
      <p:bldP spid="123" grpId="1" animBg="1"/>
      <p:bldP spid="124" grpId="0" animBg="1"/>
      <p:bldP spid="124" grpId="1" animBg="1"/>
      <p:bldP spid="155" grpId="0" animBg="1"/>
      <p:bldP spid="156" grpId="0" animBg="1"/>
      <p:bldP spid="157" grpId="0" animBg="1"/>
      <p:bldP spid="159" grpId="0" animBg="1"/>
      <p:bldP spid="159" grpId="1" animBg="1"/>
      <p:bldP spid="159" grpId="2" animBg="1"/>
      <p:bldP spid="159" grpId="3" animBg="1"/>
      <p:bldP spid="160" grpId="0" animBg="1"/>
      <p:bldP spid="160" grpId="1" animBg="1"/>
      <p:bldP spid="162" grpId="0" animBg="1"/>
      <p:bldP spid="162" grpId="1" animBg="1"/>
      <p:bldP spid="64" grpId="0" animBg="1"/>
      <p:bldP spid="65" grpId="0" animBg="1"/>
      <p:bldP spid="66"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a:t>
            </a:r>
          </a:p>
        </p:txBody>
      </p:sp>
      <p:sp>
        <p:nvSpPr>
          <p:cNvPr id="43" name="Text Box 44">
            <a:extLst>
              <a:ext uri="{FF2B5EF4-FFF2-40B4-BE49-F238E27FC236}">
                <a16:creationId xmlns:a16="http://schemas.microsoft.com/office/drawing/2014/main" id="{EAD1FCB6-6785-4533-8C11-2E0BE36EDBF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9" name="Text Box 3">
            <a:extLst>
              <a:ext uri="{FF2B5EF4-FFF2-40B4-BE49-F238E27FC236}">
                <a16:creationId xmlns:a16="http://schemas.microsoft.com/office/drawing/2014/main" id="{8A2FE91F-61B1-4407-8E3F-8EFB244895F6}"/>
              </a:ext>
            </a:extLst>
          </p:cNvPr>
          <p:cNvSpPr txBox="1">
            <a:spLocks noChangeArrowheads="1"/>
          </p:cNvSpPr>
          <p:nvPr/>
        </p:nvSpPr>
        <p:spPr bwMode="auto">
          <a:xfrm>
            <a:off x="7070166" y="1519535"/>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grpSp>
        <p:nvGrpSpPr>
          <p:cNvPr id="41" name="Group 40">
            <a:extLst>
              <a:ext uri="{FF2B5EF4-FFF2-40B4-BE49-F238E27FC236}">
                <a16:creationId xmlns:a16="http://schemas.microsoft.com/office/drawing/2014/main" id="{AAB8317E-EE2E-4D13-BC29-2AD555187723}"/>
              </a:ext>
            </a:extLst>
          </p:cNvPr>
          <p:cNvGrpSpPr/>
          <p:nvPr/>
        </p:nvGrpSpPr>
        <p:grpSpPr>
          <a:xfrm>
            <a:off x="7283264" y="1910907"/>
            <a:ext cx="1433793" cy="640560"/>
            <a:chOff x="6865658" y="1377507"/>
            <a:chExt cx="1433793" cy="640560"/>
          </a:xfrm>
        </p:grpSpPr>
        <p:sp>
          <p:nvSpPr>
            <p:cNvPr id="45" name="Line 26">
              <a:extLst>
                <a:ext uri="{FF2B5EF4-FFF2-40B4-BE49-F238E27FC236}">
                  <a16:creationId xmlns:a16="http://schemas.microsoft.com/office/drawing/2014/main" id="{734AA78B-F038-4E8F-9D47-6FD14ED7C6A7}"/>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7" name="Line 28">
              <a:extLst>
                <a:ext uri="{FF2B5EF4-FFF2-40B4-BE49-F238E27FC236}">
                  <a16:creationId xmlns:a16="http://schemas.microsoft.com/office/drawing/2014/main" id="{64EE179F-F8B8-42C5-8C87-3E80F8F4AF94}"/>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48" name="Text Box 44">
            <a:extLst>
              <a:ext uri="{FF2B5EF4-FFF2-40B4-BE49-F238E27FC236}">
                <a16:creationId xmlns:a16="http://schemas.microsoft.com/office/drawing/2014/main" id="{3283164D-9EED-4B0B-B4F7-2A11CC494901}"/>
              </a:ext>
            </a:extLst>
          </p:cNvPr>
          <p:cNvSpPr txBox="1">
            <a:spLocks noChangeArrowheads="1"/>
          </p:cNvSpPr>
          <p:nvPr/>
        </p:nvSpPr>
        <p:spPr bwMode="auto">
          <a:xfrm>
            <a:off x="8656825" y="2419552"/>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9" name="Text Box 44">
            <a:extLst>
              <a:ext uri="{FF2B5EF4-FFF2-40B4-BE49-F238E27FC236}">
                <a16:creationId xmlns:a16="http://schemas.microsoft.com/office/drawing/2014/main" id="{A3CD0BD1-E304-4AAA-8279-4AF275DBF564}"/>
              </a:ext>
            </a:extLst>
          </p:cNvPr>
          <p:cNvSpPr txBox="1">
            <a:spLocks noChangeArrowheads="1"/>
          </p:cNvSpPr>
          <p:nvPr/>
        </p:nvSpPr>
        <p:spPr bwMode="auto">
          <a:xfrm>
            <a:off x="6580094" y="1228637"/>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3" name="Text Box 3">
            <a:extLst>
              <a:ext uri="{FF2B5EF4-FFF2-40B4-BE49-F238E27FC236}">
                <a16:creationId xmlns:a16="http://schemas.microsoft.com/office/drawing/2014/main" id="{A757F248-7B6C-412C-9557-1ABE3DF96CE5}"/>
              </a:ext>
            </a:extLst>
          </p:cNvPr>
          <p:cNvSpPr txBox="1">
            <a:spLocks noChangeArrowheads="1"/>
          </p:cNvSpPr>
          <p:nvPr/>
        </p:nvSpPr>
        <p:spPr bwMode="auto">
          <a:xfrm>
            <a:off x="6445624" y="3544134"/>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C000"/>
                </a:solidFill>
                <a:effectLst/>
                <a:uLnTx/>
                <a:uFillTx/>
                <a:latin typeface="Times New Roman"/>
                <a:ea typeface="+mn-ea"/>
                <a:cs typeface="+mn-cs"/>
                <a:sym typeface="Symbol" pitchFamily="18" charset="2"/>
              </a:rPr>
              <a:t>A</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itchFamily="18" charset="2"/>
            </a:endParaRPr>
          </a:p>
        </p:txBody>
      </p:sp>
      <p:grpSp>
        <p:nvGrpSpPr>
          <p:cNvPr id="54" name="Group 53">
            <a:extLst>
              <a:ext uri="{FF2B5EF4-FFF2-40B4-BE49-F238E27FC236}">
                <a16:creationId xmlns:a16="http://schemas.microsoft.com/office/drawing/2014/main" id="{613AD44A-849E-4AD0-8A9A-F8E6531CE11C}"/>
              </a:ext>
            </a:extLst>
          </p:cNvPr>
          <p:cNvGrpSpPr/>
          <p:nvPr/>
        </p:nvGrpSpPr>
        <p:grpSpPr>
          <a:xfrm>
            <a:off x="6618382" y="2882153"/>
            <a:ext cx="1433793" cy="640560"/>
            <a:chOff x="6865658" y="1377507"/>
            <a:chExt cx="1433793" cy="640560"/>
          </a:xfrm>
        </p:grpSpPr>
        <p:sp>
          <p:nvSpPr>
            <p:cNvPr id="55" name="Line 26">
              <a:extLst>
                <a:ext uri="{FF2B5EF4-FFF2-40B4-BE49-F238E27FC236}">
                  <a16:creationId xmlns:a16="http://schemas.microsoft.com/office/drawing/2014/main" id="{63197A11-B90A-4259-A69B-57C70A313DED}"/>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56" name="Line 28">
              <a:extLst>
                <a:ext uri="{FF2B5EF4-FFF2-40B4-BE49-F238E27FC236}">
                  <a16:creationId xmlns:a16="http://schemas.microsoft.com/office/drawing/2014/main" id="{5B005D8B-D5CF-4625-9878-B0404E956147}"/>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57" name="Text Box 44">
            <a:extLst>
              <a:ext uri="{FF2B5EF4-FFF2-40B4-BE49-F238E27FC236}">
                <a16:creationId xmlns:a16="http://schemas.microsoft.com/office/drawing/2014/main" id="{B34701F5-7845-453F-AAAA-CD8C64BD1B84}"/>
              </a:ext>
            </a:extLst>
          </p:cNvPr>
          <p:cNvSpPr txBox="1">
            <a:spLocks noChangeArrowheads="1"/>
          </p:cNvSpPr>
          <p:nvPr/>
        </p:nvSpPr>
        <p:spPr bwMode="auto">
          <a:xfrm>
            <a:off x="7799297" y="3488018"/>
            <a:ext cx="5270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58" name="Text Box 44">
            <a:extLst>
              <a:ext uri="{FF2B5EF4-FFF2-40B4-BE49-F238E27FC236}">
                <a16:creationId xmlns:a16="http://schemas.microsoft.com/office/drawing/2014/main" id="{8A3E9C67-4733-4BDF-B0D4-DA7411DB7708}"/>
              </a:ext>
            </a:extLst>
          </p:cNvPr>
          <p:cNvSpPr txBox="1">
            <a:spLocks noChangeArrowheads="1"/>
          </p:cNvSpPr>
          <p:nvPr/>
        </p:nvSpPr>
        <p:spPr bwMode="auto">
          <a:xfrm>
            <a:off x="6799729" y="2438400"/>
            <a:ext cx="1052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9" name="AutoShape 35">
            <a:extLst>
              <a:ext uri="{FF2B5EF4-FFF2-40B4-BE49-F238E27FC236}">
                <a16:creationId xmlns:a16="http://schemas.microsoft.com/office/drawing/2014/main" id="{D1CEED2A-DFD1-4EE0-A047-F5CED4C3C812}"/>
              </a:ext>
            </a:extLst>
          </p:cNvPr>
          <p:cNvSpPr>
            <a:spLocks noChangeArrowheads="1"/>
          </p:cNvSpPr>
          <p:nvPr/>
        </p:nvSpPr>
        <p:spPr bwMode="auto">
          <a:xfrm>
            <a:off x="1433651" y="3209008"/>
            <a:ext cx="4764556" cy="890682"/>
          </a:xfrm>
          <a:prstGeom prst="wedgeRoundRectCallout">
            <a:avLst>
              <a:gd name="adj1" fmla="val -55573"/>
              <a:gd name="adj2" fmla="val -38325"/>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No! I don’t like this.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The oracles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should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be handling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this.</a:t>
            </a:r>
          </a:p>
        </p:txBody>
      </p:sp>
      <p:grpSp>
        <p:nvGrpSpPr>
          <p:cNvPr id="60" name="Group 29">
            <a:extLst>
              <a:ext uri="{FF2B5EF4-FFF2-40B4-BE49-F238E27FC236}">
                <a16:creationId xmlns:a16="http://schemas.microsoft.com/office/drawing/2014/main" id="{C17A9547-DC88-49E8-9866-C8C718544338}"/>
              </a:ext>
            </a:extLst>
          </p:cNvPr>
          <p:cNvGrpSpPr>
            <a:grpSpLocks/>
          </p:cNvGrpSpPr>
          <p:nvPr/>
        </p:nvGrpSpPr>
        <p:grpSpPr bwMode="auto">
          <a:xfrm>
            <a:off x="127288" y="3010734"/>
            <a:ext cx="1223454" cy="1239990"/>
            <a:chOff x="2065" y="1551"/>
            <a:chExt cx="1628" cy="1988"/>
          </a:xfrm>
        </p:grpSpPr>
        <p:sp>
          <p:nvSpPr>
            <p:cNvPr id="61" name="Freeform 30">
              <a:extLst>
                <a:ext uri="{FF2B5EF4-FFF2-40B4-BE49-F238E27FC236}">
                  <a16:creationId xmlns:a16="http://schemas.microsoft.com/office/drawing/2014/main" id="{7BF0BD79-7F21-48DF-8EA2-41D2590B201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2" name="Freeform 31">
              <a:extLst>
                <a:ext uri="{FF2B5EF4-FFF2-40B4-BE49-F238E27FC236}">
                  <a16:creationId xmlns:a16="http://schemas.microsoft.com/office/drawing/2014/main" id="{E4D82BA4-E13F-40BE-8FC9-799A124D724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3" name="Freeform 32">
              <a:extLst>
                <a:ext uri="{FF2B5EF4-FFF2-40B4-BE49-F238E27FC236}">
                  <a16:creationId xmlns:a16="http://schemas.microsoft.com/office/drawing/2014/main" id="{982004DC-A55A-4A29-BD6D-98F5681D859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4" name="Freeform 33">
              <a:extLst>
                <a:ext uri="{FF2B5EF4-FFF2-40B4-BE49-F238E27FC236}">
                  <a16:creationId xmlns:a16="http://schemas.microsoft.com/office/drawing/2014/main" id="{04850438-BB13-413C-B0BF-FC6C13CAD2F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5" name="Freeform 34">
              <a:extLst>
                <a:ext uri="{FF2B5EF4-FFF2-40B4-BE49-F238E27FC236}">
                  <a16:creationId xmlns:a16="http://schemas.microsoft.com/office/drawing/2014/main" id="{200BC4DD-F3B5-4872-B754-59A1E11CAB0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6" name="Freeform 35">
              <a:extLst>
                <a:ext uri="{FF2B5EF4-FFF2-40B4-BE49-F238E27FC236}">
                  <a16:creationId xmlns:a16="http://schemas.microsoft.com/office/drawing/2014/main" id="{6A9BE029-F20C-4A18-AA6C-9A3B0437A8B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7" name="Freeform 36">
              <a:extLst>
                <a:ext uri="{FF2B5EF4-FFF2-40B4-BE49-F238E27FC236}">
                  <a16:creationId xmlns:a16="http://schemas.microsoft.com/office/drawing/2014/main" id="{31A6387F-65B3-4B69-B37E-D765082A31A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8" name="Freeform 37">
              <a:extLst>
                <a:ext uri="{FF2B5EF4-FFF2-40B4-BE49-F238E27FC236}">
                  <a16:creationId xmlns:a16="http://schemas.microsoft.com/office/drawing/2014/main" id="{62F57F00-CD1E-4140-9355-F40441057FF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69" name="Freeform 38">
              <a:extLst>
                <a:ext uri="{FF2B5EF4-FFF2-40B4-BE49-F238E27FC236}">
                  <a16:creationId xmlns:a16="http://schemas.microsoft.com/office/drawing/2014/main" id="{4F166CC4-46FE-442A-91E3-BA26A24E194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1" name="Freeform 39">
              <a:extLst>
                <a:ext uri="{FF2B5EF4-FFF2-40B4-BE49-F238E27FC236}">
                  <a16:creationId xmlns:a16="http://schemas.microsoft.com/office/drawing/2014/main" id="{07C4246E-0A93-4C59-BDDF-5F79FC679E1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2" name="Freeform 40">
              <a:extLst>
                <a:ext uri="{FF2B5EF4-FFF2-40B4-BE49-F238E27FC236}">
                  <a16:creationId xmlns:a16="http://schemas.microsoft.com/office/drawing/2014/main" id="{B5A85B49-0DDC-4C06-925E-AA4B68821E4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3" name="Freeform 41">
              <a:extLst>
                <a:ext uri="{FF2B5EF4-FFF2-40B4-BE49-F238E27FC236}">
                  <a16:creationId xmlns:a16="http://schemas.microsoft.com/office/drawing/2014/main" id="{B6AFA885-AC1A-4C69-AE0D-0914D7FA886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4" name="Freeform 42">
              <a:extLst>
                <a:ext uri="{FF2B5EF4-FFF2-40B4-BE49-F238E27FC236}">
                  <a16:creationId xmlns:a16="http://schemas.microsoft.com/office/drawing/2014/main" id="{102528CF-A1CE-4E83-80E6-23B96C8D9C6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5" name="Freeform 43">
              <a:extLst>
                <a:ext uri="{FF2B5EF4-FFF2-40B4-BE49-F238E27FC236}">
                  <a16:creationId xmlns:a16="http://schemas.microsoft.com/office/drawing/2014/main" id="{85E5F119-FD94-4753-BC4D-E44A3481C7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6" name="Freeform 44">
              <a:extLst>
                <a:ext uri="{FF2B5EF4-FFF2-40B4-BE49-F238E27FC236}">
                  <a16:creationId xmlns:a16="http://schemas.microsoft.com/office/drawing/2014/main" id="{94EC93E1-1C13-444B-9A82-0A9C854CD1A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7" name="Freeform 45">
              <a:extLst>
                <a:ext uri="{FF2B5EF4-FFF2-40B4-BE49-F238E27FC236}">
                  <a16:creationId xmlns:a16="http://schemas.microsoft.com/office/drawing/2014/main" id="{BED7ADE5-5CBA-4BD1-BD3F-77B8FCF25AC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8" name="Freeform 46">
              <a:extLst>
                <a:ext uri="{FF2B5EF4-FFF2-40B4-BE49-F238E27FC236}">
                  <a16:creationId xmlns:a16="http://schemas.microsoft.com/office/drawing/2014/main" id="{2466D951-876B-4900-BD93-AF513CB5BAF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79" name="Oval 78">
            <a:extLst>
              <a:ext uri="{FF2B5EF4-FFF2-40B4-BE49-F238E27FC236}">
                <a16:creationId xmlns:a16="http://schemas.microsoft.com/office/drawing/2014/main" id="{DE8FC22B-1917-43EC-A454-A7BE0AFCABDC}"/>
              </a:ext>
            </a:extLst>
          </p:cNvPr>
          <p:cNvSpPr/>
          <p:nvPr/>
        </p:nvSpPr>
        <p:spPr>
          <a:xfrm>
            <a:off x="6124685" y="2242884"/>
            <a:ext cx="2280300" cy="202431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7" name="Text Box 44">
            <a:extLst>
              <a:ext uri="{FF2B5EF4-FFF2-40B4-BE49-F238E27FC236}">
                <a16:creationId xmlns:a16="http://schemas.microsoft.com/office/drawing/2014/main" id="{E5DA0592-440B-475C-8343-A063CCF49D46}"/>
              </a:ext>
            </a:extLst>
          </p:cNvPr>
          <p:cNvSpPr txBox="1">
            <a:spLocks noChangeArrowheads="1"/>
          </p:cNvSpPr>
          <p:nvPr/>
        </p:nvSpPr>
        <p:spPr bwMode="auto">
          <a:xfrm>
            <a:off x="7343048" y="533400"/>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38" name="Text Box 44">
            <a:extLst>
              <a:ext uri="{FF2B5EF4-FFF2-40B4-BE49-F238E27FC236}">
                <a16:creationId xmlns:a16="http://schemas.microsoft.com/office/drawing/2014/main" id="{A8C1AD4C-21B9-4D7D-94B6-1E39B83E8307}"/>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0" name="Line 31">
            <a:extLst>
              <a:ext uri="{FF2B5EF4-FFF2-40B4-BE49-F238E27FC236}">
                <a16:creationId xmlns:a16="http://schemas.microsoft.com/office/drawing/2014/main" id="{8B2570AF-4430-4AAB-8CF9-2A9E2C38D44A}"/>
              </a:ext>
            </a:extLst>
          </p:cNvPr>
          <p:cNvSpPr>
            <a:spLocks noChangeShapeType="1"/>
          </p:cNvSpPr>
          <p:nvPr/>
        </p:nvSpPr>
        <p:spPr bwMode="auto">
          <a:xfrm>
            <a:off x="7932738" y="995064"/>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AutoShape 8">
            <a:extLst>
              <a:ext uri="{FF2B5EF4-FFF2-40B4-BE49-F238E27FC236}">
                <a16:creationId xmlns:a16="http://schemas.microsoft.com/office/drawing/2014/main" id="{178EB2F2-930D-4E10-B883-13FFDDCB8D47}"/>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a:ln>
                  <a:noFill/>
                </a:ln>
                <a:solidFill>
                  <a:srgbClr val="FFFF00"/>
                </a:solidFill>
                <a:effectLst/>
                <a:uLnTx/>
                <a:uFillTx/>
                <a:latin typeface="Times New Roman" pitchFamily="18" charset="0"/>
                <a:ea typeface="+mn-ea"/>
                <a:cs typeface="+mn-cs"/>
              </a:rPr>
              <a:t>Parse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Text Box 44">
            <a:extLst>
              <a:ext uri="{FF2B5EF4-FFF2-40B4-BE49-F238E27FC236}">
                <a16:creationId xmlns:a16="http://schemas.microsoft.com/office/drawing/2014/main" id="{9E553C3D-AD59-4E94-A203-8A06A5A435BB}"/>
              </a:ext>
            </a:extLst>
          </p:cNvPr>
          <p:cNvSpPr txBox="1">
            <a:spLocks noChangeArrowheads="1"/>
          </p:cNvSpPr>
          <p:nvPr/>
        </p:nvSpPr>
        <p:spPr bwMode="auto">
          <a:xfrm>
            <a:off x="6799729" y="2433935"/>
            <a:ext cx="1052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864922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0-#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0-#ppt_w/2"/>
                                          </p:val>
                                        </p:tav>
                                        <p:tav tm="100000">
                                          <p:val>
                                            <p:strVal val="#ppt_x"/>
                                          </p:val>
                                        </p:tav>
                                      </p:tavLst>
                                    </p:anim>
                                    <p:anim calcmode="lin" valueType="num">
                                      <p:cBhvr additive="base">
                                        <p:cTn id="20"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ppt_x"/>
                                          </p:val>
                                        </p:tav>
                                        <p:tav tm="100000">
                                          <p:val>
                                            <p:strVal val="#ppt_x"/>
                                          </p:val>
                                        </p:tav>
                                      </p:tavLst>
                                    </p:anim>
                                    <p:anim calcmode="lin" valueType="num">
                                      <p:cBhvr additive="base">
                                        <p:cTn id="26" dur="500" fill="hold"/>
                                        <p:tgtEl>
                                          <p:spTgt spid="37"/>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additive="base">
                                        <p:cTn id="29" dur="500" fill="hold"/>
                                        <p:tgtEl>
                                          <p:spTgt spid="40"/>
                                        </p:tgtEl>
                                        <p:attrNameLst>
                                          <p:attrName>ppt_x</p:attrName>
                                        </p:attrNameLst>
                                      </p:cBhvr>
                                      <p:tavLst>
                                        <p:tav tm="0">
                                          <p:val>
                                            <p:strVal val="#ppt_x"/>
                                          </p:val>
                                        </p:tav>
                                        <p:tav tm="100000">
                                          <p:val>
                                            <p:strVal val="#ppt_x"/>
                                          </p:val>
                                        </p:tav>
                                      </p:tavLst>
                                    </p:anim>
                                    <p:anim calcmode="lin" valueType="num">
                                      <p:cBhvr additive="base">
                                        <p:cTn id="30"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additive="base">
                                        <p:cTn id="41" dur="500" fill="hold"/>
                                        <p:tgtEl>
                                          <p:spTgt spid="39"/>
                                        </p:tgtEl>
                                        <p:attrNameLst>
                                          <p:attrName>ppt_x</p:attrName>
                                        </p:attrNameLst>
                                      </p:cBhvr>
                                      <p:tavLst>
                                        <p:tav tm="0">
                                          <p:val>
                                            <p:strVal val="#ppt_x"/>
                                          </p:val>
                                        </p:tav>
                                        <p:tav tm="100000">
                                          <p:val>
                                            <p:strVal val="#ppt_x"/>
                                          </p:val>
                                        </p:tav>
                                      </p:tavLst>
                                    </p:anim>
                                    <p:anim calcmode="lin" valueType="num">
                                      <p:cBhvr additive="base">
                                        <p:cTn id="42" dur="500" fill="hold"/>
                                        <p:tgtEl>
                                          <p:spTgt spid="39"/>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500" fill="hold"/>
                                        <p:tgtEl>
                                          <p:spTgt spid="41"/>
                                        </p:tgtEl>
                                        <p:attrNameLst>
                                          <p:attrName>ppt_x</p:attrName>
                                        </p:attrNameLst>
                                      </p:cBhvr>
                                      <p:tavLst>
                                        <p:tav tm="0">
                                          <p:val>
                                            <p:strVal val="#ppt_x"/>
                                          </p:val>
                                        </p:tav>
                                        <p:tav tm="100000">
                                          <p:val>
                                            <p:strVal val="#ppt_x"/>
                                          </p:val>
                                        </p:tav>
                                      </p:tavLst>
                                    </p:anim>
                                    <p:anim calcmode="lin" valueType="num">
                                      <p:cBhvr additive="base">
                                        <p:cTn id="48" dur="500" fill="hold"/>
                                        <p:tgtEl>
                                          <p:spTgt spid="41"/>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58"/>
                                        </p:tgtEl>
                                        <p:attrNameLst>
                                          <p:attrName>style.visibility</p:attrName>
                                        </p:attrNameLst>
                                      </p:cBhvr>
                                      <p:to>
                                        <p:strVal val="visible"/>
                                      </p:to>
                                    </p:set>
                                    <p:anim calcmode="lin" valueType="num">
                                      <p:cBhvr additive="base">
                                        <p:cTn id="51" dur="500" fill="hold"/>
                                        <p:tgtEl>
                                          <p:spTgt spid="58"/>
                                        </p:tgtEl>
                                        <p:attrNameLst>
                                          <p:attrName>ppt_x</p:attrName>
                                        </p:attrNameLst>
                                      </p:cBhvr>
                                      <p:tavLst>
                                        <p:tav tm="0">
                                          <p:val>
                                            <p:strVal val="#ppt_x"/>
                                          </p:val>
                                        </p:tav>
                                        <p:tav tm="100000">
                                          <p:val>
                                            <p:strVal val="#ppt_x"/>
                                          </p:val>
                                        </p:tav>
                                      </p:tavLst>
                                    </p:anim>
                                    <p:anim calcmode="lin" valueType="num">
                                      <p:cBhvr additive="base">
                                        <p:cTn id="52" dur="500" fill="hold"/>
                                        <p:tgtEl>
                                          <p:spTgt spid="58"/>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0-#ppt_h/2"/>
                                          </p:val>
                                        </p:tav>
                                        <p:tav tm="100000">
                                          <p:val>
                                            <p:strVal val="#ppt_y"/>
                                          </p:val>
                                        </p:tav>
                                      </p:tavLst>
                                    </p:anim>
                                  </p:childTnLst>
                                </p:cTn>
                              </p:par>
                              <p:par>
                                <p:cTn id="63" presetID="2" presetClass="entr" presetSubtype="1"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500" fill="hold"/>
                                        <p:tgtEl>
                                          <p:spTgt spid="53"/>
                                        </p:tgtEl>
                                        <p:attrNameLst>
                                          <p:attrName>ppt_x</p:attrName>
                                        </p:attrNameLst>
                                      </p:cBhvr>
                                      <p:tavLst>
                                        <p:tav tm="0">
                                          <p:val>
                                            <p:strVal val="#ppt_x"/>
                                          </p:val>
                                        </p:tav>
                                        <p:tav tm="100000">
                                          <p:val>
                                            <p:strVal val="#ppt_x"/>
                                          </p:val>
                                        </p:tav>
                                      </p:tavLst>
                                    </p:anim>
                                    <p:anim calcmode="lin" valueType="num">
                                      <p:cBhvr additive="base">
                                        <p:cTn id="66" dur="500" fill="hold"/>
                                        <p:tgtEl>
                                          <p:spTgt spid="53"/>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59"/>
                                        </p:tgtEl>
                                        <p:attrNameLst>
                                          <p:attrName>style.visibility</p:attrName>
                                        </p:attrNameLst>
                                      </p:cBhvr>
                                      <p:to>
                                        <p:strVal val="visible"/>
                                      </p:to>
                                    </p:set>
                                    <p:anim calcmode="lin" valueType="num">
                                      <p:cBhvr additive="base">
                                        <p:cTn id="75" dur="500" fill="hold"/>
                                        <p:tgtEl>
                                          <p:spTgt spid="59"/>
                                        </p:tgtEl>
                                        <p:attrNameLst>
                                          <p:attrName>ppt_x</p:attrName>
                                        </p:attrNameLst>
                                      </p:cBhvr>
                                      <p:tavLst>
                                        <p:tav tm="0">
                                          <p:val>
                                            <p:strVal val="0-#ppt_w/2"/>
                                          </p:val>
                                        </p:tav>
                                        <p:tav tm="100000">
                                          <p:val>
                                            <p:strVal val="#ppt_x"/>
                                          </p:val>
                                        </p:tav>
                                      </p:tavLst>
                                    </p:anim>
                                    <p:anim calcmode="lin" valueType="num">
                                      <p:cBhvr additive="base">
                                        <p:cTn id="76" dur="500" fill="hold"/>
                                        <p:tgtEl>
                                          <p:spTgt spid="59"/>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additive="base">
                                        <p:cTn id="79" dur="500" fill="hold"/>
                                        <p:tgtEl>
                                          <p:spTgt spid="79"/>
                                        </p:tgtEl>
                                        <p:attrNameLst>
                                          <p:attrName>ppt_x</p:attrName>
                                        </p:attrNameLst>
                                      </p:cBhvr>
                                      <p:tavLst>
                                        <p:tav tm="0">
                                          <p:val>
                                            <p:strVal val="0-#ppt_w/2"/>
                                          </p:val>
                                        </p:tav>
                                        <p:tav tm="100000">
                                          <p:val>
                                            <p:strVal val="#ppt_x"/>
                                          </p:val>
                                        </p:tav>
                                      </p:tavLst>
                                    </p:anim>
                                    <p:anim calcmode="lin" valueType="num">
                                      <p:cBhvr additive="base">
                                        <p:cTn id="80" dur="500" fill="hold"/>
                                        <p:tgtEl>
                                          <p:spTgt spid="79"/>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59">
                                            <p:txEl>
                                              <p:pRg st="0" end="0"/>
                                            </p:txEl>
                                          </p:spTgt>
                                        </p:tgtEl>
                                        <p:attrNameLst>
                                          <p:attrName>style.visibility</p:attrName>
                                        </p:attrNameLst>
                                      </p:cBhvr>
                                      <p:to>
                                        <p:strVal val="visible"/>
                                      </p:to>
                                    </p:set>
                                    <p:anim calcmode="lin" valueType="num">
                                      <p:cBhvr additive="base">
                                        <p:cTn id="83"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59">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additive="base">
                                        <p:cTn id="87" dur="500" fill="hold"/>
                                        <p:tgtEl>
                                          <p:spTgt spid="60"/>
                                        </p:tgtEl>
                                        <p:attrNameLst>
                                          <p:attrName>ppt_x</p:attrName>
                                        </p:attrNameLst>
                                      </p:cBhvr>
                                      <p:tavLst>
                                        <p:tav tm="0">
                                          <p:val>
                                            <p:strVal val="0-#ppt_w/2"/>
                                          </p:val>
                                        </p:tav>
                                        <p:tav tm="100000">
                                          <p:val>
                                            <p:strVal val="#ppt_x"/>
                                          </p:val>
                                        </p:tav>
                                      </p:tavLst>
                                    </p:anim>
                                    <p:anim calcmode="lin" valueType="num">
                                      <p:cBhvr additive="base">
                                        <p:cTn id="88"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59">
                                            <p:txEl>
                                              <p:pRg st="1" end="1"/>
                                            </p:txEl>
                                          </p:spTgt>
                                        </p:tgtEl>
                                        <p:attrNameLst>
                                          <p:attrName>style.visibility</p:attrName>
                                        </p:attrNameLst>
                                      </p:cBhvr>
                                      <p:to>
                                        <p:strVal val="visible"/>
                                      </p:to>
                                    </p:set>
                                    <p:anim calcmode="lin" valueType="num">
                                      <p:cBhvr additive="base">
                                        <p:cTn id="93" dur="500" fill="hold"/>
                                        <p:tgtEl>
                                          <p:spTgt spid="59">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additive="base">
                                        <p:cTn id="99" dur="500" fill="hold"/>
                                        <p:tgtEl>
                                          <p:spTgt spid="46"/>
                                        </p:tgtEl>
                                        <p:attrNameLst>
                                          <p:attrName>ppt_x</p:attrName>
                                        </p:attrNameLst>
                                      </p:cBhvr>
                                      <p:tavLst>
                                        <p:tav tm="0">
                                          <p:val>
                                            <p:strVal val="#ppt_x"/>
                                          </p:val>
                                        </p:tav>
                                        <p:tav tm="100000">
                                          <p:val>
                                            <p:strVal val="#ppt_x"/>
                                          </p:val>
                                        </p:tav>
                                      </p:tavLst>
                                    </p:anim>
                                    <p:anim calcmode="lin" valueType="num">
                                      <p:cBhvr additive="base">
                                        <p:cTn id="100" dur="500" fill="hold"/>
                                        <p:tgtEl>
                                          <p:spTgt spid="4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39" grpId="0"/>
      <p:bldP spid="48" grpId="0"/>
      <p:bldP spid="49" grpId="0"/>
      <p:bldP spid="53" grpId="0"/>
      <p:bldP spid="57" grpId="0"/>
      <p:bldP spid="58" grpId="0"/>
      <p:bldP spid="59" grpId="0" animBg="1"/>
      <p:bldP spid="79" grpId="0" animBg="1"/>
      <p:bldP spid="37" grpId="0"/>
      <p:bldP spid="38" grpId="0"/>
      <p:bldP spid="40" grpId="0" animBg="1"/>
      <p:bldP spid="44" grpId="0" animBg="1"/>
      <p:bldP spid="4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43" name="Oval 42">
            <a:extLst>
              <a:ext uri="{FF2B5EF4-FFF2-40B4-BE49-F238E27FC236}">
                <a16:creationId xmlns:a16="http://schemas.microsoft.com/office/drawing/2014/main" id="{2EF36D37-24BF-4B15-BDD3-6247B07FF718}"/>
              </a:ext>
            </a:extLst>
          </p:cNvPr>
          <p:cNvSpPr/>
          <p:nvPr/>
        </p:nvSpPr>
        <p:spPr>
          <a:xfrm>
            <a:off x="3143250" y="1096611"/>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Text Box 44">
            <a:extLst>
              <a:ext uri="{FF2B5EF4-FFF2-40B4-BE49-F238E27FC236}">
                <a16:creationId xmlns:a16="http://schemas.microsoft.com/office/drawing/2014/main" id="{CFD7E19C-7C63-40F0-8B3E-D52A14C20F9E}"/>
              </a:ext>
            </a:extLst>
          </p:cNvPr>
          <p:cNvSpPr txBox="1">
            <a:spLocks noChangeArrowheads="1"/>
          </p:cNvSpPr>
          <p:nvPr/>
        </p:nvSpPr>
        <p:spPr bwMode="auto">
          <a:xfrm>
            <a:off x="5051625" y="2018267"/>
            <a:ext cx="2244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sp>
        <p:nvSpPr>
          <p:cNvPr id="58" name="Text Box 44">
            <a:extLst>
              <a:ext uri="{FF2B5EF4-FFF2-40B4-BE49-F238E27FC236}">
                <a16:creationId xmlns:a16="http://schemas.microsoft.com/office/drawing/2014/main" id="{58B3AF1E-4ADF-436F-B304-FD89815624A4}"/>
              </a:ext>
            </a:extLst>
          </p:cNvPr>
          <p:cNvSpPr txBox="1">
            <a:spLocks noChangeArrowheads="1"/>
          </p:cNvSpPr>
          <p:nvPr/>
        </p:nvSpPr>
        <p:spPr bwMode="auto">
          <a:xfrm>
            <a:off x="7391400" y="2018267"/>
            <a:ext cx="1624555"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l">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&amp;B)C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7" name="Group 6">
            <a:extLst>
              <a:ext uri="{FF2B5EF4-FFF2-40B4-BE49-F238E27FC236}">
                <a16:creationId xmlns:a16="http://schemas.microsoft.com/office/drawing/2014/main" id="{BD10E6A6-6AF1-4CD8-ADD2-AD4ECE826BC7}"/>
              </a:ext>
            </a:extLst>
          </p:cNvPr>
          <p:cNvGrpSpPr/>
          <p:nvPr/>
        </p:nvGrpSpPr>
        <p:grpSpPr>
          <a:xfrm>
            <a:off x="5309616" y="2362200"/>
            <a:ext cx="1047921" cy="508857"/>
            <a:chOff x="7696171" y="2362200"/>
            <a:chExt cx="1047921" cy="508857"/>
          </a:xfrm>
        </p:grpSpPr>
        <p:sp>
          <p:nvSpPr>
            <p:cNvPr id="48" name="Text Box 44">
              <a:extLst>
                <a:ext uri="{FF2B5EF4-FFF2-40B4-BE49-F238E27FC236}">
                  <a16:creationId xmlns:a16="http://schemas.microsoft.com/office/drawing/2014/main" id="{5C2843D9-1F82-4A3A-906C-7549DCE6B1D2}"/>
                </a:ext>
              </a:extLst>
            </p:cNvPr>
            <p:cNvSpPr txBox="1">
              <a:spLocks noChangeArrowheads="1"/>
            </p:cNvSpPr>
            <p:nvPr/>
          </p:nvSpPr>
          <p:spPr bwMode="auto">
            <a:xfrm>
              <a:off x="8175987" y="2644032"/>
              <a:ext cx="568105"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B</a:t>
              </a:r>
              <a:r>
                <a:rPr lang="en-US" altLang="en-US" sz="2000" dirty="0">
                  <a:solidFill>
                    <a:schemeClr val="accent2"/>
                  </a:solidFill>
                  <a:sym typeface="Symbol" panose="05050102010706020507" pitchFamily="18" charset="2"/>
                </a:rPr>
                <a:t></a:t>
              </a: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49" name="Text Box 44">
              <a:extLst>
                <a:ext uri="{FF2B5EF4-FFF2-40B4-BE49-F238E27FC236}">
                  <a16:creationId xmlns:a16="http://schemas.microsoft.com/office/drawing/2014/main" id="{10E90AF3-1346-4CA5-9A6B-DB0F503D624C}"/>
                </a:ext>
              </a:extLst>
            </p:cNvPr>
            <p:cNvSpPr txBox="1">
              <a:spLocks noChangeArrowheads="1"/>
            </p:cNvSpPr>
            <p:nvPr/>
          </p:nvSpPr>
          <p:spPr bwMode="auto">
            <a:xfrm>
              <a:off x="7696171" y="2644032"/>
              <a:ext cx="269593"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endParaRPr lang="en-US" altLang="en-US" sz="2000" dirty="0">
                <a:solidFill>
                  <a:schemeClr val="tx2"/>
                </a:solidFill>
                <a:latin typeface="+mj-lt"/>
              </a:endParaRPr>
            </a:p>
          </p:txBody>
        </p:sp>
        <p:grpSp>
          <p:nvGrpSpPr>
            <p:cNvPr id="5" name="Group 4">
              <a:extLst>
                <a:ext uri="{FF2B5EF4-FFF2-40B4-BE49-F238E27FC236}">
                  <a16:creationId xmlns:a16="http://schemas.microsoft.com/office/drawing/2014/main" id="{5D52D198-E674-4D56-BFDC-0D5D016A9E7F}"/>
                </a:ext>
              </a:extLst>
            </p:cNvPr>
            <p:cNvGrpSpPr/>
            <p:nvPr/>
          </p:nvGrpSpPr>
          <p:grpSpPr>
            <a:xfrm>
              <a:off x="7877831" y="2362200"/>
              <a:ext cx="675619" cy="344118"/>
              <a:chOff x="7877831" y="2362200"/>
              <a:chExt cx="675619" cy="344118"/>
            </a:xfrm>
          </p:grpSpPr>
          <p:sp>
            <p:nvSpPr>
              <p:cNvPr id="45" name="Line 26">
                <a:extLst>
                  <a:ext uri="{FF2B5EF4-FFF2-40B4-BE49-F238E27FC236}">
                    <a16:creationId xmlns:a16="http://schemas.microsoft.com/office/drawing/2014/main" id="{A7EB6E7B-4EEE-4E4C-BA18-09A27DA0F1D1}"/>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3" name="Line 26">
                <a:extLst>
                  <a:ext uri="{FF2B5EF4-FFF2-40B4-BE49-F238E27FC236}">
                    <a16:creationId xmlns:a16="http://schemas.microsoft.com/office/drawing/2014/main" id="{0ED0E00E-2863-4AF7-A690-DE14F6D7EE84}"/>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 name="Group 8">
            <a:extLst>
              <a:ext uri="{FF2B5EF4-FFF2-40B4-BE49-F238E27FC236}">
                <a16:creationId xmlns:a16="http://schemas.microsoft.com/office/drawing/2014/main" id="{4A5975CB-A501-4A14-84B5-36189FE790D1}"/>
              </a:ext>
            </a:extLst>
          </p:cNvPr>
          <p:cNvGrpSpPr/>
          <p:nvPr/>
        </p:nvGrpSpPr>
        <p:grpSpPr>
          <a:xfrm>
            <a:off x="5630523" y="2971800"/>
            <a:ext cx="966921" cy="531825"/>
            <a:chOff x="8017078" y="2971800"/>
            <a:chExt cx="966921" cy="531825"/>
          </a:xfrm>
        </p:grpSpPr>
        <p:sp>
          <p:nvSpPr>
            <p:cNvPr id="54" name="Text Box 44">
              <a:extLst>
                <a:ext uri="{FF2B5EF4-FFF2-40B4-BE49-F238E27FC236}">
                  <a16:creationId xmlns:a16="http://schemas.microsoft.com/office/drawing/2014/main" id="{DDA9B515-324F-4123-8412-1DD0091550C0}"/>
                </a:ext>
              </a:extLst>
            </p:cNvPr>
            <p:cNvSpPr txBox="1">
              <a:spLocks noChangeArrowheads="1"/>
            </p:cNvSpPr>
            <p:nvPr/>
          </p:nvSpPr>
          <p:spPr bwMode="auto">
            <a:xfrm>
              <a:off x="8017078" y="3276600"/>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B</a:t>
              </a:r>
              <a:endParaRPr lang="en-US" altLang="en-US" sz="2000" dirty="0">
                <a:solidFill>
                  <a:schemeClr val="tx2"/>
                </a:solidFill>
                <a:latin typeface="+mj-lt"/>
              </a:endParaRPr>
            </a:p>
          </p:txBody>
        </p:sp>
        <p:sp>
          <p:nvSpPr>
            <p:cNvPr id="55" name="Text Box 44">
              <a:extLst>
                <a:ext uri="{FF2B5EF4-FFF2-40B4-BE49-F238E27FC236}">
                  <a16:creationId xmlns:a16="http://schemas.microsoft.com/office/drawing/2014/main" id="{67C0BFB4-C336-4B40-A60F-FC1F5EC94E05}"/>
                </a:ext>
              </a:extLst>
            </p:cNvPr>
            <p:cNvSpPr txBox="1">
              <a:spLocks noChangeArrowheads="1"/>
            </p:cNvSpPr>
            <p:nvPr/>
          </p:nvSpPr>
          <p:spPr bwMode="auto">
            <a:xfrm>
              <a:off x="8724900" y="3276600"/>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4" name="Group 63">
              <a:extLst>
                <a:ext uri="{FF2B5EF4-FFF2-40B4-BE49-F238E27FC236}">
                  <a16:creationId xmlns:a16="http://schemas.microsoft.com/office/drawing/2014/main" id="{1BA09439-C3A7-4A2D-A988-852D98640CEC}"/>
                </a:ext>
              </a:extLst>
            </p:cNvPr>
            <p:cNvGrpSpPr/>
            <p:nvPr/>
          </p:nvGrpSpPr>
          <p:grpSpPr>
            <a:xfrm>
              <a:off x="8201681" y="2971800"/>
              <a:ext cx="675619" cy="344118"/>
              <a:chOff x="7877831" y="2362200"/>
              <a:chExt cx="675619" cy="344118"/>
            </a:xfrm>
          </p:grpSpPr>
          <p:sp>
            <p:nvSpPr>
              <p:cNvPr id="66" name="Line 26">
                <a:extLst>
                  <a:ext uri="{FF2B5EF4-FFF2-40B4-BE49-F238E27FC236}">
                    <a16:creationId xmlns:a16="http://schemas.microsoft.com/office/drawing/2014/main" id="{0B7585C9-AE5D-487B-91BF-9151D088CD42}"/>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7" name="Line 26">
                <a:extLst>
                  <a:ext uri="{FF2B5EF4-FFF2-40B4-BE49-F238E27FC236}">
                    <a16:creationId xmlns:a16="http://schemas.microsoft.com/office/drawing/2014/main" id="{162873BF-639A-4E4C-ADC6-3A2C460082C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8" name="Group 7">
            <a:extLst>
              <a:ext uri="{FF2B5EF4-FFF2-40B4-BE49-F238E27FC236}">
                <a16:creationId xmlns:a16="http://schemas.microsoft.com/office/drawing/2014/main" id="{E9417520-022C-4C45-AF77-7D7E2C5A3DD7}"/>
              </a:ext>
            </a:extLst>
          </p:cNvPr>
          <p:cNvGrpSpPr/>
          <p:nvPr/>
        </p:nvGrpSpPr>
        <p:grpSpPr>
          <a:xfrm>
            <a:off x="7409207" y="2360982"/>
            <a:ext cx="1269735" cy="510075"/>
            <a:chOff x="5105400" y="2360982"/>
            <a:chExt cx="1269735" cy="510075"/>
          </a:xfrm>
        </p:grpSpPr>
        <p:sp>
          <p:nvSpPr>
            <p:cNvPr id="59" name="Text Box 44">
              <a:extLst>
                <a:ext uri="{FF2B5EF4-FFF2-40B4-BE49-F238E27FC236}">
                  <a16:creationId xmlns:a16="http://schemas.microsoft.com/office/drawing/2014/main" id="{C7255AB6-1485-4AFF-9F67-50068D48A158}"/>
                </a:ext>
              </a:extLst>
            </p:cNvPr>
            <p:cNvSpPr txBox="1">
              <a:spLocks noChangeArrowheads="1"/>
            </p:cNvSpPr>
            <p:nvPr/>
          </p:nvSpPr>
          <p:spPr bwMode="auto">
            <a:xfrm>
              <a:off x="5105400" y="2644032"/>
              <a:ext cx="538953"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A&amp;B</a:t>
              </a:r>
              <a:endParaRPr lang="en-US" altLang="en-US" sz="2000" dirty="0">
                <a:solidFill>
                  <a:schemeClr val="tx2"/>
                </a:solidFill>
                <a:latin typeface="+mj-lt"/>
              </a:endParaRPr>
            </a:p>
          </p:txBody>
        </p:sp>
        <p:sp>
          <p:nvSpPr>
            <p:cNvPr id="60" name="Text Box 44">
              <a:extLst>
                <a:ext uri="{FF2B5EF4-FFF2-40B4-BE49-F238E27FC236}">
                  <a16:creationId xmlns:a16="http://schemas.microsoft.com/office/drawing/2014/main" id="{7029E640-1B12-400F-A983-B9C113CC061B}"/>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8" name="Group 67">
              <a:extLst>
                <a:ext uri="{FF2B5EF4-FFF2-40B4-BE49-F238E27FC236}">
                  <a16:creationId xmlns:a16="http://schemas.microsoft.com/office/drawing/2014/main" id="{324A4242-AF85-4A67-9250-2332C2733F7F}"/>
                </a:ext>
              </a:extLst>
            </p:cNvPr>
            <p:cNvGrpSpPr/>
            <p:nvPr/>
          </p:nvGrpSpPr>
          <p:grpSpPr>
            <a:xfrm>
              <a:off x="5600700" y="2360982"/>
              <a:ext cx="675619" cy="344118"/>
              <a:chOff x="7877831" y="2362200"/>
              <a:chExt cx="675619" cy="344118"/>
            </a:xfrm>
          </p:grpSpPr>
          <p:sp>
            <p:nvSpPr>
              <p:cNvPr id="69" name="Line 26">
                <a:extLst>
                  <a:ext uri="{FF2B5EF4-FFF2-40B4-BE49-F238E27FC236}">
                    <a16:creationId xmlns:a16="http://schemas.microsoft.com/office/drawing/2014/main" id="{B8B3B7C9-A9A9-430B-B6CA-DB9F5EC9DA44}"/>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0" name="Line 26">
                <a:extLst>
                  <a:ext uri="{FF2B5EF4-FFF2-40B4-BE49-F238E27FC236}">
                    <a16:creationId xmlns:a16="http://schemas.microsoft.com/office/drawing/2014/main" id="{B318C975-F31A-46DE-8F5D-81C7B841433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75" name="AutoShape 46">
            <a:extLst>
              <a:ext uri="{FF2B5EF4-FFF2-40B4-BE49-F238E27FC236}">
                <a16:creationId xmlns:a16="http://schemas.microsoft.com/office/drawing/2014/main" id="{52CD42E9-F726-4C0F-B221-22C22147D3EA}"/>
              </a:ext>
            </a:extLst>
          </p:cNvPr>
          <p:cNvSpPr>
            <a:spLocks noChangeArrowheads="1"/>
          </p:cNvSpPr>
          <p:nvPr/>
        </p:nvSpPr>
        <p:spPr bwMode="auto">
          <a:xfrm>
            <a:off x="1068119" y="2971799"/>
            <a:ext cx="3503881" cy="1590529"/>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Effectively the same tree.</a:t>
            </a:r>
          </a:p>
          <a:p>
            <a:pPr marL="342900" indent="-342900" eaLnBrk="1" hangingPunct="1">
              <a:spcBef>
                <a:spcPct val="0"/>
              </a:spcBef>
              <a:buFontTx/>
              <a:buChar char="-"/>
            </a:pPr>
            <a:r>
              <a:rPr lang="en-CA" altLang="en-US" sz="2400" dirty="0"/>
              <a:t>Assume </a:t>
            </a:r>
            <a:r>
              <a:rPr lang="en-CA" altLang="en-US" sz="2400" dirty="0">
                <a:solidFill>
                  <a:schemeClr val="tx2"/>
                </a:solidFill>
              </a:rPr>
              <a:t>A</a:t>
            </a:r>
          </a:p>
          <a:p>
            <a:pPr marL="342900" indent="-342900" eaLnBrk="1" hangingPunct="1">
              <a:spcBef>
                <a:spcPct val="0"/>
              </a:spcBef>
              <a:buFontTx/>
              <a:buChar char="-"/>
            </a:pPr>
            <a:r>
              <a:rPr lang="en-CA" altLang="en-US" sz="2400" dirty="0"/>
              <a:t>Assume </a:t>
            </a:r>
            <a:r>
              <a:rPr lang="en-CA" altLang="en-US" sz="2400" dirty="0">
                <a:solidFill>
                  <a:schemeClr val="tx2"/>
                </a:solidFill>
              </a:rPr>
              <a:t>B</a:t>
            </a:r>
          </a:p>
          <a:p>
            <a:pPr marL="342900" indent="-342900" eaLnBrk="1" hangingPunct="1">
              <a:spcBef>
                <a:spcPct val="0"/>
              </a:spcBef>
              <a:buFontTx/>
              <a:buChar char="-"/>
            </a:pPr>
            <a:r>
              <a:rPr lang="en-CA" altLang="en-US" sz="2400" dirty="0"/>
              <a:t>Prove </a:t>
            </a:r>
            <a:r>
              <a:rPr lang="en-CA" altLang="en-US" sz="2400" dirty="0">
                <a:solidFill>
                  <a:schemeClr val="accent2"/>
                </a:solidFill>
              </a:rPr>
              <a:t>C</a:t>
            </a:r>
            <a:endParaRPr lang="en-US" altLang="en-US" sz="2400" dirty="0">
              <a:solidFill>
                <a:schemeClr val="accent2"/>
              </a:solidFill>
            </a:endParaRPr>
          </a:p>
        </p:txBody>
      </p:sp>
      <p:sp>
        <p:nvSpPr>
          <p:cNvPr id="79" name="AutoShape 46">
            <a:extLst>
              <a:ext uri="{FF2B5EF4-FFF2-40B4-BE49-F238E27FC236}">
                <a16:creationId xmlns:a16="http://schemas.microsoft.com/office/drawing/2014/main" id="{F3C8D066-2177-420C-9085-513A79A197CE}"/>
              </a:ext>
            </a:extLst>
          </p:cNvPr>
          <p:cNvSpPr>
            <a:spLocks noChangeArrowheads="1"/>
          </p:cNvSpPr>
          <p:nvPr/>
        </p:nvSpPr>
        <p:spPr bwMode="auto">
          <a:xfrm>
            <a:off x="1114133" y="4644021"/>
            <a:ext cx="3686467" cy="842379"/>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In fact, one can prove</a:t>
            </a:r>
          </a:p>
          <a:p>
            <a:pPr algn="ctr" eaLnBrk="1" hangingPunct="1">
              <a:spcBef>
                <a:spcPct val="0"/>
              </a:spcBef>
              <a:buFontTx/>
              <a:buNone/>
            </a:pPr>
            <a:r>
              <a:rPr lang="en-US" altLang="en-US" sz="2400" dirty="0">
                <a:solidFill>
                  <a:schemeClr val="accent2"/>
                </a:solidFill>
                <a:latin typeface="Symbol" pitchFamily="18" charset="2"/>
              </a:rPr>
              <a:t>A</a:t>
            </a:r>
            <a:r>
              <a:rPr lang="en-US" altLang="en-US" sz="2400" dirty="0">
                <a:solidFill>
                  <a:schemeClr val="accent2"/>
                </a:solidFill>
                <a:sym typeface="Symbol" panose="05050102010706020507" pitchFamily="18" charset="2"/>
              </a:rPr>
              <a:t>(BC)</a:t>
            </a:r>
            <a:r>
              <a:rPr lang="en-CA" altLang="en-US" sz="2400" dirty="0">
                <a:solidFill>
                  <a:schemeClr val="accent2"/>
                </a:solidFill>
                <a:cs typeface="Times New Roman" panose="02020603050405020304" pitchFamily="18" charset="0"/>
                <a:sym typeface="Symbol" panose="05050102010706020507" pitchFamily="18" charset="2"/>
              </a:rPr>
              <a:t>  </a:t>
            </a:r>
            <a:r>
              <a:rPr lang="en-CA" altLang="en-US" sz="2400" dirty="0"/>
              <a:t>iff  </a:t>
            </a:r>
            <a:r>
              <a:rPr lang="en-US" altLang="en-US" sz="2400" dirty="0">
                <a:solidFill>
                  <a:schemeClr val="accent2"/>
                </a:solidFill>
                <a:latin typeface="Symbol" pitchFamily="18" charset="2"/>
              </a:rPr>
              <a:t>(A</a:t>
            </a:r>
            <a:r>
              <a:rPr lang="en-US" altLang="en-US" sz="2400" dirty="0">
                <a:solidFill>
                  <a:schemeClr val="accent2"/>
                </a:solidFill>
                <a:sym typeface="Symbol" panose="05050102010706020507" pitchFamily="18" charset="2"/>
              </a:rPr>
              <a:t>&amp;B)C</a:t>
            </a:r>
            <a:r>
              <a:rPr lang="en-CA" altLang="en-US" sz="2400" dirty="0">
                <a:solidFill>
                  <a:schemeClr val="accent2"/>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grpSp>
        <p:nvGrpSpPr>
          <p:cNvPr id="80" name="Group 79">
            <a:extLst>
              <a:ext uri="{FF2B5EF4-FFF2-40B4-BE49-F238E27FC236}">
                <a16:creationId xmlns:a16="http://schemas.microsoft.com/office/drawing/2014/main" id="{E593DB51-E96D-4FA8-8794-52AC231B5A1D}"/>
              </a:ext>
            </a:extLst>
          </p:cNvPr>
          <p:cNvGrpSpPr/>
          <p:nvPr/>
        </p:nvGrpSpPr>
        <p:grpSpPr>
          <a:xfrm>
            <a:off x="4838700" y="2586335"/>
            <a:ext cx="538337" cy="461665"/>
            <a:chOff x="547663" y="1235657"/>
            <a:chExt cx="538337" cy="461665"/>
          </a:xfrm>
        </p:grpSpPr>
        <p:pic>
          <p:nvPicPr>
            <p:cNvPr id="83" name="Picture 2" descr="http://www.swordofthespirit.net/bulwark/mosesbush.gif">
              <a:extLst>
                <a:ext uri="{FF2B5EF4-FFF2-40B4-BE49-F238E27FC236}">
                  <a16:creationId xmlns:a16="http://schemas.microsoft.com/office/drawing/2014/main" id="{194A017A-A272-4112-92DC-CC81CF097E66}"/>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Rectangle 83">
              <a:extLst>
                <a:ext uri="{FF2B5EF4-FFF2-40B4-BE49-F238E27FC236}">
                  <a16:creationId xmlns:a16="http://schemas.microsoft.com/office/drawing/2014/main" id="{1AC691D6-4CF4-4A86-838E-C9125AA49E89}"/>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85" name="Group 84">
            <a:extLst>
              <a:ext uri="{FF2B5EF4-FFF2-40B4-BE49-F238E27FC236}">
                <a16:creationId xmlns:a16="http://schemas.microsoft.com/office/drawing/2014/main" id="{F4CBD5EF-3010-4144-9BFB-0989392B92CE}"/>
              </a:ext>
            </a:extLst>
          </p:cNvPr>
          <p:cNvGrpSpPr/>
          <p:nvPr/>
        </p:nvGrpSpPr>
        <p:grpSpPr>
          <a:xfrm>
            <a:off x="5062363" y="3234035"/>
            <a:ext cx="538337" cy="461665"/>
            <a:chOff x="547663" y="1235657"/>
            <a:chExt cx="538337" cy="461665"/>
          </a:xfrm>
        </p:grpSpPr>
        <p:pic>
          <p:nvPicPr>
            <p:cNvPr id="86"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96">
              <a:extLst>
                <a:ext uri="{FF2B5EF4-FFF2-40B4-BE49-F238E27FC236}">
                  <a16:creationId xmlns:a16="http://schemas.microsoft.com/office/drawing/2014/main" id="{D61EE8CC-1B4E-4C4F-92DA-E12C1B437DA6}"/>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57" name="Rectangle 3" descr="Rectangle: Click to edit Master text styles&#10;Second level&#10;Third level&#10;Fourth level&#10;Fifth level">
            <a:extLst>
              <a:ext uri="{FF2B5EF4-FFF2-40B4-BE49-F238E27FC236}">
                <a16:creationId xmlns:a16="http://schemas.microsoft.com/office/drawing/2014/main" id="{9F833C67-11B8-4FF3-AAC9-E81A4551576F}"/>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61" name="Oval 60">
            <a:extLst>
              <a:ext uri="{FF2B5EF4-FFF2-40B4-BE49-F238E27FC236}">
                <a16:creationId xmlns:a16="http://schemas.microsoft.com/office/drawing/2014/main" id="{AE2F5410-55A6-4853-A26B-810C02AB0E50}"/>
              </a:ext>
            </a:extLst>
          </p:cNvPr>
          <p:cNvSpPr/>
          <p:nvPr/>
        </p:nvSpPr>
        <p:spPr>
          <a:xfrm>
            <a:off x="4238172" y="1543833"/>
            <a:ext cx="1348014"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 name="Group 1">
            <a:extLst>
              <a:ext uri="{FF2B5EF4-FFF2-40B4-BE49-F238E27FC236}">
                <a16:creationId xmlns:a16="http://schemas.microsoft.com/office/drawing/2014/main" id="{4A7C97FC-B8E8-4911-8CA2-6F98E989B6F7}"/>
              </a:ext>
            </a:extLst>
          </p:cNvPr>
          <p:cNvGrpSpPr/>
          <p:nvPr/>
        </p:nvGrpSpPr>
        <p:grpSpPr>
          <a:xfrm>
            <a:off x="7133271" y="2950372"/>
            <a:ext cx="1324929" cy="1004067"/>
            <a:chOff x="7133271" y="2950372"/>
            <a:chExt cx="1324929" cy="1004067"/>
          </a:xfrm>
        </p:grpSpPr>
        <p:sp>
          <p:nvSpPr>
            <p:cNvPr id="65" name="Text Box 44">
              <a:extLst>
                <a:ext uri="{FF2B5EF4-FFF2-40B4-BE49-F238E27FC236}">
                  <a16:creationId xmlns:a16="http://schemas.microsoft.com/office/drawing/2014/main" id="{D6F5BB3A-7246-4166-BBD8-79E31864A8E7}"/>
                </a:ext>
              </a:extLst>
            </p:cNvPr>
            <p:cNvSpPr txBox="1">
              <a:spLocks noChangeArrowheads="1"/>
            </p:cNvSpPr>
            <p:nvPr/>
          </p:nvSpPr>
          <p:spPr bwMode="auto">
            <a:xfrm>
              <a:off x="7133271" y="3554329"/>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endParaRPr lang="en-US" altLang="en-US" sz="2000" dirty="0">
                <a:solidFill>
                  <a:schemeClr val="tx2"/>
                </a:solidFill>
                <a:latin typeface="+mj-lt"/>
              </a:endParaRPr>
            </a:p>
          </p:txBody>
        </p:sp>
        <p:sp>
          <p:nvSpPr>
            <p:cNvPr id="71" name="Text Box 44">
              <a:extLst>
                <a:ext uri="{FF2B5EF4-FFF2-40B4-BE49-F238E27FC236}">
                  <a16:creationId xmlns:a16="http://schemas.microsoft.com/office/drawing/2014/main" id="{900C79BA-F1A1-45C8-B850-F1C16B6C6FB4}"/>
                </a:ext>
              </a:extLst>
            </p:cNvPr>
            <p:cNvSpPr txBox="1">
              <a:spLocks noChangeArrowheads="1"/>
            </p:cNvSpPr>
            <p:nvPr/>
          </p:nvSpPr>
          <p:spPr bwMode="auto">
            <a:xfrm>
              <a:off x="8102012" y="354692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Times New Roman"/>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72" name="Group 71">
              <a:extLst>
                <a:ext uri="{FF2B5EF4-FFF2-40B4-BE49-F238E27FC236}">
                  <a16:creationId xmlns:a16="http://schemas.microsoft.com/office/drawing/2014/main" id="{610CC36A-CAE3-4D11-914D-1AEA7A334B28}"/>
                </a:ext>
              </a:extLst>
            </p:cNvPr>
            <p:cNvGrpSpPr/>
            <p:nvPr/>
          </p:nvGrpSpPr>
          <p:grpSpPr>
            <a:xfrm>
              <a:off x="7262776" y="2950372"/>
              <a:ext cx="1043024" cy="675092"/>
              <a:chOff x="7877831" y="2362200"/>
              <a:chExt cx="675619" cy="344118"/>
            </a:xfrm>
          </p:grpSpPr>
          <p:sp>
            <p:nvSpPr>
              <p:cNvPr id="73" name="Line 26">
                <a:extLst>
                  <a:ext uri="{FF2B5EF4-FFF2-40B4-BE49-F238E27FC236}">
                    <a16:creationId xmlns:a16="http://schemas.microsoft.com/office/drawing/2014/main" id="{7517A02F-60A3-4E4A-9020-065B287AC70E}"/>
                  </a:ext>
                </a:extLst>
              </p:cNvPr>
              <p:cNvSpPr>
                <a:spLocks noChangeShapeType="1"/>
              </p:cNvSpPr>
              <p:nvPr/>
            </p:nvSpPr>
            <p:spPr bwMode="auto">
              <a:xfrm flipH="1">
                <a:off x="7877831" y="2362200"/>
                <a:ext cx="337272" cy="344118"/>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sp>
            <p:nvSpPr>
              <p:cNvPr id="74" name="Line 26">
                <a:extLst>
                  <a:ext uri="{FF2B5EF4-FFF2-40B4-BE49-F238E27FC236}">
                    <a16:creationId xmlns:a16="http://schemas.microsoft.com/office/drawing/2014/main" id="{C8F059FC-3CA3-4B7D-8D41-C5B32BA8052F}"/>
                  </a:ext>
                </a:extLst>
              </p:cNvPr>
              <p:cNvSpPr>
                <a:spLocks noChangeShapeType="1"/>
              </p:cNvSpPr>
              <p:nvPr/>
            </p:nvSpPr>
            <p:spPr bwMode="auto">
              <a:xfrm>
                <a:off x="8216178" y="2362200"/>
                <a:ext cx="337272" cy="344118"/>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grpSp>
      </p:grpSp>
      <p:sp>
        <p:nvSpPr>
          <p:cNvPr id="76" name="Text Box 44">
            <a:extLst>
              <a:ext uri="{FF2B5EF4-FFF2-40B4-BE49-F238E27FC236}">
                <a16:creationId xmlns:a16="http://schemas.microsoft.com/office/drawing/2014/main" id="{D1805CC0-A327-4E33-97D1-4F2716767009}"/>
              </a:ext>
            </a:extLst>
          </p:cNvPr>
          <p:cNvSpPr txBox="1">
            <a:spLocks noChangeArrowheads="1"/>
          </p:cNvSpPr>
          <p:nvPr/>
        </p:nvSpPr>
        <p:spPr bwMode="auto">
          <a:xfrm>
            <a:off x="7454628" y="3196883"/>
            <a:ext cx="683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tx2"/>
                </a:solidFill>
                <a:latin typeface="Times New Roman"/>
                <a:cs typeface="Times New Roman" panose="02020603050405020304" pitchFamily="18" charset="0"/>
                <a:sym typeface="Symbol" panose="05050102010706020507" pitchFamily="18" charset="2"/>
              </a:rPr>
              <a:t>Both</a:t>
            </a:r>
            <a:endParaRPr lang="en-US" altLang="en-US" sz="2000" dirty="0">
              <a:solidFill>
                <a:schemeClr val="tx2"/>
              </a:solidFill>
            </a:endParaRPr>
          </a:p>
        </p:txBody>
      </p:sp>
      <p:sp>
        <p:nvSpPr>
          <p:cNvPr id="81" name="AutoShape 46">
            <a:extLst>
              <a:ext uri="{FF2B5EF4-FFF2-40B4-BE49-F238E27FC236}">
                <a16:creationId xmlns:a16="http://schemas.microsoft.com/office/drawing/2014/main" id="{4908452E-FD4D-44C0-BADA-DDD1034E1A16}"/>
              </a:ext>
            </a:extLst>
          </p:cNvPr>
          <p:cNvSpPr>
            <a:spLocks noChangeArrowheads="1"/>
          </p:cNvSpPr>
          <p:nvPr/>
        </p:nvSpPr>
        <p:spPr bwMode="auto">
          <a:xfrm>
            <a:off x="1127727" y="5543550"/>
            <a:ext cx="6568473" cy="1354282"/>
          </a:xfrm>
          <a:prstGeom prst="wedgeRoundRectCallout">
            <a:avLst>
              <a:gd name="adj1" fmla="val -54309"/>
              <a:gd name="adj2" fmla="val -16288"/>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It can be convent to have two </a:t>
            </a:r>
            <a:r>
              <a:rPr lang="en-US" altLang="en-US" sz="2400" dirty="0">
                <a:solidFill>
                  <a:schemeClr val="tx2"/>
                </a:solidFill>
              </a:rPr>
              <a:t>oracles</a:t>
            </a:r>
            <a:r>
              <a:rPr lang="en-US" altLang="en-US" sz="2400" dirty="0"/>
              <a:t>:</a:t>
            </a:r>
          </a:p>
          <a:p>
            <a:pPr marL="342900" indent="-342900" eaLnBrk="1" hangingPunct="1">
              <a:spcBef>
                <a:spcPct val="0"/>
              </a:spcBef>
              <a:defRPr/>
            </a:pPr>
            <a:r>
              <a:rPr lang="en-US" altLang="en-US" sz="2400" dirty="0">
                <a:solidFill>
                  <a:srgbClr val="FFFFFF"/>
                </a:solidFill>
              </a:rPr>
              <a:t>So that you can refer to them as </a:t>
            </a:r>
            <a:r>
              <a:rPr lang="en-US" altLang="en-US" sz="2400" dirty="0">
                <a:solidFill>
                  <a:schemeClr val="tx2"/>
                </a:solidFill>
              </a:rPr>
              <a:t>oracle 1</a:t>
            </a:r>
            <a:r>
              <a:rPr lang="en-US" altLang="en-US" sz="2400" dirty="0">
                <a:solidFill>
                  <a:srgbClr val="FFFFFF"/>
                </a:solidFill>
              </a:rPr>
              <a:t> and </a:t>
            </a:r>
            <a:r>
              <a:rPr lang="en-US" altLang="en-US" sz="2400" dirty="0">
                <a:solidFill>
                  <a:schemeClr val="tx2"/>
                </a:solidFill>
              </a:rPr>
              <a:t>2</a:t>
            </a:r>
            <a:r>
              <a:rPr lang="en-US" altLang="en-US" sz="2400" dirty="0">
                <a:solidFill>
                  <a:srgbClr val="FFFFFF"/>
                </a:solidFill>
              </a:rPr>
              <a:t>.</a:t>
            </a:r>
          </a:p>
          <a:p>
            <a:pPr marL="342900" indent="-342900" eaLnBrk="1" hangingPunct="1">
              <a:spcBef>
                <a:spcPct val="0"/>
              </a:spcBef>
              <a:defRPr/>
            </a:pPr>
            <a:r>
              <a:rPr lang="en-US" altLang="en-US" sz="2400" dirty="0">
                <a:solidFill>
                  <a:srgbClr val="FFFFFF"/>
                </a:solidFill>
              </a:rPr>
              <a:t>So they can traverse their trees independently.</a:t>
            </a:r>
          </a:p>
        </p:txBody>
      </p:sp>
      <p:grpSp>
        <p:nvGrpSpPr>
          <p:cNvPr id="82" name="Group 81">
            <a:extLst>
              <a:ext uri="{FF2B5EF4-FFF2-40B4-BE49-F238E27FC236}">
                <a16:creationId xmlns:a16="http://schemas.microsoft.com/office/drawing/2014/main" id="{22A96B12-8815-4A20-820F-6C4A657C794F}"/>
              </a:ext>
            </a:extLst>
          </p:cNvPr>
          <p:cNvGrpSpPr/>
          <p:nvPr/>
        </p:nvGrpSpPr>
        <p:grpSpPr>
          <a:xfrm>
            <a:off x="7086600" y="3839028"/>
            <a:ext cx="538337" cy="461665"/>
            <a:chOff x="547663" y="1235657"/>
            <a:chExt cx="538337" cy="461665"/>
          </a:xfrm>
        </p:grpSpPr>
        <p:pic>
          <p:nvPicPr>
            <p:cNvPr id="87" name="Picture 2" descr="http://www.swordofthespirit.net/bulwark/mosesbush.gif">
              <a:extLst>
                <a:ext uri="{FF2B5EF4-FFF2-40B4-BE49-F238E27FC236}">
                  <a16:creationId xmlns:a16="http://schemas.microsoft.com/office/drawing/2014/main" id="{00108445-FAFA-4BC2-97DD-4046E49B429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Rectangle 87">
              <a:extLst>
                <a:ext uri="{FF2B5EF4-FFF2-40B4-BE49-F238E27FC236}">
                  <a16:creationId xmlns:a16="http://schemas.microsoft.com/office/drawing/2014/main" id="{7F0A5180-5D61-44D6-BAA4-7FB433F1A4E8}"/>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89" name="Group 88">
            <a:extLst>
              <a:ext uri="{FF2B5EF4-FFF2-40B4-BE49-F238E27FC236}">
                <a16:creationId xmlns:a16="http://schemas.microsoft.com/office/drawing/2014/main" id="{B51BB919-966F-4403-9331-6904B6D4BEA9}"/>
              </a:ext>
            </a:extLst>
          </p:cNvPr>
          <p:cNvGrpSpPr/>
          <p:nvPr/>
        </p:nvGrpSpPr>
        <p:grpSpPr>
          <a:xfrm>
            <a:off x="8121623" y="3847654"/>
            <a:ext cx="538337" cy="461665"/>
            <a:chOff x="547663" y="1235657"/>
            <a:chExt cx="538337" cy="461665"/>
          </a:xfrm>
        </p:grpSpPr>
        <p:pic>
          <p:nvPicPr>
            <p:cNvPr id="90" name="Picture 2" descr="http://www.swordofthespirit.net/bulwark/mosesbush.gif">
              <a:extLst>
                <a:ext uri="{FF2B5EF4-FFF2-40B4-BE49-F238E27FC236}">
                  <a16:creationId xmlns:a16="http://schemas.microsoft.com/office/drawing/2014/main" id="{52484804-45E1-44AB-B723-E34CA67D4031}"/>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a:extLst>
                <a:ext uri="{FF2B5EF4-FFF2-40B4-BE49-F238E27FC236}">
                  <a16:creationId xmlns:a16="http://schemas.microsoft.com/office/drawing/2014/main" id="{280FF3C7-AD03-4760-B007-AF132B71CF27}"/>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92" name="Oval 91">
            <a:extLst>
              <a:ext uri="{FF2B5EF4-FFF2-40B4-BE49-F238E27FC236}">
                <a16:creationId xmlns:a16="http://schemas.microsoft.com/office/drawing/2014/main" id="{15A044E7-5674-4245-886A-87EEA621B0CB}"/>
              </a:ext>
            </a:extLst>
          </p:cNvPr>
          <p:cNvSpPr/>
          <p:nvPr/>
        </p:nvSpPr>
        <p:spPr>
          <a:xfrm>
            <a:off x="3458934" y="1307068"/>
            <a:ext cx="198666" cy="236766"/>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074282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ppt_x"/>
                                          </p:val>
                                        </p:tav>
                                        <p:tav tm="100000">
                                          <p:val>
                                            <p:strVal val="#ppt_x"/>
                                          </p:val>
                                        </p:tav>
                                      </p:tavLst>
                                    </p:anim>
                                    <p:anim calcmode="lin" valueType="num">
                                      <p:cBhvr additive="base">
                                        <p:cTn id="14" dur="500" fill="hold"/>
                                        <p:tgtEl>
                                          <p:spTgt spid="4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0-#ppt_w/2"/>
                                          </p:val>
                                        </p:tav>
                                        <p:tav tm="100000">
                                          <p:val>
                                            <p:strVal val="#ppt_x"/>
                                          </p:val>
                                        </p:tav>
                                      </p:tavLst>
                                    </p:anim>
                                    <p:anim calcmode="lin" valueType="num">
                                      <p:cBhvr additive="base">
                                        <p:cTn id="2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500" fill="hold"/>
                                        <p:tgtEl>
                                          <p:spTgt spid="80"/>
                                        </p:tgtEl>
                                        <p:attrNameLst>
                                          <p:attrName>ppt_x</p:attrName>
                                        </p:attrNameLst>
                                      </p:cBhvr>
                                      <p:tavLst>
                                        <p:tav tm="0">
                                          <p:val>
                                            <p:strVal val="0-#ppt_w/2"/>
                                          </p:val>
                                        </p:tav>
                                        <p:tav tm="100000">
                                          <p:val>
                                            <p:strVal val="#ppt_x"/>
                                          </p:val>
                                        </p:tav>
                                      </p:tavLst>
                                    </p:anim>
                                    <p:anim calcmode="lin" valueType="num">
                                      <p:cBhvr additive="base">
                                        <p:cTn id="32"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92"/>
                                        </p:tgtEl>
                                        <p:attrNameLst>
                                          <p:attrName>style.visibility</p:attrName>
                                        </p:attrNameLst>
                                      </p:cBhvr>
                                      <p:to>
                                        <p:strVal val="visible"/>
                                      </p:to>
                                    </p:set>
                                    <p:anim calcmode="lin" valueType="num">
                                      <p:cBhvr additive="base">
                                        <p:cTn id="43" dur="500" fill="hold"/>
                                        <p:tgtEl>
                                          <p:spTgt spid="92"/>
                                        </p:tgtEl>
                                        <p:attrNameLst>
                                          <p:attrName>ppt_x</p:attrName>
                                        </p:attrNameLst>
                                      </p:cBhvr>
                                      <p:tavLst>
                                        <p:tav tm="0">
                                          <p:val>
                                            <p:strVal val="0-#ppt_w/2"/>
                                          </p:val>
                                        </p:tav>
                                        <p:tav tm="100000">
                                          <p:val>
                                            <p:strVal val="#ppt_x"/>
                                          </p:val>
                                        </p:tav>
                                      </p:tavLst>
                                    </p:anim>
                                    <p:anim calcmode="lin" valueType="num">
                                      <p:cBhvr additive="base">
                                        <p:cTn id="44"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85"/>
                                        </p:tgtEl>
                                        <p:attrNameLst>
                                          <p:attrName>style.visibility</p:attrName>
                                        </p:attrNameLst>
                                      </p:cBhvr>
                                      <p:to>
                                        <p:strVal val="visible"/>
                                      </p:to>
                                    </p:set>
                                    <p:anim calcmode="lin" valueType="num">
                                      <p:cBhvr additive="base">
                                        <p:cTn id="49" dur="500" fill="hold"/>
                                        <p:tgtEl>
                                          <p:spTgt spid="85"/>
                                        </p:tgtEl>
                                        <p:attrNameLst>
                                          <p:attrName>ppt_x</p:attrName>
                                        </p:attrNameLst>
                                      </p:cBhvr>
                                      <p:tavLst>
                                        <p:tav tm="0">
                                          <p:val>
                                            <p:strVal val="0-#ppt_w/2"/>
                                          </p:val>
                                        </p:tav>
                                        <p:tav tm="100000">
                                          <p:val>
                                            <p:strVal val="#ppt_x"/>
                                          </p:val>
                                        </p:tav>
                                      </p:tavLst>
                                    </p:anim>
                                    <p:anim calcmode="lin" valueType="num">
                                      <p:cBhvr additive="base">
                                        <p:cTn id="50"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8"/>
                                        </p:tgtEl>
                                        <p:attrNameLst>
                                          <p:attrName>style.visibility</p:attrName>
                                        </p:attrNameLst>
                                      </p:cBhvr>
                                      <p:to>
                                        <p:strVal val="visible"/>
                                      </p:to>
                                    </p:set>
                                    <p:anim calcmode="lin" valueType="num">
                                      <p:cBhvr additive="base">
                                        <p:cTn id="55" dur="500" fill="hold"/>
                                        <p:tgtEl>
                                          <p:spTgt spid="58"/>
                                        </p:tgtEl>
                                        <p:attrNameLst>
                                          <p:attrName>ppt_x</p:attrName>
                                        </p:attrNameLst>
                                      </p:cBhvr>
                                      <p:tavLst>
                                        <p:tav tm="0">
                                          <p:val>
                                            <p:strVal val="#ppt_x"/>
                                          </p:val>
                                        </p:tav>
                                        <p:tav tm="100000">
                                          <p:val>
                                            <p:strVal val="#ppt_x"/>
                                          </p:val>
                                        </p:tav>
                                      </p:tavLst>
                                    </p:anim>
                                    <p:anim calcmode="lin" valueType="num">
                                      <p:cBhvr additive="base">
                                        <p:cTn id="56" dur="500" fill="hold"/>
                                        <p:tgtEl>
                                          <p:spTgt spid="58"/>
                                        </p:tgtEl>
                                        <p:attrNameLst>
                                          <p:attrName>ppt_y</p:attrName>
                                        </p:attrNameLst>
                                      </p:cBhvr>
                                      <p:tavLst>
                                        <p:tav tm="0">
                                          <p:val>
                                            <p:strVal val="0-#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9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nodeType="click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500" fill="hold"/>
                                        <p:tgtEl>
                                          <p:spTgt spid="8"/>
                                        </p:tgtEl>
                                        <p:attrNameLst>
                                          <p:attrName>ppt_x</p:attrName>
                                        </p:attrNameLst>
                                      </p:cBhvr>
                                      <p:tavLst>
                                        <p:tav tm="0">
                                          <p:val>
                                            <p:strVal val="#ppt_x"/>
                                          </p:val>
                                        </p:tav>
                                        <p:tav tm="100000">
                                          <p:val>
                                            <p:strVal val="#ppt_x"/>
                                          </p:val>
                                        </p:tav>
                                      </p:tavLst>
                                    </p:anim>
                                    <p:anim calcmode="lin" valueType="num">
                                      <p:cBhvr additive="base">
                                        <p:cTn id="64"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61"/>
                                        </p:tgtEl>
                                        <p:attrNameLst>
                                          <p:attrName>style.visibility</p:attrName>
                                        </p:attrNameLst>
                                      </p:cBhvr>
                                      <p:to>
                                        <p:strVal val="visible"/>
                                      </p:to>
                                    </p:set>
                                    <p:anim calcmode="lin" valueType="num">
                                      <p:cBhvr additive="base">
                                        <p:cTn id="69" dur="500" fill="hold"/>
                                        <p:tgtEl>
                                          <p:spTgt spid="61"/>
                                        </p:tgtEl>
                                        <p:attrNameLst>
                                          <p:attrName>ppt_x</p:attrName>
                                        </p:attrNameLst>
                                      </p:cBhvr>
                                      <p:tavLst>
                                        <p:tav tm="0">
                                          <p:val>
                                            <p:strVal val="0-#ppt_w/2"/>
                                          </p:val>
                                        </p:tav>
                                        <p:tav tm="100000">
                                          <p:val>
                                            <p:strVal val="#ppt_x"/>
                                          </p:val>
                                        </p:tav>
                                      </p:tavLst>
                                    </p:anim>
                                    <p:anim calcmode="lin" valueType="num">
                                      <p:cBhvr additive="base">
                                        <p:cTn id="70" dur="500" fill="hold"/>
                                        <p:tgtEl>
                                          <p:spTgt spid="61"/>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43"/>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1" fill="hold" nodeType="clickEffect">
                                  <p:stCondLst>
                                    <p:cond delay="0"/>
                                  </p:stCondLst>
                                  <p:childTnLst>
                                    <p:set>
                                      <p:cBhvr>
                                        <p:cTn id="76" dur="1" fill="hold">
                                          <p:stCondLst>
                                            <p:cond delay="0"/>
                                          </p:stCondLst>
                                        </p:cTn>
                                        <p:tgtEl>
                                          <p:spTgt spid="2"/>
                                        </p:tgtEl>
                                        <p:attrNameLst>
                                          <p:attrName>style.visibility</p:attrName>
                                        </p:attrNameLst>
                                      </p:cBhvr>
                                      <p:to>
                                        <p:strVal val="visible"/>
                                      </p:to>
                                    </p:set>
                                    <p:anim calcmode="lin" valueType="num">
                                      <p:cBhvr additive="base">
                                        <p:cTn id="77" dur="500" fill="hold"/>
                                        <p:tgtEl>
                                          <p:spTgt spid="2"/>
                                        </p:tgtEl>
                                        <p:attrNameLst>
                                          <p:attrName>ppt_x</p:attrName>
                                        </p:attrNameLst>
                                      </p:cBhvr>
                                      <p:tavLst>
                                        <p:tav tm="0">
                                          <p:val>
                                            <p:strVal val="#ppt_x"/>
                                          </p:val>
                                        </p:tav>
                                        <p:tav tm="100000">
                                          <p:val>
                                            <p:strVal val="#ppt_x"/>
                                          </p:val>
                                        </p:tav>
                                      </p:tavLst>
                                    </p:anim>
                                    <p:anim calcmode="lin" valueType="num">
                                      <p:cBhvr additive="base">
                                        <p:cTn id="7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grpId="0" nodeType="clickEffect">
                                  <p:stCondLst>
                                    <p:cond delay="0"/>
                                  </p:stCondLst>
                                  <p:childTnLst>
                                    <p:set>
                                      <p:cBhvr>
                                        <p:cTn id="82" dur="1" fill="hold">
                                          <p:stCondLst>
                                            <p:cond delay="0"/>
                                          </p:stCondLst>
                                        </p:cTn>
                                        <p:tgtEl>
                                          <p:spTgt spid="76"/>
                                        </p:tgtEl>
                                        <p:attrNameLst>
                                          <p:attrName>style.visibility</p:attrName>
                                        </p:attrNameLst>
                                      </p:cBhvr>
                                      <p:to>
                                        <p:strVal val="visible"/>
                                      </p:to>
                                    </p:set>
                                    <p:anim calcmode="lin" valueType="num">
                                      <p:cBhvr additive="base">
                                        <p:cTn id="83" dur="500" fill="hold"/>
                                        <p:tgtEl>
                                          <p:spTgt spid="76"/>
                                        </p:tgtEl>
                                        <p:attrNameLst>
                                          <p:attrName>ppt_x</p:attrName>
                                        </p:attrNameLst>
                                      </p:cBhvr>
                                      <p:tavLst>
                                        <p:tav tm="0">
                                          <p:val>
                                            <p:strVal val="#ppt_x"/>
                                          </p:val>
                                        </p:tav>
                                        <p:tav tm="100000">
                                          <p:val>
                                            <p:strVal val="#ppt_x"/>
                                          </p:val>
                                        </p:tav>
                                      </p:tavLst>
                                    </p:anim>
                                    <p:anim calcmode="lin" valueType="num">
                                      <p:cBhvr additive="base">
                                        <p:cTn id="84" dur="500" fill="hold"/>
                                        <p:tgtEl>
                                          <p:spTgt spid="76"/>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82"/>
                                        </p:tgtEl>
                                        <p:attrNameLst>
                                          <p:attrName>style.visibility</p:attrName>
                                        </p:attrNameLst>
                                      </p:cBhvr>
                                      <p:to>
                                        <p:strVal val="visible"/>
                                      </p:to>
                                    </p:set>
                                    <p:anim calcmode="lin" valueType="num">
                                      <p:cBhvr additive="base">
                                        <p:cTn id="89" dur="500" fill="hold"/>
                                        <p:tgtEl>
                                          <p:spTgt spid="82"/>
                                        </p:tgtEl>
                                        <p:attrNameLst>
                                          <p:attrName>ppt_x</p:attrName>
                                        </p:attrNameLst>
                                      </p:cBhvr>
                                      <p:tavLst>
                                        <p:tav tm="0">
                                          <p:val>
                                            <p:strVal val="0-#ppt_w/2"/>
                                          </p:val>
                                        </p:tav>
                                        <p:tav tm="100000">
                                          <p:val>
                                            <p:strVal val="#ppt_x"/>
                                          </p:val>
                                        </p:tav>
                                      </p:tavLst>
                                    </p:anim>
                                    <p:anim calcmode="lin" valueType="num">
                                      <p:cBhvr additive="base">
                                        <p:cTn id="90" dur="500" fill="hold"/>
                                        <p:tgtEl>
                                          <p:spTgt spid="82"/>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additive="base">
                                        <p:cTn id="93" dur="500" fill="hold"/>
                                        <p:tgtEl>
                                          <p:spTgt spid="89"/>
                                        </p:tgtEl>
                                        <p:attrNameLst>
                                          <p:attrName>ppt_x</p:attrName>
                                        </p:attrNameLst>
                                      </p:cBhvr>
                                      <p:tavLst>
                                        <p:tav tm="0">
                                          <p:val>
                                            <p:strVal val="0-#ppt_w/2"/>
                                          </p:val>
                                        </p:tav>
                                        <p:tav tm="100000">
                                          <p:val>
                                            <p:strVal val="#ppt_x"/>
                                          </p:val>
                                        </p:tav>
                                      </p:tavLst>
                                    </p:anim>
                                    <p:anim calcmode="lin" valueType="num">
                                      <p:cBhvr additive="base">
                                        <p:cTn id="94"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75"/>
                                        </p:tgtEl>
                                        <p:attrNameLst>
                                          <p:attrName>style.visibility</p:attrName>
                                        </p:attrNameLst>
                                      </p:cBhvr>
                                      <p:to>
                                        <p:strVal val="visible"/>
                                      </p:to>
                                    </p:set>
                                    <p:anim calcmode="lin" valueType="num">
                                      <p:cBhvr additive="base">
                                        <p:cTn id="99" dur="500" fill="hold"/>
                                        <p:tgtEl>
                                          <p:spTgt spid="75"/>
                                        </p:tgtEl>
                                        <p:attrNameLst>
                                          <p:attrName>ppt_x</p:attrName>
                                        </p:attrNameLst>
                                      </p:cBhvr>
                                      <p:tavLst>
                                        <p:tav tm="0">
                                          <p:val>
                                            <p:strVal val="0-#ppt_w/2"/>
                                          </p:val>
                                        </p:tav>
                                        <p:tav tm="100000">
                                          <p:val>
                                            <p:strVal val="#ppt_x"/>
                                          </p:val>
                                        </p:tav>
                                      </p:tavLst>
                                    </p:anim>
                                    <p:anim calcmode="lin" valueType="num">
                                      <p:cBhvr additive="base">
                                        <p:cTn id="100" dur="500" fill="hold"/>
                                        <p:tgtEl>
                                          <p:spTgt spid="75"/>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75">
                                            <p:txEl>
                                              <p:pRg st="0" end="0"/>
                                            </p:txEl>
                                          </p:spTgt>
                                        </p:tgtEl>
                                        <p:attrNameLst>
                                          <p:attrName>style.visibility</p:attrName>
                                        </p:attrNameLst>
                                      </p:cBhvr>
                                      <p:to>
                                        <p:strVal val="visible"/>
                                      </p:to>
                                    </p:set>
                                    <p:anim calcmode="lin" valueType="num">
                                      <p:cBhvr additive="base">
                                        <p:cTn id="103" dur="500" fill="hold"/>
                                        <p:tgtEl>
                                          <p:spTgt spid="75">
                                            <p:txEl>
                                              <p:pRg st="0" end="0"/>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75">
                                            <p:txEl>
                                              <p:pRg st="1" end="1"/>
                                            </p:txEl>
                                          </p:spTgt>
                                        </p:tgtEl>
                                        <p:attrNameLst>
                                          <p:attrName>style.visibility</p:attrName>
                                        </p:attrNameLst>
                                      </p:cBhvr>
                                      <p:to>
                                        <p:strVal val="visible"/>
                                      </p:to>
                                    </p:set>
                                    <p:anim calcmode="lin" valueType="num">
                                      <p:cBhvr additive="base">
                                        <p:cTn id="109" dur="500" fill="hold"/>
                                        <p:tgtEl>
                                          <p:spTgt spid="75">
                                            <p:txEl>
                                              <p:pRg st="1" end="1"/>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75">
                                            <p:txEl>
                                              <p:pRg st="2" end="2"/>
                                            </p:txEl>
                                          </p:spTgt>
                                        </p:tgtEl>
                                        <p:attrNameLst>
                                          <p:attrName>style.visibility</p:attrName>
                                        </p:attrNameLst>
                                      </p:cBhvr>
                                      <p:to>
                                        <p:strVal val="visible"/>
                                      </p:to>
                                    </p:set>
                                    <p:anim calcmode="lin" valueType="num">
                                      <p:cBhvr additive="base">
                                        <p:cTn id="115" dur="500" fill="hold"/>
                                        <p:tgtEl>
                                          <p:spTgt spid="75">
                                            <p:txEl>
                                              <p:pRg st="2" end="2"/>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75">
                                            <p:txEl>
                                              <p:pRg st="3" end="3"/>
                                            </p:txEl>
                                          </p:spTgt>
                                        </p:tgtEl>
                                        <p:attrNameLst>
                                          <p:attrName>style.visibility</p:attrName>
                                        </p:attrNameLst>
                                      </p:cBhvr>
                                      <p:to>
                                        <p:strVal val="visible"/>
                                      </p:to>
                                    </p:set>
                                    <p:anim calcmode="lin" valueType="num">
                                      <p:cBhvr additive="base">
                                        <p:cTn id="121" dur="500" fill="hold"/>
                                        <p:tgtEl>
                                          <p:spTgt spid="75">
                                            <p:txEl>
                                              <p:pRg st="3" end="3"/>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7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additive="base">
                                        <p:cTn id="127" dur="500" fill="hold"/>
                                        <p:tgtEl>
                                          <p:spTgt spid="79"/>
                                        </p:tgtEl>
                                        <p:attrNameLst>
                                          <p:attrName>ppt_x</p:attrName>
                                        </p:attrNameLst>
                                      </p:cBhvr>
                                      <p:tavLst>
                                        <p:tav tm="0">
                                          <p:val>
                                            <p:strVal val="0-#ppt_w/2"/>
                                          </p:val>
                                        </p:tav>
                                        <p:tav tm="100000">
                                          <p:val>
                                            <p:strVal val="#ppt_x"/>
                                          </p:val>
                                        </p:tav>
                                      </p:tavLst>
                                    </p:anim>
                                    <p:anim calcmode="lin" valueType="num">
                                      <p:cBhvr additive="base">
                                        <p:cTn id="128" dur="500" fill="hold"/>
                                        <p:tgtEl>
                                          <p:spTgt spid="79"/>
                                        </p:tgtEl>
                                        <p:attrNameLst>
                                          <p:attrName>ppt_y</p:attrName>
                                        </p:attrNameLst>
                                      </p:cBhvr>
                                      <p:tavLst>
                                        <p:tav tm="0">
                                          <p:val>
                                            <p:strVal val="#ppt_y"/>
                                          </p:val>
                                        </p:tav>
                                        <p:tav tm="100000">
                                          <p:val>
                                            <p:strVal val="#ppt_y"/>
                                          </p:val>
                                        </p:tav>
                                      </p:tavLst>
                                    </p:anim>
                                  </p:childTnLst>
                                </p:cTn>
                              </p:par>
                              <p:par>
                                <p:cTn id="129" presetID="2" presetClass="entr" presetSubtype="8" fill="hold" nodeType="withEffect">
                                  <p:stCondLst>
                                    <p:cond delay="0"/>
                                  </p:stCondLst>
                                  <p:childTnLst>
                                    <p:set>
                                      <p:cBhvr>
                                        <p:cTn id="130" dur="1" fill="hold">
                                          <p:stCondLst>
                                            <p:cond delay="0"/>
                                          </p:stCondLst>
                                        </p:cTn>
                                        <p:tgtEl>
                                          <p:spTgt spid="79">
                                            <p:txEl>
                                              <p:pRg st="0" end="0"/>
                                            </p:txEl>
                                          </p:spTgt>
                                        </p:tgtEl>
                                        <p:attrNameLst>
                                          <p:attrName>style.visibility</p:attrName>
                                        </p:attrNameLst>
                                      </p:cBhvr>
                                      <p:to>
                                        <p:strVal val="visible"/>
                                      </p:to>
                                    </p:set>
                                    <p:anim calcmode="lin" valueType="num">
                                      <p:cBhvr additive="base">
                                        <p:cTn id="131"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79">
                                            <p:txEl>
                                              <p:pRg st="0" end="0"/>
                                            </p:txEl>
                                          </p:spTgt>
                                        </p:tgtEl>
                                        <p:attrNameLst>
                                          <p:attrName>ppt_y</p:attrName>
                                        </p:attrNameLst>
                                      </p:cBhvr>
                                      <p:tavLst>
                                        <p:tav tm="0">
                                          <p:val>
                                            <p:strVal val="#ppt_y"/>
                                          </p:val>
                                        </p:tav>
                                        <p:tav tm="100000">
                                          <p:val>
                                            <p:strVal val="#ppt_y"/>
                                          </p:val>
                                        </p:tav>
                                      </p:tavLst>
                                    </p:anim>
                                  </p:childTnLst>
                                </p:cTn>
                              </p:par>
                              <p:par>
                                <p:cTn id="133" presetID="2" presetClass="entr" presetSubtype="8" fill="hold" nodeType="withEffect">
                                  <p:stCondLst>
                                    <p:cond delay="0"/>
                                  </p:stCondLst>
                                  <p:childTnLst>
                                    <p:set>
                                      <p:cBhvr>
                                        <p:cTn id="134" dur="1" fill="hold">
                                          <p:stCondLst>
                                            <p:cond delay="0"/>
                                          </p:stCondLst>
                                        </p:cTn>
                                        <p:tgtEl>
                                          <p:spTgt spid="79">
                                            <p:txEl>
                                              <p:pRg st="1" end="1"/>
                                            </p:txEl>
                                          </p:spTgt>
                                        </p:tgtEl>
                                        <p:attrNameLst>
                                          <p:attrName>style.visibility</p:attrName>
                                        </p:attrNameLst>
                                      </p:cBhvr>
                                      <p:to>
                                        <p:strVal val="visible"/>
                                      </p:to>
                                    </p:set>
                                    <p:anim calcmode="lin" valueType="num">
                                      <p:cBhvr additive="base">
                                        <p:cTn id="135"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81"/>
                                        </p:tgtEl>
                                        <p:attrNameLst>
                                          <p:attrName>style.visibility</p:attrName>
                                        </p:attrNameLst>
                                      </p:cBhvr>
                                      <p:to>
                                        <p:strVal val="visible"/>
                                      </p:to>
                                    </p:set>
                                    <p:anim calcmode="lin" valueType="num">
                                      <p:cBhvr additive="base">
                                        <p:cTn id="141" dur="500" fill="hold"/>
                                        <p:tgtEl>
                                          <p:spTgt spid="81"/>
                                        </p:tgtEl>
                                        <p:attrNameLst>
                                          <p:attrName>ppt_x</p:attrName>
                                        </p:attrNameLst>
                                      </p:cBhvr>
                                      <p:tavLst>
                                        <p:tav tm="0">
                                          <p:val>
                                            <p:strVal val="0-#ppt_w/2"/>
                                          </p:val>
                                        </p:tav>
                                        <p:tav tm="100000">
                                          <p:val>
                                            <p:strVal val="#ppt_x"/>
                                          </p:val>
                                        </p:tav>
                                      </p:tavLst>
                                    </p:anim>
                                    <p:anim calcmode="lin" valueType="num">
                                      <p:cBhvr additive="base">
                                        <p:cTn id="142" dur="500" fill="hold"/>
                                        <p:tgtEl>
                                          <p:spTgt spid="81"/>
                                        </p:tgtEl>
                                        <p:attrNameLst>
                                          <p:attrName>ppt_y</p:attrName>
                                        </p:attrNameLst>
                                      </p:cBhvr>
                                      <p:tavLst>
                                        <p:tav tm="0">
                                          <p:val>
                                            <p:strVal val="#ppt_y"/>
                                          </p:val>
                                        </p:tav>
                                        <p:tav tm="100000">
                                          <p:val>
                                            <p:strVal val="#ppt_y"/>
                                          </p:val>
                                        </p:tav>
                                      </p:tavLst>
                                    </p:anim>
                                  </p:childTnLst>
                                </p:cTn>
                              </p:par>
                              <p:par>
                                <p:cTn id="143" presetID="2" presetClass="entr" presetSubtype="8" fill="hold" nodeType="withEffect">
                                  <p:stCondLst>
                                    <p:cond delay="0"/>
                                  </p:stCondLst>
                                  <p:childTnLst>
                                    <p:set>
                                      <p:cBhvr>
                                        <p:cTn id="144" dur="1" fill="hold">
                                          <p:stCondLst>
                                            <p:cond delay="0"/>
                                          </p:stCondLst>
                                        </p:cTn>
                                        <p:tgtEl>
                                          <p:spTgt spid="81">
                                            <p:txEl>
                                              <p:pRg st="0" end="0"/>
                                            </p:txEl>
                                          </p:spTgt>
                                        </p:tgtEl>
                                        <p:attrNameLst>
                                          <p:attrName>style.visibility</p:attrName>
                                        </p:attrNameLst>
                                      </p:cBhvr>
                                      <p:to>
                                        <p:strVal val="visible"/>
                                      </p:to>
                                    </p:set>
                                    <p:anim calcmode="lin" valueType="num">
                                      <p:cBhvr additive="base">
                                        <p:cTn id="145"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nodeType="clickEffect">
                                  <p:stCondLst>
                                    <p:cond delay="0"/>
                                  </p:stCondLst>
                                  <p:childTnLst>
                                    <p:set>
                                      <p:cBhvr>
                                        <p:cTn id="150" dur="1" fill="hold">
                                          <p:stCondLst>
                                            <p:cond delay="0"/>
                                          </p:stCondLst>
                                        </p:cTn>
                                        <p:tgtEl>
                                          <p:spTgt spid="81">
                                            <p:txEl>
                                              <p:pRg st="1" end="1"/>
                                            </p:txEl>
                                          </p:spTgt>
                                        </p:tgtEl>
                                        <p:attrNameLst>
                                          <p:attrName>style.visibility</p:attrName>
                                        </p:attrNameLst>
                                      </p:cBhvr>
                                      <p:to>
                                        <p:strVal val="visible"/>
                                      </p:to>
                                    </p:set>
                                    <p:anim calcmode="lin" valueType="num">
                                      <p:cBhvr additive="base">
                                        <p:cTn id="151" dur="500" fill="hold"/>
                                        <p:tgtEl>
                                          <p:spTgt spid="81">
                                            <p:txEl>
                                              <p:pRg st="1" end="1"/>
                                            </p:txEl>
                                          </p:spTgt>
                                        </p:tgtEl>
                                        <p:attrNameLst>
                                          <p:attrName>ppt_x</p:attrName>
                                        </p:attrNameLst>
                                      </p:cBhvr>
                                      <p:tavLst>
                                        <p:tav tm="0">
                                          <p:val>
                                            <p:strVal val="0-#ppt_w/2"/>
                                          </p:val>
                                        </p:tav>
                                        <p:tav tm="100000">
                                          <p:val>
                                            <p:strVal val="#ppt_x"/>
                                          </p:val>
                                        </p:tav>
                                      </p:tavLst>
                                    </p:anim>
                                    <p:anim calcmode="lin" valueType="num">
                                      <p:cBhvr additive="base">
                                        <p:cTn id="152" dur="500" fill="hold"/>
                                        <p:tgtEl>
                                          <p:spTgt spid="8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nodeType="clickEffect">
                                  <p:stCondLst>
                                    <p:cond delay="0"/>
                                  </p:stCondLst>
                                  <p:childTnLst>
                                    <p:set>
                                      <p:cBhvr>
                                        <p:cTn id="156" dur="1" fill="hold">
                                          <p:stCondLst>
                                            <p:cond delay="0"/>
                                          </p:stCondLst>
                                        </p:cTn>
                                        <p:tgtEl>
                                          <p:spTgt spid="81">
                                            <p:txEl>
                                              <p:pRg st="2" end="2"/>
                                            </p:txEl>
                                          </p:spTgt>
                                        </p:tgtEl>
                                        <p:attrNameLst>
                                          <p:attrName>style.visibility</p:attrName>
                                        </p:attrNameLst>
                                      </p:cBhvr>
                                      <p:to>
                                        <p:strVal val="visible"/>
                                      </p:to>
                                    </p:set>
                                    <p:anim calcmode="lin" valueType="num">
                                      <p:cBhvr additive="base">
                                        <p:cTn id="157" dur="500" fill="hold"/>
                                        <p:tgtEl>
                                          <p:spTgt spid="81">
                                            <p:txEl>
                                              <p:pRg st="2" end="2"/>
                                            </p:txEl>
                                          </p:spTgt>
                                        </p:tgtEl>
                                        <p:attrNameLst>
                                          <p:attrName>ppt_x</p:attrName>
                                        </p:attrNameLst>
                                      </p:cBhvr>
                                      <p:tavLst>
                                        <p:tav tm="0">
                                          <p:val>
                                            <p:strVal val="0-#ppt_w/2"/>
                                          </p:val>
                                        </p:tav>
                                        <p:tav tm="100000">
                                          <p:val>
                                            <p:strVal val="#ppt_x"/>
                                          </p:val>
                                        </p:tav>
                                      </p:tavLst>
                                    </p:anim>
                                    <p:anim calcmode="lin" valueType="num">
                                      <p:cBhvr additive="base">
                                        <p:cTn id="158" dur="500" fill="hold"/>
                                        <p:tgtEl>
                                          <p:spTgt spid="8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3" grpId="0" animBg="1"/>
      <p:bldP spid="43" grpId="1" animBg="1"/>
      <p:bldP spid="47" grpId="0"/>
      <p:bldP spid="58" grpId="0"/>
      <p:bldP spid="75" grpId="0" animBg="1"/>
      <p:bldP spid="79" grpId="0" animBg="1"/>
      <p:bldP spid="61" grpId="0" animBg="1"/>
      <p:bldP spid="76" grpId="0"/>
      <p:bldP spid="81" grpId="0" animBg="1"/>
      <p:bldP spid="92" grpId="0" animBg="1"/>
      <p:bldP spid="92" grpId="1"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Prove:</a:t>
            </a:r>
          </a:p>
        </p:txBody>
      </p:sp>
      <p:sp>
        <p:nvSpPr>
          <p:cNvPr id="43" name="Text Box 44">
            <a:extLst>
              <a:ext uri="{FF2B5EF4-FFF2-40B4-BE49-F238E27FC236}">
                <a16:creationId xmlns:a16="http://schemas.microsoft.com/office/drawing/2014/main" id="{EAD1FCB6-6785-4533-8C11-2E0BE36EDBF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9" name="Text Box 3">
            <a:extLst>
              <a:ext uri="{FF2B5EF4-FFF2-40B4-BE49-F238E27FC236}">
                <a16:creationId xmlns:a16="http://schemas.microsoft.com/office/drawing/2014/main" id="{8A2FE91F-61B1-4407-8E3F-8EFB244895F6}"/>
              </a:ext>
            </a:extLst>
          </p:cNvPr>
          <p:cNvSpPr txBox="1">
            <a:spLocks noChangeArrowheads="1"/>
          </p:cNvSpPr>
          <p:nvPr/>
        </p:nvSpPr>
        <p:spPr bwMode="auto">
          <a:xfrm>
            <a:off x="7070166" y="1515070"/>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grpSp>
        <p:nvGrpSpPr>
          <p:cNvPr id="41" name="Group 40">
            <a:extLst>
              <a:ext uri="{FF2B5EF4-FFF2-40B4-BE49-F238E27FC236}">
                <a16:creationId xmlns:a16="http://schemas.microsoft.com/office/drawing/2014/main" id="{AAB8317E-EE2E-4D13-BC29-2AD555187723}"/>
              </a:ext>
            </a:extLst>
          </p:cNvPr>
          <p:cNvGrpSpPr/>
          <p:nvPr/>
        </p:nvGrpSpPr>
        <p:grpSpPr>
          <a:xfrm>
            <a:off x="7283264" y="1906442"/>
            <a:ext cx="1433793" cy="640560"/>
            <a:chOff x="6865658" y="1377507"/>
            <a:chExt cx="1433793" cy="640560"/>
          </a:xfrm>
        </p:grpSpPr>
        <p:sp>
          <p:nvSpPr>
            <p:cNvPr id="45" name="Line 26">
              <a:extLst>
                <a:ext uri="{FF2B5EF4-FFF2-40B4-BE49-F238E27FC236}">
                  <a16:creationId xmlns:a16="http://schemas.microsoft.com/office/drawing/2014/main" id="{734AA78B-F038-4E8F-9D47-6FD14ED7C6A7}"/>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7" name="Line 28">
              <a:extLst>
                <a:ext uri="{FF2B5EF4-FFF2-40B4-BE49-F238E27FC236}">
                  <a16:creationId xmlns:a16="http://schemas.microsoft.com/office/drawing/2014/main" id="{64EE179F-F8B8-42C5-8C87-3E80F8F4AF94}"/>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48" name="Text Box 44">
            <a:extLst>
              <a:ext uri="{FF2B5EF4-FFF2-40B4-BE49-F238E27FC236}">
                <a16:creationId xmlns:a16="http://schemas.microsoft.com/office/drawing/2014/main" id="{3283164D-9EED-4B0B-B4F7-2A11CC494901}"/>
              </a:ext>
            </a:extLst>
          </p:cNvPr>
          <p:cNvSpPr txBox="1">
            <a:spLocks noChangeArrowheads="1"/>
          </p:cNvSpPr>
          <p:nvPr/>
        </p:nvSpPr>
        <p:spPr bwMode="auto">
          <a:xfrm>
            <a:off x="8656825" y="2415087"/>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9" name="Text Box 44">
            <a:extLst>
              <a:ext uri="{FF2B5EF4-FFF2-40B4-BE49-F238E27FC236}">
                <a16:creationId xmlns:a16="http://schemas.microsoft.com/office/drawing/2014/main" id="{A3CD0BD1-E304-4AAA-8279-4AF275DBF564}"/>
              </a:ext>
            </a:extLst>
          </p:cNvPr>
          <p:cNvSpPr txBox="1">
            <a:spLocks noChangeArrowheads="1"/>
          </p:cNvSpPr>
          <p:nvPr/>
        </p:nvSpPr>
        <p:spPr bwMode="auto">
          <a:xfrm>
            <a:off x="6580094" y="1224172"/>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58" name="Text Box 44">
            <a:extLst>
              <a:ext uri="{FF2B5EF4-FFF2-40B4-BE49-F238E27FC236}">
                <a16:creationId xmlns:a16="http://schemas.microsoft.com/office/drawing/2014/main" id="{8A3E9C67-4733-4BDF-B0D4-DA7411DB7708}"/>
              </a:ext>
            </a:extLst>
          </p:cNvPr>
          <p:cNvSpPr txBox="1">
            <a:spLocks noChangeArrowheads="1"/>
          </p:cNvSpPr>
          <p:nvPr/>
        </p:nvSpPr>
        <p:spPr bwMode="auto">
          <a:xfrm>
            <a:off x="6799729" y="2433935"/>
            <a:ext cx="1052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37" name="Group 36">
            <a:extLst>
              <a:ext uri="{FF2B5EF4-FFF2-40B4-BE49-F238E27FC236}">
                <a16:creationId xmlns:a16="http://schemas.microsoft.com/office/drawing/2014/main" id="{4E7B9A38-6B43-4E15-9CA6-833FF1B12014}"/>
              </a:ext>
            </a:extLst>
          </p:cNvPr>
          <p:cNvGrpSpPr/>
          <p:nvPr/>
        </p:nvGrpSpPr>
        <p:grpSpPr>
          <a:xfrm>
            <a:off x="2079086" y="3767331"/>
            <a:ext cx="1863725" cy="1008245"/>
            <a:chOff x="2705100" y="4754562"/>
            <a:chExt cx="1863725" cy="1008245"/>
          </a:xfrm>
        </p:grpSpPr>
        <p:pic>
          <p:nvPicPr>
            <p:cNvPr id="38" name="Picture 2" descr="Big Bang: How the Big Bang may have happened decoded">
              <a:extLst>
                <a:ext uri="{FF2B5EF4-FFF2-40B4-BE49-F238E27FC236}">
                  <a16:creationId xmlns:a16="http://schemas.microsoft.com/office/drawing/2014/main" id="{6EB63C9F-D2F5-4586-A85C-7400F1E18C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a16="http://schemas.microsoft.com/office/drawing/2014/main" id="{24525149-DF8C-4D0E-950C-08337C9B816E}"/>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4" name="AutoShape 58">
            <a:extLst>
              <a:ext uri="{FF2B5EF4-FFF2-40B4-BE49-F238E27FC236}">
                <a16:creationId xmlns:a16="http://schemas.microsoft.com/office/drawing/2014/main" id="{B7A2E25E-61A0-42F3-844B-223CEB6C4BEF}"/>
              </a:ext>
            </a:extLst>
          </p:cNvPr>
          <p:cNvSpPr>
            <a:spLocks noChangeArrowheads="1"/>
          </p:cNvSpPr>
          <p:nvPr/>
        </p:nvSpPr>
        <p:spPr bwMode="auto">
          <a:xfrm>
            <a:off x="413691" y="2317611"/>
            <a:ext cx="5551473" cy="2482989"/>
          </a:xfrm>
          <a:prstGeom prst="wedgeRoundRectCallout">
            <a:avLst>
              <a:gd name="adj1" fmla="val -44064"/>
              <a:gd name="adj2" fmla="val -2539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There are probably free relations and variables inside of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p:txBody>
      </p:sp>
      <p:grpSp>
        <p:nvGrpSpPr>
          <p:cNvPr id="92" name="Group 47">
            <a:extLst>
              <a:ext uri="{FF2B5EF4-FFF2-40B4-BE49-F238E27FC236}">
                <a16:creationId xmlns:a16="http://schemas.microsoft.com/office/drawing/2014/main" id="{873EEB28-6002-4A49-92D5-4B7D8CBDD1F0}"/>
              </a:ext>
            </a:extLst>
          </p:cNvPr>
          <p:cNvGrpSpPr>
            <a:grpSpLocks/>
          </p:cNvGrpSpPr>
          <p:nvPr/>
        </p:nvGrpSpPr>
        <p:grpSpPr bwMode="auto">
          <a:xfrm>
            <a:off x="118563" y="1905549"/>
            <a:ext cx="912812" cy="1905000"/>
            <a:chOff x="2593" y="768"/>
            <a:chExt cx="849" cy="1475"/>
          </a:xfrm>
        </p:grpSpPr>
        <p:sp>
          <p:nvSpPr>
            <p:cNvPr id="93" name="Freeform 48">
              <a:extLst>
                <a:ext uri="{FF2B5EF4-FFF2-40B4-BE49-F238E27FC236}">
                  <a16:creationId xmlns:a16="http://schemas.microsoft.com/office/drawing/2014/main" id="{88D36D45-5133-4356-BB24-660548020D0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4" name="Freeform 49">
              <a:extLst>
                <a:ext uri="{FF2B5EF4-FFF2-40B4-BE49-F238E27FC236}">
                  <a16:creationId xmlns:a16="http://schemas.microsoft.com/office/drawing/2014/main" id="{EB1A55AB-351C-4405-9B01-F5F294DFE12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5" name="Freeform 50">
              <a:extLst>
                <a:ext uri="{FF2B5EF4-FFF2-40B4-BE49-F238E27FC236}">
                  <a16:creationId xmlns:a16="http://schemas.microsoft.com/office/drawing/2014/main" id="{233732F8-6D98-4E92-B0EF-7D60549BD37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6" name="Freeform 51">
              <a:extLst>
                <a:ext uri="{FF2B5EF4-FFF2-40B4-BE49-F238E27FC236}">
                  <a16:creationId xmlns:a16="http://schemas.microsoft.com/office/drawing/2014/main" id="{AEE5093A-B0A1-4300-BC20-E421ABA970A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7" name="Freeform 52">
              <a:extLst>
                <a:ext uri="{FF2B5EF4-FFF2-40B4-BE49-F238E27FC236}">
                  <a16:creationId xmlns:a16="http://schemas.microsoft.com/office/drawing/2014/main" id="{DED7E03C-0214-43EB-A682-FFDE914920B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8" name="Freeform 53">
              <a:extLst>
                <a:ext uri="{FF2B5EF4-FFF2-40B4-BE49-F238E27FC236}">
                  <a16:creationId xmlns:a16="http://schemas.microsoft.com/office/drawing/2014/main" id="{29B9942D-EA1F-400A-864B-81FEC93CB72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9" name="Freeform 54">
              <a:extLst>
                <a:ext uri="{FF2B5EF4-FFF2-40B4-BE49-F238E27FC236}">
                  <a16:creationId xmlns:a16="http://schemas.microsoft.com/office/drawing/2014/main" id="{11B6486C-5694-4E0F-82DE-F097049DFF3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00" name="Group 55">
              <a:extLst>
                <a:ext uri="{FF2B5EF4-FFF2-40B4-BE49-F238E27FC236}">
                  <a16:creationId xmlns:a16="http://schemas.microsoft.com/office/drawing/2014/main" id="{27448940-9DB1-4DE7-849C-BFA52B0816D6}"/>
                </a:ext>
              </a:extLst>
            </p:cNvPr>
            <p:cNvGrpSpPr>
              <a:grpSpLocks/>
            </p:cNvGrpSpPr>
            <p:nvPr/>
          </p:nvGrpSpPr>
          <p:grpSpPr bwMode="auto">
            <a:xfrm>
              <a:off x="2720" y="768"/>
              <a:ext cx="230" cy="1456"/>
              <a:chOff x="2720" y="768"/>
              <a:chExt cx="230" cy="1456"/>
            </a:xfrm>
          </p:grpSpPr>
          <p:sp>
            <p:nvSpPr>
              <p:cNvPr id="101" name="Freeform 56">
                <a:extLst>
                  <a:ext uri="{FF2B5EF4-FFF2-40B4-BE49-F238E27FC236}">
                    <a16:creationId xmlns:a16="http://schemas.microsoft.com/office/drawing/2014/main" id="{DDBEAA9C-1C24-4993-B221-1C8793F4E62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Freeform 57">
                <a:extLst>
                  <a:ext uri="{FF2B5EF4-FFF2-40B4-BE49-F238E27FC236}">
                    <a16:creationId xmlns:a16="http://schemas.microsoft.com/office/drawing/2014/main" id="{C45AADFB-99E0-4B0C-948C-362ABE29C97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28" name="Text Box 44">
            <a:extLst>
              <a:ext uri="{FF2B5EF4-FFF2-40B4-BE49-F238E27FC236}">
                <a16:creationId xmlns:a16="http://schemas.microsoft.com/office/drawing/2014/main" id="{278A7AE0-8B2D-4E53-833C-74679A7228E3}"/>
              </a:ext>
            </a:extLst>
          </p:cNvPr>
          <p:cNvSpPr txBox="1">
            <a:spLocks noChangeArrowheads="1"/>
          </p:cNvSpPr>
          <p:nvPr/>
        </p:nvSpPr>
        <p:spPr bwMode="auto">
          <a:xfrm>
            <a:off x="1014039" y="574939"/>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0" name="Text Box 44">
            <a:extLst>
              <a:ext uri="{FF2B5EF4-FFF2-40B4-BE49-F238E27FC236}">
                <a16:creationId xmlns:a16="http://schemas.microsoft.com/office/drawing/2014/main" id="{182A8C79-36F7-4EF3-8FF1-496A45F244DB}"/>
              </a:ext>
            </a:extLst>
          </p:cNvPr>
          <p:cNvSpPr txBox="1">
            <a:spLocks noChangeArrowheads="1"/>
          </p:cNvSpPr>
          <p:nvPr/>
        </p:nvSpPr>
        <p:spPr bwMode="auto">
          <a:xfrm>
            <a:off x="7343048" y="528935"/>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31" name="Line 31">
            <a:extLst>
              <a:ext uri="{FF2B5EF4-FFF2-40B4-BE49-F238E27FC236}">
                <a16:creationId xmlns:a16="http://schemas.microsoft.com/office/drawing/2014/main" id="{FBEDDD40-C726-4A2A-BA5E-5EEAA996F2F0}"/>
              </a:ext>
            </a:extLst>
          </p:cNvPr>
          <p:cNvSpPr>
            <a:spLocks noChangeShapeType="1"/>
          </p:cNvSpPr>
          <p:nvPr/>
        </p:nvSpPr>
        <p:spPr bwMode="auto">
          <a:xfrm>
            <a:off x="7932738" y="990599"/>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 name="Oval 31">
            <a:extLst>
              <a:ext uri="{FF2B5EF4-FFF2-40B4-BE49-F238E27FC236}">
                <a16:creationId xmlns:a16="http://schemas.microsoft.com/office/drawing/2014/main" id="{5E71415C-5088-4F3A-981E-CF7B6B93F77C}"/>
              </a:ext>
            </a:extLst>
          </p:cNvPr>
          <p:cNvSpPr/>
          <p:nvPr/>
        </p:nvSpPr>
        <p:spPr>
          <a:xfrm>
            <a:off x="7283264" y="453004"/>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3" name="AutoShape 8">
            <a:extLst>
              <a:ext uri="{FF2B5EF4-FFF2-40B4-BE49-F238E27FC236}">
                <a16:creationId xmlns:a16="http://schemas.microsoft.com/office/drawing/2014/main" id="{F33423B8-446A-4A40-B6BD-EC73BB6A4D8D}"/>
              </a:ext>
            </a:extLst>
          </p:cNvPr>
          <p:cNvSpPr>
            <a:spLocks noChangeArrowheads="1"/>
          </p:cNvSpPr>
          <p:nvPr/>
        </p:nvSpPr>
        <p:spPr bwMode="auto">
          <a:xfrm>
            <a:off x="1555751" y="161619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Traverse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tree.</a:t>
            </a:r>
          </a:p>
        </p:txBody>
      </p:sp>
    </p:spTree>
    <p:extLst>
      <p:ext uri="{BB962C8B-B14F-4D97-AF65-F5344CB8AC3E}">
        <p14:creationId xmlns:p14="http://schemas.microsoft.com/office/powerpoint/2010/main" val="321604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 calcmode="lin" valueType="num">
                                      <p:cBhvr additive="base">
                                        <p:cTn id="1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0-#ppt_w/2"/>
                                          </p:val>
                                        </p:tav>
                                        <p:tav tm="100000">
                                          <p:val>
                                            <p:strVal val="#ppt_x"/>
                                          </p:val>
                                        </p:tav>
                                      </p:tavLst>
                                    </p:anim>
                                    <p:anim calcmode="lin" valueType="num">
                                      <p:cBhvr additive="base">
                                        <p:cTn id="1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500" fill="hold"/>
                                        <p:tgtEl>
                                          <p:spTgt spid="44"/>
                                        </p:tgtEl>
                                        <p:attrNameLst>
                                          <p:attrName>ppt_x</p:attrName>
                                        </p:attrNameLst>
                                      </p:cBhvr>
                                      <p:tavLst>
                                        <p:tav tm="0">
                                          <p:val>
                                            <p:strVal val="0-#ppt_w/2"/>
                                          </p:val>
                                        </p:tav>
                                        <p:tav tm="100000">
                                          <p:val>
                                            <p:strVal val="#ppt_x"/>
                                          </p:val>
                                        </p:tav>
                                      </p:tavLst>
                                    </p:anim>
                                    <p:anim calcmode="lin" valueType="num">
                                      <p:cBhvr additive="base">
                                        <p:cTn id="24" dur="500" fill="hold"/>
                                        <p:tgtEl>
                                          <p:spTgt spid="44"/>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4">
                                            <p:txEl>
                                              <p:pRg st="0" end="0"/>
                                            </p:txEl>
                                          </p:spTgt>
                                        </p:tgtEl>
                                        <p:attrNameLst>
                                          <p:attrName>style.visibility</p:attrName>
                                        </p:attrNameLst>
                                      </p:cBhvr>
                                      <p:to>
                                        <p:strVal val="visible"/>
                                      </p:to>
                                    </p:set>
                                    <p:anim calcmode="lin" valueType="num">
                                      <p:cBhvr additive="base">
                                        <p:cTn id="2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4">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4">
                                            <p:txEl>
                                              <p:pRg st="1" end="1"/>
                                            </p:txEl>
                                          </p:spTgt>
                                        </p:tgtEl>
                                        <p:attrNameLst>
                                          <p:attrName>style.visibility</p:attrName>
                                        </p:attrNameLst>
                                      </p:cBhvr>
                                      <p:to>
                                        <p:strVal val="visible"/>
                                      </p:to>
                                    </p:set>
                                    <p:anim calcmode="lin" valueType="num">
                                      <p:cBhvr additive="base">
                                        <p:cTn id="31"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4">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4">
                                            <p:txEl>
                                              <p:pRg st="2" end="2"/>
                                            </p:txEl>
                                          </p:spTgt>
                                        </p:tgtEl>
                                        <p:attrNameLst>
                                          <p:attrName>style.visibility</p:attrName>
                                        </p:attrNameLst>
                                      </p:cBhvr>
                                      <p:to>
                                        <p:strVal val="visible"/>
                                      </p:to>
                                    </p:set>
                                    <p:anim calcmode="lin" valueType="num">
                                      <p:cBhvr additive="base">
                                        <p:cTn id="35"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4">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0-#ppt_w/2"/>
                                          </p:val>
                                        </p:tav>
                                        <p:tav tm="100000">
                                          <p:val>
                                            <p:strVal val="#ppt_x"/>
                                          </p:val>
                                        </p:tav>
                                      </p:tavLst>
                                    </p:anim>
                                    <p:anim calcmode="lin" valueType="num">
                                      <p:cBhvr additive="base">
                                        <p:cTn id="40" dur="500" fill="hold"/>
                                        <p:tgtEl>
                                          <p:spTgt spid="37"/>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92"/>
                                        </p:tgtEl>
                                        <p:attrNameLst>
                                          <p:attrName>style.visibility</p:attrName>
                                        </p:attrNameLst>
                                      </p:cBhvr>
                                      <p:to>
                                        <p:strVal val="visible"/>
                                      </p:to>
                                    </p:set>
                                    <p:anim calcmode="lin" valueType="num">
                                      <p:cBhvr additive="base">
                                        <p:cTn id="43" dur="500" fill="hold"/>
                                        <p:tgtEl>
                                          <p:spTgt spid="92"/>
                                        </p:tgtEl>
                                        <p:attrNameLst>
                                          <p:attrName>ppt_x</p:attrName>
                                        </p:attrNameLst>
                                      </p:cBhvr>
                                      <p:tavLst>
                                        <p:tav tm="0">
                                          <p:val>
                                            <p:strVal val="0-#ppt_w/2"/>
                                          </p:val>
                                        </p:tav>
                                        <p:tav tm="100000">
                                          <p:val>
                                            <p:strVal val="#ppt_x"/>
                                          </p:val>
                                        </p:tav>
                                      </p:tavLst>
                                    </p:anim>
                                    <p:anim calcmode="lin" valueType="num">
                                      <p:cBhvr additive="base">
                                        <p:cTn id="44" dur="500" fill="hold"/>
                                        <p:tgtEl>
                                          <p:spTgt spid="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32" grpId="0" animBg="1"/>
      <p:bldP spid="3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Line 31">
            <a:extLst>
              <a:ext uri="{FF2B5EF4-FFF2-40B4-BE49-F238E27FC236}">
                <a16:creationId xmlns:a16="http://schemas.microsoft.com/office/drawing/2014/main" id="{E5926CEA-1265-4E4F-92C1-FD6CD1579A35}"/>
              </a:ext>
            </a:extLst>
          </p:cNvPr>
          <p:cNvSpPr>
            <a:spLocks noChangeShapeType="1"/>
          </p:cNvSpPr>
          <p:nvPr/>
        </p:nvSpPr>
        <p:spPr bwMode="auto">
          <a:xfrm>
            <a:off x="7932738" y="1008511"/>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43">
            <a:extLst>
              <a:ext uri="{FF2B5EF4-FFF2-40B4-BE49-F238E27FC236}">
                <a16:creationId xmlns:a16="http://schemas.microsoft.com/office/drawing/2014/main" id="{795E6EE0-67B4-4D1A-AF2A-65325B4B9014}"/>
              </a:ext>
            </a:extLst>
          </p:cNvPr>
          <p:cNvSpPr txBox="1">
            <a:spLocks noChangeArrowheads="1"/>
          </p:cNvSpPr>
          <p:nvPr/>
        </p:nvSpPr>
        <p:spPr bwMode="auto">
          <a:xfrm>
            <a:off x="304800" y="838201"/>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pic>
        <p:nvPicPr>
          <p:cNvPr id="44" name="Picture 2" descr="http://www.swordofthespirit.net/bulwark/mosesbush.gif">
            <a:extLst>
              <a:ext uri="{FF2B5EF4-FFF2-40B4-BE49-F238E27FC236}">
                <a16:creationId xmlns:a16="http://schemas.microsoft.com/office/drawing/2014/main" id="{BF3880A9-D467-4E79-B191-9F18F4E3CB9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6198" y="1948417"/>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AutoShape 38">
            <a:extLst>
              <a:ext uri="{FF2B5EF4-FFF2-40B4-BE49-F238E27FC236}">
                <a16:creationId xmlns:a16="http://schemas.microsoft.com/office/drawing/2014/main" id="{5CC5E1DE-F5A0-4CAB-BE72-66FB093C9D4C}"/>
              </a:ext>
            </a:extLst>
          </p:cNvPr>
          <p:cNvSpPr>
            <a:spLocks noChangeArrowheads="1"/>
          </p:cNvSpPr>
          <p:nvPr/>
        </p:nvSpPr>
        <p:spPr bwMode="auto">
          <a:xfrm>
            <a:off x="1875034" y="1847504"/>
            <a:ext cx="3655530" cy="882249"/>
          </a:xfrm>
          <a:prstGeom prst="wedgeRoundRectCallout">
            <a:avLst>
              <a:gd name="adj1" fmla="val -73956"/>
              <a:gd name="adj2" fmla="val -2307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can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help you!</a:t>
            </a:r>
          </a:p>
        </p:txBody>
      </p:sp>
      <p:sp>
        <p:nvSpPr>
          <p:cNvPr id="70" name="Rectangle 2">
            <a:extLst>
              <a:ext uri="{FF2B5EF4-FFF2-40B4-BE49-F238E27FC236}">
                <a16:creationId xmlns:a16="http://schemas.microsoft.com/office/drawing/2014/main" id="{B828476C-F1DA-4EC6-AA19-57C913E5255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8" name="AutoShape 46">
            <a:extLst>
              <a:ext uri="{FF2B5EF4-FFF2-40B4-BE49-F238E27FC236}">
                <a16:creationId xmlns:a16="http://schemas.microsoft.com/office/drawing/2014/main" id="{E4F512CC-F07C-4CDE-B835-2729295C617A}"/>
              </a:ext>
            </a:extLst>
          </p:cNvPr>
          <p:cNvSpPr>
            <a:spLocks noChangeArrowheads="1"/>
          </p:cNvSpPr>
          <p:nvPr/>
        </p:nvSpPr>
        <p:spPr bwMode="auto">
          <a:xfrm>
            <a:off x="1524001" y="2792879"/>
            <a:ext cx="3472237" cy="461540"/>
          </a:xfrm>
          <a:prstGeom prst="wedgeRoundRectCallout">
            <a:avLst>
              <a:gd name="adj1" fmla="val -42567"/>
              <a:gd name="adj2" fmla="val -6144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My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to prove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50" name="AutoShape 38">
            <a:extLst>
              <a:ext uri="{FF2B5EF4-FFF2-40B4-BE49-F238E27FC236}">
                <a16:creationId xmlns:a16="http://schemas.microsoft.com/office/drawing/2014/main" id="{A4B34FB8-5F4A-43F6-BD4B-0D96AA07AADC}"/>
              </a:ext>
            </a:extLst>
          </p:cNvPr>
          <p:cNvSpPr>
            <a:spLocks noChangeArrowheads="1"/>
          </p:cNvSpPr>
          <p:nvPr/>
        </p:nvSpPr>
        <p:spPr bwMode="auto">
          <a:xfrm>
            <a:off x="1295400" y="5314568"/>
            <a:ext cx="3429000" cy="1253556"/>
          </a:xfrm>
          <a:prstGeom prst="wedgeRoundRectCallout">
            <a:avLst>
              <a:gd name="adj1" fmla="val -51908"/>
              <a:gd name="adj2" fmla="val -4796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There are two cases.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Case1: I assure you </a:t>
            </a:r>
            <a:r>
              <a:rPr kumimoji="0" lang="el-GR" altLang="en-US" sz="2400" b="0" i="0" u="none" strike="noStrike" kern="1200" cap="none" spc="0" normalizeH="0" baseline="0" noProof="0" dirty="0">
                <a:ln>
                  <a:noFill/>
                </a:ln>
                <a:solidFill>
                  <a:srgbClr val="FFFF00"/>
                </a:solidFill>
                <a:effectLst/>
                <a:uLnTx/>
                <a:uFillTx/>
                <a:latin typeface="Comic Sans MS" pitchFamily="66"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A</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Case2: I assure you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B</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51" name="AutoShape 46">
            <a:extLst>
              <a:ext uri="{FF2B5EF4-FFF2-40B4-BE49-F238E27FC236}">
                <a16:creationId xmlns:a16="http://schemas.microsoft.com/office/drawing/2014/main" id="{8E97D8F6-444F-47B6-9722-844D1F534990}"/>
              </a:ext>
            </a:extLst>
          </p:cNvPr>
          <p:cNvSpPr>
            <a:spLocks noChangeArrowheads="1"/>
          </p:cNvSpPr>
          <p:nvPr/>
        </p:nvSpPr>
        <p:spPr bwMode="auto">
          <a:xfrm>
            <a:off x="4833757" y="5691686"/>
            <a:ext cx="3153795" cy="836096"/>
          </a:xfrm>
          <a:prstGeom prst="wedgeRoundRectCallout">
            <a:avLst>
              <a:gd name="adj1" fmla="val -36846"/>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case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prove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this case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prove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44">
            <a:extLst>
              <a:ext uri="{FF2B5EF4-FFF2-40B4-BE49-F238E27FC236}">
                <a16:creationId xmlns:a16="http://schemas.microsoft.com/office/drawing/2014/main" id="{240CA253-435A-4BD1-8E37-022A8263857A}"/>
              </a:ext>
            </a:extLst>
          </p:cNvPr>
          <p:cNvSpPr txBox="1">
            <a:spLocks noChangeArrowheads="1"/>
          </p:cNvSpPr>
          <p:nvPr/>
        </p:nvSpPr>
        <p:spPr bwMode="auto">
          <a:xfrm>
            <a:off x="1524001" y="838201"/>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40" name="Text Box 3">
            <a:extLst>
              <a:ext uri="{FF2B5EF4-FFF2-40B4-BE49-F238E27FC236}">
                <a16:creationId xmlns:a16="http://schemas.microsoft.com/office/drawing/2014/main" id="{BE285130-DD12-4378-A0E8-641828EC1C44}"/>
              </a:ext>
            </a:extLst>
          </p:cNvPr>
          <p:cNvSpPr txBox="1">
            <a:spLocks noChangeArrowheads="1"/>
          </p:cNvSpPr>
          <p:nvPr/>
        </p:nvSpPr>
        <p:spPr bwMode="auto">
          <a:xfrm>
            <a:off x="7070166" y="1532982"/>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a:ea typeface="+mn-ea"/>
                <a:cs typeface="+mn-cs"/>
                <a:sym typeface="Symbol" pitchFamily="18" charset="2"/>
              </a:rPr>
              <a:t>RHS</a:t>
            </a:r>
            <a:endPar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sym typeface="Symbol" pitchFamily="18" charset="2"/>
            </a:endParaRPr>
          </a:p>
        </p:txBody>
      </p:sp>
      <p:grpSp>
        <p:nvGrpSpPr>
          <p:cNvPr id="41" name="Group 40">
            <a:extLst>
              <a:ext uri="{FF2B5EF4-FFF2-40B4-BE49-F238E27FC236}">
                <a16:creationId xmlns:a16="http://schemas.microsoft.com/office/drawing/2014/main" id="{A564D65A-0470-416E-9EA5-7EAEFF379D7E}"/>
              </a:ext>
            </a:extLst>
          </p:cNvPr>
          <p:cNvGrpSpPr/>
          <p:nvPr/>
        </p:nvGrpSpPr>
        <p:grpSpPr>
          <a:xfrm>
            <a:off x="7283264" y="1924354"/>
            <a:ext cx="1433793" cy="640560"/>
            <a:chOff x="6865658" y="1377507"/>
            <a:chExt cx="1433793" cy="640560"/>
          </a:xfrm>
        </p:grpSpPr>
        <p:sp>
          <p:nvSpPr>
            <p:cNvPr id="45" name="Line 26">
              <a:extLst>
                <a:ext uri="{FF2B5EF4-FFF2-40B4-BE49-F238E27FC236}">
                  <a16:creationId xmlns:a16="http://schemas.microsoft.com/office/drawing/2014/main" id="{78423F26-F63F-44C1-979F-136AD772EBB2}"/>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7" name="Line 28">
              <a:extLst>
                <a:ext uri="{FF2B5EF4-FFF2-40B4-BE49-F238E27FC236}">
                  <a16:creationId xmlns:a16="http://schemas.microsoft.com/office/drawing/2014/main" id="{1B2AB554-7365-4A39-9D22-7822B6399FAF}"/>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48" name="Text Box 44">
            <a:extLst>
              <a:ext uri="{FF2B5EF4-FFF2-40B4-BE49-F238E27FC236}">
                <a16:creationId xmlns:a16="http://schemas.microsoft.com/office/drawing/2014/main" id="{C3852888-AE0E-4B87-956F-6E07041A5D0C}"/>
              </a:ext>
            </a:extLst>
          </p:cNvPr>
          <p:cNvSpPr txBox="1">
            <a:spLocks noChangeArrowheads="1"/>
          </p:cNvSpPr>
          <p:nvPr/>
        </p:nvSpPr>
        <p:spPr bwMode="auto">
          <a:xfrm>
            <a:off x="6580094" y="1242084"/>
            <a:ext cx="19367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49" name="Text Box 44">
            <a:extLst>
              <a:ext uri="{FF2B5EF4-FFF2-40B4-BE49-F238E27FC236}">
                <a16:creationId xmlns:a16="http://schemas.microsoft.com/office/drawing/2014/main" id="{D263EC00-4928-4D56-91B0-D10C35A78C19}"/>
              </a:ext>
            </a:extLst>
          </p:cNvPr>
          <p:cNvSpPr txBox="1">
            <a:spLocks noChangeArrowheads="1"/>
          </p:cNvSpPr>
          <p:nvPr/>
        </p:nvSpPr>
        <p:spPr bwMode="auto">
          <a:xfrm>
            <a:off x="6799729" y="2451847"/>
            <a:ext cx="10525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52" name="Text Box 44">
            <a:extLst>
              <a:ext uri="{FF2B5EF4-FFF2-40B4-BE49-F238E27FC236}">
                <a16:creationId xmlns:a16="http://schemas.microsoft.com/office/drawing/2014/main" id="{1EE54B2B-5B08-474E-A405-54B748A84C06}"/>
              </a:ext>
            </a:extLst>
          </p:cNvPr>
          <p:cNvSpPr txBox="1">
            <a:spLocks noChangeArrowheads="1"/>
          </p:cNvSpPr>
          <p:nvPr/>
        </p:nvSpPr>
        <p:spPr bwMode="auto">
          <a:xfrm>
            <a:off x="8656825" y="2432999"/>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endParaRPr>
          </a:p>
        </p:txBody>
      </p:sp>
      <p:sp>
        <p:nvSpPr>
          <p:cNvPr id="53" name="Oval 52">
            <a:extLst>
              <a:ext uri="{FF2B5EF4-FFF2-40B4-BE49-F238E27FC236}">
                <a16:creationId xmlns:a16="http://schemas.microsoft.com/office/drawing/2014/main" id="{F5A1E246-8C77-4EF2-BB0D-3DAED0A5345C}"/>
              </a:ext>
            </a:extLst>
          </p:cNvPr>
          <p:cNvSpPr/>
          <p:nvPr/>
        </p:nvSpPr>
        <p:spPr>
          <a:xfrm>
            <a:off x="6783420" y="2433650"/>
            <a:ext cx="1141380" cy="551597"/>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4" name="Oval 53">
            <a:extLst>
              <a:ext uri="{FF2B5EF4-FFF2-40B4-BE49-F238E27FC236}">
                <a16:creationId xmlns:a16="http://schemas.microsoft.com/office/drawing/2014/main" id="{C23AE4A0-B8E3-4356-9EDC-0DC5633BCCC4}"/>
              </a:ext>
            </a:extLst>
          </p:cNvPr>
          <p:cNvSpPr/>
          <p:nvPr/>
        </p:nvSpPr>
        <p:spPr>
          <a:xfrm>
            <a:off x="8561294" y="2400871"/>
            <a:ext cx="585049" cy="50817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5" name="Oval 54">
            <a:extLst>
              <a:ext uri="{FF2B5EF4-FFF2-40B4-BE49-F238E27FC236}">
                <a16:creationId xmlns:a16="http://schemas.microsoft.com/office/drawing/2014/main" id="{8072D588-AE4D-419F-A8D5-BC9CC60621D6}"/>
              </a:ext>
            </a:extLst>
          </p:cNvPr>
          <p:cNvSpPr/>
          <p:nvPr/>
        </p:nvSpPr>
        <p:spPr>
          <a:xfrm>
            <a:off x="6729692" y="2424953"/>
            <a:ext cx="1148510" cy="54355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2" name="AutoShape 38">
            <a:extLst>
              <a:ext uri="{FF2B5EF4-FFF2-40B4-BE49-F238E27FC236}">
                <a16:creationId xmlns:a16="http://schemas.microsoft.com/office/drawing/2014/main" id="{E246F233-63F8-4A2A-99AB-AB306F25382E}"/>
              </a:ext>
            </a:extLst>
          </p:cNvPr>
          <p:cNvSpPr>
            <a:spLocks noChangeArrowheads="1"/>
          </p:cNvSpPr>
          <p:nvPr/>
        </p:nvSpPr>
        <p:spPr bwMode="auto">
          <a:xfrm>
            <a:off x="1371600" y="3326143"/>
            <a:ext cx="4419600" cy="448000"/>
          </a:xfrm>
          <a:prstGeom prst="wedgeRoundRectCallout">
            <a:avLst>
              <a:gd name="adj1" fmla="val -51752"/>
              <a:gd name="adj2" fmla="val -4796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a:ea typeface="+mn-ea"/>
                <a:cs typeface="+mn-cs"/>
              </a:rPr>
              <a:t>Knowing </a:t>
            </a:r>
            <a:r>
              <a:rPr kumimoji="0" lang="en-US" sz="2400" b="0" i="0" u="none" strike="noStrike" kern="1200" cap="none" spc="0" normalizeH="0" baseline="0" noProof="0">
                <a:ln>
                  <a:noFill/>
                </a:ln>
                <a:solidFill>
                  <a:srgbClr val="FFFF00"/>
                </a:solidFill>
                <a:effectLst/>
                <a:uLnTx/>
                <a:uFillTx/>
                <a:latin typeface="Times New Roman"/>
                <a:ea typeface="+mn-ea"/>
                <a:cs typeface="+mn-cs"/>
              </a:rPr>
              <a:t>A</a:t>
            </a:r>
            <a:r>
              <a:rPr kumimoji="0" lang="el-GR" altLang="en-US" sz="2400" b="0" i="0" u="none" strike="noStrike" kern="1200" cap="none" spc="0" normalizeH="0" baseline="0" noProof="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B</a:t>
            </a:r>
            <a:r>
              <a:rPr kumimoji="0" 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how can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 help?</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3" name="AutoShape 35">
            <a:extLst>
              <a:ext uri="{FF2B5EF4-FFF2-40B4-BE49-F238E27FC236}">
                <a16:creationId xmlns:a16="http://schemas.microsoft.com/office/drawing/2014/main" id="{F7419DF7-0C67-48B4-80D6-9906B5FCE02F}"/>
              </a:ext>
            </a:extLst>
          </p:cNvPr>
          <p:cNvSpPr>
            <a:spLocks noChangeArrowheads="1"/>
          </p:cNvSpPr>
          <p:nvPr/>
        </p:nvSpPr>
        <p:spPr bwMode="auto">
          <a:xfrm>
            <a:off x="1448237" y="4764390"/>
            <a:ext cx="7431999" cy="507789"/>
          </a:xfrm>
          <a:prstGeom prst="wedgeRoundRectCallout">
            <a:avLst>
              <a:gd name="adj1" fmla="val -55030"/>
              <a:gd name="adj2" fmla="val 54360"/>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But it is possible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for </a:t>
            </a:r>
            <a:r>
              <a:rPr kumimoji="0" lang="en-US" sz="2400" b="0" i="0" u="none" strike="noStrike" kern="1200" cap="none" spc="0" normalizeH="0" baseline="0" noProof="0">
                <a:ln>
                  <a:noFill/>
                </a:ln>
                <a:solidFill>
                  <a:srgbClr val="FFFF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B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to be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true and for </a:t>
            </a:r>
            <a:r>
              <a:rPr kumimoji="0" lang="en-US" altLang="en-US" sz="2400" b="0" i="0" u="none" strike="noStrike" kern="1200" cap="none" spc="0" normalizeH="0" baseline="0" noProof="0">
                <a:ln>
                  <a:noFill/>
                </a:ln>
                <a:solidFill>
                  <a:srgbClr val="FF0000"/>
                </a:solidFill>
                <a:effectLst/>
                <a:uLnTx/>
                <a:uFillTx/>
                <a:latin typeface="Times New Roman"/>
                <a:ea typeface="+mn-ea"/>
                <a:cs typeface="+mn-cs"/>
              </a:rPr>
              <a:t>A</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to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rPr>
              <a:t>be false</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grpSp>
        <p:nvGrpSpPr>
          <p:cNvPr id="74" name="Group 29">
            <a:extLst>
              <a:ext uri="{FF2B5EF4-FFF2-40B4-BE49-F238E27FC236}">
                <a16:creationId xmlns:a16="http://schemas.microsoft.com/office/drawing/2014/main" id="{F5644738-72A4-45C8-8E39-EB24488588EF}"/>
              </a:ext>
            </a:extLst>
          </p:cNvPr>
          <p:cNvGrpSpPr>
            <a:grpSpLocks/>
          </p:cNvGrpSpPr>
          <p:nvPr/>
        </p:nvGrpSpPr>
        <p:grpSpPr bwMode="auto">
          <a:xfrm>
            <a:off x="127288" y="5008410"/>
            <a:ext cx="1223454" cy="1239990"/>
            <a:chOff x="2065" y="1551"/>
            <a:chExt cx="1628" cy="1988"/>
          </a:xfrm>
        </p:grpSpPr>
        <p:sp>
          <p:nvSpPr>
            <p:cNvPr id="75" name="Freeform 30">
              <a:extLst>
                <a:ext uri="{FF2B5EF4-FFF2-40B4-BE49-F238E27FC236}">
                  <a16:creationId xmlns:a16="http://schemas.microsoft.com/office/drawing/2014/main" id="{B785CB78-4328-435E-A494-9A19E6717E8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6" name="Freeform 31">
              <a:extLst>
                <a:ext uri="{FF2B5EF4-FFF2-40B4-BE49-F238E27FC236}">
                  <a16:creationId xmlns:a16="http://schemas.microsoft.com/office/drawing/2014/main" id="{9FF0AE18-780D-4C46-BFF5-AB510075474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7" name="Freeform 32">
              <a:extLst>
                <a:ext uri="{FF2B5EF4-FFF2-40B4-BE49-F238E27FC236}">
                  <a16:creationId xmlns:a16="http://schemas.microsoft.com/office/drawing/2014/main" id="{26D8D910-227A-4F72-A7AE-671F66F4DD3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8" name="Freeform 33">
              <a:extLst>
                <a:ext uri="{FF2B5EF4-FFF2-40B4-BE49-F238E27FC236}">
                  <a16:creationId xmlns:a16="http://schemas.microsoft.com/office/drawing/2014/main" id="{6CF93A65-0017-4C2E-B144-352C99CE284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9" name="Freeform 34">
              <a:extLst>
                <a:ext uri="{FF2B5EF4-FFF2-40B4-BE49-F238E27FC236}">
                  <a16:creationId xmlns:a16="http://schemas.microsoft.com/office/drawing/2014/main" id="{4E2E4346-3B71-4909-BA0D-7388FBD90EB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0" name="Freeform 35">
              <a:extLst>
                <a:ext uri="{FF2B5EF4-FFF2-40B4-BE49-F238E27FC236}">
                  <a16:creationId xmlns:a16="http://schemas.microsoft.com/office/drawing/2014/main" id="{76BE7CB1-A723-42DD-AB5C-AD21409D6B2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1" name="Freeform 36">
              <a:extLst>
                <a:ext uri="{FF2B5EF4-FFF2-40B4-BE49-F238E27FC236}">
                  <a16:creationId xmlns:a16="http://schemas.microsoft.com/office/drawing/2014/main" id="{C661213C-558A-427B-8707-8F98F1AFD7D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2" name="Freeform 37">
              <a:extLst>
                <a:ext uri="{FF2B5EF4-FFF2-40B4-BE49-F238E27FC236}">
                  <a16:creationId xmlns:a16="http://schemas.microsoft.com/office/drawing/2014/main" id="{D01B50FB-1FDE-4135-8793-36490825EBD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3" name="Freeform 38">
              <a:extLst>
                <a:ext uri="{FF2B5EF4-FFF2-40B4-BE49-F238E27FC236}">
                  <a16:creationId xmlns:a16="http://schemas.microsoft.com/office/drawing/2014/main" id="{281E6CC5-BB8D-4CBB-9139-361C6B6BAD6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4" name="Freeform 39">
              <a:extLst>
                <a:ext uri="{FF2B5EF4-FFF2-40B4-BE49-F238E27FC236}">
                  <a16:creationId xmlns:a16="http://schemas.microsoft.com/office/drawing/2014/main" id="{1AB11724-6306-47EE-98D5-1E0853D7A83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5" name="Freeform 40">
              <a:extLst>
                <a:ext uri="{FF2B5EF4-FFF2-40B4-BE49-F238E27FC236}">
                  <a16:creationId xmlns:a16="http://schemas.microsoft.com/office/drawing/2014/main" id="{1336692F-FC20-49CE-B882-0202EFB3446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6" name="Freeform 41">
              <a:extLst>
                <a:ext uri="{FF2B5EF4-FFF2-40B4-BE49-F238E27FC236}">
                  <a16:creationId xmlns:a16="http://schemas.microsoft.com/office/drawing/2014/main" id="{126970E4-2331-4A01-8A14-66D8AABB69D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7" name="Freeform 42">
              <a:extLst>
                <a:ext uri="{FF2B5EF4-FFF2-40B4-BE49-F238E27FC236}">
                  <a16:creationId xmlns:a16="http://schemas.microsoft.com/office/drawing/2014/main" id="{6B25FD51-044E-4E80-8C6D-8C8CC6E2CE7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8" name="Freeform 43">
              <a:extLst>
                <a:ext uri="{FF2B5EF4-FFF2-40B4-BE49-F238E27FC236}">
                  <a16:creationId xmlns:a16="http://schemas.microsoft.com/office/drawing/2014/main" id="{AA0514F5-1D66-4B57-9B75-18659AAB227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89" name="Freeform 44">
              <a:extLst>
                <a:ext uri="{FF2B5EF4-FFF2-40B4-BE49-F238E27FC236}">
                  <a16:creationId xmlns:a16="http://schemas.microsoft.com/office/drawing/2014/main" id="{4132352D-ABC1-4B72-BED9-2D6CC5D1D47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90" name="Freeform 45">
              <a:extLst>
                <a:ext uri="{FF2B5EF4-FFF2-40B4-BE49-F238E27FC236}">
                  <a16:creationId xmlns:a16="http://schemas.microsoft.com/office/drawing/2014/main" id="{4A296470-A485-40D9-BBB8-A9D3848B172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91" name="Freeform 46">
              <a:extLst>
                <a:ext uri="{FF2B5EF4-FFF2-40B4-BE49-F238E27FC236}">
                  <a16:creationId xmlns:a16="http://schemas.microsoft.com/office/drawing/2014/main" id="{EA0B612D-D804-4861-8C70-B56D04002CF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92" name="AutoShape 46">
            <a:extLst>
              <a:ext uri="{FF2B5EF4-FFF2-40B4-BE49-F238E27FC236}">
                <a16:creationId xmlns:a16="http://schemas.microsoft.com/office/drawing/2014/main" id="{8C8FBED0-0878-43D9-8C57-DDCEDA6734C2}"/>
              </a:ext>
            </a:extLst>
          </p:cNvPr>
          <p:cNvSpPr>
            <a:spLocks noChangeArrowheads="1"/>
          </p:cNvSpPr>
          <p:nvPr/>
        </p:nvSpPr>
        <p:spPr bwMode="auto">
          <a:xfrm>
            <a:off x="1346259" y="3850471"/>
            <a:ext cx="5383433" cy="887980"/>
          </a:xfrm>
          <a:prstGeom prst="wedgeRoundRectCallout">
            <a:avLst>
              <a:gd name="adj1" fmla="val -36873"/>
              <a:gd name="adj2" fmla="val -5992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suppose someone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could assure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of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you assure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us of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93" name="Text Box 44">
            <a:extLst>
              <a:ext uri="{FF2B5EF4-FFF2-40B4-BE49-F238E27FC236}">
                <a16:creationId xmlns:a16="http://schemas.microsoft.com/office/drawing/2014/main" id="{CF7CB89D-20F2-446A-BF47-0878D659897D}"/>
              </a:ext>
            </a:extLst>
          </p:cNvPr>
          <p:cNvSpPr txBox="1">
            <a:spLocks noChangeArrowheads="1"/>
          </p:cNvSpPr>
          <p:nvPr/>
        </p:nvSpPr>
        <p:spPr bwMode="auto">
          <a:xfrm>
            <a:off x="6754438" y="2756647"/>
            <a:ext cx="11086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94" name="Oval 93">
            <a:extLst>
              <a:ext uri="{FF2B5EF4-FFF2-40B4-BE49-F238E27FC236}">
                <a16:creationId xmlns:a16="http://schemas.microsoft.com/office/drawing/2014/main" id="{0458A7DD-5974-42AE-997E-277E5AECA812}"/>
              </a:ext>
            </a:extLst>
          </p:cNvPr>
          <p:cNvSpPr/>
          <p:nvPr/>
        </p:nvSpPr>
        <p:spPr>
          <a:xfrm>
            <a:off x="6745941" y="2733044"/>
            <a:ext cx="1148510" cy="54355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95" name="Group 26">
            <a:extLst>
              <a:ext uri="{FF2B5EF4-FFF2-40B4-BE49-F238E27FC236}">
                <a16:creationId xmlns:a16="http://schemas.microsoft.com/office/drawing/2014/main" id="{DD182B09-006C-47B4-88F2-37122303439B}"/>
              </a:ext>
            </a:extLst>
          </p:cNvPr>
          <p:cNvGrpSpPr>
            <a:grpSpLocks/>
          </p:cNvGrpSpPr>
          <p:nvPr/>
        </p:nvGrpSpPr>
        <p:grpSpPr bwMode="auto">
          <a:xfrm flipH="1">
            <a:off x="348801" y="1219200"/>
            <a:ext cx="519029" cy="1271938"/>
            <a:chOff x="2308" y="1513"/>
            <a:chExt cx="1162" cy="2570"/>
          </a:xfrm>
        </p:grpSpPr>
        <p:grpSp>
          <p:nvGrpSpPr>
            <p:cNvPr id="96" name="Group 27">
              <a:extLst>
                <a:ext uri="{FF2B5EF4-FFF2-40B4-BE49-F238E27FC236}">
                  <a16:creationId xmlns:a16="http://schemas.microsoft.com/office/drawing/2014/main" id="{9DB95C98-19EF-4306-9103-56FB6DA234F4}"/>
                </a:ext>
              </a:extLst>
            </p:cNvPr>
            <p:cNvGrpSpPr>
              <a:grpSpLocks/>
            </p:cNvGrpSpPr>
            <p:nvPr/>
          </p:nvGrpSpPr>
          <p:grpSpPr bwMode="auto">
            <a:xfrm>
              <a:off x="2308" y="1740"/>
              <a:ext cx="957" cy="2343"/>
              <a:chOff x="2308" y="1740"/>
              <a:chExt cx="957" cy="2343"/>
            </a:xfrm>
          </p:grpSpPr>
          <p:sp>
            <p:nvSpPr>
              <p:cNvPr id="104" name="Freeform 28">
                <a:extLst>
                  <a:ext uri="{FF2B5EF4-FFF2-40B4-BE49-F238E27FC236}">
                    <a16:creationId xmlns:a16="http://schemas.microsoft.com/office/drawing/2014/main" id="{7438927B-072A-4E8B-918F-E0CA8E0FA95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29">
                <a:extLst>
                  <a:ext uri="{FF2B5EF4-FFF2-40B4-BE49-F238E27FC236}">
                    <a16:creationId xmlns:a16="http://schemas.microsoft.com/office/drawing/2014/main" id="{44E78689-1D8C-4AF0-B445-394C1286ACE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30">
                <a:extLst>
                  <a:ext uri="{FF2B5EF4-FFF2-40B4-BE49-F238E27FC236}">
                    <a16:creationId xmlns:a16="http://schemas.microsoft.com/office/drawing/2014/main" id="{35C7EABF-B3EE-4032-9D08-B09C23CA2D2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1">
                <a:extLst>
                  <a:ext uri="{FF2B5EF4-FFF2-40B4-BE49-F238E27FC236}">
                    <a16:creationId xmlns:a16="http://schemas.microsoft.com/office/drawing/2014/main" id="{48A03C20-AED9-4B1C-AFAE-5BD5269195BB}"/>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2">
                <a:extLst>
                  <a:ext uri="{FF2B5EF4-FFF2-40B4-BE49-F238E27FC236}">
                    <a16:creationId xmlns:a16="http://schemas.microsoft.com/office/drawing/2014/main" id="{2C5289BC-0C8C-4CEF-A0A8-AF659D23E5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3">
                <a:extLst>
                  <a:ext uri="{FF2B5EF4-FFF2-40B4-BE49-F238E27FC236}">
                    <a16:creationId xmlns:a16="http://schemas.microsoft.com/office/drawing/2014/main" id="{4D77A55F-FE67-4307-B29B-448450E525A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7" name="Freeform 34">
              <a:extLst>
                <a:ext uri="{FF2B5EF4-FFF2-40B4-BE49-F238E27FC236}">
                  <a16:creationId xmlns:a16="http://schemas.microsoft.com/office/drawing/2014/main" id="{5ADDA2CA-776E-4729-95C8-142D58A9B67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5">
              <a:extLst>
                <a:ext uri="{FF2B5EF4-FFF2-40B4-BE49-F238E27FC236}">
                  <a16:creationId xmlns:a16="http://schemas.microsoft.com/office/drawing/2014/main" id="{2FB1F9FD-6D50-446D-9F13-2F1A12EDC95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Oval 36">
              <a:extLst>
                <a:ext uri="{FF2B5EF4-FFF2-40B4-BE49-F238E27FC236}">
                  <a16:creationId xmlns:a16="http://schemas.microsoft.com/office/drawing/2014/main" id="{02E6D4E1-05C8-4E26-B5C2-CD038FF12C9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Oval 37">
              <a:extLst>
                <a:ext uri="{FF2B5EF4-FFF2-40B4-BE49-F238E27FC236}">
                  <a16:creationId xmlns:a16="http://schemas.microsoft.com/office/drawing/2014/main" id="{B20E0859-14B4-43A9-ABDF-393E323C600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Oval 38">
              <a:extLst>
                <a:ext uri="{FF2B5EF4-FFF2-40B4-BE49-F238E27FC236}">
                  <a16:creationId xmlns:a16="http://schemas.microsoft.com/office/drawing/2014/main" id="{A9773554-0F5C-4A73-B224-F962ADD7559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Oval 39">
              <a:extLst>
                <a:ext uri="{FF2B5EF4-FFF2-40B4-BE49-F238E27FC236}">
                  <a16:creationId xmlns:a16="http://schemas.microsoft.com/office/drawing/2014/main" id="{6EAADDF2-9A69-4D0B-8E87-2BEC061FF4AB}"/>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Oval 40">
              <a:extLst>
                <a:ext uri="{FF2B5EF4-FFF2-40B4-BE49-F238E27FC236}">
                  <a16:creationId xmlns:a16="http://schemas.microsoft.com/office/drawing/2014/main" id="{42D05C5B-0785-4D72-862E-7363131F8BF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0" name="AutoShape 46">
            <a:extLst>
              <a:ext uri="{FF2B5EF4-FFF2-40B4-BE49-F238E27FC236}">
                <a16:creationId xmlns:a16="http://schemas.microsoft.com/office/drawing/2014/main" id="{18FEE1FB-8FFE-4A15-B850-03DB1BB486B8}"/>
              </a:ext>
            </a:extLst>
          </p:cNvPr>
          <p:cNvSpPr>
            <a:spLocks noChangeArrowheads="1"/>
          </p:cNvSpPr>
          <p:nvPr/>
        </p:nvSpPr>
        <p:spPr bwMode="auto">
          <a:xfrm>
            <a:off x="1140445" y="1260503"/>
            <a:ext cx="3710082" cy="461540"/>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a:t>
            </a: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prove </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11" name="Oval 110">
            <a:extLst>
              <a:ext uri="{FF2B5EF4-FFF2-40B4-BE49-F238E27FC236}">
                <a16:creationId xmlns:a16="http://schemas.microsoft.com/office/drawing/2014/main" id="{E38E5AD7-A239-4D3F-83A4-3D76C9686507}"/>
              </a:ext>
            </a:extLst>
          </p:cNvPr>
          <p:cNvSpPr/>
          <p:nvPr/>
        </p:nvSpPr>
        <p:spPr>
          <a:xfrm>
            <a:off x="6557682" y="1222491"/>
            <a:ext cx="2146300" cy="54355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13" name="AutoShape 46">
            <a:extLst>
              <a:ext uri="{FF2B5EF4-FFF2-40B4-BE49-F238E27FC236}">
                <a16:creationId xmlns:a16="http://schemas.microsoft.com/office/drawing/2014/main" id="{421C57E7-1BB5-4C2B-ADDA-CD0D2427BA55}"/>
              </a:ext>
            </a:extLst>
          </p:cNvPr>
          <p:cNvSpPr>
            <a:spLocks noChangeArrowheads="1"/>
          </p:cNvSpPr>
          <p:nvPr/>
        </p:nvSpPr>
        <p:spPr bwMode="auto">
          <a:xfrm>
            <a:off x="6319464" y="6431483"/>
            <a:ext cx="2865625" cy="461540"/>
          </a:xfrm>
          <a:prstGeom prst="wedgeRoundRectCallout">
            <a:avLst>
              <a:gd name="adj1" fmla="val -32919"/>
              <a:gd name="adj2" fmla="val -796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Proving </a:t>
            </a:r>
            <a:r>
              <a:rPr kumimoji="0" lang="en-US" sz="2400" b="0" i="0" u="none" strike="noStrike" kern="1200" cap="none" spc="0" normalizeH="0" baseline="0" noProof="0">
                <a:ln>
                  <a:noFill/>
                </a:ln>
                <a:solidFill>
                  <a:srgbClr val="FFC000"/>
                </a:solidFill>
                <a:effectLst/>
                <a:uLnTx/>
                <a:uFillTx/>
                <a:latin typeface="Times New Roman" pitchFamily="18" charset="0"/>
                <a:ea typeface="+mn-ea"/>
                <a:cs typeface="+mn-cs"/>
              </a:rPr>
              <a:t>(A</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14" name="Oval 113">
            <a:extLst>
              <a:ext uri="{FF2B5EF4-FFF2-40B4-BE49-F238E27FC236}">
                <a16:creationId xmlns:a16="http://schemas.microsoft.com/office/drawing/2014/main" id="{38B3CAB9-F7E4-42E8-AE4C-71434E31EE31}"/>
              </a:ext>
            </a:extLst>
          </p:cNvPr>
          <p:cNvSpPr/>
          <p:nvPr/>
        </p:nvSpPr>
        <p:spPr>
          <a:xfrm>
            <a:off x="6602506" y="1210235"/>
            <a:ext cx="2146300" cy="54355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15" name="Oval 114">
            <a:extLst>
              <a:ext uri="{FF2B5EF4-FFF2-40B4-BE49-F238E27FC236}">
                <a16:creationId xmlns:a16="http://schemas.microsoft.com/office/drawing/2014/main" id="{CF09CE1D-AC45-4E3A-8E18-2F22A8512F09}"/>
              </a:ext>
            </a:extLst>
          </p:cNvPr>
          <p:cNvSpPr/>
          <p:nvPr/>
        </p:nvSpPr>
        <p:spPr>
          <a:xfrm>
            <a:off x="8561294" y="2402541"/>
            <a:ext cx="585049" cy="50817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3" name="Text Box 44">
            <a:extLst>
              <a:ext uri="{FF2B5EF4-FFF2-40B4-BE49-F238E27FC236}">
                <a16:creationId xmlns:a16="http://schemas.microsoft.com/office/drawing/2014/main" id="{2D813C09-5740-473D-B096-A558AE9AE731}"/>
              </a:ext>
            </a:extLst>
          </p:cNvPr>
          <p:cNvSpPr txBox="1">
            <a:spLocks noChangeArrowheads="1"/>
          </p:cNvSpPr>
          <p:nvPr/>
        </p:nvSpPr>
        <p:spPr bwMode="auto">
          <a:xfrm>
            <a:off x="7343048" y="546847"/>
            <a:ext cx="11240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65" name="Oval 64">
            <a:extLst>
              <a:ext uri="{FF2B5EF4-FFF2-40B4-BE49-F238E27FC236}">
                <a16:creationId xmlns:a16="http://schemas.microsoft.com/office/drawing/2014/main" id="{AF73279B-4C36-4C39-A6EF-9883A16AF168}"/>
              </a:ext>
            </a:extLst>
          </p:cNvPr>
          <p:cNvSpPr/>
          <p:nvPr/>
        </p:nvSpPr>
        <p:spPr>
          <a:xfrm>
            <a:off x="7283264" y="453004"/>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6" name="AutoShape 46">
            <a:extLst>
              <a:ext uri="{FF2B5EF4-FFF2-40B4-BE49-F238E27FC236}">
                <a16:creationId xmlns:a16="http://schemas.microsoft.com/office/drawing/2014/main" id="{07600FAD-CC1C-4D6E-9EF7-7592C0F2BBDC}"/>
              </a:ext>
            </a:extLst>
          </p:cNvPr>
          <p:cNvSpPr>
            <a:spLocks noChangeArrowheads="1"/>
          </p:cNvSpPr>
          <p:nvPr/>
        </p:nvSpPr>
        <p:spPr bwMode="auto">
          <a:xfrm>
            <a:off x="7997409" y="5524798"/>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7" name="Oval 66">
            <a:extLst>
              <a:ext uri="{FF2B5EF4-FFF2-40B4-BE49-F238E27FC236}">
                <a16:creationId xmlns:a16="http://schemas.microsoft.com/office/drawing/2014/main" id="{632A3021-6777-4F15-806F-ACA7D32310B0}"/>
              </a:ext>
            </a:extLst>
          </p:cNvPr>
          <p:cNvSpPr/>
          <p:nvPr/>
        </p:nvSpPr>
        <p:spPr>
          <a:xfrm>
            <a:off x="7286172" y="442686"/>
            <a:ext cx="152400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601231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fill="hold"/>
                                        <p:tgtEl>
                                          <p:spTgt spid="95"/>
                                        </p:tgtEl>
                                        <p:attrNameLst>
                                          <p:attrName>ppt_x</p:attrName>
                                        </p:attrNameLst>
                                      </p:cBhvr>
                                      <p:tavLst>
                                        <p:tav tm="0">
                                          <p:val>
                                            <p:strVal val="0-#ppt_w/2"/>
                                          </p:val>
                                        </p:tav>
                                        <p:tav tm="100000">
                                          <p:val>
                                            <p:strVal val="#ppt_x"/>
                                          </p:val>
                                        </p:tav>
                                      </p:tavLst>
                                    </p:anim>
                                    <p:anim calcmode="lin" valueType="num">
                                      <p:cBhvr additive="base">
                                        <p:cTn id="8" dur="500" fill="hold"/>
                                        <p:tgtEl>
                                          <p:spTgt spid="9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0-#ppt_w/2"/>
                                          </p:val>
                                        </p:tav>
                                        <p:tav tm="100000">
                                          <p:val>
                                            <p:strVal val="#ppt_x"/>
                                          </p:val>
                                        </p:tav>
                                      </p:tavLst>
                                    </p:anim>
                                    <p:anim calcmode="lin" valueType="num">
                                      <p:cBhvr additive="base">
                                        <p:cTn id="12" dur="500" fill="hold"/>
                                        <p:tgtEl>
                                          <p:spTgt spid="11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10">
                                            <p:txEl>
                                              <p:pRg st="0" end="0"/>
                                            </p:txEl>
                                          </p:spTgt>
                                        </p:tgtEl>
                                        <p:attrNameLst>
                                          <p:attrName>style.visibility</p:attrName>
                                        </p:attrNameLst>
                                      </p:cBhvr>
                                      <p:to>
                                        <p:strVal val="visible"/>
                                      </p:to>
                                    </p:set>
                                    <p:anim calcmode="lin" valueType="num">
                                      <p:cBhvr additive="base">
                                        <p:cTn id="15"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10">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11"/>
                                        </p:tgtEl>
                                        <p:attrNameLst>
                                          <p:attrName>style.visibility</p:attrName>
                                        </p:attrNameLst>
                                      </p:cBhvr>
                                      <p:to>
                                        <p:strVal val="visible"/>
                                      </p:to>
                                    </p:set>
                                    <p:anim calcmode="lin" valueType="num">
                                      <p:cBhvr additive="base">
                                        <p:cTn id="19" dur="500" fill="hold"/>
                                        <p:tgtEl>
                                          <p:spTgt spid="111"/>
                                        </p:tgtEl>
                                        <p:attrNameLst>
                                          <p:attrName>ppt_x</p:attrName>
                                        </p:attrNameLst>
                                      </p:cBhvr>
                                      <p:tavLst>
                                        <p:tav tm="0">
                                          <p:val>
                                            <p:strVal val="0-#ppt_w/2"/>
                                          </p:val>
                                        </p:tav>
                                        <p:tav tm="100000">
                                          <p:val>
                                            <p:strVal val="#ppt_x"/>
                                          </p:val>
                                        </p:tav>
                                      </p:tavLst>
                                    </p:anim>
                                    <p:anim calcmode="lin" valueType="num">
                                      <p:cBhvr additive="base">
                                        <p:cTn id="20" dur="500" fill="hold"/>
                                        <p:tgtEl>
                                          <p:spTgt spid="111"/>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6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0-#ppt_w/2"/>
                                          </p:val>
                                        </p:tav>
                                        <p:tav tm="100000">
                                          <p:val>
                                            <p:strVal val="#ppt_x"/>
                                          </p:val>
                                        </p:tav>
                                      </p:tavLst>
                                    </p:anim>
                                    <p:anim calcmode="lin" valueType="num">
                                      <p:cBhvr additive="base">
                                        <p:cTn id="28" dur="500" fill="hold"/>
                                        <p:tgtEl>
                                          <p:spTgt spid="44"/>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0-#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6">
                                            <p:txEl>
                                              <p:pRg st="0" end="0"/>
                                            </p:txEl>
                                          </p:spTgt>
                                        </p:tgtEl>
                                        <p:attrNameLst>
                                          <p:attrName>style.visibility</p:attrName>
                                        </p:attrNameLst>
                                      </p:cBhvr>
                                      <p:to>
                                        <p:strVal val="visible"/>
                                      </p:to>
                                    </p:set>
                                    <p:anim calcmode="lin" valueType="num">
                                      <p:cBhvr additive="base">
                                        <p:cTn id="35"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6">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53"/>
                                        </p:tgtEl>
                                        <p:attrNameLst>
                                          <p:attrName>style.visibility</p:attrName>
                                        </p:attrNameLst>
                                      </p:cBhvr>
                                      <p:to>
                                        <p:strVal val="visible"/>
                                      </p:to>
                                    </p:set>
                                    <p:anim calcmode="lin" valueType="num">
                                      <p:cBhvr additive="base">
                                        <p:cTn id="39" dur="500" fill="hold"/>
                                        <p:tgtEl>
                                          <p:spTgt spid="53"/>
                                        </p:tgtEl>
                                        <p:attrNameLst>
                                          <p:attrName>ppt_x</p:attrName>
                                        </p:attrNameLst>
                                      </p:cBhvr>
                                      <p:tavLst>
                                        <p:tav tm="0">
                                          <p:val>
                                            <p:strVal val="0-#ppt_w/2"/>
                                          </p:val>
                                        </p:tav>
                                        <p:tav tm="100000">
                                          <p:val>
                                            <p:strVal val="#ppt_x"/>
                                          </p:val>
                                        </p:tav>
                                      </p:tavLst>
                                    </p:anim>
                                    <p:anim calcmode="lin" valueType="num">
                                      <p:cBhvr additive="base">
                                        <p:cTn id="40" dur="500" fill="hold"/>
                                        <p:tgtEl>
                                          <p:spTgt spid="53"/>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111"/>
                                        </p:tgtEl>
                                        <p:attrNameLst>
                                          <p:attrName>style.visibility</p:attrName>
                                        </p:attrNameLst>
                                      </p:cBhvr>
                                      <p:to>
                                        <p:strVal val="hidden"/>
                                      </p:to>
                                    </p:set>
                                  </p:childTnLst>
                                </p:cTn>
                              </p:par>
                              <p:par>
                                <p:cTn id="43" presetID="2" presetClass="entr" presetSubtype="8" fill="hold" nodeType="withEffect">
                                  <p:stCondLst>
                                    <p:cond delay="0"/>
                                  </p:stCondLst>
                                  <p:childTnLst>
                                    <p:set>
                                      <p:cBhvr>
                                        <p:cTn id="44" dur="1" fill="hold">
                                          <p:stCondLst>
                                            <p:cond delay="0"/>
                                          </p:stCondLst>
                                        </p:cTn>
                                        <p:tgtEl>
                                          <p:spTgt spid="46">
                                            <p:txEl>
                                              <p:pRg st="1" end="1"/>
                                            </p:txEl>
                                          </p:spTgt>
                                        </p:tgtEl>
                                        <p:attrNameLst>
                                          <p:attrName>style.visibility</p:attrName>
                                        </p:attrNameLst>
                                      </p:cBhvr>
                                      <p:to>
                                        <p:strVal val="visible"/>
                                      </p:to>
                                    </p:set>
                                    <p:anim calcmode="lin" valueType="num">
                                      <p:cBhvr additive="base">
                                        <p:cTn id="45"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38"/>
                                        </p:tgtEl>
                                        <p:attrNameLst>
                                          <p:attrName>style.visibility</p:attrName>
                                        </p:attrNameLst>
                                      </p:cBhvr>
                                      <p:to>
                                        <p:strVal val="visible"/>
                                      </p:to>
                                    </p:set>
                                    <p:anim calcmode="lin" valueType="num">
                                      <p:cBhvr additive="base">
                                        <p:cTn id="51" dur="500" fill="hold"/>
                                        <p:tgtEl>
                                          <p:spTgt spid="38"/>
                                        </p:tgtEl>
                                        <p:attrNameLst>
                                          <p:attrName>ppt_x</p:attrName>
                                        </p:attrNameLst>
                                      </p:cBhvr>
                                      <p:tavLst>
                                        <p:tav tm="0">
                                          <p:val>
                                            <p:strVal val="0-#ppt_w/2"/>
                                          </p:val>
                                        </p:tav>
                                        <p:tav tm="100000">
                                          <p:val>
                                            <p:strVal val="#ppt_x"/>
                                          </p:val>
                                        </p:tav>
                                      </p:tavLst>
                                    </p:anim>
                                    <p:anim calcmode="lin" valueType="num">
                                      <p:cBhvr additive="base">
                                        <p:cTn id="52" dur="500" fill="hold"/>
                                        <p:tgtEl>
                                          <p:spTgt spid="38"/>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0-#ppt_w/2"/>
                                          </p:val>
                                        </p:tav>
                                        <p:tav tm="100000">
                                          <p:val>
                                            <p:strVal val="#ppt_x"/>
                                          </p:val>
                                        </p:tav>
                                      </p:tavLst>
                                    </p:anim>
                                    <p:anim calcmode="lin" valueType="num">
                                      <p:cBhvr additive="base">
                                        <p:cTn id="56" dur="500" fill="hold"/>
                                        <p:tgtEl>
                                          <p:spTgt spid="54"/>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53"/>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72"/>
                                        </p:tgtEl>
                                        <p:attrNameLst>
                                          <p:attrName>style.visibility</p:attrName>
                                        </p:attrNameLst>
                                      </p:cBhvr>
                                      <p:to>
                                        <p:strVal val="visible"/>
                                      </p:to>
                                    </p:set>
                                    <p:anim calcmode="lin" valueType="num">
                                      <p:cBhvr additive="base">
                                        <p:cTn id="63" dur="500" fill="hold"/>
                                        <p:tgtEl>
                                          <p:spTgt spid="72"/>
                                        </p:tgtEl>
                                        <p:attrNameLst>
                                          <p:attrName>ppt_x</p:attrName>
                                        </p:attrNameLst>
                                      </p:cBhvr>
                                      <p:tavLst>
                                        <p:tav tm="0">
                                          <p:val>
                                            <p:strVal val="0-#ppt_w/2"/>
                                          </p:val>
                                        </p:tav>
                                        <p:tav tm="100000">
                                          <p:val>
                                            <p:strVal val="#ppt_x"/>
                                          </p:val>
                                        </p:tav>
                                      </p:tavLst>
                                    </p:anim>
                                    <p:anim calcmode="lin" valueType="num">
                                      <p:cBhvr additive="base">
                                        <p:cTn id="64" dur="500" fill="hold"/>
                                        <p:tgtEl>
                                          <p:spTgt spid="72"/>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72">
                                            <p:txEl>
                                              <p:pRg st="0" end="0"/>
                                            </p:txEl>
                                          </p:spTgt>
                                        </p:tgtEl>
                                        <p:attrNameLst>
                                          <p:attrName>style.visibility</p:attrName>
                                        </p:attrNameLst>
                                      </p:cBhvr>
                                      <p:to>
                                        <p:strVal val="visible"/>
                                      </p:to>
                                    </p:set>
                                    <p:anim calcmode="lin" valueType="num">
                                      <p:cBhvr additive="base">
                                        <p:cTn id="67"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72">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500" fill="hold"/>
                                        <p:tgtEl>
                                          <p:spTgt spid="55"/>
                                        </p:tgtEl>
                                        <p:attrNameLst>
                                          <p:attrName>ppt_x</p:attrName>
                                        </p:attrNameLst>
                                      </p:cBhvr>
                                      <p:tavLst>
                                        <p:tav tm="0">
                                          <p:val>
                                            <p:strVal val="0-#ppt_w/2"/>
                                          </p:val>
                                        </p:tav>
                                        <p:tav tm="100000">
                                          <p:val>
                                            <p:strVal val="#ppt_x"/>
                                          </p:val>
                                        </p:tav>
                                      </p:tavLst>
                                    </p:anim>
                                    <p:anim calcmode="lin" valueType="num">
                                      <p:cBhvr additive="base">
                                        <p:cTn id="72" dur="500" fill="hold"/>
                                        <p:tgtEl>
                                          <p:spTgt spid="55"/>
                                        </p:tgtEl>
                                        <p:attrNameLst>
                                          <p:attrName>ppt_y</p:attrName>
                                        </p:attrNameLst>
                                      </p:cBhvr>
                                      <p:tavLst>
                                        <p:tav tm="0">
                                          <p:val>
                                            <p:strVal val="#ppt_y"/>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5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92"/>
                                        </p:tgtEl>
                                        <p:attrNameLst>
                                          <p:attrName>style.visibility</p:attrName>
                                        </p:attrNameLst>
                                      </p:cBhvr>
                                      <p:to>
                                        <p:strVal val="visible"/>
                                      </p:to>
                                    </p:set>
                                    <p:anim calcmode="lin" valueType="num">
                                      <p:cBhvr additive="base">
                                        <p:cTn id="79" dur="500" fill="hold"/>
                                        <p:tgtEl>
                                          <p:spTgt spid="92"/>
                                        </p:tgtEl>
                                        <p:attrNameLst>
                                          <p:attrName>ppt_x</p:attrName>
                                        </p:attrNameLst>
                                      </p:cBhvr>
                                      <p:tavLst>
                                        <p:tav tm="0">
                                          <p:val>
                                            <p:strVal val="0-#ppt_w/2"/>
                                          </p:val>
                                        </p:tav>
                                        <p:tav tm="100000">
                                          <p:val>
                                            <p:strVal val="#ppt_x"/>
                                          </p:val>
                                        </p:tav>
                                      </p:tavLst>
                                    </p:anim>
                                    <p:anim calcmode="lin" valueType="num">
                                      <p:cBhvr additive="base">
                                        <p:cTn id="80"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73"/>
                                        </p:tgtEl>
                                        <p:attrNameLst>
                                          <p:attrName>style.visibility</p:attrName>
                                        </p:attrNameLst>
                                      </p:cBhvr>
                                      <p:to>
                                        <p:strVal val="visible"/>
                                      </p:to>
                                    </p:set>
                                    <p:anim calcmode="lin" valueType="num">
                                      <p:cBhvr additive="base">
                                        <p:cTn id="85" dur="500" fill="hold"/>
                                        <p:tgtEl>
                                          <p:spTgt spid="73"/>
                                        </p:tgtEl>
                                        <p:attrNameLst>
                                          <p:attrName>ppt_x</p:attrName>
                                        </p:attrNameLst>
                                      </p:cBhvr>
                                      <p:tavLst>
                                        <p:tav tm="0">
                                          <p:val>
                                            <p:strVal val="0-#ppt_w/2"/>
                                          </p:val>
                                        </p:tav>
                                        <p:tav tm="100000">
                                          <p:val>
                                            <p:strVal val="#ppt_x"/>
                                          </p:val>
                                        </p:tav>
                                      </p:tavLst>
                                    </p:anim>
                                    <p:anim calcmode="lin" valueType="num">
                                      <p:cBhvr additive="base">
                                        <p:cTn id="86" dur="500" fill="hold"/>
                                        <p:tgtEl>
                                          <p:spTgt spid="73"/>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73">
                                            <p:txEl>
                                              <p:pRg st="0" end="0"/>
                                            </p:txEl>
                                          </p:spTgt>
                                        </p:tgtEl>
                                        <p:attrNameLst>
                                          <p:attrName>style.visibility</p:attrName>
                                        </p:attrNameLst>
                                      </p:cBhvr>
                                      <p:to>
                                        <p:strVal val="visible"/>
                                      </p:to>
                                    </p:set>
                                    <p:anim calcmode="lin" valueType="num">
                                      <p:cBhvr additive="base">
                                        <p:cTn id="89"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73">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74"/>
                                        </p:tgtEl>
                                        <p:attrNameLst>
                                          <p:attrName>style.visibility</p:attrName>
                                        </p:attrNameLst>
                                      </p:cBhvr>
                                      <p:to>
                                        <p:strVal val="visible"/>
                                      </p:to>
                                    </p:set>
                                    <p:anim calcmode="lin" valueType="num">
                                      <p:cBhvr additive="base">
                                        <p:cTn id="93" dur="500" fill="hold"/>
                                        <p:tgtEl>
                                          <p:spTgt spid="74"/>
                                        </p:tgtEl>
                                        <p:attrNameLst>
                                          <p:attrName>ppt_x</p:attrName>
                                        </p:attrNameLst>
                                      </p:cBhvr>
                                      <p:tavLst>
                                        <p:tav tm="0">
                                          <p:val>
                                            <p:strVal val="0-#ppt_w/2"/>
                                          </p:val>
                                        </p:tav>
                                        <p:tav tm="100000">
                                          <p:val>
                                            <p:strVal val="#ppt_x"/>
                                          </p:val>
                                        </p:tav>
                                      </p:tavLst>
                                    </p:anim>
                                    <p:anim calcmode="lin" valueType="num">
                                      <p:cBhvr additive="base">
                                        <p:cTn id="94"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1" fill="hold" grpId="0" nodeType="clickEffect">
                                  <p:stCondLst>
                                    <p:cond delay="0"/>
                                  </p:stCondLst>
                                  <p:childTnLst>
                                    <p:set>
                                      <p:cBhvr>
                                        <p:cTn id="98" dur="1" fill="hold">
                                          <p:stCondLst>
                                            <p:cond delay="0"/>
                                          </p:stCondLst>
                                        </p:cTn>
                                        <p:tgtEl>
                                          <p:spTgt spid="93"/>
                                        </p:tgtEl>
                                        <p:attrNameLst>
                                          <p:attrName>style.visibility</p:attrName>
                                        </p:attrNameLst>
                                      </p:cBhvr>
                                      <p:to>
                                        <p:strVal val="visible"/>
                                      </p:to>
                                    </p:set>
                                    <p:anim calcmode="lin" valueType="num">
                                      <p:cBhvr additive="base">
                                        <p:cTn id="99" dur="500" fill="hold"/>
                                        <p:tgtEl>
                                          <p:spTgt spid="93"/>
                                        </p:tgtEl>
                                        <p:attrNameLst>
                                          <p:attrName>ppt_x</p:attrName>
                                        </p:attrNameLst>
                                      </p:cBhvr>
                                      <p:tavLst>
                                        <p:tav tm="0">
                                          <p:val>
                                            <p:strVal val="#ppt_x"/>
                                          </p:val>
                                        </p:tav>
                                        <p:tav tm="100000">
                                          <p:val>
                                            <p:strVal val="#ppt_x"/>
                                          </p:val>
                                        </p:tav>
                                      </p:tavLst>
                                    </p:anim>
                                    <p:anim calcmode="lin" valueType="num">
                                      <p:cBhvr additive="base">
                                        <p:cTn id="100" dur="500" fill="hold"/>
                                        <p:tgtEl>
                                          <p:spTgt spid="93"/>
                                        </p:tgtEl>
                                        <p:attrNameLst>
                                          <p:attrName>ppt_y</p:attrName>
                                        </p:attrNameLst>
                                      </p:cBhvr>
                                      <p:tavLst>
                                        <p:tav tm="0">
                                          <p:val>
                                            <p:strVal val="0-#ppt_h/2"/>
                                          </p:val>
                                        </p:tav>
                                        <p:tav tm="100000">
                                          <p:val>
                                            <p:strVal val="#ppt_y"/>
                                          </p:val>
                                        </p:tav>
                                      </p:tavLst>
                                    </p:anim>
                                  </p:childTnLst>
                                </p:cTn>
                              </p:par>
                              <p:par>
                                <p:cTn id="101" presetID="2" presetClass="entr" presetSubtype="1" fill="hold" grpId="0" nodeType="withEffect">
                                  <p:stCondLst>
                                    <p:cond delay="0"/>
                                  </p:stCondLst>
                                  <p:childTnLst>
                                    <p:set>
                                      <p:cBhvr>
                                        <p:cTn id="102" dur="1" fill="hold">
                                          <p:stCondLst>
                                            <p:cond delay="0"/>
                                          </p:stCondLst>
                                        </p:cTn>
                                        <p:tgtEl>
                                          <p:spTgt spid="94"/>
                                        </p:tgtEl>
                                        <p:attrNameLst>
                                          <p:attrName>style.visibility</p:attrName>
                                        </p:attrNameLst>
                                      </p:cBhvr>
                                      <p:to>
                                        <p:strVal val="visible"/>
                                      </p:to>
                                    </p:set>
                                    <p:anim calcmode="lin" valueType="num">
                                      <p:cBhvr additive="base">
                                        <p:cTn id="103" dur="500" fill="hold"/>
                                        <p:tgtEl>
                                          <p:spTgt spid="94"/>
                                        </p:tgtEl>
                                        <p:attrNameLst>
                                          <p:attrName>ppt_x</p:attrName>
                                        </p:attrNameLst>
                                      </p:cBhvr>
                                      <p:tavLst>
                                        <p:tav tm="0">
                                          <p:val>
                                            <p:strVal val="#ppt_x"/>
                                          </p:val>
                                        </p:tav>
                                        <p:tav tm="100000">
                                          <p:val>
                                            <p:strVal val="#ppt_x"/>
                                          </p:val>
                                        </p:tav>
                                      </p:tavLst>
                                    </p:anim>
                                    <p:anim calcmode="lin" valueType="num">
                                      <p:cBhvr additive="base">
                                        <p:cTn id="104" dur="500" fill="hold"/>
                                        <p:tgtEl>
                                          <p:spTgt spid="94"/>
                                        </p:tgtEl>
                                        <p:attrNameLst>
                                          <p:attrName>ppt_y</p:attrName>
                                        </p:attrNameLst>
                                      </p:cBhvr>
                                      <p:tavLst>
                                        <p:tav tm="0">
                                          <p:val>
                                            <p:strVal val="0-#ppt_h/2"/>
                                          </p:val>
                                        </p:tav>
                                        <p:tav tm="100000">
                                          <p:val>
                                            <p:strVal val="#ppt_y"/>
                                          </p:val>
                                        </p:tav>
                                      </p:tavLst>
                                    </p:anim>
                                  </p:childTnLst>
                                </p:cTn>
                              </p:par>
                              <p:par>
                                <p:cTn id="105" presetID="1" presetClass="exit" presetSubtype="0" fill="hold" grpId="1" nodeType="withEffect">
                                  <p:stCondLst>
                                    <p:cond delay="0"/>
                                  </p:stCondLst>
                                  <p:childTnLst>
                                    <p:set>
                                      <p:cBhvr>
                                        <p:cTn id="106" dur="1" fill="hold">
                                          <p:stCondLst>
                                            <p:cond delay="0"/>
                                          </p:stCondLst>
                                        </p:cTn>
                                        <p:tgtEl>
                                          <p:spTgt spid="55"/>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additive="base">
                                        <p:cTn id="111" dur="500" fill="hold"/>
                                        <p:tgtEl>
                                          <p:spTgt spid="50"/>
                                        </p:tgtEl>
                                        <p:attrNameLst>
                                          <p:attrName>ppt_x</p:attrName>
                                        </p:attrNameLst>
                                      </p:cBhvr>
                                      <p:tavLst>
                                        <p:tav tm="0">
                                          <p:val>
                                            <p:strVal val="0-#ppt_w/2"/>
                                          </p:val>
                                        </p:tav>
                                        <p:tav tm="100000">
                                          <p:val>
                                            <p:strVal val="#ppt_x"/>
                                          </p:val>
                                        </p:tav>
                                      </p:tavLst>
                                    </p:anim>
                                    <p:anim calcmode="lin" valueType="num">
                                      <p:cBhvr additive="base">
                                        <p:cTn id="112" dur="500" fill="hold"/>
                                        <p:tgtEl>
                                          <p:spTgt spid="50"/>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50">
                                            <p:txEl>
                                              <p:pRg st="0" end="0"/>
                                            </p:txEl>
                                          </p:spTgt>
                                        </p:tgtEl>
                                        <p:attrNameLst>
                                          <p:attrName>style.visibility</p:attrName>
                                        </p:attrNameLst>
                                      </p:cBhvr>
                                      <p:to>
                                        <p:strVal val="visible"/>
                                      </p:to>
                                    </p:set>
                                    <p:anim calcmode="lin" valueType="num">
                                      <p:cBhvr additive="base">
                                        <p:cTn id="115"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50">
                                            <p:txEl>
                                              <p:pRg st="1" end="1"/>
                                            </p:txEl>
                                          </p:spTgt>
                                        </p:tgtEl>
                                        <p:attrNameLst>
                                          <p:attrName>style.visibility</p:attrName>
                                        </p:attrNameLst>
                                      </p:cBhvr>
                                      <p:to>
                                        <p:strVal val="visible"/>
                                      </p:to>
                                    </p:set>
                                    <p:anim calcmode="lin" valueType="num">
                                      <p:cBhvr additive="base">
                                        <p:cTn id="121"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51"/>
                                        </p:tgtEl>
                                        <p:attrNameLst>
                                          <p:attrName>style.visibility</p:attrName>
                                        </p:attrNameLst>
                                      </p:cBhvr>
                                      <p:to>
                                        <p:strVal val="visible"/>
                                      </p:to>
                                    </p:set>
                                    <p:anim calcmode="lin" valueType="num">
                                      <p:cBhvr additive="base">
                                        <p:cTn id="127" dur="500" fill="hold"/>
                                        <p:tgtEl>
                                          <p:spTgt spid="51"/>
                                        </p:tgtEl>
                                        <p:attrNameLst>
                                          <p:attrName>ppt_x</p:attrName>
                                        </p:attrNameLst>
                                      </p:cBhvr>
                                      <p:tavLst>
                                        <p:tav tm="0">
                                          <p:val>
                                            <p:strVal val="0-#ppt_w/2"/>
                                          </p:val>
                                        </p:tav>
                                        <p:tav tm="100000">
                                          <p:val>
                                            <p:strVal val="#ppt_x"/>
                                          </p:val>
                                        </p:tav>
                                      </p:tavLst>
                                    </p:anim>
                                    <p:anim calcmode="lin" valueType="num">
                                      <p:cBhvr additive="base">
                                        <p:cTn id="128" dur="500" fill="hold"/>
                                        <p:tgtEl>
                                          <p:spTgt spid="51"/>
                                        </p:tgtEl>
                                        <p:attrNameLst>
                                          <p:attrName>ppt_y</p:attrName>
                                        </p:attrNameLst>
                                      </p:cBhvr>
                                      <p:tavLst>
                                        <p:tav tm="0">
                                          <p:val>
                                            <p:strVal val="#ppt_y"/>
                                          </p:val>
                                        </p:tav>
                                        <p:tav tm="100000">
                                          <p:val>
                                            <p:strVal val="#ppt_y"/>
                                          </p:val>
                                        </p:tav>
                                      </p:tavLst>
                                    </p:anim>
                                  </p:childTnLst>
                                </p:cTn>
                              </p:par>
                              <p:par>
                                <p:cTn id="129" presetID="2" presetClass="entr" presetSubtype="8" fill="hold" nodeType="withEffect">
                                  <p:stCondLst>
                                    <p:cond delay="0"/>
                                  </p:stCondLst>
                                  <p:childTnLst>
                                    <p:set>
                                      <p:cBhvr>
                                        <p:cTn id="130" dur="1" fill="hold">
                                          <p:stCondLst>
                                            <p:cond delay="0"/>
                                          </p:stCondLst>
                                        </p:cTn>
                                        <p:tgtEl>
                                          <p:spTgt spid="51">
                                            <p:txEl>
                                              <p:pRg st="0" end="0"/>
                                            </p:txEl>
                                          </p:spTgt>
                                        </p:tgtEl>
                                        <p:attrNameLst>
                                          <p:attrName>style.visibility</p:attrName>
                                        </p:attrNameLst>
                                      </p:cBhvr>
                                      <p:to>
                                        <p:strVal val="visible"/>
                                      </p:to>
                                    </p:set>
                                    <p:anim calcmode="lin" valueType="num">
                                      <p:cBhvr additive="base">
                                        <p:cTn id="131"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51">
                                            <p:txEl>
                                              <p:pRg st="0" end="0"/>
                                            </p:txEl>
                                          </p:spTgt>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115"/>
                                        </p:tgtEl>
                                        <p:attrNameLst>
                                          <p:attrName>style.visibility</p:attrName>
                                        </p:attrNameLst>
                                      </p:cBhvr>
                                      <p:to>
                                        <p:strVal val="visible"/>
                                      </p:to>
                                    </p:set>
                                    <p:anim calcmode="lin" valueType="num">
                                      <p:cBhvr additive="base">
                                        <p:cTn id="135" dur="500" fill="hold"/>
                                        <p:tgtEl>
                                          <p:spTgt spid="115"/>
                                        </p:tgtEl>
                                        <p:attrNameLst>
                                          <p:attrName>ppt_x</p:attrName>
                                        </p:attrNameLst>
                                      </p:cBhvr>
                                      <p:tavLst>
                                        <p:tav tm="0">
                                          <p:val>
                                            <p:strVal val="0-#ppt_w/2"/>
                                          </p:val>
                                        </p:tav>
                                        <p:tav tm="100000">
                                          <p:val>
                                            <p:strVal val="#ppt_x"/>
                                          </p:val>
                                        </p:tav>
                                      </p:tavLst>
                                    </p:anim>
                                    <p:anim calcmode="lin" valueType="num">
                                      <p:cBhvr additive="base">
                                        <p:cTn id="136"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50">
                                            <p:txEl>
                                              <p:pRg st="2" end="2"/>
                                            </p:txEl>
                                          </p:spTgt>
                                        </p:tgtEl>
                                        <p:attrNameLst>
                                          <p:attrName>style.visibility</p:attrName>
                                        </p:attrNameLst>
                                      </p:cBhvr>
                                      <p:to>
                                        <p:strVal val="visible"/>
                                      </p:to>
                                    </p:set>
                                    <p:anim calcmode="lin" valueType="num">
                                      <p:cBhvr additive="base">
                                        <p:cTn id="141"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142"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nodeType="clickEffect">
                                  <p:stCondLst>
                                    <p:cond delay="0"/>
                                  </p:stCondLst>
                                  <p:childTnLst>
                                    <p:set>
                                      <p:cBhvr>
                                        <p:cTn id="146" dur="1" fill="hold">
                                          <p:stCondLst>
                                            <p:cond delay="0"/>
                                          </p:stCondLst>
                                        </p:cTn>
                                        <p:tgtEl>
                                          <p:spTgt spid="51">
                                            <p:txEl>
                                              <p:pRg st="1" end="1"/>
                                            </p:txEl>
                                          </p:spTgt>
                                        </p:tgtEl>
                                        <p:attrNameLst>
                                          <p:attrName>style.visibility</p:attrName>
                                        </p:attrNameLst>
                                      </p:cBhvr>
                                      <p:to>
                                        <p:strVal val="visible"/>
                                      </p:to>
                                    </p:set>
                                    <p:anim calcmode="lin" valueType="num">
                                      <p:cBhvr additive="base">
                                        <p:cTn id="14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14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8" fill="hold" grpId="0" nodeType="clickEffect">
                                  <p:stCondLst>
                                    <p:cond delay="0"/>
                                  </p:stCondLst>
                                  <p:childTnLst>
                                    <p:set>
                                      <p:cBhvr>
                                        <p:cTn id="152" dur="1" fill="hold">
                                          <p:stCondLst>
                                            <p:cond delay="0"/>
                                          </p:stCondLst>
                                        </p:cTn>
                                        <p:tgtEl>
                                          <p:spTgt spid="113"/>
                                        </p:tgtEl>
                                        <p:attrNameLst>
                                          <p:attrName>style.visibility</p:attrName>
                                        </p:attrNameLst>
                                      </p:cBhvr>
                                      <p:to>
                                        <p:strVal val="visible"/>
                                      </p:to>
                                    </p:set>
                                    <p:anim calcmode="lin" valueType="num">
                                      <p:cBhvr additive="base">
                                        <p:cTn id="153" dur="500" fill="hold"/>
                                        <p:tgtEl>
                                          <p:spTgt spid="113"/>
                                        </p:tgtEl>
                                        <p:attrNameLst>
                                          <p:attrName>ppt_x</p:attrName>
                                        </p:attrNameLst>
                                      </p:cBhvr>
                                      <p:tavLst>
                                        <p:tav tm="0">
                                          <p:val>
                                            <p:strVal val="0-#ppt_w/2"/>
                                          </p:val>
                                        </p:tav>
                                        <p:tav tm="100000">
                                          <p:val>
                                            <p:strVal val="#ppt_x"/>
                                          </p:val>
                                        </p:tav>
                                      </p:tavLst>
                                    </p:anim>
                                    <p:anim calcmode="lin" valueType="num">
                                      <p:cBhvr additive="base">
                                        <p:cTn id="154" dur="500" fill="hold"/>
                                        <p:tgtEl>
                                          <p:spTgt spid="113"/>
                                        </p:tgtEl>
                                        <p:attrNameLst>
                                          <p:attrName>ppt_y</p:attrName>
                                        </p:attrNameLst>
                                      </p:cBhvr>
                                      <p:tavLst>
                                        <p:tav tm="0">
                                          <p:val>
                                            <p:strVal val="#ppt_y"/>
                                          </p:val>
                                        </p:tav>
                                        <p:tav tm="100000">
                                          <p:val>
                                            <p:strVal val="#ppt_y"/>
                                          </p:val>
                                        </p:tav>
                                      </p:tavLst>
                                    </p:anim>
                                  </p:childTnLst>
                                </p:cTn>
                              </p:par>
                              <p:par>
                                <p:cTn id="155" presetID="2" presetClass="entr" presetSubtype="8" fill="hold" nodeType="withEffect">
                                  <p:stCondLst>
                                    <p:cond delay="0"/>
                                  </p:stCondLst>
                                  <p:childTnLst>
                                    <p:set>
                                      <p:cBhvr>
                                        <p:cTn id="156" dur="1" fill="hold">
                                          <p:stCondLst>
                                            <p:cond delay="0"/>
                                          </p:stCondLst>
                                        </p:cTn>
                                        <p:tgtEl>
                                          <p:spTgt spid="113">
                                            <p:txEl>
                                              <p:pRg st="0" end="0"/>
                                            </p:txEl>
                                          </p:spTgt>
                                        </p:tgtEl>
                                        <p:attrNameLst>
                                          <p:attrName>style.visibility</p:attrName>
                                        </p:attrNameLst>
                                      </p:cBhvr>
                                      <p:to>
                                        <p:strVal val="visible"/>
                                      </p:to>
                                    </p:set>
                                    <p:anim calcmode="lin" valueType="num">
                                      <p:cBhvr additive="base">
                                        <p:cTn id="157"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158" dur="500" fill="hold"/>
                                        <p:tgtEl>
                                          <p:spTgt spid="113">
                                            <p:txEl>
                                              <p:pRg st="0" end="0"/>
                                            </p:txEl>
                                          </p:spTgt>
                                        </p:tgtEl>
                                        <p:attrNameLst>
                                          <p:attrName>ppt_y</p:attrName>
                                        </p:attrNameLst>
                                      </p:cBhvr>
                                      <p:tavLst>
                                        <p:tav tm="0">
                                          <p:val>
                                            <p:strVal val="#ppt_y"/>
                                          </p:val>
                                        </p:tav>
                                        <p:tav tm="100000">
                                          <p:val>
                                            <p:strVal val="#ppt_y"/>
                                          </p:val>
                                        </p:tav>
                                      </p:tavLst>
                                    </p:anim>
                                  </p:childTnLst>
                                </p:cTn>
                              </p:par>
                              <p:par>
                                <p:cTn id="159" presetID="1" presetClass="exit" presetSubtype="0" fill="hold" grpId="1" nodeType="withEffect">
                                  <p:stCondLst>
                                    <p:cond delay="0"/>
                                  </p:stCondLst>
                                  <p:childTnLst>
                                    <p:set>
                                      <p:cBhvr>
                                        <p:cTn id="160" dur="1" fill="hold">
                                          <p:stCondLst>
                                            <p:cond delay="0"/>
                                          </p:stCondLst>
                                        </p:cTn>
                                        <p:tgtEl>
                                          <p:spTgt spid="115"/>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94"/>
                                        </p:tgtEl>
                                        <p:attrNameLst>
                                          <p:attrName>style.visibility</p:attrName>
                                        </p:attrNameLst>
                                      </p:cBhvr>
                                      <p:to>
                                        <p:strVal val="hidden"/>
                                      </p:to>
                                    </p:set>
                                  </p:childTnLst>
                                </p:cTn>
                              </p:par>
                              <p:par>
                                <p:cTn id="163" presetID="2" presetClass="entr" presetSubtype="8" fill="hold" grpId="0" nodeType="withEffect">
                                  <p:stCondLst>
                                    <p:cond delay="0"/>
                                  </p:stCondLst>
                                  <p:childTnLst>
                                    <p:set>
                                      <p:cBhvr>
                                        <p:cTn id="164" dur="1" fill="hold">
                                          <p:stCondLst>
                                            <p:cond delay="0"/>
                                          </p:stCondLst>
                                        </p:cTn>
                                        <p:tgtEl>
                                          <p:spTgt spid="114"/>
                                        </p:tgtEl>
                                        <p:attrNameLst>
                                          <p:attrName>style.visibility</p:attrName>
                                        </p:attrNameLst>
                                      </p:cBhvr>
                                      <p:to>
                                        <p:strVal val="visible"/>
                                      </p:to>
                                    </p:set>
                                    <p:anim calcmode="lin" valueType="num">
                                      <p:cBhvr additive="base">
                                        <p:cTn id="165" dur="500" fill="hold"/>
                                        <p:tgtEl>
                                          <p:spTgt spid="114"/>
                                        </p:tgtEl>
                                        <p:attrNameLst>
                                          <p:attrName>ppt_x</p:attrName>
                                        </p:attrNameLst>
                                      </p:cBhvr>
                                      <p:tavLst>
                                        <p:tav tm="0">
                                          <p:val>
                                            <p:strVal val="0-#ppt_w/2"/>
                                          </p:val>
                                        </p:tav>
                                        <p:tav tm="100000">
                                          <p:val>
                                            <p:strVal val="#ppt_x"/>
                                          </p:val>
                                        </p:tav>
                                      </p:tavLst>
                                    </p:anim>
                                    <p:anim calcmode="lin" valueType="num">
                                      <p:cBhvr additive="base">
                                        <p:cTn id="16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66"/>
                                        </p:tgtEl>
                                        <p:attrNameLst>
                                          <p:attrName>style.visibility</p:attrName>
                                        </p:attrNameLst>
                                      </p:cBhvr>
                                      <p:to>
                                        <p:strVal val="visible"/>
                                      </p:to>
                                    </p:set>
                                    <p:anim calcmode="lin" valueType="num">
                                      <p:cBhvr additive="base">
                                        <p:cTn id="171" dur="500" fill="hold"/>
                                        <p:tgtEl>
                                          <p:spTgt spid="66"/>
                                        </p:tgtEl>
                                        <p:attrNameLst>
                                          <p:attrName>ppt_x</p:attrName>
                                        </p:attrNameLst>
                                      </p:cBhvr>
                                      <p:tavLst>
                                        <p:tav tm="0">
                                          <p:val>
                                            <p:strVal val="0-#ppt_w/2"/>
                                          </p:val>
                                        </p:tav>
                                        <p:tav tm="100000">
                                          <p:val>
                                            <p:strVal val="#ppt_x"/>
                                          </p:val>
                                        </p:tav>
                                      </p:tavLst>
                                    </p:anim>
                                    <p:anim calcmode="lin" valueType="num">
                                      <p:cBhvr additive="base">
                                        <p:cTn id="172" dur="500" fill="hold"/>
                                        <p:tgtEl>
                                          <p:spTgt spid="66"/>
                                        </p:tgtEl>
                                        <p:attrNameLst>
                                          <p:attrName>ppt_y</p:attrName>
                                        </p:attrNameLst>
                                      </p:cBhvr>
                                      <p:tavLst>
                                        <p:tav tm="0">
                                          <p:val>
                                            <p:strVal val="#ppt_y"/>
                                          </p:val>
                                        </p:tav>
                                        <p:tav tm="100000">
                                          <p:val>
                                            <p:strVal val="#ppt_y"/>
                                          </p:val>
                                        </p:tav>
                                      </p:tavLst>
                                    </p:anim>
                                  </p:childTnLst>
                                </p:cTn>
                              </p:par>
                              <p:par>
                                <p:cTn id="173" presetID="2" presetClass="entr" presetSubtype="8" fill="hold" grpId="0" nodeType="withEffect">
                                  <p:stCondLst>
                                    <p:cond delay="0"/>
                                  </p:stCondLst>
                                  <p:childTnLst>
                                    <p:set>
                                      <p:cBhvr>
                                        <p:cTn id="174" dur="1" fill="hold">
                                          <p:stCondLst>
                                            <p:cond delay="0"/>
                                          </p:stCondLst>
                                        </p:cTn>
                                        <p:tgtEl>
                                          <p:spTgt spid="67"/>
                                        </p:tgtEl>
                                        <p:attrNameLst>
                                          <p:attrName>style.visibility</p:attrName>
                                        </p:attrNameLst>
                                      </p:cBhvr>
                                      <p:to>
                                        <p:strVal val="visible"/>
                                      </p:to>
                                    </p:set>
                                    <p:anim calcmode="lin" valueType="num">
                                      <p:cBhvr additive="base">
                                        <p:cTn id="175" dur="500" fill="hold"/>
                                        <p:tgtEl>
                                          <p:spTgt spid="67"/>
                                        </p:tgtEl>
                                        <p:attrNameLst>
                                          <p:attrName>ppt_x</p:attrName>
                                        </p:attrNameLst>
                                      </p:cBhvr>
                                      <p:tavLst>
                                        <p:tav tm="0">
                                          <p:val>
                                            <p:strVal val="0-#ppt_w/2"/>
                                          </p:val>
                                        </p:tav>
                                        <p:tav tm="100000">
                                          <p:val>
                                            <p:strVal val="#ppt_x"/>
                                          </p:val>
                                        </p:tav>
                                      </p:tavLst>
                                    </p:anim>
                                    <p:anim calcmode="lin" valueType="num">
                                      <p:cBhvr additive="base">
                                        <p:cTn id="176" dur="500" fill="hold"/>
                                        <p:tgtEl>
                                          <p:spTgt spid="67"/>
                                        </p:tgtEl>
                                        <p:attrNameLst>
                                          <p:attrName>ppt_y</p:attrName>
                                        </p:attrNameLst>
                                      </p:cBhvr>
                                      <p:tavLst>
                                        <p:tav tm="0">
                                          <p:val>
                                            <p:strVal val="#ppt_y"/>
                                          </p:val>
                                        </p:tav>
                                        <p:tav tm="100000">
                                          <p:val>
                                            <p:strVal val="#ppt_y"/>
                                          </p:val>
                                        </p:tav>
                                      </p:tavLst>
                                    </p:anim>
                                  </p:childTnLst>
                                </p:cTn>
                              </p:par>
                              <p:par>
                                <p:cTn id="177" presetID="1" presetClass="exit" presetSubtype="0" fill="hold" grpId="1" nodeType="withEffect">
                                  <p:stCondLst>
                                    <p:cond delay="0"/>
                                  </p:stCondLst>
                                  <p:childTnLst>
                                    <p:set>
                                      <p:cBhvr>
                                        <p:cTn id="178" dur="1" fill="hold">
                                          <p:stCondLst>
                                            <p:cond delay="0"/>
                                          </p:stCondLst>
                                        </p:cTn>
                                        <p:tgtEl>
                                          <p:spTgt spid="1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38" grpId="0" animBg="1"/>
      <p:bldP spid="50" grpId="0" animBg="1"/>
      <p:bldP spid="51" grpId="0" animBg="1"/>
      <p:bldP spid="53" grpId="0" animBg="1"/>
      <p:bldP spid="53" grpId="1" animBg="1"/>
      <p:bldP spid="54" grpId="0" animBg="1"/>
      <p:bldP spid="54" grpId="1" animBg="1"/>
      <p:bldP spid="55" grpId="0" animBg="1"/>
      <p:bldP spid="55" grpId="1" animBg="1"/>
      <p:bldP spid="72" grpId="0" animBg="1"/>
      <p:bldP spid="73" grpId="0" animBg="1"/>
      <p:bldP spid="92" grpId="0" animBg="1"/>
      <p:bldP spid="93" grpId="0"/>
      <p:bldP spid="94" grpId="0" animBg="1"/>
      <p:bldP spid="94" grpId="1" animBg="1"/>
      <p:bldP spid="110" grpId="0" animBg="1"/>
      <p:bldP spid="111" grpId="0" animBg="1"/>
      <p:bldP spid="111" grpId="1" animBg="1"/>
      <p:bldP spid="113" grpId="0" animBg="1"/>
      <p:bldP spid="114" grpId="0" animBg="1"/>
      <p:bldP spid="114" grpId="1" animBg="1"/>
      <p:bldP spid="115" grpId="0" animBg="1"/>
      <p:bldP spid="115" grpId="1" animBg="1"/>
      <p:bldP spid="65" grpId="0" animBg="1"/>
      <p:bldP spid="66" grpId="0" animBg="1"/>
      <p:bldP spid="6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A5A028AE-95B7-4A17-AE7C-753AA902FF83}"/>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4" name="Text Box 43">
            <a:extLst>
              <a:ext uri="{FF2B5EF4-FFF2-40B4-BE49-F238E27FC236}">
                <a16:creationId xmlns:a16="http://schemas.microsoft.com/office/drawing/2014/main" id="{3932EF49-759F-466A-934C-A7FDB379C770}"/>
              </a:ext>
            </a:extLst>
          </p:cNvPr>
          <p:cNvSpPr txBox="1">
            <a:spLocks noChangeArrowheads="1"/>
          </p:cNvSpPr>
          <p:nvPr/>
        </p:nvSpPr>
        <p:spPr bwMode="auto">
          <a:xfrm>
            <a:off x="304800" y="838201"/>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15" name="Text Box 44">
            <a:extLst>
              <a:ext uri="{FF2B5EF4-FFF2-40B4-BE49-F238E27FC236}">
                <a16:creationId xmlns:a16="http://schemas.microsoft.com/office/drawing/2014/main" id="{49A2070A-F00C-4ECA-9EEF-9CE8185C6275}"/>
              </a:ext>
            </a:extLst>
          </p:cNvPr>
          <p:cNvSpPr txBox="1">
            <a:spLocks noChangeArrowheads="1"/>
          </p:cNvSpPr>
          <p:nvPr/>
        </p:nvSpPr>
        <p:spPr bwMode="auto">
          <a:xfrm>
            <a:off x="3186953" y="847182"/>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17" name="Text Box 44">
            <a:extLst>
              <a:ext uri="{FF2B5EF4-FFF2-40B4-BE49-F238E27FC236}">
                <a16:creationId xmlns:a16="http://schemas.microsoft.com/office/drawing/2014/main" id="{17E3E9D4-5FA1-4103-AC41-9CA43E432C78}"/>
              </a:ext>
            </a:extLst>
          </p:cNvPr>
          <p:cNvSpPr txBox="1">
            <a:spLocks noChangeArrowheads="1"/>
          </p:cNvSpPr>
          <p:nvPr/>
        </p:nvSpPr>
        <p:spPr bwMode="auto">
          <a:xfrm>
            <a:off x="2196583" y="843945"/>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p>
        </p:txBody>
      </p:sp>
      <p:sp>
        <p:nvSpPr>
          <p:cNvPr id="18" name="Text Box 44">
            <a:extLst>
              <a:ext uri="{FF2B5EF4-FFF2-40B4-BE49-F238E27FC236}">
                <a16:creationId xmlns:a16="http://schemas.microsoft.com/office/drawing/2014/main" id="{2D151058-27FD-4B93-A52F-7FACE829CA88}"/>
              </a:ext>
            </a:extLst>
          </p:cNvPr>
          <p:cNvSpPr txBox="1">
            <a:spLocks noChangeArrowheads="1"/>
          </p:cNvSpPr>
          <p:nvPr/>
        </p:nvSpPr>
        <p:spPr bwMode="auto">
          <a:xfrm>
            <a:off x="2717416" y="843945"/>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9" name="Text Box 44">
            <a:extLst>
              <a:ext uri="{FF2B5EF4-FFF2-40B4-BE49-F238E27FC236}">
                <a16:creationId xmlns:a16="http://schemas.microsoft.com/office/drawing/2014/main" id="{12B3F5EC-6E27-4CAC-9F08-B5C58521FCCD}"/>
              </a:ext>
            </a:extLst>
          </p:cNvPr>
          <p:cNvSpPr txBox="1">
            <a:spLocks noChangeArrowheads="1"/>
          </p:cNvSpPr>
          <p:nvPr/>
        </p:nvSpPr>
        <p:spPr bwMode="auto">
          <a:xfrm>
            <a:off x="1524001" y="838201"/>
            <a:ext cx="787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 name="Rectangle 1">
            <a:extLst>
              <a:ext uri="{FF2B5EF4-FFF2-40B4-BE49-F238E27FC236}">
                <a16:creationId xmlns:a16="http://schemas.microsoft.com/office/drawing/2014/main" id="{AA21BAAB-5525-449D-9FD5-10D3FD26B514}"/>
              </a:ext>
            </a:extLst>
          </p:cNvPr>
          <p:cNvSpPr/>
          <p:nvPr/>
        </p:nvSpPr>
        <p:spPr>
          <a:xfrm>
            <a:off x="4718361" y="838499"/>
            <a:ext cx="1380507" cy="461665"/>
          </a:xfrm>
          <a:prstGeom prst="rect">
            <a:avLst/>
          </a:prstGeom>
          <a:solidFill>
            <a:srgbClr val="000066"/>
          </a:solidFill>
        </p:spPr>
        <p:txBody>
          <a:bodyPr wrap="none">
            <a:spAutoFit/>
          </a:bodyPr>
          <a:lstStyle/>
          <a:p>
            <a:pPr algn="l"/>
            <a:r>
              <a:rPr lang="en-CA" altLang="en-US" sz="2400"/>
              <a:t>Saturday</a:t>
            </a:r>
            <a:r>
              <a:rPr lang="en-CA" altLang="en-US" sz="2400" dirty="0"/>
              <a:t>)</a:t>
            </a:r>
            <a:endParaRPr lang="en-US" sz="2400" dirty="0"/>
          </a:p>
        </p:txBody>
      </p:sp>
      <p:sp>
        <p:nvSpPr>
          <p:cNvPr id="21" name="Text Box 3">
            <a:extLst>
              <a:ext uri="{FF2B5EF4-FFF2-40B4-BE49-F238E27FC236}">
                <a16:creationId xmlns:a16="http://schemas.microsoft.com/office/drawing/2014/main" id="{D2BB6B20-C3FF-4C50-B5D5-7188EB8BD6D7}"/>
              </a:ext>
            </a:extLst>
          </p:cNvPr>
          <p:cNvSpPr txBox="1">
            <a:spLocks noChangeArrowheads="1"/>
          </p:cNvSpPr>
          <p:nvPr/>
        </p:nvSpPr>
        <p:spPr bwMode="auto">
          <a:xfrm>
            <a:off x="6652560" y="1150757"/>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mj-lt"/>
                <a:sym typeface="Symbol" pitchFamily="18" charset="2"/>
              </a:rPr>
              <a:t>LHS</a:t>
            </a:r>
            <a:r>
              <a:rPr lang="el-GR"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CC00CC"/>
                </a:solidFill>
                <a:latin typeface="+mj-lt"/>
                <a:sym typeface="Symbol" pitchFamily="18" charset="2"/>
              </a:rPr>
              <a:t>RHS</a:t>
            </a:r>
            <a:endParaRPr lang="en-US" altLang="en-US" sz="2400" dirty="0">
              <a:solidFill>
                <a:srgbClr val="FF00FF"/>
              </a:solidFill>
              <a:latin typeface="+mj-lt"/>
              <a:sym typeface="Symbol" pitchFamily="18" charset="2"/>
            </a:endParaRPr>
          </a:p>
        </p:txBody>
      </p:sp>
      <p:sp>
        <p:nvSpPr>
          <p:cNvPr id="24" name="Text Box 3">
            <a:extLst>
              <a:ext uri="{FF2B5EF4-FFF2-40B4-BE49-F238E27FC236}">
                <a16:creationId xmlns:a16="http://schemas.microsoft.com/office/drawing/2014/main" id="{D3999B94-A509-4FAE-901B-BE4A883B6C30}"/>
              </a:ext>
            </a:extLst>
          </p:cNvPr>
          <p:cNvSpPr txBox="1">
            <a:spLocks noChangeArrowheads="1"/>
          </p:cNvSpPr>
          <p:nvPr/>
        </p:nvSpPr>
        <p:spPr bwMode="auto">
          <a:xfrm>
            <a:off x="6692900" y="2204110"/>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a:solidFill>
                  <a:schemeClr val="tx2"/>
                </a:solidFill>
                <a:latin typeface="Symbol" pitchFamily="18" charset="2"/>
                <a:sym typeface="Symbol" pitchFamily="18" charset="2"/>
              </a:rPr>
              <a:t>A</a:t>
            </a:r>
            <a:endParaRPr lang="en-US" altLang="en-US" sz="2400" dirty="0">
              <a:solidFill>
                <a:schemeClr val="tx2"/>
              </a:solidFill>
              <a:latin typeface="Times New Roman" pitchFamily="18" charset="0"/>
              <a:sym typeface="Symbol" pitchFamily="18" charset="2"/>
            </a:endParaRPr>
          </a:p>
        </p:txBody>
      </p:sp>
      <p:grpSp>
        <p:nvGrpSpPr>
          <p:cNvPr id="3" name="Group 2">
            <a:extLst>
              <a:ext uri="{FF2B5EF4-FFF2-40B4-BE49-F238E27FC236}">
                <a16:creationId xmlns:a16="http://schemas.microsoft.com/office/drawing/2014/main" id="{0972766B-FA19-47CE-B0DF-532D9E19CED3}"/>
              </a:ext>
            </a:extLst>
          </p:cNvPr>
          <p:cNvGrpSpPr/>
          <p:nvPr/>
        </p:nvGrpSpPr>
        <p:grpSpPr>
          <a:xfrm>
            <a:off x="6865658" y="1542129"/>
            <a:ext cx="1433793" cy="640560"/>
            <a:chOff x="6865658" y="1377507"/>
            <a:chExt cx="1433793" cy="640560"/>
          </a:xfrm>
        </p:grpSpPr>
        <p:sp>
          <p:nvSpPr>
            <p:cNvPr id="25" name="Line 26">
              <a:extLst>
                <a:ext uri="{FF2B5EF4-FFF2-40B4-BE49-F238E27FC236}">
                  <a16:creationId xmlns:a16="http://schemas.microsoft.com/office/drawing/2014/main" id="{3F7194F1-ABE3-476B-9ABB-1DE5EEE54468}"/>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6" name="Line 28">
              <a:extLst>
                <a:ext uri="{FF2B5EF4-FFF2-40B4-BE49-F238E27FC236}">
                  <a16:creationId xmlns:a16="http://schemas.microsoft.com/office/drawing/2014/main" id="{9F22ED06-CF97-460F-80B8-C6104009B60A}"/>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9" name="Line 31">
            <a:extLst>
              <a:ext uri="{FF2B5EF4-FFF2-40B4-BE49-F238E27FC236}">
                <a16:creationId xmlns:a16="http://schemas.microsoft.com/office/drawing/2014/main" id="{92BA3332-5627-44A7-AE43-127BD082C82D}"/>
              </a:ext>
            </a:extLst>
          </p:cNvPr>
          <p:cNvSpPr>
            <a:spLocks noChangeShapeType="1"/>
          </p:cNvSpPr>
          <p:nvPr/>
        </p:nvSpPr>
        <p:spPr bwMode="auto">
          <a:xfrm>
            <a:off x="8243699" y="2603022"/>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6" name="Text Box 44">
            <a:extLst>
              <a:ext uri="{FF2B5EF4-FFF2-40B4-BE49-F238E27FC236}">
                <a16:creationId xmlns:a16="http://schemas.microsoft.com/office/drawing/2014/main" id="{F7BC7383-3DA9-4AB1-8F2B-108A84F371DB}"/>
              </a:ext>
            </a:extLst>
          </p:cNvPr>
          <p:cNvSpPr txBox="1">
            <a:spLocks noChangeArrowheads="1"/>
          </p:cNvSpPr>
          <p:nvPr/>
        </p:nvSpPr>
        <p:spPr bwMode="auto">
          <a:xfrm>
            <a:off x="6992362" y="3881735"/>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57" name="Text Box 44">
            <a:extLst>
              <a:ext uri="{FF2B5EF4-FFF2-40B4-BE49-F238E27FC236}">
                <a16:creationId xmlns:a16="http://schemas.microsoft.com/office/drawing/2014/main" id="{8546352D-52AC-4A47-B2C4-FCBED8172D71}"/>
              </a:ext>
            </a:extLst>
          </p:cNvPr>
          <p:cNvSpPr txBox="1">
            <a:spLocks noChangeArrowheads="1"/>
          </p:cNvSpPr>
          <p:nvPr/>
        </p:nvSpPr>
        <p:spPr bwMode="auto">
          <a:xfrm>
            <a:off x="7772400" y="2158350"/>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 </a:t>
            </a:r>
          </a:p>
        </p:txBody>
      </p:sp>
      <p:sp>
        <p:nvSpPr>
          <p:cNvPr id="60" name="Text Box 44">
            <a:extLst>
              <a:ext uri="{FF2B5EF4-FFF2-40B4-BE49-F238E27FC236}">
                <a16:creationId xmlns:a16="http://schemas.microsoft.com/office/drawing/2014/main" id="{BC8B2EF2-E790-47A9-BD4D-D0F4F252197E}"/>
              </a:ext>
            </a:extLst>
          </p:cNvPr>
          <p:cNvSpPr txBox="1">
            <a:spLocks noChangeArrowheads="1"/>
          </p:cNvSpPr>
          <p:nvPr/>
        </p:nvSpPr>
        <p:spPr bwMode="auto">
          <a:xfrm>
            <a:off x="7925595" y="2969930"/>
            <a:ext cx="1045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p:txBody>
      </p:sp>
      <p:sp>
        <p:nvSpPr>
          <p:cNvPr id="62" name="Line 31">
            <a:extLst>
              <a:ext uri="{FF2B5EF4-FFF2-40B4-BE49-F238E27FC236}">
                <a16:creationId xmlns:a16="http://schemas.microsoft.com/office/drawing/2014/main" id="{A85D28BF-1FD0-4AF6-9C44-580FAC1778B1}"/>
              </a:ext>
            </a:extLst>
          </p:cNvPr>
          <p:cNvSpPr>
            <a:spLocks noChangeShapeType="1"/>
          </p:cNvSpPr>
          <p:nvPr/>
        </p:nvSpPr>
        <p:spPr bwMode="auto">
          <a:xfrm>
            <a:off x="8256494" y="3454669"/>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64" name="Group 47">
            <a:extLst>
              <a:ext uri="{FF2B5EF4-FFF2-40B4-BE49-F238E27FC236}">
                <a16:creationId xmlns:a16="http://schemas.microsoft.com/office/drawing/2014/main" id="{65F8C664-A6D2-4B91-84CB-6D6061990A50}"/>
              </a:ext>
            </a:extLst>
          </p:cNvPr>
          <p:cNvGrpSpPr>
            <a:grpSpLocks/>
          </p:cNvGrpSpPr>
          <p:nvPr/>
        </p:nvGrpSpPr>
        <p:grpSpPr bwMode="auto">
          <a:xfrm>
            <a:off x="118563" y="1905549"/>
            <a:ext cx="912812" cy="1905000"/>
            <a:chOff x="2593" y="768"/>
            <a:chExt cx="849" cy="1475"/>
          </a:xfrm>
        </p:grpSpPr>
        <p:sp>
          <p:nvSpPr>
            <p:cNvPr id="66" name="Freeform 48">
              <a:extLst>
                <a:ext uri="{FF2B5EF4-FFF2-40B4-BE49-F238E27FC236}">
                  <a16:creationId xmlns:a16="http://schemas.microsoft.com/office/drawing/2014/main" id="{07174C48-9F40-4D58-A423-FA63D28E96B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 name="Freeform 49">
              <a:extLst>
                <a:ext uri="{FF2B5EF4-FFF2-40B4-BE49-F238E27FC236}">
                  <a16:creationId xmlns:a16="http://schemas.microsoft.com/office/drawing/2014/main" id="{CA3566E5-79A6-41B0-AE0F-C983D996089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 name="Freeform 50">
              <a:extLst>
                <a:ext uri="{FF2B5EF4-FFF2-40B4-BE49-F238E27FC236}">
                  <a16:creationId xmlns:a16="http://schemas.microsoft.com/office/drawing/2014/main" id="{FFCDBC2C-D8D0-45C3-AF6C-8BBB0E50BE0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 name="Freeform 51">
              <a:extLst>
                <a:ext uri="{FF2B5EF4-FFF2-40B4-BE49-F238E27FC236}">
                  <a16:creationId xmlns:a16="http://schemas.microsoft.com/office/drawing/2014/main" id="{52EC4609-A5DC-4502-82E6-23A6831FEAB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 name="Freeform 52">
              <a:extLst>
                <a:ext uri="{FF2B5EF4-FFF2-40B4-BE49-F238E27FC236}">
                  <a16:creationId xmlns:a16="http://schemas.microsoft.com/office/drawing/2014/main" id="{0A1CEDCA-6065-442B-8725-1E58875C78A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 name="Freeform 53">
              <a:extLst>
                <a:ext uri="{FF2B5EF4-FFF2-40B4-BE49-F238E27FC236}">
                  <a16:creationId xmlns:a16="http://schemas.microsoft.com/office/drawing/2014/main" id="{842528C8-A458-43C3-BA22-C23045136E1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54">
              <a:extLst>
                <a:ext uri="{FF2B5EF4-FFF2-40B4-BE49-F238E27FC236}">
                  <a16:creationId xmlns:a16="http://schemas.microsoft.com/office/drawing/2014/main" id="{16887E3F-3272-415D-B3BB-33A0C432A56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3" name="Group 55">
              <a:extLst>
                <a:ext uri="{FF2B5EF4-FFF2-40B4-BE49-F238E27FC236}">
                  <a16:creationId xmlns:a16="http://schemas.microsoft.com/office/drawing/2014/main" id="{90203C54-100B-44D2-B846-180A5730AB49}"/>
                </a:ext>
              </a:extLst>
            </p:cNvPr>
            <p:cNvGrpSpPr>
              <a:grpSpLocks/>
            </p:cNvGrpSpPr>
            <p:nvPr/>
          </p:nvGrpSpPr>
          <p:grpSpPr bwMode="auto">
            <a:xfrm>
              <a:off x="2720" y="768"/>
              <a:ext cx="230" cy="1456"/>
              <a:chOff x="2720" y="768"/>
              <a:chExt cx="230" cy="1456"/>
            </a:xfrm>
          </p:grpSpPr>
          <p:sp>
            <p:nvSpPr>
              <p:cNvPr id="74" name="Freeform 56">
                <a:extLst>
                  <a:ext uri="{FF2B5EF4-FFF2-40B4-BE49-F238E27FC236}">
                    <a16:creationId xmlns:a16="http://schemas.microsoft.com/office/drawing/2014/main" id="{3F4746AB-C2B6-41F3-9B05-102BCFC0B80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57">
                <a:extLst>
                  <a:ext uri="{FF2B5EF4-FFF2-40B4-BE49-F238E27FC236}">
                    <a16:creationId xmlns:a16="http://schemas.microsoft.com/office/drawing/2014/main" id="{7CEF0BF8-1C4F-46B2-A5AA-D0FC0C4A1E8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76" name="Group 75">
            <a:extLst>
              <a:ext uri="{FF2B5EF4-FFF2-40B4-BE49-F238E27FC236}">
                <a16:creationId xmlns:a16="http://schemas.microsoft.com/office/drawing/2014/main" id="{6044FE5F-72F2-43BB-B816-FDC1B0034D91}"/>
              </a:ext>
            </a:extLst>
          </p:cNvPr>
          <p:cNvGrpSpPr/>
          <p:nvPr/>
        </p:nvGrpSpPr>
        <p:grpSpPr>
          <a:xfrm>
            <a:off x="2089959" y="3657600"/>
            <a:ext cx="1863725" cy="1008245"/>
            <a:chOff x="2705100" y="4754562"/>
            <a:chExt cx="1863725" cy="1008245"/>
          </a:xfrm>
        </p:grpSpPr>
        <p:pic>
          <p:nvPicPr>
            <p:cNvPr id="77" name="Picture 2" descr="Big Bang: How the Big Bang may have happened decoded">
              <a:extLst>
                <a:ext uri="{FF2B5EF4-FFF2-40B4-BE49-F238E27FC236}">
                  <a16:creationId xmlns:a16="http://schemas.microsoft.com/office/drawing/2014/main" id="{DE19D90F-B3E1-4628-A7D8-2D93994B4F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78" name="Rectangle 77">
              <a:extLst>
                <a:ext uri="{FF2B5EF4-FFF2-40B4-BE49-F238E27FC236}">
                  <a16:creationId xmlns:a16="http://schemas.microsoft.com/office/drawing/2014/main" id="{0812FC4D-C8E9-42FD-9734-4541BDF85350}"/>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79" name="Oval 78">
            <a:extLst>
              <a:ext uri="{FF2B5EF4-FFF2-40B4-BE49-F238E27FC236}">
                <a16:creationId xmlns:a16="http://schemas.microsoft.com/office/drawing/2014/main" id="{0CED234D-B4BF-464C-BC08-CB43B5EE30BD}"/>
              </a:ext>
            </a:extLst>
          </p:cNvPr>
          <p:cNvSpPr/>
          <p:nvPr/>
        </p:nvSpPr>
        <p:spPr>
          <a:xfrm>
            <a:off x="8437899" y="3934040"/>
            <a:ext cx="688040" cy="385021"/>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80" name="Oval 79">
            <a:extLst>
              <a:ext uri="{FF2B5EF4-FFF2-40B4-BE49-F238E27FC236}">
                <a16:creationId xmlns:a16="http://schemas.microsoft.com/office/drawing/2014/main" id="{68D72C41-A5F0-4E23-927A-58976E2C0B90}"/>
              </a:ext>
            </a:extLst>
          </p:cNvPr>
          <p:cNvSpPr/>
          <p:nvPr/>
        </p:nvSpPr>
        <p:spPr>
          <a:xfrm>
            <a:off x="6961093" y="3938763"/>
            <a:ext cx="964501" cy="385021"/>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63" name="AutoShape 58">
            <a:extLst>
              <a:ext uri="{FF2B5EF4-FFF2-40B4-BE49-F238E27FC236}">
                <a16:creationId xmlns:a16="http://schemas.microsoft.com/office/drawing/2014/main" id="{6840B88D-02F9-4149-A243-E19A4FB0F1CF}"/>
              </a:ext>
            </a:extLst>
          </p:cNvPr>
          <p:cNvSpPr>
            <a:spLocks noChangeArrowheads="1"/>
          </p:cNvSpPr>
          <p:nvPr/>
        </p:nvSpPr>
        <p:spPr bwMode="auto">
          <a:xfrm>
            <a:off x="413691" y="2317611"/>
            <a:ext cx="5551473" cy="2482989"/>
          </a:xfrm>
          <a:prstGeom prst="wedgeRoundRectCallout">
            <a:avLst>
              <a:gd name="adj1" fmla="val -36071"/>
              <a:gd name="adj2" fmla="val -2160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    This </a:t>
            </a:r>
            <a:r>
              <a:rPr lang="en-US" altLang="en-US" sz="2400" dirty="0">
                <a:solidFill>
                  <a:srgbClr val="66FF66"/>
                </a:solidFill>
                <a:latin typeface="Symbol" pitchFamily="18" charset="2"/>
              </a:rPr>
              <a:t>"</a:t>
            </a:r>
            <a:r>
              <a:rPr lang="en-US" sz="2400" dirty="0"/>
              <a:t> allows me to provide </a:t>
            </a:r>
          </a:p>
          <a:p>
            <a:pPr algn="ctr" eaLnBrk="1" hangingPunct="1">
              <a:spcBef>
                <a:spcPct val="0"/>
              </a:spcBef>
              <a:buNone/>
            </a:pPr>
            <a:r>
              <a:rPr lang="en-US" sz="2400" dirty="0"/>
              <a:t>the worse case universe </a:t>
            </a:r>
          </a:p>
          <a:p>
            <a:pPr algn="ctr" eaLnBrk="1" hangingPunct="1">
              <a:spcBef>
                <a:spcPct val="0"/>
              </a:spcBef>
              <a:buNone/>
            </a:pPr>
            <a:r>
              <a:rPr lang="en-US" altLang="en-US" sz="2400" dirty="0">
                <a:solidFill>
                  <a:srgbClr val="66FF66"/>
                </a:solidFill>
                <a:cs typeface="Times New Roman" panose="02020603050405020304" pitchFamily="18" charset="0"/>
                <a:sym typeface="Symbol" panose="05050102010706020507" pitchFamily="18" charset="2"/>
              </a:rPr>
              <a:t> U</a:t>
            </a:r>
            <a:r>
              <a:rPr lang="en-US" altLang="en-US" sz="2400" dirty="0">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rPr>
              <a:t>Loves</a:t>
            </a:r>
            <a:r>
              <a:rPr lang="en-US" altLang="en-US" sz="2400" dirty="0"/>
              <a:t>, </a:t>
            </a:r>
            <a:r>
              <a:rPr lang="en-US" sz="2400" dirty="0"/>
              <a:t>and </a:t>
            </a:r>
            <a:r>
              <a:rPr lang="en-US" altLang="en-US" sz="2400" dirty="0">
                <a:solidFill>
                  <a:srgbClr val="66FF66"/>
                </a:solidFill>
              </a:rPr>
              <a:t>day</a:t>
            </a:r>
            <a:r>
              <a:rPr lang="en-US" sz="2400" dirty="0"/>
              <a:t>.</a:t>
            </a:r>
          </a:p>
        </p:txBody>
      </p:sp>
      <p:grpSp>
        <p:nvGrpSpPr>
          <p:cNvPr id="5" name="Group 4">
            <a:extLst>
              <a:ext uri="{FF2B5EF4-FFF2-40B4-BE49-F238E27FC236}">
                <a16:creationId xmlns:a16="http://schemas.microsoft.com/office/drawing/2014/main" id="{F006656D-70BC-46E9-8B40-6028CA5880DA}"/>
              </a:ext>
            </a:extLst>
          </p:cNvPr>
          <p:cNvGrpSpPr/>
          <p:nvPr/>
        </p:nvGrpSpPr>
        <p:grpSpPr>
          <a:xfrm>
            <a:off x="5257800" y="4499655"/>
            <a:ext cx="2972594" cy="2205945"/>
            <a:chOff x="4953000" y="4193654"/>
            <a:chExt cx="3352800" cy="2511946"/>
          </a:xfrm>
        </p:grpSpPr>
        <p:grpSp>
          <p:nvGrpSpPr>
            <p:cNvPr id="81" name="Group 80">
              <a:extLst>
                <a:ext uri="{FF2B5EF4-FFF2-40B4-BE49-F238E27FC236}">
                  <a16:creationId xmlns:a16="http://schemas.microsoft.com/office/drawing/2014/main" id="{50766FB4-69CF-4CE9-860A-DE5DB4B03C53}"/>
                </a:ext>
              </a:extLst>
            </p:cNvPr>
            <p:cNvGrpSpPr/>
            <p:nvPr/>
          </p:nvGrpSpPr>
          <p:grpSpPr>
            <a:xfrm>
              <a:off x="4953000" y="4193654"/>
              <a:ext cx="3352800" cy="2511946"/>
              <a:chOff x="5715000" y="3888854"/>
              <a:chExt cx="3352800" cy="2511946"/>
            </a:xfrm>
          </p:grpSpPr>
          <p:sp>
            <p:nvSpPr>
              <p:cNvPr id="82" name="Rectangle 4">
                <a:extLst>
                  <a:ext uri="{FF2B5EF4-FFF2-40B4-BE49-F238E27FC236}">
                    <a16:creationId xmlns:a16="http://schemas.microsoft.com/office/drawing/2014/main" id="{FFE419A4-2972-41B6-9440-812FFB049642}"/>
                  </a:ext>
                </a:extLst>
              </p:cNvPr>
              <p:cNvSpPr>
                <a:spLocks noChangeArrowheads="1"/>
              </p:cNvSpPr>
              <p:nvPr/>
            </p:nvSpPr>
            <p:spPr bwMode="auto">
              <a:xfrm>
                <a:off x="7296509" y="5810120"/>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a:t>Ann</a:t>
                </a:r>
                <a:endParaRPr lang="en-CA" altLang="en-US" sz="2000" dirty="0"/>
              </a:p>
            </p:txBody>
          </p:sp>
          <p:sp>
            <p:nvSpPr>
              <p:cNvPr id="83" name="Rectangle 5">
                <a:extLst>
                  <a:ext uri="{FF2B5EF4-FFF2-40B4-BE49-F238E27FC236}">
                    <a16:creationId xmlns:a16="http://schemas.microsoft.com/office/drawing/2014/main" id="{DA8CBF3D-6FE7-47BA-A4B1-0C8FEC16524B}"/>
                  </a:ext>
                </a:extLst>
              </p:cNvPr>
              <p:cNvSpPr>
                <a:spLocks noChangeArrowheads="1"/>
              </p:cNvSpPr>
              <p:nvPr/>
            </p:nvSpPr>
            <p:spPr bwMode="auto">
              <a:xfrm>
                <a:off x="6031302" y="5810120"/>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dirty="0"/>
                  <a:t>Fred</a:t>
                </a:r>
                <a:endParaRPr lang="en-CA" altLang="en-US" sz="2000" dirty="0"/>
              </a:p>
            </p:txBody>
          </p:sp>
          <p:sp>
            <p:nvSpPr>
              <p:cNvPr id="84" name="Rectangle 6">
                <a:extLst>
                  <a:ext uri="{FF2B5EF4-FFF2-40B4-BE49-F238E27FC236}">
                    <a16:creationId xmlns:a16="http://schemas.microsoft.com/office/drawing/2014/main" id="{6CC40763-ED27-48B2-B1CC-23D070CCA72B}"/>
                  </a:ext>
                </a:extLst>
              </p:cNvPr>
              <p:cNvSpPr>
                <a:spLocks noChangeArrowheads="1"/>
              </p:cNvSpPr>
              <p:nvPr/>
            </p:nvSpPr>
            <p:spPr bwMode="auto">
              <a:xfrm>
                <a:off x="7296509" y="5070215"/>
                <a:ext cx="1265208" cy="739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a:t>Marilyn </a:t>
                </a:r>
                <a:r>
                  <a:rPr lang="en-US" altLang="en-US" sz="2000" dirty="0"/>
                  <a:t>Monroe</a:t>
                </a:r>
                <a:endParaRPr lang="en-CA" altLang="en-US" sz="2000" dirty="0"/>
              </a:p>
            </p:txBody>
          </p:sp>
          <p:sp>
            <p:nvSpPr>
              <p:cNvPr id="85" name="Rectangle 7">
                <a:extLst>
                  <a:ext uri="{FF2B5EF4-FFF2-40B4-BE49-F238E27FC236}">
                    <a16:creationId xmlns:a16="http://schemas.microsoft.com/office/drawing/2014/main" id="{D61DE161-44B0-4C5D-9120-75DDCB3972C9}"/>
                  </a:ext>
                </a:extLst>
              </p:cNvPr>
              <p:cNvSpPr>
                <a:spLocks noChangeArrowheads="1"/>
              </p:cNvSpPr>
              <p:nvPr/>
            </p:nvSpPr>
            <p:spPr bwMode="auto">
              <a:xfrm>
                <a:off x="6031302" y="5070215"/>
                <a:ext cx="1265208" cy="739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dirty="0"/>
                  <a:t>John</a:t>
                </a:r>
                <a:endParaRPr lang="en-CA" altLang="en-US" sz="2000" dirty="0"/>
              </a:p>
            </p:txBody>
          </p:sp>
          <p:sp>
            <p:nvSpPr>
              <p:cNvPr id="86" name="Rectangle 8">
                <a:extLst>
                  <a:ext uri="{FF2B5EF4-FFF2-40B4-BE49-F238E27FC236}">
                    <a16:creationId xmlns:a16="http://schemas.microsoft.com/office/drawing/2014/main" id="{B4D18342-BAB9-480A-A949-82CC3B6BC0E3}"/>
                  </a:ext>
                </a:extLst>
              </p:cNvPr>
              <p:cNvSpPr>
                <a:spLocks noChangeArrowheads="1"/>
              </p:cNvSpPr>
              <p:nvPr/>
            </p:nvSpPr>
            <p:spPr bwMode="auto">
              <a:xfrm>
                <a:off x="7296509" y="447953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dirty="0"/>
                  <a:t>Beth</a:t>
                </a:r>
                <a:endParaRPr lang="en-CA" altLang="en-US" sz="2000" dirty="0"/>
              </a:p>
            </p:txBody>
          </p:sp>
          <p:sp>
            <p:nvSpPr>
              <p:cNvPr id="87" name="Rectangle 9">
                <a:extLst>
                  <a:ext uri="{FF2B5EF4-FFF2-40B4-BE49-F238E27FC236}">
                    <a16:creationId xmlns:a16="http://schemas.microsoft.com/office/drawing/2014/main" id="{3EB7EE8A-73CA-49ED-BF88-476EFD71566E}"/>
                  </a:ext>
                </a:extLst>
              </p:cNvPr>
              <p:cNvSpPr>
                <a:spLocks noChangeArrowheads="1"/>
              </p:cNvSpPr>
              <p:nvPr/>
            </p:nvSpPr>
            <p:spPr bwMode="auto">
              <a:xfrm>
                <a:off x="6031302" y="447953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dirty="0"/>
                  <a:t>Bob</a:t>
                </a:r>
                <a:endParaRPr lang="en-CA" altLang="en-US" sz="2000" dirty="0"/>
              </a:p>
            </p:txBody>
          </p:sp>
          <p:sp>
            <p:nvSpPr>
              <p:cNvPr id="88" name="Rectangle 10">
                <a:extLst>
                  <a:ext uri="{FF2B5EF4-FFF2-40B4-BE49-F238E27FC236}">
                    <a16:creationId xmlns:a16="http://schemas.microsoft.com/office/drawing/2014/main" id="{BB2C9183-ACD8-4D25-945D-89DAC61BF82B}"/>
                  </a:ext>
                </a:extLst>
              </p:cNvPr>
              <p:cNvSpPr>
                <a:spLocks noChangeArrowheads="1"/>
              </p:cNvSpPr>
              <p:nvPr/>
            </p:nvSpPr>
            <p:spPr bwMode="auto">
              <a:xfrm>
                <a:off x="7296509" y="388885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a:t>Mary</a:t>
                </a:r>
                <a:endParaRPr lang="en-CA" altLang="en-US" sz="2000" dirty="0"/>
              </a:p>
            </p:txBody>
          </p:sp>
          <p:sp>
            <p:nvSpPr>
              <p:cNvPr id="89" name="Rectangle 11">
                <a:extLst>
                  <a:ext uri="{FF2B5EF4-FFF2-40B4-BE49-F238E27FC236}">
                    <a16:creationId xmlns:a16="http://schemas.microsoft.com/office/drawing/2014/main" id="{C3B28400-14F1-4EF9-9431-CEAA817C6BE0}"/>
                  </a:ext>
                </a:extLst>
              </p:cNvPr>
              <p:cNvSpPr>
                <a:spLocks noChangeArrowheads="1"/>
              </p:cNvSpPr>
              <p:nvPr/>
            </p:nvSpPr>
            <p:spPr bwMode="auto">
              <a:xfrm>
                <a:off x="6031302" y="388885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000"/>
                  <a:t>Sam</a:t>
                </a:r>
                <a:endParaRPr lang="en-CA" altLang="en-US" sz="2000" dirty="0"/>
              </a:p>
            </p:txBody>
          </p:sp>
          <p:pic>
            <p:nvPicPr>
              <p:cNvPr id="90" name="Picture 17" descr="j0396724">
                <a:extLst>
                  <a:ext uri="{FF2B5EF4-FFF2-40B4-BE49-F238E27FC236}">
                    <a16:creationId xmlns:a16="http://schemas.microsoft.com/office/drawing/2014/main" id="{F709D4AB-52F9-4705-B149-6F3B16AD5BE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466826" y="5739238"/>
                <a:ext cx="600974" cy="65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 name="Picture 18" descr="j0233040">
                <a:extLst>
                  <a:ext uri="{FF2B5EF4-FFF2-40B4-BE49-F238E27FC236}">
                    <a16:creationId xmlns:a16="http://schemas.microsoft.com/office/drawing/2014/main" id="{F6A6B60F-F238-402C-A1A1-A87269F192E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95658" y="3948544"/>
                <a:ext cx="506083" cy="475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9" descr="j0334222">
                <a:extLst>
                  <a:ext uri="{FF2B5EF4-FFF2-40B4-BE49-F238E27FC236}">
                    <a16:creationId xmlns:a16="http://schemas.microsoft.com/office/drawing/2014/main" id="{DBBA093D-80C2-4CA8-B07C-7A94E173F20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32398" y="4485752"/>
                <a:ext cx="398013" cy="58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 name="Group 20">
                <a:extLst>
                  <a:ext uri="{FF2B5EF4-FFF2-40B4-BE49-F238E27FC236}">
                    <a16:creationId xmlns:a16="http://schemas.microsoft.com/office/drawing/2014/main" id="{66948905-D242-49CA-8192-D29E99B307F6}"/>
                  </a:ext>
                </a:extLst>
              </p:cNvPr>
              <p:cNvGrpSpPr>
                <a:grpSpLocks/>
              </p:cNvGrpSpPr>
              <p:nvPr/>
            </p:nvGrpSpPr>
            <p:grpSpPr bwMode="auto">
              <a:xfrm>
                <a:off x="5715000" y="3948544"/>
                <a:ext cx="629968" cy="2387592"/>
                <a:chOff x="3330" y="1728"/>
                <a:chExt cx="478" cy="1920"/>
              </a:xfrm>
            </p:grpSpPr>
            <p:pic>
              <p:nvPicPr>
                <p:cNvPr id="95" name="Picture 21" descr="j0232906">
                  <a:extLst>
                    <a:ext uri="{FF2B5EF4-FFF2-40B4-BE49-F238E27FC236}">
                      <a16:creationId xmlns:a16="http://schemas.microsoft.com/office/drawing/2014/main" id="{7EBD60B4-6747-43CC-A3E5-073CB84D97D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22" descr="j0232139">
                  <a:extLst>
                    <a:ext uri="{FF2B5EF4-FFF2-40B4-BE49-F238E27FC236}">
                      <a16:creationId xmlns:a16="http://schemas.microsoft.com/office/drawing/2014/main" id="{FA6BC570-CE28-4816-9B05-F20BB4F3257A}"/>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23" descr="j0397518">
                  <a:extLst>
                    <a:ext uri="{FF2B5EF4-FFF2-40B4-BE49-F238E27FC236}">
                      <a16:creationId xmlns:a16="http://schemas.microsoft.com/office/drawing/2014/main" id="{A6A6C640-8162-4C11-9AF1-C2CDD3EEFD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24" descr="j0334220">
                  <a:extLst>
                    <a:ext uri="{FF2B5EF4-FFF2-40B4-BE49-F238E27FC236}">
                      <a16:creationId xmlns:a16="http://schemas.microsoft.com/office/drawing/2014/main" id="{5030118D-0327-4631-829E-69143ECB5664}"/>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4" name="Picture 25">
                <a:extLst>
                  <a:ext uri="{FF2B5EF4-FFF2-40B4-BE49-F238E27FC236}">
                    <a16:creationId xmlns:a16="http://schemas.microsoft.com/office/drawing/2014/main" id="{4D0B33DA-F9CD-44E6-B3C7-F4CB7D37A8A3}"/>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456283" y="5142340"/>
                <a:ext cx="421736" cy="596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nvGrpSpPr>
            <p:cNvPr id="99" name="Group 98">
              <a:extLst>
                <a:ext uri="{FF2B5EF4-FFF2-40B4-BE49-F238E27FC236}">
                  <a16:creationId xmlns:a16="http://schemas.microsoft.com/office/drawing/2014/main" id="{9C833E4A-A44B-4810-AB80-4C4AC04401A3}"/>
                </a:ext>
              </a:extLst>
            </p:cNvPr>
            <p:cNvGrpSpPr/>
            <p:nvPr/>
          </p:nvGrpSpPr>
          <p:grpSpPr>
            <a:xfrm>
              <a:off x="6154947" y="4486163"/>
              <a:ext cx="678492" cy="1975704"/>
              <a:chOff x="6916947" y="4181363"/>
              <a:chExt cx="678492" cy="1975704"/>
            </a:xfrm>
          </p:grpSpPr>
          <p:sp>
            <p:nvSpPr>
              <p:cNvPr id="100" name="Line 13">
                <a:extLst>
                  <a:ext uri="{FF2B5EF4-FFF2-40B4-BE49-F238E27FC236}">
                    <a16:creationId xmlns:a16="http://schemas.microsoft.com/office/drawing/2014/main" id="{97BB3118-BB6E-4A6C-AEF1-A773B6886FA7}"/>
                  </a:ext>
                </a:extLst>
              </p:cNvPr>
              <p:cNvSpPr>
                <a:spLocks noChangeShapeType="1"/>
              </p:cNvSpPr>
              <p:nvPr/>
            </p:nvSpPr>
            <p:spPr bwMode="auto">
              <a:xfrm>
                <a:off x="6916947" y="4784201"/>
                <a:ext cx="506083" cy="6565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01" name="Freeform 14">
                <a:extLst>
                  <a:ext uri="{FF2B5EF4-FFF2-40B4-BE49-F238E27FC236}">
                    <a16:creationId xmlns:a16="http://schemas.microsoft.com/office/drawing/2014/main" id="{8277C906-0822-4272-98E4-6BF27A58A300}"/>
                  </a:ext>
                </a:extLst>
              </p:cNvPr>
              <p:cNvSpPr>
                <a:spLocks/>
              </p:cNvSpPr>
              <p:nvPr/>
            </p:nvSpPr>
            <p:spPr bwMode="auto">
              <a:xfrm>
                <a:off x="6980208" y="4238288"/>
                <a:ext cx="569343" cy="1202501"/>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000" dirty="0"/>
              </a:p>
            </p:txBody>
          </p:sp>
          <p:sp>
            <p:nvSpPr>
              <p:cNvPr id="102" name="Line 15">
                <a:extLst>
                  <a:ext uri="{FF2B5EF4-FFF2-40B4-BE49-F238E27FC236}">
                    <a16:creationId xmlns:a16="http://schemas.microsoft.com/office/drawing/2014/main" id="{D50AC4BC-2851-491B-A386-5593A8C13F27}"/>
                  </a:ext>
                </a:extLst>
              </p:cNvPr>
              <p:cNvSpPr>
                <a:spLocks noChangeShapeType="1"/>
              </p:cNvSpPr>
              <p:nvPr/>
            </p:nvSpPr>
            <p:spPr bwMode="auto">
              <a:xfrm flipV="1">
                <a:off x="6980208" y="5440789"/>
                <a:ext cx="442823" cy="71627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03" name="Freeform 14">
                <a:extLst>
                  <a:ext uri="{FF2B5EF4-FFF2-40B4-BE49-F238E27FC236}">
                    <a16:creationId xmlns:a16="http://schemas.microsoft.com/office/drawing/2014/main" id="{60888756-EEAC-400B-92F1-6262434D9A90}"/>
                  </a:ext>
                </a:extLst>
              </p:cNvPr>
              <p:cNvSpPr>
                <a:spLocks/>
              </p:cNvSpPr>
              <p:nvPr/>
            </p:nvSpPr>
            <p:spPr bwMode="auto">
              <a:xfrm flipV="1">
                <a:off x="6980208" y="5417162"/>
                <a:ext cx="442823" cy="46011"/>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000" dirty="0"/>
              </a:p>
            </p:txBody>
          </p:sp>
          <p:sp>
            <p:nvSpPr>
              <p:cNvPr id="104" name="Freeform 12">
                <a:extLst>
                  <a:ext uri="{FF2B5EF4-FFF2-40B4-BE49-F238E27FC236}">
                    <a16:creationId xmlns:a16="http://schemas.microsoft.com/office/drawing/2014/main" id="{7B2102D9-4D80-45C6-BABB-02D09732ADCD}"/>
                  </a:ext>
                </a:extLst>
              </p:cNvPr>
              <p:cNvSpPr>
                <a:spLocks/>
              </p:cNvSpPr>
              <p:nvPr/>
            </p:nvSpPr>
            <p:spPr bwMode="auto">
              <a:xfrm>
                <a:off x="6949656" y="4181363"/>
                <a:ext cx="645783" cy="640422"/>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000" dirty="0"/>
              </a:p>
            </p:txBody>
          </p:sp>
          <p:sp>
            <p:nvSpPr>
              <p:cNvPr id="105" name="Line 16">
                <a:extLst>
                  <a:ext uri="{FF2B5EF4-FFF2-40B4-BE49-F238E27FC236}">
                    <a16:creationId xmlns:a16="http://schemas.microsoft.com/office/drawing/2014/main" id="{6F4133BC-0B6E-46B3-A593-5ADAFD7C32F1}"/>
                  </a:ext>
                </a:extLst>
              </p:cNvPr>
              <p:cNvSpPr>
                <a:spLocks noChangeShapeType="1"/>
              </p:cNvSpPr>
              <p:nvPr/>
            </p:nvSpPr>
            <p:spPr bwMode="auto">
              <a:xfrm>
                <a:off x="6949656" y="6157067"/>
                <a:ext cx="569343"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000" dirty="0"/>
              </a:p>
            </p:txBody>
          </p:sp>
        </p:grpSp>
      </p:grpSp>
      <p:sp>
        <p:nvSpPr>
          <p:cNvPr id="108" name="Rectangle 107">
            <a:extLst>
              <a:ext uri="{FF2B5EF4-FFF2-40B4-BE49-F238E27FC236}">
                <a16:creationId xmlns:a16="http://schemas.microsoft.com/office/drawing/2014/main" id="{3AB87AA5-8EA8-47F5-892D-792CAF7FD332}"/>
              </a:ext>
            </a:extLst>
          </p:cNvPr>
          <p:cNvSpPr/>
          <p:nvPr/>
        </p:nvSpPr>
        <p:spPr>
          <a:xfrm>
            <a:off x="5666553" y="6491530"/>
            <a:ext cx="1972014" cy="461665"/>
          </a:xfrm>
          <a:prstGeom prst="rect">
            <a:avLst/>
          </a:prstGeom>
        </p:spPr>
        <p:txBody>
          <a:bodyPr wrap="none">
            <a:spAutoFit/>
          </a:bodyPr>
          <a:lstStyle/>
          <a:p>
            <a:r>
              <a:rPr lang="en-CA" altLang="en-US" sz="2400">
                <a:solidFill>
                  <a:srgbClr val="00FF00"/>
                </a:solidFill>
              </a:rPr>
              <a:t>day</a:t>
            </a:r>
            <a:r>
              <a:rPr lang="en-CA" altLang="en-US" sz="2400"/>
              <a:t>= Saturday</a:t>
            </a:r>
            <a:endParaRPr lang="en-US" sz="2400" dirty="0"/>
          </a:p>
        </p:txBody>
      </p:sp>
      <p:sp>
        <p:nvSpPr>
          <p:cNvPr id="65" name="AutoShape 46">
            <a:extLst>
              <a:ext uri="{FF2B5EF4-FFF2-40B4-BE49-F238E27FC236}">
                <a16:creationId xmlns:a16="http://schemas.microsoft.com/office/drawing/2014/main" id="{180628CC-C304-43CD-BCF8-DE26546BB785}"/>
              </a:ext>
            </a:extLst>
          </p:cNvPr>
          <p:cNvSpPr>
            <a:spLocks noChangeArrowheads="1"/>
          </p:cNvSpPr>
          <p:nvPr/>
        </p:nvSpPr>
        <p:spPr bwMode="auto">
          <a:xfrm>
            <a:off x="990600" y="4953000"/>
            <a:ext cx="3565299" cy="1296293"/>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defRPr/>
            </a:pPr>
            <a:r>
              <a:rPr lang="en-CA" altLang="en-US" sz="2400" dirty="0"/>
              <a:t>I must </a:t>
            </a:r>
            <a:r>
              <a:rPr lang="en-CA" altLang="en-US" sz="2400"/>
              <a:t>prove that </a:t>
            </a:r>
            <a:r>
              <a:rPr lang="en-CA" altLang="en-US" sz="2400" dirty="0"/>
              <a:t>with </a:t>
            </a:r>
            <a:r>
              <a:rPr lang="en-CA" altLang="en-US" sz="2400"/>
              <a:t>the adversary’s </a:t>
            </a:r>
            <a:r>
              <a:rPr lang="en-CA" altLang="en-US" sz="2400" dirty="0"/>
              <a:t>choices </a:t>
            </a:r>
          </a:p>
          <a:p>
            <a:pPr algn="ctr">
              <a:buNone/>
              <a:defRPr/>
            </a:pPr>
            <a:r>
              <a:rPr lang="en-CA" altLang="en-US" sz="2400"/>
              <a:t>this formula </a:t>
            </a:r>
            <a:r>
              <a:rPr lang="en-CA" altLang="en-US" sz="2400" dirty="0"/>
              <a:t>is true.</a:t>
            </a:r>
          </a:p>
        </p:txBody>
      </p:sp>
      <p:grpSp>
        <p:nvGrpSpPr>
          <p:cNvPr id="106" name="Group 26">
            <a:extLst>
              <a:ext uri="{FF2B5EF4-FFF2-40B4-BE49-F238E27FC236}">
                <a16:creationId xmlns:a16="http://schemas.microsoft.com/office/drawing/2014/main" id="{1BC2D1CC-928A-406E-9BA8-7B3581A922EF}"/>
              </a:ext>
            </a:extLst>
          </p:cNvPr>
          <p:cNvGrpSpPr>
            <a:grpSpLocks/>
          </p:cNvGrpSpPr>
          <p:nvPr/>
        </p:nvGrpSpPr>
        <p:grpSpPr bwMode="auto">
          <a:xfrm flipH="1">
            <a:off x="152400" y="5060217"/>
            <a:ext cx="947738" cy="1828800"/>
            <a:chOff x="2308" y="1513"/>
            <a:chExt cx="1162" cy="2570"/>
          </a:xfrm>
        </p:grpSpPr>
        <p:grpSp>
          <p:nvGrpSpPr>
            <p:cNvPr id="107" name="Group 27">
              <a:extLst>
                <a:ext uri="{FF2B5EF4-FFF2-40B4-BE49-F238E27FC236}">
                  <a16:creationId xmlns:a16="http://schemas.microsoft.com/office/drawing/2014/main" id="{75945920-FB5A-4B75-8A04-429BB7CC41C2}"/>
                </a:ext>
              </a:extLst>
            </p:cNvPr>
            <p:cNvGrpSpPr>
              <a:grpSpLocks/>
            </p:cNvGrpSpPr>
            <p:nvPr/>
          </p:nvGrpSpPr>
          <p:grpSpPr bwMode="auto">
            <a:xfrm>
              <a:off x="2308" y="1740"/>
              <a:ext cx="957" cy="2343"/>
              <a:chOff x="2308" y="1740"/>
              <a:chExt cx="957" cy="2343"/>
            </a:xfrm>
          </p:grpSpPr>
          <p:sp>
            <p:nvSpPr>
              <p:cNvPr id="116" name="Freeform 28">
                <a:extLst>
                  <a:ext uri="{FF2B5EF4-FFF2-40B4-BE49-F238E27FC236}">
                    <a16:creationId xmlns:a16="http://schemas.microsoft.com/office/drawing/2014/main" id="{638632FC-EBD2-4EDE-BD09-E16B97DEED4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 name="Freeform 29">
                <a:extLst>
                  <a:ext uri="{FF2B5EF4-FFF2-40B4-BE49-F238E27FC236}">
                    <a16:creationId xmlns:a16="http://schemas.microsoft.com/office/drawing/2014/main" id="{82338DCA-ABAF-4E8C-B1D4-F02ED0BB7FA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 name="Freeform 30">
                <a:extLst>
                  <a:ext uri="{FF2B5EF4-FFF2-40B4-BE49-F238E27FC236}">
                    <a16:creationId xmlns:a16="http://schemas.microsoft.com/office/drawing/2014/main" id="{5FD85CE3-C9E9-4A54-AD27-F9D081D330A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 name="Freeform 31">
                <a:extLst>
                  <a:ext uri="{FF2B5EF4-FFF2-40B4-BE49-F238E27FC236}">
                    <a16:creationId xmlns:a16="http://schemas.microsoft.com/office/drawing/2014/main" id="{6D098918-A5E1-468E-99B2-BC15D9B670F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 name="Freeform 32">
                <a:extLst>
                  <a:ext uri="{FF2B5EF4-FFF2-40B4-BE49-F238E27FC236}">
                    <a16:creationId xmlns:a16="http://schemas.microsoft.com/office/drawing/2014/main" id="{33BA43C8-3E97-416F-9D19-472B457153D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33">
                <a:extLst>
                  <a:ext uri="{FF2B5EF4-FFF2-40B4-BE49-F238E27FC236}">
                    <a16:creationId xmlns:a16="http://schemas.microsoft.com/office/drawing/2014/main" id="{D38169E3-D83A-477A-BC96-2FB031C5EB3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9" name="Freeform 34">
              <a:extLst>
                <a:ext uri="{FF2B5EF4-FFF2-40B4-BE49-F238E27FC236}">
                  <a16:creationId xmlns:a16="http://schemas.microsoft.com/office/drawing/2014/main" id="{760398CE-3721-4460-989A-FD658EEDE902}"/>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0" name="Freeform 35">
              <a:extLst>
                <a:ext uri="{FF2B5EF4-FFF2-40B4-BE49-F238E27FC236}">
                  <a16:creationId xmlns:a16="http://schemas.microsoft.com/office/drawing/2014/main" id="{2635D667-CDB4-4915-8320-8657F303786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1" name="Oval 36">
              <a:extLst>
                <a:ext uri="{FF2B5EF4-FFF2-40B4-BE49-F238E27FC236}">
                  <a16:creationId xmlns:a16="http://schemas.microsoft.com/office/drawing/2014/main" id="{12965B13-555B-4CAE-828E-DEDF7849266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2" name="Oval 37">
              <a:extLst>
                <a:ext uri="{FF2B5EF4-FFF2-40B4-BE49-F238E27FC236}">
                  <a16:creationId xmlns:a16="http://schemas.microsoft.com/office/drawing/2014/main" id="{E7E5B47C-30A0-4D87-9733-DF4559BE42B2}"/>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3" name="Oval 38">
              <a:extLst>
                <a:ext uri="{FF2B5EF4-FFF2-40B4-BE49-F238E27FC236}">
                  <a16:creationId xmlns:a16="http://schemas.microsoft.com/office/drawing/2014/main" id="{6863740D-D789-4487-8762-3C9E80404AF9}"/>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4" name="Oval 39">
              <a:extLst>
                <a:ext uri="{FF2B5EF4-FFF2-40B4-BE49-F238E27FC236}">
                  <a16:creationId xmlns:a16="http://schemas.microsoft.com/office/drawing/2014/main" id="{E1B6B4AE-4C5C-47D9-BE17-88E97934B75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5" name="Oval 40">
              <a:extLst>
                <a:ext uri="{FF2B5EF4-FFF2-40B4-BE49-F238E27FC236}">
                  <a16:creationId xmlns:a16="http://schemas.microsoft.com/office/drawing/2014/main" id="{6900F4FB-A584-4BFA-A57E-D56F45111E7B}"/>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22" name="Text Box 44">
            <a:extLst>
              <a:ext uri="{FF2B5EF4-FFF2-40B4-BE49-F238E27FC236}">
                <a16:creationId xmlns:a16="http://schemas.microsoft.com/office/drawing/2014/main" id="{3C0E2F77-D671-4670-AC1B-2600CAA74AE4}"/>
              </a:ext>
            </a:extLst>
          </p:cNvPr>
          <p:cNvSpPr txBox="1">
            <a:spLocks noChangeArrowheads="1"/>
          </p:cNvSpPr>
          <p:nvPr/>
        </p:nvSpPr>
        <p:spPr bwMode="auto">
          <a:xfrm>
            <a:off x="685800" y="53340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endParaRPr lang="en-US" altLang="en-US" sz="2400" dirty="0">
              <a:solidFill>
                <a:srgbClr val="66FF66"/>
              </a:solidFill>
              <a:latin typeface="+mj-lt"/>
            </a:endParaRPr>
          </a:p>
        </p:txBody>
      </p:sp>
      <p:sp>
        <p:nvSpPr>
          <p:cNvPr id="123" name="Text Box 44">
            <a:extLst>
              <a:ext uri="{FF2B5EF4-FFF2-40B4-BE49-F238E27FC236}">
                <a16:creationId xmlns:a16="http://schemas.microsoft.com/office/drawing/2014/main" id="{F79E2655-9084-46A3-A0DC-1A0D42439A2E}"/>
              </a:ext>
            </a:extLst>
          </p:cNvPr>
          <p:cNvSpPr txBox="1">
            <a:spLocks noChangeArrowheads="1"/>
          </p:cNvSpPr>
          <p:nvPr/>
        </p:nvSpPr>
        <p:spPr bwMode="auto">
          <a:xfrm>
            <a:off x="6593436" y="585963"/>
            <a:ext cx="24184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r>
              <a:rPr lang="en-US" altLang="en-US" sz="2400" dirty="0">
                <a:solidFill>
                  <a:srgbClr val="FFC000"/>
                </a:solidFill>
              </a:rPr>
              <a:t>, …</a:t>
            </a:r>
            <a:endParaRPr lang="en-US" altLang="en-US" sz="2400" dirty="0">
              <a:solidFill>
                <a:srgbClr val="66FF66"/>
              </a:solidFill>
              <a:latin typeface="+mj-lt"/>
            </a:endParaRPr>
          </a:p>
        </p:txBody>
      </p:sp>
      <p:sp>
        <p:nvSpPr>
          <p:cNvPr id="124" name="Line 31">
            <a:extLst>
              <a:ext uri="{FF2B5EF4-FFF2-40B4-BE49-F238E27FC236}">
                <a16:creationId xmlns:a16="http://schemas.microsoft.com/office/drawing/2014/main" id="{B83129D8-23FB-447C-A1B3-80CA29C904FD}"/>
              </a:ext>
            </a:extLst>
          </p:cNvPr>
          <p:cNvSpPr>
            <a:spLocks noChangeShapeType="1"/>
          </p:cNvSpPr>
          <p:nvPr/>
        </p:nvSpPr>
        <p:spPr bwMode="auto">
          <a:xfrm>
            <a:off x="7551738" y="104762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25" name="Oval 124">
            <a:extLst>
              <a:ext uri="{FF2B5EF4-FFF2-40B4-BE49-F238E27FC236}">
                <a16:creationId xmlns:a16="http://schemas.microsoft.com/office/drawing/2014/main" id="{BF6A41E7-F1EA-4D43-B593-B19396DEFB2F}"/>
              </a:ext>
            </a:extLst>
          </p:cNvPr>
          <p:cNvSpPr/>
          <p:nvPr/>
        </p:nvSpPr>
        <p:spPr>
          <a:xfrm>
            <a:off x="6504536" y="510987"/>
            <a:ext cx="2123994" cy="652307"/>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126" name="Oval 125">
            <a:extLst>
              <a:ext uri="{FF2B5EF4-FFF2-40B4-BE49-F238E27FC236}">
                <a16:creationId xmlns:a16="http://schemas.microsoft.com/office/drawing/2014/main" id="{97A9B180-EFEF-4B65-BCEA-3CCB796CB312}"/>
              </a:ext>
            </a:extLst>
          </p:cNvPr>
          <p:cNvSpPr/>
          <p:nvPr/>
        </p:nvSpPr>
        <p:spPr>
          <a:xfrm>
            <a:off x="6553200" y="1063209"/>
            <a:ext cx="2123994" cy="652307"/>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1608916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additive="base">
                                        <p:cTn id="7" dur="500" fill="hold"/>
                                        <p:tgtEl>
                                          <p:spTgt spid="123"/>
                                        </p:tgtEl>
                                        <p:attrNameLst>
                                          <p:attrName>ppt_x</p:attrName>
                                        </p:attrNameLst>
                                      </p:cBhvr>
                                      <p:tavLst>
                                        <p:tav tm="0">
                                          <p:val>
                                            <p:strVal val="#ppt_x"/>
                                          </p:val>
                                        </p:tav>
                                        <p:tav tm="100000">
                                          <p:val>
                                            <p:strVal val="#ppt_x"/>
                                          </p:val>
                                        </p:tav>
                                      </p:tavLst>
                                    </p:anim>
                                    <p:anim calcmode="lin" valueType="num">
                                      <p:cBhvr additive="base">
                                        <p:cTn id="8" dur="500" fill="hold"/>
                                        <p:tgtEl>
                                          <p:spTgt spid="12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4"/>
                                        </p:tgtEl>
                                        <p:attrNameLst>
                                          <p:attrName>style.visibility</p:attrName>
                                        </p:attrNameLst>
                                      </p:cBhvr>
                                      <p:to>
                                        <p:strVal val="visible"/>
                                      </p:to>
                                    </p:set>
                                    <p:anim calcmode="lin" valueType="num">
                                      <p:cBhvr additive="base">
                                        <p:cTn id="11" dur="500" fill="hold"/>
                                        <p:tgtEl>
                                          <p:spTgt spid="124"/>
                                        </p:tgtEl>
                                        <p:attrNameLst>
                                          <p:attrName>ppt_x</p:attrName>
                                        </p:attrNameLst>
                                      </p:cBhvr>
                                      <p:tavLst>
                                        <p:tav tm="0">
                                          <p:val>
                                            <p:strVal val="#ppt_x"/>
                                          </p:val>
                                        </p:tav>
                                        <p:tav tm="100000">
                                          <p:val>
                                            <p:strVal val="#ppt_x"/>
                                          </p:val>
                                        </p:tav>
                                      </p:tavLst>
                                    </p:anim>
                                    <p:anim calcmode="lin" valueType="num">
                                      <p:cBhvr additive="base">
                                        <p:cTn id="12" dur="500" fill="hold"/>
                                        <p:tgtEl>
                                          <p:spTgt spid="12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ppt_x"/>
                                          </p:val>
                                        </p:tav>
                                        <p:tav tm="100000">
                                          <p:val>
                                            <p:strVal val="#ppt_x"/>
                                          </p:val>
                                        </p:tav>
                                      </p:tavLst>
                                    </p:anim>
                                    <p:anim calcmode="lin" valueType="num">
                                      <p:cBhvr additive="base">
                                        <p:cTn id="24" dur="500" fill="hold"/>
                                        <p:tgtEl>
                                          <p:spTgt spid="24"/>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ppt_x"/>
                                          </p:val>
                                        </p:tav>
                                        <p:tav tm="100000">
                                          <p:val>
                                            <p:strVal val="#ppt_x"/>
                                          </p:val>
                                        </p:tav>
                                      </p:tavLst>
                                    </p:anim>
                                    <p:anim calcmode="lin" valueType="num">
                                      <p:cBhvr additive="base">
                                        <p:cTn id="28" dur="500" fill="hold"/>
                                        <p:tgtEl>
                                          <p:spTgt spid="5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500" fill="hold"/>
                                        <p:tgtEl>
                                          <p:spTgt spid="60"/>
                                        </p:tgtEl>
                                        <p:attrNameLst>
                                          <p:attrName>ppt_x</p:attrName>
                                        </p:attrNameLst>
                                      </p:cBhvr>
                                      <p:tavLst>
                                        <p:tav tm="0">
                                          <p:val>
                                            <p:strVal val="#ppt_x"/>
                                          </p:val>
                                        </p:tav>
                                        <p:tav tm="100000">
                                          <p:val>
                                            <p:strVal val="#ppt_x"/>
                                          </p:val>
                                        </p:tav>
                                      </p:tavLst>
                                    </p:anim>
                                    <p:anim calcmode="lin" valueType="num">
                                      <p:cBhvr additive="base">
                                        <p:cTn id="36" dur="500" fill="hold"/>
                                        <p:tgtEl>
                                          <p:spTgt spid="60"/>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500" fill="hold"/>
                                        <p:tgtEl>
                                          <p:spTgt spid="62"/>
                                        </p:tgtEl>
                                        <p:attrNameLst>
                                          <p:attrName>ppt_x</p:attrName>
                                        </p:attrNameLst>
                                      </p:cBhvr>
                                      <p:tavLst>
                                        <p:tav tm="0">
                                          <p:val>
                                            <p:strVal val="#ppt_x"/>
                                          </p:val>
                                        </p:tav>
                                        <p:tav tm="100000">
                                          <p:val>
                                            <p:strVal val="#ppt_x"/>
                                          </p:val>
                                        </p:tav>
                                      </p:tavLst>
                                    </p:anim>
                                    <p:anim calcmode="lin" valueType="num">
                                      <p:cBhvr additive="base">
                                        <p:cTn id="40" dur="500" fill="hold"/>
                                        <p:tgtEl>
                                          <p:spTgt spid="62"/>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25"/>
                                        </p:tgtEl>
                                        <p:attrNameLst>
                                          <p:attrName>style.visibility</p:attrName>
                                        </p:attrNameLst>
                                      </p:cBhvr>
                                      <p:to>
                                        <p:strVal val="visible"/>
                                      </p:to>
                                    </p:set>
                                    <p:anim calcmode="lin" valueType="num">
                                      <p:cBhvr additive="base">
                                        <p:cTn id="49" dur="500" fill="hold"/>
                                        <p:tgtEl>
                                          <p:spTgt spid="125"/>
                                        </p:tgtEl>
                                        <p:attrNameLst>
                                          <p:attrName>ppt_x</p:attrName>
                                        </p:attrNameLst>
                                      </p:cBhvr>
                                      <p:tavLst>
                                        <p:tav tm="0">
                                          <p:val>
                                            <p:strVal val="0-#ppt_w/2"/>
                                          </p:val>
                                        </p:tav>
                                        <p:tav tm="100000">
                                          <p:val>
                                            <p:strVal val="#ppt_x"/>
                                          </p:val>
                                        </p:tav>
                                      </p:tavLst>
                                    </p:anim>
                                    <p:anim calcmode="lin" valueType="num">
                                      <p:cBhvr additive="base">
                                        <p:cTn id="50" dur="5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3"/>
                                        </p:tgtEl>
                                        <p:attrNameLst>
                                          <p:attrName>style.visibility</p:attrName>
                                        </p:attrNameLst>
                                      </p:cBhvr>
                                      <p:to>
                                        <p:strVal val="visible"/>
                                      </p:to>
                                    </p:set>
                                    <p:anim calcmode="lin" valueType="num">
                                      <p:cBhvr additive="base">
                                        <p:cTn id="55" dur="500" fill="hold"/>
                                        <p:tgtEl>
                                          <p:spTgt spid="63"/>
                                        </p:tgtEl>
                                        <p:attrNameLst>
                                          <p:attrName>ppt_x</p:attrName>
                                        </p:attrNameLst>
                                      </p:cBhvr>
                                      <p:tavLst>
                                        <p:tav tm="0">
                                          <p:val>
                                            <p:strVal val="0-#ppt_w/2"/>
                                          </p:val>
                                        </p:tav>
                                        <p:tav tm="100000">
                                          <p:val>
                                            <p:strVal val="#ppt_x"/>
                                          </p:val>
                                        </p:tav>
                                      </p:tavLst>
                                    </p:anim>
                                    <p:anim calcmode="lin" valueType="num">
                                      <p:cBhvr additive="base">
                                        <p:cTn id="56" dur="500" fill="hold"/>
                                        <p:tgtEl>
                                          <p:spTgt spid="63"/>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additive="base">
                                        <p:cTn id="59" dur="500" fill="hold"/>
                                        <p:tgtEl>
                                          <p:spTgt spid="64"/>
                                        </p:tgtEl>
                                        <p:attrNameLst>
                                          <p:attrName>ppt_x</p:attrName>
                                        </p:attrNameLst>
                                      </p:cBhvr>
                                      <p:tavLst>
                                        <p:tav tm="0">
                                          <p:val>
                                            <p:strVal val="0-#ppt_w/2"/>
                                          </p:val>
                                        </p:tav>
                                        <p:tav tm="100000">
                                          <p:val>
                                            <p:strVal val="#ppt_x"/>
                                          </p:val>
                                        </p:tav>
                                      </p:tavLst>
                                    </p:anim>
                                    <p:anim calcmode="lin" valueType="num">
                                      <p:cBhvr additive="base">
                                        <p:cTn id="60" dur="500" fill="hold"/>
                                        <p:tgtEl>
                                          <p:spTgt spid="64"/>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3">
                                            <p:txEl>
                                              <p:pRg st="0" end="0"/>
                                            </p:txEl>
                                          </p:spTgt>
                                        </p:tgtEl>
                                        <p:attrNameLst>
                                          <p:attrName>style.visibility</p:attrName>
                                        </p:attrNameLst>
                                      </p:cBhvr>
                                      <p:to>
                                        <p:strVal val="visible"/>
                                      </p:to>
                                    </p:set>
                                    <p:anim calcmode="lin" valueType="num">
                                      <p:cBhvr additive="base">
                                        <p:cTn id="63"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3">
                                            <p:txEl>
                                              <p:pRg st="0" end="0"/>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63">
                                            <p:txEl>
                                              <p:pRg st="1" end="1"/>
                                            </p:txEl>
                                          </p:spTgt>
                                        </p:tgtEl>
                                        <p:attrNameLst>
                                          <p:attrName>style.visibility</p:attrName>
                                        </p:attrNameLst>
                                      </p:cBhvr>
                                      <p:to>
                                        <p:strVal val="visible"/>
                                      </p:to>
                                    </p:set>
                                    <p:anim calcmode="lin" valueType="num">
                                      <p:cBhvr additive="base">
                                        <p:cTn id="67"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3">
                                            <p:txEl>
                                              <p:pRg st="1" end="1"/>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76"/>
                                        </p:tgtEl>
                                        <p:attrNameLst>
                                          <p:attrName>style.visibility</p:attrName>
                                        </p:attrNameLst>
                                      </p:cBhvr>
                                      <p:to>
                                        <p:strVal val="visible"/>
                                      </p:to>
                                    </p:set>
                                    <p:anim calcmode="lin" valueType="num">
                                      <p:cBhvr additive="base">
                                        <p:cTn id="71" dur="500" fill="hold"/>
                                        <p:tgtEl>
                                          <p:spTgt spid="76"/>
                                        </p:tgtEl>
                                        <p:attrNameLst>
                                          <p:attrName>ppt_x</p:attrName>
                                        </p:attrNameLst>
                                      </p:cBhvr>
                                      <p:tavLst>
                                        <p:tav tm="0">
                                          <p:val>
                                            <p:strVal val="0-#ppt_w/2"/>
                                          </p:val>
                                        </p:tav>
                                        <p:tav tm="100000">
                                          <p:val>
                                            <p:strVal val="#ppt_x"/>
                                          </p:val>
                                        </p:tav>
                                      </p:tavLst>
                                    </p:anim>
                                    <p:anim calcmode="lin" valueType="num">
                                      <p:cBhvr additive="base">
                                        <p:cTn id="7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63">
                                            <p:txEl>
                                              <p:pRg st="2" end="2"/>
                                            </p:txEl>
                                          </p:spTgt>
                                        </p:tgtEl>
                                        <p:attrNameLst>
                                          <p:attrName>style.visibility</p:attrName>
                                        </p:attrNameLst>
                                      </p:cBhvr>
                                      <p:to>
                                        <p:strVal val="visible"/>
                                      </p:to>
                                    </p:set>
                                    <p:anim calcmode="lin" valueType="num">
                                      <p:cBhvr additive="base">
                                        <p:cTn id="77"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63">
                                            <p:txEl>
                                              <p:pRg st="2" end="2"/>
                                            </p:txEl>
                                          </p:spTgt>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79"/>
                                        </p:tgtEl>
                                        <p:attrNameLst>
                                          <p:attrName>style.visibility</p:attrName>
                                        </p:attrNameLst>
                                      </p:cBhvr>
                                      <p:to>
                                        <p:strVal val="visible"/>
                                      </p:to>
                                    </p:set>
                                    <p:anim calcmode="lin" valueType="num">
                                      <p:cBhvr additive="base">
                                        <p:cTn id="81" dur="500" fill="hold"/>
                                        <p:tgtEl>
                                          <p:spTgt spid="79"/>
                                        </p:tgtEl>
                                        <p:attrNameLst>
                                          <p:attrName>ppt_x</p:attrName>
                                        </p:attrNameLst>
                                      </p:cBhvr>
                                      <p:tavLst>
                                        <p:tav tm="0">
                                          <p:val>
                                            <p:strVal val="0-#ppt_w/2"/>
                                          </p:val>
                                        </p:tav>
                                        <p:tav tm="100000">
                                          <p:val>
                                            <p:strVal val="#ppt_x"/>
                                          </p:val>
                                        </p:tav>
                                      </p:tavLst>
                                    </p:anim>
                                    <p:anim calcmode="lin" valueType="num">
                                      <p:cBhvr additive="base">
                                        <p:cTn id="82" dur="500" fill="hold"/>
                                        <p:tgtEl>
                                          <p:spTgt spid="79"/>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80"/>
                                        </p:tgtEl>
                                        <p:attrNameLst>
                                          <p:attrName>style.visibility</p:attrName>
                                        </p:attrNameLst>
                                      </p:cBhvr>
                                      <p:to>
                                        <p:strVal val="visible"/>
                                      </p:to>
                                    </p:set>
                                    <p:anim calcmode="lin" valueType="num">
                                      <p:cBhvr additive="base">
                                        <p:cTn id="85" dur="500" fill="hold"/>
                                        <p:tgtEl>
                                          <p:spTgt spid="80"/>
                                        </p:tgtEl>
                                        <p:attrNameLst>
                                          <p:attrName>ppt_x</p:attrName>
                                        </p:attrNameLst>
                                      </p:cBhvr>
                                      <p:tavLst>
                                        <p:tav tm="0">
                                          <p:val>
                                            <p:strVal val="0-#ppt_w/2"/>
                                          </p:val>
                                        </p:tav>
                                        <p:tav tm="100000">
                                          <p:val>
                                            <p:strVal val="#ppt_x"/>
                                          </p:val>
                                        </p:tav>
                                      </p:tavLst>
                                    </p:anim>
                                    <p:anim calcmode="lin" valueType="num">
                                      <p:cBhvr additive="base">
                                        <p:cTn id="8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 calcmode="lin" valueType="num">
                                      <p:cBhvr additive="base">
                                        <p:cTn id="91" dur="500" fill="hold"/>
                                        <p:tgtEl>
                                          <p:spTgt spid="5"/>
                                        </p:tgtEl>
                                        <p:attrNameLst>
                                          <p:attrName>ppt_x</p:attrName>
                                        </p:attrNameLst>
                                      </p:cBhvr>
                                      <p:tavLst>
                                        <p:tav tm="0">
                                          <p:val>
                                            <p:strVal val="0-#ppt_w/2"/>
                                          </p:val>
                                        </p:tav>
                                        <p:tav tm="100000">
                                          <p:val>
                                            <p:strVal val="#ppt_x"/>
                                          </p:val>
                                        </p:tav>
                                      </p:tavLst>
                                    </p:anim>
                                    <p:anim calcmode="lin" valueType="num">
                                      <p:cBhvr additive="base">
                                        <p:cTn id="9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108"/>
                                        </p:tgtEl>
                                        <p:attrNameLst>
                                          <p:attrName>style.visibility</p:attrName>
                                        </p:attrNameLst>
                                      </p:cBhvr>
                                      <p:to>
                                        <p:strVal val="visible"/>
                                      </p:to>
                                    </p:set>
                                    <p:anim calcmode="lin" valueType="num">
                                      <p:cBhvr additive="base">
                                        <p:cTn id="97" dur="500" fill="hold"/>
                                        <p:tgtEl>
                                          <p:spTgt spid="108"/>
                                        </p:tgtEl>
                                        <p:attrNameLst>
                                          <p:attrName>ppt_x</p:attrName>
                                        </p:attrNameLst>
                                      </p:cBhvr>
                                      <p:tavLst>
                                        <p:tav tm="0">
                                          <p:val>
                                            <p:strVal val="0-#ppt_w/2"/>
                                          </p:val>
                                        </p:tav>
                                        <p:tav tm="100000">
                                          <p:val>
                                            <p:strVal val="#ppt_x"/>
                                          </p:val>
                                        </p:tav>
                                      </p:tavLst>
                                    </p:anim>
                                    <p:anim calcmode="lin" valueType="num">
                                      <p:cBhvr additive="base">
                                        <p:cTn id="98" dur="500" fill="hold"/>
                                        <p:tgtEl>
                                          <p:spTgt spid="108"/>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2"/>
                                        </p:tgtEl>
                                        <p:attrNameLst>
                                          <p:attrName>style.visibility</p:attrName>
                                        </p:attrNameLst>
                                      </p:cBhvr>
                                      <p:to>
                                        <p:strVal val="visible"/>
                                      </p:to>
                                    </p:set>
                                    <p:anim calcmode="lin" valueType="num">
                                      <p:cBhvr additive="base">
                                        <p:cTn id="101" dur="500" fill="hold"/>
                                        <p:tgtEl>
                                          <p:spTgt spid="2"/>
                                        </p:tgtEl>
                                        <p:attrNameLst>
                                          <p:attrName>ppt_x</p:attrName>
                                        </p:attrNameLst>
                                      </p:cBhvr>
                                      <p:tavLst>
                                        <p:tav tm="0">
                                          <p:val>
                                            <p:strVal val="0-#ppt_w/2"/>
                                          </p:val>
                                        </p:tav>
                                        <p:tav tm="100000">
                                          <p:val>
                                            <p:strVal val="#ppt_x"/>
                                          </p:val>
                                        </p:tav>
                                      </p:tavLst>
                                    </p:anim>
                                    <p:anim calcmode="lin" valueType="num">
                                      <p:cBhvr additive="base">
                                        <p:cTn id="10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26"/>
                                        </p:tgtEl>
                                        <p:attrNameLst>
                                          <p:attrName>style.visibility</p:attrName>
                                        </p:attrNameLst>
                                      </p:cBhvr>
                                      <p:to>
                                        <p:strVal val="visible"/>
                                      </p:to>
                                    </p:set>
                                    <p:anim calcmode="lin" valueType="num">
                                      <p:cBhvr additive="base">
                                        <p:cTn id="107" dur="500" fill="hold"/>
                                        <p:tgtEl>
                                          <p:spTgt spid="126"/>
                                        </p:tgtEl>
                                        <p:attrNameLst>
                                          <p:attrName>ppt_x</p:attrName>
                                        </p:attrNameLst>
                                      </p:cBhvr>
                                      <p:tavLst>
                                        <p:tav tm="0">
                                          <p:val>
                                            <p:strVal val="0-#ppt_w/2"/>
                                          </p:val>
                                        </p:tav>
                                        <p:tav tm="100000">
                                          <p:val>
                                            <p:strVal val="#ppt_x"/>
                                          </p:val>
                                        </p:tav>
                                      </p:tavLst>
                                    </p:anim>
                                    <p:anim calcmode="lin" valueType="num">
                                      <p:cBhvr additive="base">
                                        <p:cTn id="108" dur="500" fill="hold"/>
                                        <p:tgtEl>
                                          <p:spTgt spid="126"/>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125"/>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65"/>
                                        </p:tgtEl>
                                        <p:attrNameLst>
                                          <p:attrName>style.visibility</p:attrName>
                                        </p:attrNameLst>
                                      </p:cBhvr>
                                      <p:to>
                                        <p:strVal val="visible"/>
                                      </p:to>
                                    </p:set>
                                    <p:anim calcmode="lin" valueType="num">
                                      <p:cBhvr additive="base">
                                        <p:cTn id="115" dur="500" fill="hold"/>
                                        <p:tgtEl>
                                          <p:spTgt spid="65"/>
                                        </p:tgtEl>
                                        <p:attrNameLst>
                                          <p:attrName>ppt_x</p:attrName>
                                        </p:attrNameLst>
                                      </p:cBhvr>
                                      <p:tavLst>
                                        <p:tav tm="0">
                                          <p:val>
                                            <p:strVal val="0-#ppt_w/2"/>
                                          </p:val>
                                        </p:tav>
                                        <p:tav tm="100000">
                                          <p:val>
                                            <p:strVal val="#ppt_x"/>
                                          </p:val>
                                        </p:tav>
                                      </p:tavLst>
                                    </p:anim>
                                    <p:anim calcmode="lin" valueType="num">
                                      <p:cBhvr additive="base">
                                        <p:cTn id="116" dur="500" fill="hold"/>
                                        <p:tgtEl>
                                          <p:spTgt spid="65"/>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65">
                                            <p:txEl>
                                              <p:pRg st="0" end="0"/>
                                            </p:txEl>
                                          </p:spTgt>
                                        </p:tgtEl>
                                        <p:attrNameLst>
                                          <p:attrName>style.visibility</p:attrName>
                                        </p:attrNameLst>
                                      </p:cBhvr>
                                      <p:to>
                                        <p:strVal val="visible"/>
                                      </p:to>
                                    </p:set>
                                    <p:anim calcmode="lin" valueType="num">
                                      <p:cBhvr additive="base">
                                        <p:cTn id="119"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65">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65">
                                            <p:txEl>
                                              <p:pRg st="1" end="1"/>
                                            </p:txEl>
                                          </p:spTgt>
                                        </p:tgtEl>
                                        <p:attrNameLst>
                                          <p:attrName>style.visibility</p:attrName>
                                        </p:attrNameLst>
                                      </p:cBhvr>
                                      <p:to>
                                        <p:strVal val="visible"/>
                                      </p:to>
                                    </p:set>
                                    <p:anim calcmode="lin" valueType="num">
                                      <p:cBhvr additive="base">
                                        <p:cTn id="123"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65">
                                            <p:txEl>
                                              <p:pRg st="1" end="1"/>
                                            </p:txEl>
                                          </p:spTgt>
                                        </p:tgtEl>
                                        <p:attrNameLst>
                                          <p:attrName>ppt_y</p:attrName>
                                        </p:attrNameLst>
                                      </p:cBhvr>
                                      <p:tavLst>
                                        <p:tav tm="0">
                                          <p:val>
                                            <p:strVal val="#ppt_y"/>
                                          </p:val>
                                        </p:tav>
                                        <p:tav tm="100000">
                                          <p:val>
                                            <p:strVal val="#ppt_y"/>
                                          </p:val>
                                        </p:tav>
                                      </p:tavLst>
                                    </p:anim>
                                  </p:childTnLst>
                                </p:cTn>
                              </p:par>
                              <p:par>
                                <p:cTn id="125" presetID="2" presetClass="entr" presetSubtype="8" fill="hold" nodeType="withEffect">
                                  <p:stCondLst>
                                    <p:cond delay="0"/>
                                  </p:stCondLst>
                                  <p:childTnLst>
                                    <p:set>
                                      <p:cBhvr>
                                        <p:cTn id="126" dur="1" fill="hold">
                                          <p:stCondLst>
                                            <p:cond delay="0"/>
                                          </p:stCondLst>
                                        </p:cTn>
                                        <p:tgtEl>
                                          <p:spTgt spid="106"/>
                                        </p:tgtEl>
                                        <p:attrNameLst>
                                          <p:attrName>style.visibility</p:attrName>
                                        </p:attrNameLst>
                                      </p:cBhvr>
                                      <p:to>
                                        <p:strVal val="visible"/>
                                      </p:to>
                                    </p:set>
                                    <p:anim calcmode="lin" valueType="num">
                                      <p:cBhvr additive="base">
                                        <p:cTn id="127" dur="500" fill="hold"/>
                                        <p:tgtEl>
                                          <p:spTgt spid="106"/>
                                        </p:tgtEl>
                                        <p:attrNameLst>
                                          <p:attrName>ppt_x</p:attrName>
                                        </p:attrNameLst>
                                      </p:cBhvr>
                                      <p:tavLst>
                                        <p:tav tm="0">
                                          <p:val>
                                            <p:strVal val="0-#ppt_w/2"/>
                                          </p:val>
                                        </p:tav>
                                        <p:tav tm="100000">
                                          <p:val>
                                            <p:strVal val="#ppt_x"/>
                                          </p:val>
                                        </p:tav>
                                      </p:tavLst>
                                    </p:anim>
                                    <p:anim calcmode="lin" valueType="num">
                                      <p:cBhvr additive="base">
                                        <p:cTn id="128"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 grpId="0"/>
      <p:bldP spid="24" grpId="0"/>
      <p:bldP spid="49" grpId="0" animBg="1"/>
      <p:bldP spid="56" grpId="0"/>
      <p:bldP spid="57" grpId="0"/>
      <p:bldP spid="60" grpId="0"/>
      <p:bldP spid="62" grpId="0" animBg="1"/>
      <p:bldP spid="79" grpId="0" animBg="1"/>
      <p:bldP spid="80" grpId="0" animBg="1"/>
      <p:bldP spid="63" grpId="0" animBg="1"/>
      <p:bldP spid="108" grpId="0"/>
      <p:bldP spid="65" grpId="0" animBg="1"/>
      <p:bldP spid="123" grpId="0"/>
      <p:bldP spid="124" grpId="0" animBg="1"/>
      <p:bldP spid="125" grpId="0" animBg="1"/>
      <p:bldP spid="125" grpId="1" animBg="1"/>
      <p:bldP spid="126"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A5A028AE-95B7-4A17-AE7C-753AA902FF83}"/>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4" name="Text Box 43">
            <a:extLst>
              <a:ext uri="{FF2B5EF4-FFF2-40B4-BE49-F238E27FC236}">
                <a16:creationId xmlns:a16="http://schemas.microsoft.com/office/drawing/2014/main" id="{3932EF49-759F-466A-934C-A7FDB379C770}"/>
              </a:ext>
            </a:extLst>
          </p:cNvPr>
          <p:cNvSpPr txBox="1">
            <a:spLocks noChangeArrowheads="1"/>
          </p:cNvSpPr>
          <p:nvPr/>
        </p:nvSpPr>
        <p:spPr bwMode="auto">
          <a:xfrm>
            <a:off x="304800" y="838201"/>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15" name="Text Box 44">
            <a:extLst>
              <a:ext uri="{FF2B5EF4-FFF2-40B4-BE49-F238E27FC236}">
                <a16:creationId xmlns:a16="http://schemas.microsoft.com/office/drawing/2014/main" id="{49A2070A-F00C-4ECA-9EEF-9CE8185C6275}"/>
              </a:ext>
            </a:extLst>
          </p:cNvPr>
          <p:cNvSpPr txBox="1">
            <a:spLocks noChangeArrowheads="1"/>
          </p:cNvSpPr>
          <p:nvPr/>
        </p:nvSpPr>
        <p:spPr bwMode="auto">
          <a:xfrm>
            <a:off x="3186953" y="847182"/>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17" name="Text Box 44">
            <a:extLst>
              <a:ext uri="{FF2B5EF4-FFF2-40B4-BE49-F238E27FC236}">
                <a16:creationId xmlns:a16="http://schemas.microsoft.com/office/drawing/2014/main" id="{17E3E9D4-5FA1-4103-AC41-9CA43E432C78}"/>
              </a:ext>
            </a:extLst>
          </p:cNvPr>
          <p:cNvSpPr txBox="1">
            <a:spLocks noChangeArrowheads="1"/>
          </p:cNvSpPr>
          <p:nvPr/>
        </p:nvSpPr>
        <p:spPr bwMode="auto">
          <a:xfrm>
            <a:off x="2196583" y="843945"/>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p>
        </p:txBody>
      </p:sp>
      <p:sp>
        <p:nvSpPr>
          <p:cNvPr id="18" name="Text Box 44">
            <a:extLst>
              <a:ext uri="{FF2B5EF4-FFF2-40B4-BE49-F238E27FC236}">
                <a16:creationId xmlns:a16="http://schemas.microsoft.com/office/drawing/2014/main" id="{2D151058-27FD-4B93-A52F-7FACE829CA88}"/>
              </a:ext>
            </a:extLst>
          </p:cNvPr>
          <p:cNvSpPr txBox="1">
            <a:spLocks noChangeArrowheads="1"/>
          </p:cNvSpPr>
          <p:nvPr/>
        </p:nvSpPr>
        <p:spPr bwMode="auto">
          <a:xfrm>
            <a:off x="2717416" y="843945"/>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9" name="Text Box 44">
            <a:extLst>
              <a:ext uri="{FF2B5EF4-FFF2-40B4-BE49-F238E27FC236}">
                <a16:creationId xmlns:a16="http://schemas.microsoft.com/office/drawing/2014/main" id="{12B3F5EC-6E27-4CAC-9F08-B5C58521FCCD}"/>
              </a:ext>
            </a:extLst>
          </p:cNvPr>
          <p:cNvSpPr txBox="1">
            <a:spLocks noChangeArrowheads="1"/>
          </p:cNvSpPr>
          <p:nvPr/>
        </p:nvSpPr>
        <p:spPr bwMode="auto">
          <a:xfrm>
            <a:off x="1524001" y="838201"/>
            <a:ext cx="787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 name="Rectangle 1">
            <a:extLst>
              <a:ext uri="{FF2B5EF4-FFF2-40B4-BE49-F238E27FC236}">
                <a16:creationId xmlns:a16="http://schemas.microsoft.com/office/drawing/2014/main" id="{AA21BAAB-5525-449D-9FD5-10D3FD26B514}"/>
              </a:ext>
            </a:extLst>
          </p:cNvPr>
          <p:cNvSpPr/>
          <p:nvPr/>
        </p:nvSpPr>
        <p:spPr>
          <a:xfrm>
            <a:off x="4718361" y="838499"/>
            <a:ext cx="1380507" cy="461665"/>
          </a:xfrm>
          <a:prstGeom prst="rect">
            <a:avLst/>
          </a:prstGeom>
          <a:solidFill>
            <a:srgbClr val="000066"/>
          </a:solidFill>
        </p:spPr>
        <p:txBody>
          <a:bodyPr wrap="none">
            <a:spAutoFit/>
          </a:bodyPr>
          <a:lstStyle/>
          <a:p>
            <a:pPr algn="l"/>
            <a:r>
              <a:rPr lang="en-CA" altLang="en-US" sz="2400"/>
              <a:t>Saturday</a:t>
            </a:r>
            <a:r>
              <a:rPr lang="en-CA" altLang="en-US" sz="2400" dirty="0"/>
              <a:t>)</a:t>
            </a:r>
            <a:endParaRPr lang="en-US" sz="2400" dirty="0"/>
          </a:p>
        </p:txBody>
      </p:sp>
      <p:sp>
        <p:nvSpPr>
          <p:cNvPr id="21" name="Text Box 3">
            <a:extLst>
              <a:ext uri="{FF2B5EF4-FFF2-40B4-BE49-F238E27FC236}">
                <a16:creationId xmlns:a16="http://schemas.microsoft.com/office/drawing/2014/main" id="{D2BB6B20-C3FF-4C50-B5D5-7188EB8BD6D7}"/>
              </a:ext>
            </a:extLst>
          </p:cNvPr>
          <p:cNvSpPr txBox="1">
            <a:spLocks noChangeArrowheads="1"/>
          </p:cNvSpPr>
          <p:nvPr/>
        </p:nvSpPr>
        <p:spPr bwMode="auto">
          <a:xfrm>
            <a:off x="6652560" y="1150757"/>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mj-lt"/>
                <a:sym typeface="Symbol" pitchFamily="18" charset="2"/>
              </a:rPr>
              <a:t>LHS</a:t>
            </a:r>
            <a:r>
              <a:rPr lang="el-GR"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CC00CC"/>
                </a:solidFill>
                <a:latin typeface="+mj-lt"/>
                <a:sym typeface="Symbol" pitchFamily="18" charset="2"/>
              </a:rPr>
              <a:t>RHS</a:t>
            </a:r>
            <a:endParaRPr lang="en-US" altLang="en-US" sz="2400" dirty="0">
              <a:solidFill>
                <a:srgbClr val="FF00FF"/>
              </a:solidFill>
              <a:latin typeface="+mj-lt"/>
              <a:sym typeface="Symbol" pitchFamily="18" charset="2"/>
            </a:endParaRPr>
          </a:p>
        </p:txBody>
      </p:sp>
      <p:sp>
        <p:nvSpPr>
          <p:cNvPr id="24" name="Text Box 3">
            <a:extLst>
              <a:ext uri="{FF2B5EF4-FFF2-40B4-BE49-F238E27FC236}">
                <a16:creationId xmlns:a16="http://schemas.microsoft.com/office/drawing/2014/main" id="{D3999B94-A509-4FAE-901B-BE4A883B6C30}"/>
              </a:ext>
            </a:extLst>
          </p:cNvPr>
          <p:cNvSpPr txBox="1">
            <a:spLocks noChangeArrowheads="1"/>
          </p:cNvSpPr>
          <p:nvPr/>
        </p:nvSpPr>
        <p:spPr bwMode="auto">
          <a:xfrm>
            <a:off x="6692900" y="2204110"/>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a:solidFill>
                  <a:schemeClr val="tx2"/>
                </a:solidFill>
                <a:latin typeface="Symbol" pitchFamily="18" charset="2"/>
                <a:sym typeface="Symbol" pitchFamily="18" charset="2"/>
              </a:rPr>
              <a:t>A</a:t>
            </a:r>
            <a:endParaRPr lang="en-US" altLang="en-US" sz="2400" dirty="0">
              <a:solidFill>
                <a:schemeClr val="tx2"/>
              </a:solidFill>
              <a:latin typeface="Times New Roman" pitchFamily="18" charset="0"/>
              <a:sym typeface="Symbol" pitchFamily="18" charset="2"/>
            </a:endParaRPr>
          </a:p>
        </p:txBody>
      </p:sp>
      <p:grpSp>
        <p:nvGrpSpPr>
          <p:cNvPr id="3" name="Group 2">
            <a:extLst>
              <a:ext uri="{FF2B5EF4-FFF2-40B4-BE49-F238E27FC236}">
                <a16:creationId xmlns:a16="http://schemas.microsoft.com/office/drawing/2014/main" id="{0972766B-FA19-47CE-B0DF-532D9E19CED3}"/>
              </a:ext>
            </a:extLst>
          </p:cNvPr>
          <p:cNvGrpSpPr/>
          <p:nvPr/>
        </p:nvGrpSpPr>
        <p:grpSpPr>
          <a:xfrm>
            <a:off x="6865658" y="1542129"/>
            <a:ext cx="1433793" cy="640560"/>
            <a:chOff x="6865658" y="1377507"/>
            <a:chExt cx="1433793" cy="640560"/>
          </a:xfrm>
        </p:grpSpPr>
        <p:sp>
          <p:nvSpPr>
            <p:cNvPr id="25" name="Line 26">
              <a:extLst>
                <a:ext uri="{FF2B5EF4-FFF2-40B4-BE49-F238E27FC236}">
                  <a16:creationId xmlns:a16="http://schemas.microsoft.com/office/drawing/2014/main" id="{3F7194F1-ABE3-476B-9ABB-1DE5EEE54468}"/>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6" name="Line 28">
              <a:extLst>
                <a:ext uri="{FF2B5EF4-FFF2-40B4-BE49-F238E27FC236}">
                  <a16:creationId xmlns:a16="http://schemas.microsoft.com/office/drawing/2014/main" id="{9F22ED06-CF97-460F-80B8-C6104009B60A}"/>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9" name="Line 31">
            <a:extLst>
              <a:ext uri="{FF2B5EF4-FFF2-40B4-BE49-F238E27FC236}">
                <a16:creationId xmlns:a16="http://schemas.microsoft.com/office/drawing/2014/main" id="{92BA3332-5627-44A7-AE43-127BD082C82D}"/>
              </a:ext>
            </a:extLst>
          </p:cNvPr>
          <p:cNvSpPr>
            <a:spLocks noChangeShapeType="1"/>
          </p:cNvSpPr>
          <p:nvPr/>
        </p:nvSpPr>
        <p:spPr bwMode="auto">
          <a:xfrm>
            <a:off x="8243699" y="2603022"/>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6" name="Text Box 44">
            <a:extLst>
              <a:ext uri="{FF2B5EF4-FFF2-40B4-BE49-F238E27FC236}">
                <a16:creationId xmlns:a16="http://schemas.microsoft.com/office/drawing/2014/main" id="{F7BC7383-3DA9-4AB1-8F2B-108A84F371DB}"/>
              </a:ext>
            </a:extLst>
          </p:cNvPr>
          <p:cNvSpPr txBox="1">
            <a:spLocks noChangeArrowheads="1"/>
          </p:cNvSpPr>
          <p:nvPr/>
        </p:nvSpPr>
        <p:spPr bwMode="auto">
          <a:xfrm>
            <a:off x="6992362" y="3881735"/>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57" name="Text Box 44">
            <a:extLst>
              <a:ext uri="{FF2B5EF4-FFF2-40B4-BE49-F238E27FC236}">
                <a16:creationId xmlns:a16="http://schemas.microsoft.com/office/drawing/2014/main" id="{8546352D-52AC-4A47-B2C4-FCBED8172D71}"/>
              </a:ext>
            </a:extLst>
          </p:cNvPr>
          <p:cNvSpPr txBox="1">
            <a:spLocks noChangeArrowheads="1"/>
          </p:cNvSpPr>
          <p:nvPr/>
        </p:nvSpPr>
        <p:spPr bwMode="auto">
          <a:xfrm>
            <a:off x="7772400" y="2158350"/>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 </a:t>
            </a:r>
          </a:p>
        </p:txBody>
      </p:sp>
      <p:sp>
        <p:nvSpPr>
          <p:cNvPr id="60" name="Text Box 44">
            <a:extLst>
              <a:ext uri="{FF2B5EF4-FFF2-40B4-BE49-F238E27FC236}">
                <a16:creationId xmlns:a16="http://schemas.microsoft.com/office/drawing/2014/main" id="{BC8B2EF2-E790-47A9-BD4D-D0F4F252197E}"/>
              </a:ext>
            </a:extLst>
          </p:cNvPr>
          <p:cNvSpPr txBox="1">
            <a:spLocks noChangeArrowheads="1"/>
          </p:cNvSpPr>
          <p:nvPr/>
        </p:nvSpPr>
        <p:spPr bwMode="auto">
          <a:xfrm>
            <a:off x="7925595" y="2969930"/>
            <a:ext cx="1045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p:txBody>
      </p:sp>
      <p:pic>
        <p:nvPicPr>
          <p:cNvPr id="110" name="Picture 2" descr="http://www.swordofthespirit.net/bulwark/mosesbush.gif">
            <a:extLst>
              <a:ext uri="{FF2B5EF4-FFF2-40B4-BE49-F238E27FC236}">
                <a16:creationId xmlns:a16="http://schemas.microsoft.com/office/drawing/2014/main" id="{16B24920-8392-43C9-9F80-C0B775276F3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1539418"/>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AutoShape 58">
            <a:extLst>
              <a:ext uri="{FF2B5EF4-FFF2-40B4-BE49-F238E27FC236}">
                <a16:creationId xmlns:a16="http://schemas.microsoft.com/office/drawing/2014/main" id="{F4B489FF-F6EB-4B44-924B-B90D7AD666AB}"/>
              </a:ext>
            </a:extLst>
          </p:cNvPr>
          <p:cNvSpPr>
            <a:spLocks noChangeArrowheads="1"/>
          </p:cNvSpPr>
          <p:nvPr/>
        </p:nvSpPr>
        <p:spPr bwMode="auto">
          <a:xfrm>
            <a:off x="1824216" y="1524000"/>
            <a:ext cx="4868683" cy="2057400"/>
          </a:xfrm>
          <a:prstGeom prst="wedgeRoundRectCallout">
            <a:avLst>
              <a:gd name="adj1" fmla="val -71582"/>
              <a:gd name="adj2" fmla="val -3635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current node is </a:t>
            </a:r>
          </a:p>
          <a:p>
            <a:pPr algn="ctr" eaLnBrk="1" hangingPunct="1">
              <a:spcBef>
                <a:spcPct val="0"/>
              </a:spcBef>
              <a:buNone/>
            </a:pPr>
            <a:r>
              <a:rPr lang="en-CA" altLang="en-US" sz="2400">
                <a:solidFill>
                  <a:schemeClr val="tx2"/>
                </a:solidFill>
              </a:rPr>
              <a:t>A</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B</a:t>
            </a:r>
            <a:r>
              <a:rPr lang="en-US" altLang="en-US" sz="2400" dirty="0">
                <a:cs typeface="Times New Roman" panose="02020603050405020304" pitchFamily="18" charset="0"/>
                <a:sym typeface="Symbol" panose="05050102010706020507" pitchFamily="18" charset="2"/>
              </a:rPr>
              <a:t>, so I go.</a:t>
            </a:r>
            <a:r>
              <a:rPr lang="en-CA" altLang="en-US" sz="2400" dirty="0"/>
              <a:t> </a:t>
            </a:r>
          </a:p>
          <a:p>
            <a:pPr algn="ctr" eaLnBrk="1" hangingPunct="1">
              <a:spcBef>
                <a:spcPct val="0"/>
              </a:spcBef>
              <a:buNone/>
            </a:pPr>
            <a:r>
              <a:rPr lang="en-US" sz="2400"/>
              <a:t>When assuming </a:t>
            </a:r>
            <a:r>
              <a:rPr lang="en-US" sz="2400">
                <a:solidFill>
                  <a:schemeClr val="tx2"/>
                </a:solidFill>
              </a:rPr>
              <a:t>A</a:t>
            </a:r>
            <a:r>
              <a:rPr lang="en-US" sz="2400"/>
              <a:t>, as the </a:t>
            </a:r>
            <a:r>
              <a:rPr lang="en-US" sz="2400">
                <a:solidFill>
                  <a:schemeClr val="tx2"/>
                </a:solidFill>
              </a:rPr>
              <a:t>oracle</a:t>
            </a:r>
            <a:r>
              <a:rPr lang="en-US" sz="2400" dirty="0"/>
              <a:t>,</a:t>
            </a:r>
          </a:p>
          <a:p>
            <a:pPr algn="ctr" eaLnBrk="1" hangingPunct="1">
              <a:spcBef>
                <a:spcPct val="0"/>
              </a:spcBef>
              <a:buNone/>
            </a:pPr>
            <a:r>
              <a:rPr lang="en-US" sz="2400"/>
              <a:t>I reassure you and </a:t>
            </a:r>
            <a:r>
              <a:rPr lang="en-US" sz="2400" dirty="0"/>
              <a:t>help </a:t>
            </a:r>
            <a:r>
              <a:rPr lang="en-US" sz="2400"/>
              <a:t>you manifest </a:t>
            </a:r>
            <a:endParaRPr lang="en-US" sz="2400" dirty="0"/>
          </a:p>
          <a:p>
            <a:pPr algn="ctr" eaLnBrk="1" hangingPunct="1">
              <a:spcBef>
                <a:spcPct val="0"/>
              </a:spcBef>
              <a:buNone/>
            </a:pPr>
            <a:r>
              <a:rPr lang="en-US" sz="2400"/>
              <a:t>the fact that </a:t>
            </a:r>
            <a:r>
              <a:rPr lang="en-US" sz="2400">
                <a:solidFill>
                  <a:schemeClr val="tx2"/>
                </a:solidFill>
              </a:rPr>
              <a:t>A</a:t>
            </a:r>
            <a:r>
              <a:rPr lang="en-US" sz="2400"/>
              <a:t> </a:t>
            </a:r>
            <a:r>
              <a:rPr lang="en-US" sz="2400" dirty="0"/>
              <a:t>is true. </a:t>
            </a:r>
            <a:endParaRPr lang="en-US" altLang="en-US" sz="2400" dirty="0"/>
          </a:p>
        </p:txBody>
      </p:sp>
      <p:sp>
        <p:nvSpPr>
          <p:cNvPr id="112" name="AutoShape 35">
            <a:extLst>
              <a:ext uri="{FF2B5EF4-FFF2-40B4-BE49-F238E27FC236}">
                <a16:creationId xmlns:a16="http://schemas.microsoft.com/office/drawing/2014/main" id="{D587684F-0569-4C78-9AD2-5B07C5C5D2F4}"/>
              </a:ext>
            </a:extLst>
          </p:cNvPr>
          <p:cNvSpPr>
            <a:spLocks noChangeArrowheads="1"/>
          </p:cNvSpPr>
          <p:nvPr/>
        </p:nvSpPr>
        <p:spPr bwMode="auto">
          <a:xfrm>
            <a:off x="1834285" y="3657600"/>
            <a:ext cx="4718915" cy="1345563"/>
          </a:xfrm>
          <a:prstGeom prst="wedgeRoundRectCallout">
            <a:avLst>
              <a:gd name="adj1" fmla="val -57605"/>
              <a:gd name="adj2" fmla="val -23403"/>
              <a:gd name="adj3" fmla="val 16667"/>
            </a:avLst>
          </a:prstGeom>
          <a:no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Sorry </a:t>
            </a:r>
            <a:r>
              <a:rPr lang="en-US" altLang="en-US" sz="2400"/>
              <a:t>but what is </a:t>
            </a:r>
            <a:r>
              <a:rPr lang="en-US" altLang="en-US" sz="2400">
                <a:solidFill>
                  <a:srgbClr val="FFC000"/>
                </a:solidFill>
              </a:rPr>
              <a:t>A</a:t>
            </a:r>
            <a:r>
              <a:rPr lang="en-US" altLang="en-US" sz="2400"/>
              <a:t>?</a:t>
            </a:r>
            <a:endParaRPr lang="en-US" altLang="en-US" sz="2400" dirty="0"/>
          </a:p>
          <a:p>
            <a:pPr algn="ctr" eaLnBrk="1" hangingPunct="1">
              <a:spcBef>
                <a:spcPct val="0"/>
              </a:spcBef>
              <a:buNone/>
            </a:pPr>
            <a:r>
              <a:rPr lang="en-US" altLang="en-US" sz="2400" dirty="0"/>
              <a:t>Why didn’t </a:t>
            </a:r>
            <a:r>
              <a:rPr lang="en-US" altLang="en-US" sz="2400"/>
              <a:t>the adversary </a:t>
            </a:r>
            <a:r>
              <a:rPr lang="en-US" altLang="en-US" sz="2400" dirty="0"/>
              <a:t>choose it </a:t>
            </a:r>
            <a:r>
              <a:rPr lang="en-US" altLang="en-US" sz="2400"/>
              <a:t>to make the formula false</a:t>
            </a:r>
            <a:r>
              <a:rPr lang="en-US" altLang="en-US" sz="2400" dirty="0"/>
              <a:t>.</a:t>
            </a:r>
          </a:p>
        </p:txBody>
      </p:sp>
      <p:grpSp>
        <p:nvGrpSpPr>
          <p:cNvPr id="113" name="Group 29">
            <a:extLst>
              <a:ext uri="{FF2B5EF4-FFF2-40B4-BE49-F238E27FC236}">
                <a16:creationId xmlns:a16="http://schemas.microsoft.com/office/drawing/2014/main" id="{A0CF5C93-AFF6-4FE7-89B4-6642A5250995}"/>
              </a:ext>
            </a:extLst>
          </p:cNvPr>
          <p:cNvGrpSpPr>
            <a:grpSpLocks/>
          </p:cNvGrpSpPr>
          <p:nvPr/>
        </p:nvGrpSpPr>
        <p:grpSpPr bwMode="auto">
          <a:xfrm>
            <a:off x="228600" y="3716375"/>
            <a:ext cx="1223454" cy="1239990"/>
            <a:chOff x="2065" y="1551"/>
            <a:chExt cx="1628" cy="1988"/>
          </a:xfrm>
        </p:grpSpPr>
        <p:sp>
          <p:nvSpPr>
            <p:cNvPr id="114" name="Freeform 30">
              <a:extLst>
                <a:ext uri="{FF2B5EF4-FFF2-40B4-BE49-F238E27FC236}">
                  <a16:creationId xmlns:a16="http://schemas.microsoft.com/office/drawing/2014/main" id="{A7E6AAA8-1AB3-4021-BF89-530BA04A82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31">
              <a:extLst>
                <a:ext uri="{FF2B5EF4-FFF2-40B4-BE49-F238E27FC236}">
                  <a16:creationId xmlns:a16="http://schemas.microsoft.com/office/drawing/2014/main" id="{2B3ED41F-FF82-40BF-B79B-0149236521F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2">
              <a:extLst>
                <a:ext uri="{FF2B5EF4-FFF2-40B4-BE49-F238E27FC236}">
                  <a16:creationId xmlns:a16="http://schemas.microsoft.com/office/drawing/2014/main" id="{CD1129EF-F8D0-441C-BCD5-2D03BFB60CF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33">
              <a:extLst>
                <a:ext uri="{FF2B5EF4-FFF2-40B4-BE49-F238E27FC236}">
                  <a16:creationId xmlns:a16="http://schemas.microsoft.com/office/drawing/2014/main" id="{81A19288-09BF-4B25-B9B9-AE4E3A883CE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34">
              <a:extLst>
                <a:ext uri="{FF2B5EF4-FFF2-40B4-BE49-F238E27FC236}">
                  <a16:creationId xmlns:a16="http://schemas.microsoft.com/office/drawing/2014/main" id="{3E6A8C4C-BBAF-4DEC-B2AC-78CB1E4C4E3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35">
              <a:extLst>
                <a:ext uri="{FF2B5EF4-FFF2-40B4-BE49-F238E27FC236}">
                  <a16:creationId xmlns:a16="http://schemas.microsoft.com/office/drawing/2014/main" id="{D22BDEC4-F106-4F4D-B538-BDEDBB4634C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36">
              <a:extLst>
                <a:ext uri="{FF2B5EF4-FFF2-40B4-BE49-F238E27FC236}">
                  <a16:creationId xmlns:a16="http://schemas.microsoft.com/office/drawing/2014/main" id="{2F02EF9C-C08E-4365-9447-40A31D90F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37">
              <a:extLst>
                <a:ext uri="{FF2B5EF4-FFF2-40B4-BE49-F238E27FC236}">
                  <a16:creationId xmlns:a16="http://schemas.microsoft.com/office/drawing/2014/main" id="{D8852EDC-961F-452C-BB25-97A41092DB7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8">
              <a:extLst>
                <a:ext uri="{FF2B5EF4-FFF2-40B4-BE49-F238E27FC236}">
                  <a16:creationId xmlns:a16="http://schemas.microsoft.com/office/drawing/2014/main" id="{7996AF0D-5077-4714-8AB4-4912E3366CB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39">
              <a:extLst>
                <a:ext uri="{FF2B5EF4-FFF2-40B4-BE49-F238E27FC236}">
                  <a16:creationId xmlns:a16="http://schemas.microsoft.com/office/drawing/2014/main" id="{A7A1AB1C-C754-435C-84BF-921C23F1126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40">
              <a:extLst>
                <a:ext uri="{FF2B5EF4-FFF2-40B4-BE49-F238E27FC236}">
                  <a16:creationId xmlns:a16="http://schemas.microsoft.com/office/drawing/2014/main" id="{C1E18EC6-8F03-4871-9562-5DF3033FDAB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41">
              <a:extLst>
                <a:ext uri="{FF2B5EF4-FFF2-40B4-BE49-F238E27FC236}">
                  <a16:creationId xmlns:a16="http://schemas.microsoft.com/office/drawing/2014/main" id="{822F64E0-7237-4DFF-A483-02158F442E1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42">
              <a:extLst>
                <a:ext uri="{FF2B5EF4-FFF2-40B4-BE49-F238E27FC236}">
                  <a16:creationId xmlns:a16="http://schemas.microsoft.com/office/drawing/2014/main" id="{8562FF2F-5894-4CFD-A556-8EA32070AB1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43">
              <a:extLst>
                <a:ext uri="{FF2B5EF4-FFF2-40B4-BE49-F238E27FC236}">
                  <a16:creationId xmlns:a16="http://schemas.microsoft.com/office/drawing/2014/main" id="{A3424D7D-8DA5-4CC6-BA09-9B65A41E11A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44">
              <a:extLst>
                <a:ext uri="{FF2B5EF4-FFF2-40B4-BE49-F238E27FC236}">
                  <a16:creationId xmlns:a16="http://schemas.microsoft.com/office/drawing/2014/main" id="{1B5FEF23-0746-4F80-85AD-E51163475DF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45">
              <a:extLst>
                <a:ext uri="{FF2B5EF4-FFF2-40B4-BE49-F238E27FC236}">
                  <a16:creationId xmlns:a16="http://schemas.microsoft.com/office/drawing/2014/main" id="{F80AE57E-5B75-4975-ADFB-449909E5A46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46">
              <a:extLst>
                <a:ext uri="{FF2B5EF4-FFF2-40B4-BE49-F238E27FC236}">
                  <a16:creationId xmlns:a16="http://schemas.microsoft.com/office/drawing/2014/main" id="{82462D9B-5B71-4D65-BA73-2E947A0D2ED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32" name="Picture 5" descr="j0116172">
            <a:extLst>
              <a:ext uri="{FF2B5EF4-FFF2-40B4-BE49-F238E27FC236}">
                <a16:creationId xmlns:a16="http://schemas.microsoft.com/office/drawing/2014/main" id="{FDDF432E-91B7-496C-B574-BFBD1F560D3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5315145"/>
            <a:ext cx="910183" cy="123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AutoShape 8">
            <a:extLst>
              <a:ext uri="{FF2B5EF4-FFF2-40B4-BE49-F238E27FC236}">
                <a16:creationId xmlns:a16="http://schemas.microsoft.com/office/drawing/2014/main" id="{C617947B-784A-4C96-92C5-9C0A1CCA6E44}"/>
              </a:ext>
            </a:extLst>
          </p:cNvPr>
          <p:cNvSpPr>
            <a:spLocks noChangeArrowheads="1"/>
          </p:cNvSpPr>
          <p:nvPr/>
        </p:nvSpPr>
        <p:spPr bwMode="auto">
          <a:xfrm>
            <a:off x="1191224" y="5132883"/>
            <a:ext cx="6962176" cy="1569326"/>
          </a:xfrm>
          <a:prstGeom prst="wedgeRectCallout">
            <a:avLst>
              <a:gd name="adj1" fmla="val -54103"/>
              <a:gd name="adj2" fmla="val 19668"/>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defRPr/>
            </a:pPr>
            <a:r>
              <a:rPr lang="en-CA" altLang="en-US" sz="2400" dirty="0"/>
              <a:t>Good questions!</a:t>
            </a:r>
          </a:p>
          <a:p>
            <a:pPr algn="ctr" eaLnBrk="1" hangingPunct="1">
              <a:spcBef>
                <a:spcPct val="0"/>
              </a:spcBef>
              <a:buFontTx/>
              <a:buNone/>
              <a:defRPr/>
            </a:pPr>
            <a:r>
              <a:rPr lang="en-CA" altLang="en-US" sz="2400"/>
              <a:t>Here </a:t>
            </a:r>
            <a:r>
              <a:rPr lang="en-CA" altLang="en-US" sz="2400">
                <a:solidFill>
                  <a:srgbClr val="FFC000"/>
                </a:solidFill>
              </a:rPr>
              <a:t>A</a:t>
            </a:r>
            <a:r>
              <a:rPr lang="en-CA" altLang="en-US" sz="2400"/>
              <a:t> </a:t>
            </a:r>
            <a:r>
              <a:rPr lang="en-CA" altLang="en-US" sz="2400" dirty="0"/>
              <a:t>is </a:t>
            </a:r>
            <a:r>
              <a:rPr lang="en-CA" altLang="en-US" sz="2400"/>
              <a:t>some formula structure that </a:t>
            </a:r>
            <a:r>
              <a:rPr lang="en-CA" altLang="en-US" sz="2400" dirty="0"/>
              <a:t>I not telling </a:t>
            </a:r>
            <a:r>
              <a:rPr lang="en-CA" altLang="en-US" sz="2400"/>
              <a:t>you because we are </a:t>
            </a:r>
            <a:r>
              <a:rPr lang="en-CA" altLang="en-US" sz="2400" dirty="0"/>
              <a:t>trying </a:t>
            </a:r>
            <a:r>
              <a:rPr lang="en-CA" altLang="en-US" sz="2400"/>
              <a:t>to understand the general technique and </a:t>
            </a:r>
            <a:r>
              <a:rPr lang="en-CA" altLang="en-US" sz="2400" dirty="0"/>
              <a:t>not get lost in specifics.</a:t>
            </a:r>
            <a:endParaRPr lang="en-US" altLang="en-US" sz="2400" dirty="0"/>
          </a:p>
        </p:txBody>
      </p:sp>
      <p:sp>
        <p:nvSpPr>
          <p:cNvPr id="134" name="Line 31">
            <a:extLst>
              <a:ext uri="{FF2B5EF4-FFF2-40B4-BE49-F238E27FC236}">
                <a16:creationId xmlns:a16="http://schemas.microsoft.com/office/drawing/2014/main" id="{333A252E-3DB9-437B-B7D7-632AB5CE726C}"/>
              </a:ext>
            </a:extLst>
          </p:cNvPr>
          <p:cNvSpPr>
            <a:spLocks noChangeShapeType="1"/>
          </p:cNvSpPr>
          <p:nvPr/>
        </p:nvSpPr>
        <p:spPr bwMode="auto">
          <a:xfrm>
            <a:off x="8256494" y="3454669"/>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36" name="Oval 135">
            <a:extLst>
              <a:ext uri="{FF2B5EF4-FFF2-40B4-BE49-F238E27FC236}">
                <a16:creationId xmlns:a16="http://schemas.microsoft.com/office/drawing/2014/main" id="{C22ECB0B-2D18-4B75-9B08-38C419343E61}"/>
              </a:ext>
            </a:extLst>
          </p:cNvPr>
          <p:cNvSpPr/>
          <p:nvPr/>
        </p:nvSpPr>
        <p:spPr>
          <a:xfrm rot="19491559">
            <a:off x="6608795" y="2175138"/>
            <a:ext cx="541447" cy="55206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44" name="Oval 43">
            <a:extLst>
              <a:ext uri="{FF2B5EF4-FFF2-40B4-BE49-F238E27FC236}">
                <a16:creationId xmlns:a16="http://schemas.microsoft.com/office/drawing/2014/main" id="{977D1BB7-A43A-4248-A736-CF5D3B579BD4}"/>
              </a:ext>
            </a:extLst>
          </p:cNvPr>
          <p:cNvSpPr/>
          <p:nvPr/>
        </p:nvSpPr>
        <p:spPr>
          <a:xfrm>
            <a:off x="6553200" y="1063209"/>
            <a:ext cx="2123994" cy="652307"/>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45" name="Line 26">
            <a:extLst>
              <a:ext uri="{FF2B5EF4-FFF2-40B4-BE49-F238E27FC236}">
                <a16:creationId xmlns:a16="http://schemas.microsoft.com/office/drawing/2014/main" id="{D5F21B36-B4EE-4D12-B82E-CAC4B82F52F6}"/>
              </a:ext>
            </a:extLst>
          </p:cNvPr>
          <p:cNvSpPr>
            <a:spLocks noChangeShapeType="1"/>
          </p:cNvSpPr>
          <p:nvPr/>
        </p:nvSpPr>
        <p:spPr bwMode="auto">
          <a:xfrm flipH="1">
            <a:off x="6884894" y="1522775"/>
            <a:ext cx="686080" cy="640560"/>
          </a:xfrm>
          <a:prstGeom prst="line">
            <a:avLst/>
          </a:prstGeom>
          <a:noFill/>
          <a:ln w="381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46" name="Text Box 44">
            <a:extLst>
              <a:ext uri="{FF2B5EF4-FFF2-40B4-BE49-F238E27FC236}">
                <a16:creationId xmlns:a16="http://schemas.microsoft.com/office/drawing/2014/main" id="{84B2CC41-0C41-4975-99DD-EF122929FDFC}"/>
              </a:ext>
            </a:extLst>
          </p:cNvPr>
          <p:cNvSpPr txBox="1">
            <a:spLocks noChangeArrowheads="1"/>
          </p:cNvSpPr>
          <p:nvPr/>
        </p:nvSpPr>
        <p:spPr bwMode="auto">
          <a:xfrm>
            <a:off x="6593436" y="585963"/>
            <a:ext cx="24184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r>
              <a:rPr lang="en-US" altLang="en-US" sz="2400" dirty="0">
                <a:solidFill>
                  <a:srgbClr val="FFC000"/>
                </a:solidFill>
              </a:rPr>
              <a:t>, …</a:t>
            </a:r>
            <a:endParaRPr lang="en-US" altLang="en-US" sz="2400" dirty="0">
              <a:solidFill>
                <a:srgbClr val="66FF66"/>
              </a:solidFill>
              <a:latin typeface="+mj-lt"/>
            </a:endParaRPr>
          </a:p>
        </p:txBody>
      </p:sp>
      <p:sp>
        <p:nvSpPr>
          <p:cNvPr id="47" name="Line 31">
            <a:extLst>
              <a:ext uri="{FF2B5EF4-FFF2-40B4-BE49-F238E27FC236}">
                <a16:creationId xmlns:a16="http://schemas.microsoft.com/office/drawing/2014/main" id="{0FC14574-7921-4B6E-985B-36A228EBE8A1}"/>
              </a:ext>
            </a:extLst>
          </p:cNvPr>
          <p:cNvSpPr>
            <a:spLocks noChangeShapeType="1"/>
          </p:cNvSpPr>
          <p:nvPr/>
        </p:nvSpPr>
        <p:spPr bwMode="auto">
          <a:xfrm>
            <a:off x="7551738" y="104762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48" name="Text Box 44">
            <a:extLst>
              <a:ext uri="{FF2B5EF4-FFF2-40B4-BE49-F238E27FC236}">
                <a16:creationId xmlns:a16="http://schemas.microsoft.com/office/drawing/2014/main" id="{AA0ED427-E874-4543-91A9-8D2F1A322FB8}"/>
              </a:ext>
            </a:extLst>
          </p:cNvPr>
          <p:cNvSpPr txBox="1">
            <a:spLocks noChangeArrowheads="1"/>
          </p:cNvSpPr>
          <p:nvPr/>
        </p:nvSpPr>
        <p:spPr bwMode="auto">
          <a:xfrm>
            <a:off x="685800" y="53340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endParaRPr lang="en-US" altLang="en-US" sz="2400" dirty="0">
              <a:solidFill>
                <a:srgbClr val="66FF66"/>
              </a:solidFill>
              <a:latin typeface="+mj-lt"/>
            </a:endParaRPr>
          </a:p>
        </p:txBody>
      </p:sp>
    </p:spTree>
    <p:extLst>
      <p:ext uri="{BB962C8B-B14F-4D97-AF65-F5344CB8AC3E}">
        <p14:creationId xmlns:p14="http://schemas.microsoft.com/office/powerpoint/2010/main" val="3120195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1">
                                            <p:txEl>
                                              <p:pRg st="0" end="0"/>
                                            </p:txEl>
                                          </p:spTgt>
                                        </p:tgtEl>
                                        <p:attrNameLst>
                                          <p:attrName>style.visibility</p:attrName>
                                        </p:attrNameLst>
                                      </p:cBhvr>
                                      <p:to>
                                        <p:strVal val="visible"/>
                                      </p:to>
                                    </p:set>
                                    <p:anim calcmode="lin" valueType="num">
                                      <p:cBhvr additive="base">
                                        <p:cTn id="7" dur="500" fill="hold"/>
                                        <p:tgtEl>
                                          <p:spTgt spid="1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6"/>
                                        </p:tgtEl>
                                        <p:attrNameLst>
                                          <p:attrName>style.visibility</p:attrName>
                                        </p:attrNameLst>
                                      </p:cBhvr>
                                      <p:to>
                                        <p:strVal val="visible"/>
                                      </p:to>
                                    </p:set>
                                    <p:anim calcmode="lin" valueType="num">
                                      <p:cBhvr additive="base">
                                        <p:cTn id="13" dur="500" fill="hold"/>
                                        <p:tgtEl>
                                          <p:spTgt spid="136"/>
                                        </p:tgtEl>
                                        <p:attrNameLst>
                                          <p:attrName>ppt_x</p:attrName>
                                        </p:attrNameLst>
                                      </p:cBhvr>
                                      <p:tavLst>
                                        <p:tav tm="0">
                                          <p:val>
                                            <p:strVal val="0-#ppt_w/2"/>
                                          </p:val>
                                        </p:tav>
                                        <p:tav tm="100000">
                                          <p:val>
                                            <p:strVal val="#ppt_x"/>
                                          </p:val>
                                        </p:tav>
                                      </p:tavLst>
                                    </p:anim>
                                    <p:anim calcmode="lin" valueType="num">
                                      <p:cBhvr additive="base">
                                        <p:cTn id="14" dur="500" fill="hold"/>
                                        <p:tgtEl>
                                          <p:spTgt spid="13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0-#ppt_w/2"/>
                                          </p:val>
                                        </p:tav>
                                        <p:tav tm="100000">
                                          <p:val>
                                            <p:strVal val="#ppt_x"/>
                                          </p:val>
                                        </p:tav>
                                      </p:tavLst>
                                    </p:anim>
                                    <p:anim calcmode="lin" valueType="num">
                                      <p:cBhvr additive="base">
                                        <p:cTn id="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1"/>
                                        </p:tgtEl>
                                        <p:attrNameLst>
                                          <p:attrName>style.visibility</p:attrName>
                                        </p:attrNameLst>
                                      </p:cBhvr>
                                      <p:to>
                                        <p:strVal val="visible"/>
                                      </p:to>
                                    </p:set>
                                    <p:anim calcmode="lin" valueType="num">
                                      <p:cBhvr additive="base">
                                        <p:cTn id="23" dur="500" fill="hold"/>
                                        <p:tgtEl>
                                          <p:spTgt spid="111"/>
                                        </p:tgtEl>
                                        <p:attrNameLst>
                                          <p:attrName>ppt_x</p:attrName>
                                        </p:attrNameLst>
                                      </p:cBhvr>
                                      <p:tavLst>
                                        <p:tav tm="0">
                                          <p:val>
                                            <p:strVal val="0-#ppt_w/2"/>
                                          </p:val>
                                        </p:tav>
                                        <p:tav tm="100000">
                                          <p:val>
                                            <p:strVal val="#ppt_x"/>
                                          </p:val>
                                        </p:tav>
                                      </p:tavLst>
                                    </p:anim>
                                    <p:anim calcmode="lin" valueType="num">
                                      <p:cBhvr additive="base">
                                        <p:cTn id="24" dur="500" fill="hold"/>
                                        <p:tgtEl>
                                          <p:spTgt spid="111"/>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0"/>
                                        </p:tgtEl>
                                        <p:attrNameLst>
                                          <p:attrName>style.visibility</p:attrName>
                                        </p:attrNameLst>
                                      </p:cBhvr>
                                      <p:to>
                                        <p:strVal val="visible"/>
                                      </p:to>
                                    </p:set>
                                    <p:anim calcmode="lin" valueType="num">
                                      <p:cBhvr additive="base">
                                        <p:cTn id="27" dur="500" fill="hold"/>
                                        <p:tgtEl>
                                          <p:spTgt spid="110"/>
                                        </p:tgtEl>
                                        <p:attrNameLst>
                                          <p:attrName>ppt_x</p:attrName>
                                        </p:attrNameLst>
                                      </p:cBhvr>
                                      <p:tavLst>
                                        <p:tav tm="0">
                                          <p:val>
                                            <p:strVal val="0-#ppt_w/2"/>
                                          </p:val>
                                        </p:tav>
                                        <p:tav tm="100000">
                                          <p:val>
                                            <p:strVal val="#ppt_x"/>
                                          </p:val>
                                        </p:tav>
                                      </p:tavLst>
                                    </p:anim>
                                    <p:anim calcmode="lin" valueType="num">
                                      <p:cBhvr additive="base">
                                        <p:cTn id="28" dur="500" fill="hold"/>
                                        <p:tgtEl>
                                          <p:spTgt spid="110"/>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11">
                                            <p:txEl>
                                              <p:pRg st="1" end="1"/>
                                            </p:txEl>
                                          </p:spTgt>
                                        </p:tgtEl>
                                        <p:attrNameLst>
                                          <p:attrName>style.visibility</p:attrName>
                                        </p:attrNameLst>
                                      </p:cBhvr>
                                      <p:to>
                                        <p:strVal val="visible"/>
                                      </p:to>
                                    </p:set>
                                    <p:anim calcmode="lin" valueType="num">
                                      <p:cBhvr additive="base">
                                        <p:cTn id="31" dur="500" fill="hold"/>
                                        <p:tgtEl>
                                          <p:spTgt spid="111">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11">
                                            <p:txEl>
                                              <p:pRg st="2" end="2"/>
                                            </p:txEl>
                                          </p:spTgt>
                                        </p:tgtEl>
                                        <p:attrNameLst>
                                          <p:attrName>style.visibility</p:attrName>
                                        </p:attrNameLst>
                                      </p:cBhvr>
                                      <p:to>
                                        <p:strVal val="visible"/>
                                      </p:to>
                                    </p:set>
                                    <p:anim calcmode="lin" valueType="num">
                                      <p:cBhvr additive="base">
                                        <p:cTn id="37" dur="500" fill="hold"/>
                                        <p:tgtEl>
                                          <p:spTgt spid="11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11">
                                            <p:txEl>
                                              <p:pRg st="3" end="3"/>
                                            </p:txEl>
                                          </p:spTgt>
                                        </p:tgtEl>
                                        <p:attrNameLst>
                                          <p:attrName>style.visibility</p:attrName>
                                        </p:attrNameLst>
                                      </p:cBhvr>
                                      <p:to>
                                        <p:strVal val="visible"/>
                                      </p:to>
                                    </p:set>
                                    <p:anim calcmode="lin" valueType="num">
                                      <p:cBhvr additive="base">
                                        <p:cTn id="43" dur="500" fill="hold"/>
                                        <p:tgtEl>
                                          <p:spTgt spid="111">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1">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11">
                                            <p:txEl>
                                              <p:pRg st="4" end="4"/>
                                            </p:txEl>
                                          </p:spTgt>
                                        </p:tgtEl>
                                        <p:attrNameLst>
                                          <p:attrName>style.visibility</p:attrName>
                                        </p:attrNameLst>
                                      </p:cBhvr>
                                      <p:to>
                                        <p:strVal val="visible"/>
                                      </p:to>
                                    </p:set>
                                    <p:anim calcmode="lin" valueType="num">
                                      <p:cBhvr additive="base">
                                        <p:cTn id="47" dur="500" fill="hold"/>
                                        <p:tgtEl>
                                          <p:spTgt spid="111">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1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12"/>
                                        </p:tgtEl>
                                        <p:attrNameLst>
                                          <p:attrName>style.visibility</p:attrName>
                                        </p:attrNameLst>
                                      </p:cBhvr>
                                      <p:to>
                                        <p:strVal val="visible"/>
                                      </p:to>
                                    </p:set>
                                    <p:anim calcmode="lin" valueType="num">
                                      <p:cBhvr additive="base">
                                        <p:cTn id="53" dur="500" fill="hold"/>
                                        <p:tgtEl>
                                          <p:spTgt spid="112"/>
                                        </p:tgtEl>
                                        <p:attrNameLst>
                                          <p:attrName>ppt_x</p:attrName>
                                        </p:attrNameLst>
                                      </p:cBhvr>
                                      <p:tavLst>
                                        <p:tav tm="0">
                                          <p:val>
                                            <p:strVal val="0-#ppt_w/2"/>
                                          </p:val>
                                        </p:tav>
                                        <p:tav tm="100000">
                                          <p:val>
                                            <p:strVal val="#ppt_x"/>
                                          </p:val>
                                        </p:tav>
                                      </p:tavLst>
                                    </p:anim>
                                    <p:anim calcmode="lin" valueType="num">
                                      <p:cBhvr additive="base">
                                        <p:cTn id="54" dur="500" fill="hold"/>
                                        <p:tgtEl>
                                          <p:spTgt spid="112"/>
                                        </p:tgtEl>
                                        <p:attrNameLst>
                                          <p:attrName>ppt_y</p:attrName>
                                        </p:attrNameLst>
                                      </p:cBhvr>
                                      <p:tavLst>
                                        <p:tav tm="0">
                                          <p:val>
                                            <p:strVal val="#ppt_y"/>
                                          </p:val>
                                        </p:tav>
                                        <p:tav tm="100000">
                                          <p:val>
                                            <p:strVal val="#ppt_y"/>
                                          </p:val>
                                        </p:tav>
                                      </p:tavLst>
                                    </p:anim>
                                  </p:childTnLst>
                                </p:cTn>
                              </p:par>
                              <p:par>
                                <p:cTn id="55" presetID="1" presetClass="exit" presetSubtype="0" fill="hold" grpId="0" nodeType="withEffect">
                                  <p:stCondLst>
                                    <p:cond delay="0"/>
                                  </p:stCondLst>
                                  <p:childTnLst>
                                    <p:set>
                                      <p:cBhvr>
                                        <p:cTn id="56" dur="1" fill="hold">
                                          <p:stCondLst>
                                            <p:cond delay="0"/>
                                          </p:stCondLst>
                                        </p:cTn>
                                        <p:tgtEl>
                                          <p:spTgt spid="44"/>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5"/>
                                        </p:tgtEl>
                                        <p:attrNameLst>
                                          <p:attrName>style.visibility</p:attrName>
                                        </p:attrNameLst>
                                      </p:cBhvr>
                                      <p:to>
                                        <p:strVal val="hidden"/>
                                      </p:to>
                                    </p:set>
                                  </p:childTnLst>
                                </p:cTn>
                              </p:par>
                              <p:par>
                                <p:cTn id="59" presetID="2" presetClass="entr" presetSubtype="8" fill="hold" nodeType="withEffect">
                                  <p:stCondLst>
                                    <p:cond delay="0"/>
                                  </p:stCondLst>
                                  <p:childTnLst>
                                    <p:set>
                                      <p:cBhvr>
                                        <p:cTn id="60" dur="1" fill="hold">
                                          <p:stCondLst>
                                            <p:cond delay="0"/>
                                          </p:stCondLst>
                                        </p:cTn>
                                        <p:tgtEl>
                                          <p:spTgt spid="112">
                                            <p:txEl>
                                              <p:pRg st="0" end="0"/>
                                            </p:txEl>
                                          </p:spTgt>
                                        </p:tgtEl>
                                        <p:attrNameLst>
                                          <p:attrName>style.visibility</p:attrName>
                                        </p:attrNameLst>
                                      </p:cBhvr>
                                      <p:to>
                                        <p:strVal val="visible"/>
                                      </p:to>
                                    </p:set>
                                    <p:anim calcmode="lin" valueType="num">
                                      <p:cBhvr additive="base">
                                        <p:cTn id="61"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12">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113"/>
                                        </p:tgtEl>
                                        <p:attrNameLst>
                                          <p:attrName>style.visibility</p:attrName>
                                        </p:attrNameLst>
                                      </p:cBhvr>
                                      <p:to>
                                        <p:strVal val="visible"/>
                                      </p:to>
                                    </p:set>
                                    <p:anim calcmode="lin" valueType="num">
                                      <p:cBhvr additive="base">
                                        <p:cTn id="65" dur="500" fill="hold"/>
                                        <p:tgtEl>
                                          <p:spTgt spid="113"/>
                                        </p:tgtEl>
                                        <p:attrNameLst>
                                          <p:attrName>ppt_x</p:attrName>
                                        </p:attrNameLst>
                                      </p:cBhvr>
                                      <p:tavLst>
                                        <p:tav tm="0">
                                          <p:val>
                                            <p:strVal val="0-#ppt_w/2"/>
                                          </p:val>
                                        </p:tav>
                                        <p:tav tm="100000">
                                          <p:val>
                                            <p:strVal val="#ppt_x"/>
                                          </p:val>
                                        </p:tav>
                                      </p:tavLst>
                                    </p:anim>
                                    <p:anim calcmode="lin" valueType="num">
                                      <p:cBhvr additive="base">
                                        <p:cTn id="66"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12">
                                            <p:txEl>
                                              <p:pRg st="1" end="1"/>
                                            </p:txEl>
                                          </p:spTgt>
                                        </p:tgtEl>
                                        <p:attrNameLst>
                                          <p:attrName>style.visibility</p:attrName>
                                        </p:attrNameLst>
                                      </p:cBhvr>
                                      <p:to>
                                        <p:strVal val="visible"/>
                                      </p:to>
                                    </p:set>
                                    <p:anim calcmode="lin" valueType="num">
                                      <p:cBhvr additive="base">
                                        <p:cTn id="71" dur="500" fill="hold"/>
                                        <p:tgtEl>
                                          <p:spTgt spid="112">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32"/>
                                        </p:tgtEl>
                                        <p:attrNameLst>
                                          <p:attrName>style.visibility</p:attrName>
                                        </p:attrNameLst>
                                      </p:cBhvr>
                                      <p:to>
                                        <p:strVal val="visible"/>
                                      </p:to>
                                    </p:set>
                                    <p:anim calcmode="lin" valueType="num">
                                      <p:cBhvr additive="base">
                                        <p:cTn id="77" dur="500" fill="hold"/>
                                        <p:tgtEl>
                                          <p:spTgt spid="132"/>
                                        </p:tgtEl>
                                        <p:attrNameLst>
                                          <p:attrName>ppt_x</p:attrName>
                                        </p:attrNameLst>
                                      </p:cBhvr>
                                      <p:tavLst>
                                        <p:tav tm="0">
                                          <p:val>
                                            <p:strVal val="0-#ppt_w/2"/>
                                          </p:val>
                                        </p:tav>
                                        <p:tav tm="100000">
                                          <p:val>
                                            <p:strVal val="#ppt_x"/>
                                          </p:val>
                                        </p:tav>
                                      </p:tavLst>
                                    </p:anim>
                                    <p:anim calcmode="lin" valueType="num">
                                      <p:cBhvr additive="base">
                                        <p:cTn id="78" dur="500" fill="hold"/>
                                        <p:tgtEl>
                                          <p:spTgt spid="132"/>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33"/>
                                        </p:tgtEl>
                                        <p:attrNameLst>
                                          <p:attrName>style.visibility</p:attrName>
                                        </p:attrNameLst>
                                      </p:cBhvr>
                                      <p:to>
                                        <p:strVal val="visible"/>
                                      </p:to>
                                    </p:set>
                                    <p:anim calcmode="lin" valueType="num">
                                      <p:cBhvr additive="base">
                                        <p:cTn id="81" dur="500" fill="hold"/>
                                        <p:tgtEl>
                                          <p:spTgt spid="133"/>
                                        </p:tgtEl>
                                        <p:attrNameLst>
                                          <p:attrName>ppt_x</p:attrName>
                                        </p:attrNameLst>
                                      </p:cBhvr>
                                      <p:tavLst>
                                        <p:tav tm="0">
                                          <p:val>
                                            <p:strVal val="0-#ppt_w/2"/>
                                          </p:val>
                                        </p:tav>
                                        <p:tav tm="100000">
                                          <p:val>
                                            <p:strVal val="#ppt_x"/>
                                          </p:val>
                                        </p:tav>
                                      </p:tavLst>
                                    </p:anim>
                                    <p:anim calcmode="lin" valueType="num">
                                      <p:cBhvr additive="base">
                                        <p:cTn id="82" dur="500" fill="hold"/>
                                        <p:tgtEl>
                                          <p:spTgt spid="1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33" grpId="0" animBg="1"/>
      <p:bldP spid="136" grpId="0" animBg="1"/>
      <p:bldP spid="44" grpId="0" animBg="1"/>
      <p:bldP spid="45" grpId="0" animBg="1"/>
      <p:bldP spid="45" grpId="1"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A5A028AE-95B7-4A17-AE7C-753AA902FF83}"/>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4" name="Text Box 43">
            <a:extLst>
              <a:ext uri="{FF2B5EF4-FFF2-40B4-BE49-F238E27FC236}">
                <a16:creationId xmlns:a16="http://schemas.microsoft.com/office/drawing/2014/main" id="{3932EF49-759F-466A-934C-A7FDB379C770}"/>
              </a:ext>
            </a:extLst>
          </p:cNvPr>
          <p:cNvSpPr txBox="1">
            <a:spLocks noChangeArrowheads="1"/>
          </p:cNvSpPr>
          <p:nvPr/>
        </p:nvSpPr>
        <p:spPr bwMode="auto">
          <a:xfrm>
            <a:off x="304800" y="838201"/>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15" name="Text Box 44">
            <a:extLst>
              <a:ext uri="{FF2B5EF4-FFF2-40B4-BE49-F238E27FC236}">
                <a16:creationId xmlns:a16="http://schemas.microsoft.com/office/drawing/2014/main" id="{49A2070A-F00C-4ECA-9EEF-9CE8185C6275}"/>
              </a:ext>
            </a:extLst>
          </p:cNvPr>
          <p:cNvSpPr txBox="1">
            <a:spLocks noChangeArrowheads="1"/>
          </p:cNvSpPr>
          <p:nvPr/>
        </p:nvSpPr>
        <p:spPr bwMode="auto">
          <a:xfrm>
            <a:off x="3186953" y="847182"/>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17" name="Text Box 44">
            <a:extLst>
              <a:ext uri="{FF2B5EF4-FFF2-40B4-BE49-F238E27FC236}">
                <a16:creationId xmlns:a16="http://schemas.microsoft.com/office/drawing/2014/main" id="{17E3E9D4-5FA1-4103-AC41-9CA43E432C78}"/>
              </a:ext>
            </a:extLst>
          </p:cNvPr>
          <p:cNvSpPr txBox="1">
            <a:spLocks noChangeArrowheads="1"/>
          </p:cNvSpPr>
          <p:nvPr/>
        </p:nvSpPr>
        <p:spPr bwMode="auto">
          <a:xfrm>
            <a:off x="2196583" y="843945"/>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p>
        </p:txBody>
      </p:sp>
      <p:sp>
        <p:nvSpPr>
          <p:cNvPr id="18" name="Text Box 44">
            <a:extLst>
              <a:ext uri="{FF2B5EF4-FFF2-40B4-BE49-F238E27FC236}">
                <a16:creationId xmlns:a16="http://schemas.microsoft.com/office/drawing/2014/main" id="{2D151058-27FD-4B93-A52F-7FACE829CA88}"/>
              </a:ext>
            </a:extLst>
          </p:cNvPr>
          <p:cNvSpPr txBox="1">
            <a:spLocks noChangeArrowheads="1"/>
          </p:cNvSpPr>
          <p:nvPr/>
        </p:nvSpPr>
        <p:spPr bwMode="auto">
          <a:xfrm>
            <a:off x="2717416" y="843945"/>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9" name="Text Box 44">
            <a:extLst>
              <a:ext uri="{FF2B5EF4-FFF2-40B4-BE49-F238E27FC236}">
                <a16:creationId xmlns:a16="http://schemas.microsoft.com/office/drawing/2014/main" id="{12B3F5EC-6E27-4CAC-9F08-B5C58521FCCD}"/>
              </a:ext>
            </a:extLst>
          </p:cNvPr>
          <p:cNvSpPr txBox="1">
            <a:spLocks noChangeArrowheads="1"/>
          </p:cNvSpPr>
          <p:nvPr/>
        </p:nvSpPr>
        <p:spPr bwMode="auto">
          <a:xfrm>
            <a:off x="1524001" y="838201"/>
            <a:ext cx="787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 name="Rectangle 1">
            <a:extLst>
              <a:ext uri="{FF2B5EF4-FFF2-40B4-BE49-F238E27FC236}">
                <a16:creationId xmlns:a16="http://schemas.microsoft.com/office/drawing/2014/main" id="{AA21BAAB-5525-449D-9FD5-10D3FD26B514}"/>
              </a:ext>
            </a:extLst>
          </p:cNvPr>
          <p:cNvSpPr/>
          <p:nvPr/>
        </p:nvSpPr>
        <p:spPr>
          <a:xfrm>
            <a:off x="4718361" y="838499"/>
            <a:ext cx="1380507" cy="461665"/>
          </a:xfrm>
          <a:prstGeom prst="rect">
            <a:avLst/>
          </a:prstGeom>
          <a:solidFill>
            <a:srgbClr val="000066"/>
          </a:solidFill>
        </p:spPr>
        <p:txBody>
          <a:bodyPr wrap="none">
            <a:spAutoFit/>
          </a:bodyPr>
          <a:lstStyle/>
          <a:p>
            <a:pPr algn="l"/>
            <a:r>
              <a:rPr lang="en-CA" altLang="en-US" sz="2400"/>
              <a:t>Saturday</a:t>
            </a:r>
            <a:r>
              <a:rPr lang="en-CA" altLang="en-US" sz="2400" dirty="0"/>
              <a:t>)</a:t>
            </a:r>
            <a:endParaRPr lang="en-US" sz="2400" dirty="0"/>
          </a:p>
        </p:txBody>
      </p:sp>
      <p:sp>
        <p:nvSpPr>
          <p:cNvPr id="21" name="Text Box 3">
            <a:extLst>
              <a:ext uri="{FF2B5EF4-FFF2-40B4-BE49-F238E27FC236}">
                <a16:creationId xmlns:a16="http://schemas.microsoft.com/office/drawing/2014/main" id="{D2BB6B20-C3FF-4C50-B5D5-7188EB8BD6D7}"/>
              </a:ext>
            </a:extLst>
          </p:cNvPr>
          <p:cNvSpPr txBox="1">
            <a:spLocks noChangeArrowheads="1"/>
          </p:cNvSpPr>
          <p:nvPr/>
        </p:nvSpPr>
        <p:spPr bwMode="auto">
          <a:xfrm>
            <a:off x="6652560" y="1150757"/>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mj-lt"/>
                <a:sym typeface="Symbol" pitchFamily="18" charset="2"/>
              </a:rPr>
              <a:t>LHS</a:t>
            </a:r>
            <a:r>
              <a:rPr lang="el-GR"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CC00CC"/>
                </a:solidFill>
                <a:latin typeface="+mj-lt"/>
                <a:sym typeface="Symbol" pitchFamily="18" charset="2"/>
              </a:rPr>
              <a:t>RHS</a:t>
            </a:r>
            <a:endParaRPr lang="en-US" altLang="en-US" sz="2400" dirty="0">
              <a:solidFill>
                <a:srgbClr val="FF00FF"/>
              </a:solidFill>
              <a:latin typeface="+mj-lt"/>
              <a:sym typeface="Symbol" pitchFamily="18" charset="2"/>
            </a:endParaRPr>
          </a:p>
        </p:txBody>
      </p:sp>
      <p:sp>
        <p:nvSpPr>
          <p:cNvPr id="24" name="Text Box 3">
            <a:extLst>
              <a:ext uri="{FF2B5EF4-FFF2-40B4-BE49-F238E27FC236}">
                <a16:creationId xmlns:a16="http://schemas.microsoft.com/office/drawing/2014/main" id="{D3999B94-A509-4FAE-901B-BE4A883B6C30}"/>
              </a:ext>
            </a:extLst>
          </p:cNvPr>
          <p:cNvSpPr txBox="1">
            <a:spLocks noChangeArrowheads="1"/>
          </p:cNvSpPr>
          <p:nvPr/>
        </p:nvSpPr>
        <p:spPr bwMode="auto">
          <a:xfrm>
            <a:off x="6692900" y="2204110"/>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a:solidFill>
                  <a:schemeClr val="tx2"/>
                </a:solidFill>
                <a:latin typeface="Symbol" pitchFamily="18" charset="2"/>
                <a:sym typeface="Symbol" pitchFamily="18" charset="2"/>
              </a:rPr>
              <a:t>A</a:t>
            </a:r>
            <a:endParaRPr lang="en-US" altLang="en-US" sz="2400" dirty="0">
              <a:solidFill>
                <a:schemeClr val="tx2"/>
              </a:solidFill>
              <a:latin typeface="Times New Roman" pitchFamily="18" charset="0"/>
              <a:sym typeface="Symbol" pitchFamily="18" charset="2"/>
            </a:endParaRPr>
          </a:p>
        </p:txBody>
      </p:sp>
      <p:grpSp>
        <p:nvGrpSpPr>
          <p:cNvPr id="3" name="Group 2">
            <a:extLst>
              <a:ext uri="{FF2B5EF4-FFF2-40B4-BE49-F238E27FC236}">
                <a16:creationId xmlns:a16="http://schemas.microsoft.com/office/drawing/2014/main" id="{0972766B-FA19-47CE-B0DF-532D9E19CED3}"/>
              </a:ext>
            </a:extLst>
          </p:cNvPr>
          <p:cNvGrpSpPr/>
          <p:nvPr/>
        </p:nvGrpSpPr>
        <p:grpSpPr>
          <a:xfrm>
            <a:off x="6865658" y="1542129"/>
            <a:ext cx="1433793" cy="640560"/>
            <a:chOff x="6865658" y="1377507"/>
            <a:chExt cx="1433793" cy="640560"/>
          </a:xfrm>
        </p:grpSpPr>
        <p:sp>
          <p:nvSpPr>
            <p:cNvPr id="25" name="Line 26">
              <a:extLst>
                <a:ext uri="{FF2B5EF4-FFF2-40B4-BE49-F238E27FC236}">
                  <a16:creationId xmlns:a16="http://schemas.microsoft.com/office/drawing/2014/main" id="{3F7194F1-ABE3-476B-9ABB-1DE5EEE54468}"/>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6" name="Line 28">
              <a:extLst>
                <a:ext uri="{FF2B5EF4-FFF2-40B4-BE49-F238E27FC236}">
                  <a16:creationId xmlns:a16="http://schemas.microsoft.com/office/drawing/2014/main" id="{9F22ED06-CF97-460F-80B8-C6104009B60A}"/>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9" name="Line 31">
            <a:extLst>
              <a:ext uri="{FF2B5EF4-FFF2-40B4-BE49-F238E27FC236}">
                <a16:creationId xmlns:a16="http://schemas.microsoft.com/office/drawing/2014/main" id="{92BA3332-5627-44A7-AE43-127BD082C82D}"/>
              </a:ext>
            </a:extLst>
          </p:cNvPr>
          <p:cNvSpPr>
            <a:spLocks noChangeShapeType="1"/>
          </p:cNvSpPr>
          <p:nvPr/>
        </p:nvSpPr>
        <p:spPr bwMode="auto">
          <a:xfrm>
            <a:off x="8243699" y="2603022"/>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6" name="Text Box 44">
            <a:extLst>
              <a:ext uri="{FF2B5EF4-FFF2-40B4-BE49-F238E27FC236}">
                <a16:creationId xmlns:a16="http://schemas.microsoft.com/office/drawing/2014/main" id="{F7BC7383-3DA9-4AB1-8F2B-108A84F371DB}"/>
              </a:ext>
            </a:extLst>
          </p:cNvPr>
          <p:cNvSpPr txBox="1">
            <a:spLocks noChangeArrowheads="1"/>
          </p:cNvSpPr>
          <p:nvPr/>
        </p:nvSpPr>
        <p:spPr bwMode="auto">
          <a:xfrm>
            <a:off x="6992362" y="3881735"/>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57" name="Text Box 44">
            <a:extLst>
              <a:ext uri="{FF2B5EF4-FFF2-40B4-BE49-F238E27FC236}">
                <a16:creationId xmlns:a16="http://schemas.microsoft.com/office/drawing/2014/main" id="{8546352D-52AC-4A47-B2C4-FCBED8172D71}"/>
              </a:ext>
            </a:extLst>
          </p:cNvPr>
          <p:cNvSpPr txBox="1">
            <a:spLocks noChangeArrowheads="1"/>
          </p:cNvSpPr>
          <p:nvPr/>
        </p:nvSpPr>
        <p:spPr bwMode="auto">
          <a:xfrm>
            <a:off x="7772400" y="2158350"/>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 </a:t>
            </a:r>
          </a:p>
        </p:txBody>
      </p:sp>
      <p:sp>
        <p:nvSpPr>
          <p:cNvPr id="60" name="Text Box 44">
            <a:extLst>
              <a:ext uri="{FF2B5EF4-FFF2-40B4-BE49-F238E27FC236}">
                <a16:creationId xmlns:a16="http://schemas.microsoft.com/office/drawing/2014/main" id="{BC8B2EF2-E790-47A9-BD4D-D0F4F252197E}"/>
              </a:ext>
            </a:extLst>
          </p:cNvPr>
          <p:cNvSpPr txBox="1">
            <a:spLocks noChangeArrowheads="1"/>
          </p:cNvSpPr>
          <p:nvPr/>
        </p:nvSpPr>
        <p:spPr bwMode="auto">
          <a:xfrm>
            <a:off x="7925595" y="2969930"/>
            <a:ext cx="1045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p:txBody>
      </p:sp>
      <p:sp>
        <p:nvSpPr>
          <p:cNvPr id="134" name="Line 31">
            <a:extLst>
              <a:ext uri="{FF2B5EF4-FFF2-40B4-BE49-F238E27FC236}">
                <a16:creationId xmlns:a16="http://schemas.microsoft.com/office/drawing/2014/main" id="{333A252E-3DB9-437B-B7D7-632AB5CE726C}"/>
              </a:ext>
            </a:extLst>
          </p:cNvPr>
          <p:cNvSpPr>
            <a:spLocks noChangeShapeType="1"/>
          </p:cNvSpPr>
          <p:nvPr/>
        </p:nvSpPr>
        <p:spPr bwMode="auto">
          <a:xfrm>
            <a:off x="8256494" y="3454669"/>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4" name="AutoShape 46">
            <a:extLst>
              <a:ext uri="{FF2B5EF4-FFF2-40B4-BE49-F238E27FC236}">
                <a16:creationId xmlns:a16="http://schemas.microsoft.com/office/drawing/2014/main" id="{29CED7F9-C881-4EC5-899B-22F88FE9D582}"/>
              </a:ext>
            </a:extLst>
          </p:cNvPr>
          <p:cNvSpPr>
            <a:spLocks noChangeArrowheads="1"/>
          </p:cNvSpPr>
          <p:nvPr/>
        </p:nvSpPr>
        <p:spPr bwMode="auto">
          <a:xfrm>
            <a:off x="1317404" y="1416784"/>
            <a:ext cx="4123898" cy="932668"/>
          </a:xfrm>
          <a:prstGeom prst="wedgeRoundRectCallout">
            <a:avLst>
              <a:gd name="adj1" fmla="val -60013"/>
              <a:gd name="adj2" fmla="val 468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a:t>
            </a:r>
            <a:r>
              <a:rPr lang="en-CA" altLang="en-US" sz="2400"/>
              <a:t>next parse </a:t>
            </a:r>
            <a:r>
              <a:rPr lang="en-CA" altLang="en-US" sz="2400" dirty="0"/>
              <a:t>tree node is </a:t>
            </a:r>
          </a:p>
          <a:p>
            <a:pPr algn="ctr" eaLnBrk="1" hangingPunct="1">
              <a:spcBef>
                <a:spcPct val="0"/>
              </a:spcBef>
              <a:buNone/>
            </a:pPr>
            <a:r>
              <a:rPr lang="en-US" altLang="en-US" sz="2400" dirty="0">
                <a:latin typeface="+mj-lt"/>
              </a:rPr>
              <a:t>I must prove the </a:t>
            </a:r>
            <a:r>
              <a:rPr lang="en-US" altLang="en-US" sz="2400" dirty="0">
                <a:solidFill>
                  <a:srgbClr val="FF00FF"/>
                </a:solidFill>
                <a:latin typeface="+mj-lt"/>
              </a:rPr>
              <a:t>RHS</a:t>
            </a:r>
            <a:r>
              <a:rPr lang="en-US" altLang="en-US" sz="2400" dirty="0">
                <a:latin typeface="+mj-lt"/>
              </a:rPr>
              <a:t>.</a:t>
            </a:r>
          </a:p>
        </p:txBody>
      </p:sp>
      <p:grpSp>
        <p:nvGrpSpPr>
          <p:cNvPr id="55" name="Group 26">
            <a:extLst>
              <a:ext uri="{FF2B5EF4-FFF2-40B4-BE49-F238E27FC236}">
                <a16:creationId xmlns:a16="http://schemas.microsoft.com/office/drawing/2014/main" id="{1DEB0100-DF2A-4A43-B54B-3EEBB6EFAF5D}"/>
              </a:ext>
            </a:extLst>
          </p:cNvPr>
          <p:cNvGrpSpPr>
            <a:grpSpLocks/>
          </p:cNvGrpSpPr>
          <p:nvPr/>
        </p:nvGrpSpPr>
        <p:grpSpPr bwMode="auto">
          <a:xfrm flipH="1">
            <a:off x="152400" y="1524000"/>
            <a:ext cx="947738" cy="1828800"/>
            <a:chOff x="2308" y="1513"/>
            <a:chExt cx="1162" cy="2570"/>
          </a:xfrm>
        </p:grpSpPr>
        <p:grpSp>
          <p:nvGrpSpPr>
            <p:cNvPr id="58" name="Group 27">
              <a:extLst>
                <a:ext uri="{FF2B5EF4-FFF2-40B4-BE49-F238E27FC236}">
                  <a16:creationId xmlns:a16="http://schemas.microsoft.com/office/drawing/2014/main" id="{52162699-E83F-4BF8-8BC9-3B2FA5705DFC}"/>
                </a:ext>
              </a:extLst>
            </p:cNvPr>
            <p:cNvGrpSpPr>
              <a:grpSpLocks/>
            </p:cNvGrpSpPr>
            <p:nvPr/>
          </p:nvGrpSpPr>
          <p:grpSpPr bwMode="auto">
            <a:xfrm>
              <a:off x="2308" y="1740"/>
              <a:ext cx="957" cy="2343"/>
              <a:chOff x="2308" y="1740"/>
              <a:chExt cx="957" cy="2343"/>
            </a:xfrm>
          </p:grpSpPr>
          <p:sp>
            <p:nvSpPr>
              <p:cNvPr id="67" name="Freeform 28">
                <a:extLst>
                  <a:ext uri="{FF2B5EF4-FFF2-40B4-BE49-F238E27FC236}">
                    <a16:creationId xmlns:a16="http://schemas.microsoft.com/office/drawing/2014/main" id="{D9F1D808-CE71-44A1-8F30-DE233B32799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 name="Freeform 29">
                <a:extLst>
                  <a:ext uri="{FF2B5EF4-FFF2-40B4-BE49-F238E27FC236}">
                    <a16:creationId xmlns:a16="http://schemas.microsoft.com/office/drawing/2014/main" id="{AC583BB2-D302-4BF1-AA2E-D4CFDBF3381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 name="Freeform 30">
                <a:extLst>
                  <a:ext uri="{FF2B5EF4-FFF2-40B4-BE49-F238E27FC236}">
                    <a16:creationId xmlns:a16="http://schemas.microsoft.com/office/drawing/2014/main" id="{B573E686-9B6B-4972-BC02-6296F1F97E4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 name="Freeform 31">
                <a:extLst>
                  <a:ext uri="{FF2B5EF4-FFF2-40B4-BE49-F238E27FC236}">
                    <a16:creationId xmlns:a16="http://schemas.microsoft.com/office/drawing/2014/main" id="{ADEE3B62-BEF8-40A1-AA60-06653FBA0A0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 name="Freeform 32">
                <a:extLst>
                  <a:ext uri="{FF2B5EF4-FFF2-40B4-BE49-F238E27FC236}">
                    <a16:creationId xmlns:a16="http://schemas.microsoft.com/office/drawing/2014/main" id="{4CA8DEB4-0716-44AE-85AB-52797E35B4E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33">
                <a:extLst>
                  <a:ext uri="{FF2B5EF4-FFF2-40B4-BE49-F238E27FC236}">
                    <a16:creationId xmlns:a16="http://schemas.microsoft.com/office/drawing/2014/main" id="{45539631-329A-436F-A393-3B88CDD4875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9" name="Freeform 34">
              <a:extLst>
                <a:ext uri="{FF2B5EF4-FFF2-40B4-BE49-F238E27FC236}">
                  <a16:creationId xmlns:a16="http://schemas.microsoft.com/office/drawing/2014/main" id="{6D39F342-5E22-4FB2-AFFF-EA4C4EE6DD7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 name="Freeform 35">
              <a:extLst>
                <a:ext uri="{FF2B5EF4-FFF2-40B4-BE49-F238E27FC236}">
                  <a16:creationId xmlns:a16="http://schemas.microsoft.com/office/drawing/2014/main" id="{AA5BDDA3-E8EA-4C52-B9F0-BC1FC03A03B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 name="Oval 36">
              <a:extLst>
                <a:ext uri="{FF2B5EF4-FFF2-40B4-BE49-F238E27FC236}">
                  <a16:creationId xmlns:a16="http://schemas.microsoft.com/office/drawing/2014/main" id="{D3CEF6FA-1BD1-4D60-A552-F2D5860E87D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3" name="Oval 37">
              <a:extLst>
                <a:ext uri="{FF2B5EF4-FFF2-40B4-BE49-F238E27FC236}">
                  <a16:creationId xmlns:a16="http://schemas.microsoft.com/office/drawing/2014/main" id="{E203B600-42B7-4C50-8B04-C68E89F50D8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4" name="Oval 38">
              <a:extLst>
                <a:ext uri="{FF2B5EF4-FFF2-40B4-BE49-F238E27FC236}">
                  <a16:creationId xmlns:a16="http://schemas.microsoft.com/office/drawing/2014/main" id="{979DBA26-CF52-4EBE-A93A-F94CB1CA21C5}"/>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5" name="Oval 39">
              <a:extLst>
                <a:ext uri="{FF2B5EF4-FFF2-40B4-BE49-F238E27FC236}">
                  <a16:creationId xmlns:a16="http://schemas.microsoft.com/office/drawing/2014/main" id="{4A745320-DBBC-4F73-947D-FF70F274DDC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 name="Oval 40">
              <a:extLst>
                <a:ext uri="{FF2B5EF4-FFF2-40B4-BE49-F238E27FC236}">
                  <a16:creationId xmlns:a16="http://schemas.microsoft.com/office/drawing/2014/main" id="{CBAC4E6B-5733-462E-852F-7FE52160076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73" name="Oval 72">
            <a:extLst>
              <a:ext uri="{FF2B5EF4-FFF2-40B4-BE49-F238E27FC236}">
                <a16:creationId xmlns:a16="http://schemas.microsoft.com/office/drawing/2014/main" id="{C837A8F4-E701-4B5E-B88E-E153C3825CDD}"/>
              </a:ext>
            </a:extLst>
          </p:cNvPr>
          <p:cNvSpPr/>
          <p:nvPr/>
        </p:nvSpPr>
        <p:spPr>
          <a:xfrm rot="19491559">
            <a:off x="6608795" y="2175138"/>
            <a:ext cx="541447" cy="55206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74" name="Oval 73">
            <a:extLst>
              <a:ext uri="{FF2B5EF4-FFF2-40B4-BE49-F238E27FC236}">
                <a16:creationId xmlns:a16="http://schemas.microsoft.com/office/drawing/2014/main" id="{2262C058-3834-481F-BCA7-8F4AC9ABA879}"/>
              </a:ext>
            </a:extLst>
          </p:cNvPr>
          <p:cNvSpPr/>
          <p:nvPr/>
        </p:nvSpPr>
        <p:spPr>
          <a:xfrm>
            <a:off x="7671730" y="1063209"/>
            <a:ext cx="834103" cy="652307"/>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75" name="Text Box 44">
            <a:extLst>
              <a:ext uri="{FF2B5EF4-FFF2-40B4-BE49-F238E27FC236}">
                <a16:creationId xmlns:a16="http://schemas.microsoft.com/office/drawing/2014/main" id="{1CB16EDA-4003-4C42-B784-0D1ABBEE1D50}"/>
              </a:ext>
            </a:extLst>
          </p:cNvPr>
          <p:cNvSpPr txBox="1">
            <a:spLocks noChangeArrowheads="1"/>
          </p:cNvSpPr>
          <p:nvPr/>
        </p:nvSpPr>
        <p:spPr bwMode="auto">
          <a:xfrm>
            <a:off x="6593436" y="585963"/>
            <a:ext cx="24184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r>
              <a:rPr lang="en-US" altLang="en-US" sz="2400" dirty="0">
                <a:solidFill>
                  <a:srgbClr val="FFC000"/>
                </a:solidFill>
              </a:rPr>
              <a:t>, …</a:t>
            </a:r>
            <a:endParaRPr lang="en-US" altLang="en-US" sz="2400" dirty="0">
              <a:solidFill>
                <a:srgbClr val="66FF66"/>
              </a:solidFill>
              <a:latin typeface="+mj-lt"/>
            </a:endParaRPr>
          </a:p>
        </p:txBody>
      </p:sp>
      <p:sp>
        <p:nvSpPr>
          <p:cNvPr id="76" name="Line 31">
            <a:extLst>
              <a:ext uri="{FF2B5EF4-FFF2-40B4-BE49-F238E27FC236}">
                <a16:creationId xmlns:a16="http://schemas.microsoft.com/office/drawing/2014/main" id="{6FD08DE6-B99B-410C-A026-6DC4B08BA13E}"/>
              </a:ext>
            </a:extLst>
          </p:cNvPr>
          <p:cNvSpPr>
            <a:spLocks noChangeShapeType="1"/>
          </p:cNvSpPr>
          <p:nvPr/>
        </p:nvSpPr>
        <p:spPr bwMode="auto">
          <a:xfrm>
            <a:off x="7551738" y="104762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7" name="Text Box 44">
            <a:extLst>
              <a:ext uri="{FF2B5EF4-FFF2-40B4-BE49-F238E27FC236}">
                <a16:creationId xmlns:a16="http://schemas.microsoft.com/office/drawing/2014/main" id="{3E97335D-229A-4275-8329-A351C33B2E42}"/>
              </a:ext>
            </a:extLst>
          </p:cNvPr>
          <p:cNvSpPr txBox="1">
            <a:spLocks noChangeArrowheads="1"/>
          </p:cNvSpPr>
          <p:nvPr/>
        </p:nvSpPr>
        <p:spPr bwMode="auto">
          <a:xfrm>
            <a:off x="685800" y="53340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endParaRPr lang="en-US" altLang="en-US" sz="2400" dirty="0">
              <a:solidFill>
                <a:srgbClr val="66FF66"/>
              </a:solidFill>
              <a:latin typeface="+mj-lt"/>
            </a:endParaRPr>
          </a:p>
        </p:txBody>
      </p:sp>
    </p:spTree>
    <p:extLst>
      <p:ext uri="{BB962C8B-B14F-4D97-AF65-F5344CB8AC3E}">
        <p14:creationId xmlns:p14="http://schemas.microsoft.com/office/powerpoint/2010/main" val="174077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
                                            <p:txEl>
                                              <p:pRg st="0" end="0"/>
                                            </p:txEl>
                                          </p:spTgt>
                                        </p:tgtEl>
                                        <p:attrNameLst>
                                          <p:attrName>style.visibility</p:attrName>
                                        </p:attrNameLst>
                                      </p:cBhvr>
                                      <p:to>
                                        <p:strVal val="visible"/>
                                      </p:to>
                                    </p:set>
                                    <p:anim calcmode="lin" valueType="num">
                                      <p:cBhvr additive="base">
                                        <p:cTn id="7"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0-#ppt_w/2"/>
                                          </p:val>
                                        </p:tav>
                                        <p:tav tm="100000">
                                          <p:val>
                                            <p:strVal val="#ppt_x"/>
                                          </p:val>
                                        </p:tav>
                                      </p:tavLst>
                                    </p:anim>
                                    <p:anim calcmode="lin" valueType="num">
                                      <p:cBhvr additive="base">
                                        <p:cTn id="14" dur="500" fill="hold"/>
                                        <p:tgtEl>
                                          <p:spTgt spid="74"/>
                                        </p:tgtEl>
                                        <p:attrNameLst>
                                          <p:attrName>ppt_y</p:attrName>
                                        </p:attrNameLst>
                                      </p:cBhvr>
                                      <p:tavLst>
                                        <p:tav tm="0">
                                          <p:val>
                                            <p:strVal val="#ppt_y"/>
                                          </p:val>
                                        </p:tav>
                                        <p:tav tm="100000">
                                          <p:val>
                                            <p:strVal val="#ppt_y"/>
                                          </p:val>
                                        </p:tav>
                                      </p:tavLst>
                                    </p:anim>
                                  </p:childTnLst>
                                </p:cTn>
                              </p:par>
                              <p:par>
                                <p:cTn id="15" presetID="1" presetClass="exit" presetSubtype="0" fill="hold" grpId="0" nodeType="withEffect">
                                  <p:stCondLst>
                                    <p:cond delay="0"/>
                                  </p:stCondLst>
                                  <p:childTnLst>
                                    <p:set>
                                      <p:cBhvr>
                                        <p:cTn id="16" dur="1" fill="hold">
                                          <p:stCondLst>
                                            <p:cond delay="0"/>
                                          </p:stCondLst>
                                        </p:cTn>
                                        <p:tgtEl>
                                          <p:spTgt spid="7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0-#ppt_w/2"/>
                                          </p:val>
                                        </p:tav>
                                        <p:tav tm="100000">
                                          <p:val>
                                            <p:strVal val="#ppt_x"/>
                                          </p:val>
                                        </p:tav>
                                      </p:tavLst>
                                    </p:anim>
                                    <p:anim calcmode="lin" valueType="num">
                                      <p:cBhvr additive="base">
                                        <p:cTn id="22" dur="500" fill="hold"/>
                                        <p:tgtEl>
                                          <p:spTgt spid="54"/>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54">
                                            <p:txEl>
                                              <p:pRg st="1" end="1"/>
                                            </p:txEl>
                                          </p:spTgt>
                                        </p:tgtEl>
                                        <p:attrNameLst>
                                          <p:attrName>style.visibility</p:attrName>
                                        </p:attrNameLst>
                                      </p:cBhvr>
                                      <p:to>
                                        <p:strVal val="visible"/>
                                      </p:to>
                                    </p:set>
                                    <p:anim calcmode="lin" valueType="num">
                                      <p:cBhvr additive="base">
                                        <p:cTn id="25"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55"/>
                                        </p:tgtEl>
                                        <p:attrNameLst>
                                          <p:attrName>style.visibility</p:attrName>
                                        </p:attrNameLst>
                                      </p:cBhvr>
                                      <p:to>
                                        <p:strVal val="visible"/>
                                      </p:to>
                                    </p:set>
                                    <p:anim calcmode="lin" valueType="num">
                                      <p:cBhvr additive="base">
                                        <p:cTn id="29" dur="500" fill="hold"/>
                                        <p:tgtEl>
                                          <p:spTgt spid="55"/>
                                        </p:tgtEl>
                                        <p:attrNameLst>
                                          <p:attrName>ppt_x</p:attrName>
                                        </p:attrNameLst>
                                      </p:cBhvr>
                                      <p:tavLst>
                                        <p:tav tm="0">
                                          <p:val>
                                            <p:strVal val="0-#ppt_w/2"/>
                                          </p:val>
                                        </p:tav>
                                        <p:tav tm="100000">
                                          <p:val>
                                            <p:strVal val="#ppt_x"/>
                                          </p:val>
                                        </p:tav>
                                      </p:tavLst>
                                    </p:anim>
                                    <p:anim calcmode="lin" valueType="num">
                                      <p:cBhvr additive="base">
                                        <p:cTn id="30"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73" grpId="0" animBg="1"/>
      <p:bldP spid="74"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A5A028AE-95B7-4A17-AE7C-753AA902FF83}"/>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4" name="Text Box 43">
            <a:extLst>
              <a:ext uri="{FF2B5EF4-FFF2-40B4-BE49-F238E27FC236}">
                <a16:creationId xmlns:a16="http://schemas.microsoft.com/office/drawing/2014/main" id="{3932EF49-759F-466A-934C-A7FDB379C770}"/>
              </a:ext>
            </a:extLst>
          </p:cNvPr>
          <p:cNvSpPr txBox="1">
            <a:spLocks noChangeArrowheads="1"/>
          </p:cNvSpPr>
          <p:nvPr/>
        </p:nvSpPr>
        <p:spPr bwMode="auto">
          <a:xfrm>
            <a:off x="304800" y="838201"/>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15" name="Text Box 44">
            <a:extLst>
              <a:ext uri="{FF2B5EF4-FFF2-40B4-BE49-F238E27FC236}">
                <a16:creationId xmlns:a16="http://schemas.microsoft.com/office/drawing/2014/main" id="{49A2070A-F00C-4ECA-9EEF-9CE8185C6275}"/>
              </a:ext>
            </a:extLst>
          </p:cNvPr>
          <p:cNvSpPr txBox="1">
            <a:spLocks noChangeArrowheads="1"/>
          </p:cNvSpPr>
          <p:nvPr/>
        </p:nvSpPr>
        <p:spPr bwMode="auto">
          <a:xfrm>
            <a:off x="3186953" y="847182"/>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17" name="Text Box 44">
            <a:extLst>
              <a:ext uri="{FF2B5EF4-FFF2-40B4-BE49-F238E27FC236}">
                <a16:creationId xmlns:a16="http://schemas.microsoft.com/office/drawing/2014/main" id="{17E3E9D4-5FA1-4103-AC41-9CA43E432C78}"/>
              </a:ext>
            </a:extLst>
          </p:cNvPr>
          <p:cNvSpPr txBox="1">
            <a:spLocks noChangeArrowheads="1"/>
          </p:cNvSpPr>
          <p:nvPr/>
        </p:nvSpPr>
        <p:spPr bwMode="auto">
          <a:xfrm>
            <a:off x="2196583" y="843945"/>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p>
        </p:txBody>
      </p:sp>
      <p:sp>
        <p:nvSpPr>
          <p:cNvPr id="18" name="Text Box 44">
            <a:extLst>
              <a:ext uri="{FF2B5EF4-FFF2-40B4-BE49-F238E27FC236}">
                <a16:creationId xmlns:a16="http://schemas.microsoft.com/office/drawing/2014/main" id="{2D151058-27FD-4B93-A52F-7FACE829CA88}"/>
              </a:ext>
            </a:extLst>
          </p:cNvPr>
          <p:cNvSpPr txBox="1">
            <a:spLocks noChangeArrowheads="1"/>
          </p:cNvSpPr>
          <p:nvPr/>
        </p:nvSpPr>
        <p:spPr bwMode="auto">
          <a:xfrm>
            <a:off x="2717416" y="843945"/>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9" name="Text Box 44">
            <a:extLst>
              <a:ext uri="{FF2B5EF4-FFF2-40B4-BE49-F238E27FC236}">
                <a16:creationId xmlns:a16="http://schemas.microsoft.com/office/drawing/2014/main" id="{12B3F5EC-6E27-4CAC-9F08-B5C58521FCCD}"/>
              </a:ext>
            </a:extLst>
          </p:cNvPr>
          <p:cNvSpPr txBox="1">
            <a:spLocks noChangeArrowheads="1"/>
          </p:cNvSpPr>
          <p:nvPr/>
        </p:nvSpPr>
        <p:spPr bwMode="auto">
          <a:xfrm>
            <a:off x="1524001" y="838201"/>
            <a:ext cx="787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 name="Rectangle 1">
            <a:extLst>
              <a:ext uri="{FF2B5EF4-FFF2-40B4-BE49-F238E27FC236}">
                <a16:creationId xmlns:a16="http://schemas.microsoft.com/office/drawing/2014/main" id="{AA21BAAB-5525-449D-9FD5-10D3FD26B514}"/>
              </a:ext>
            </a:extLst>
          </p:cNvPr>
          <p:cNvSpPr/>
          <p:nvPr/>
        </p:nvSpPr>
        <p:spPr>
          <a:xfrm>
            <a:off x="4718361" y="838499"/>
            <a:ext cx="1380507" cy="461665"/>
          </a:xfrm>
          <a:prstGeom prst="rect">
            <a:avLst/>
          </a:prstGeom>
          <a:solidFill>
            <a:srgbClr val="000066"/>
          </a:solidFill>
        </p:spPr>
        <p:txBody>
          <a:bodyPr wrap="none">
            <a:spAutoFit/>
          </a:bodyPr>
          <a:lstStyle/>
          <a:p>
            <a:pPr algn="l"/>
            <a:r>
              <a:rPr lang="en-CA" altLang="en-US" sz="2400"/>
              <a:t>Saturday</a:t>
            </a:r>
            <a:r>
              <a:rPr lang="en-CA" altLang="en-US" sz="2400" dirty="0"/>
              <a:t>)</a:t>
            </a:r>
            <a:endParaRPr lang="en-US" sz="2400" dirty="0"/>
          </a:p>
        </p:txBody>
      </p:sp>
      <p:sp>
        <p:nvSpPr>
          <p:cNvPr id="21" name="Text Box 3">
            <a:extLst>
              <a:ext uri="{FF2B5EF4-FFF2-40B4-BE49-F238E27FC236}">
                <a16:creationId xmlns:a16="http://schemas.microsoft.com/office/drawing/2014/main" id="{D2BB6B20-C3FF-4C50-B5D5-7188EB8BD6D7}"/>
              </a:ext>
            </a:extLst>
          </p:cNvPr>
          <p:cNvSpPr txBox="1">
            <a:spLocks noChangeArrowheads="1"/>
          </p:cNvSpPr>
          <p:nvPr/>
        </p:nvSpPr>
        <p:spPr bwMode="auto">
          <a:xfrm>
            <a:off x="6652560" y="1150757"/>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mj-lt"/>
                <a:sym typeface="Symbol" pitchFamily="18" charset="2"/>
              </a:rPr>
              <a:t>LHS</a:t>
            </a:r>
            <a:r>
              <a:rPr lang="el-GR"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CC00CC"/>
                </a:solidFill>
                <a:latin typeface="+mj-lt"/>
                <a:sym typeface="Symbol" pitchFamily="18" charset="2"/>
              </a:rPr>
              <a:t>RHS</a:t>
            </a:r>
            <a:endParaRPr lang="en-US" altLang="en-US" sz="2400" dirty="0">
              <a:solidFill>
                <a:srgbClr val="FF00FF"/>
              </a:solidFill>
              <a:latin typeface="+mj-lt"/>
              <a:sym typeface="Symbol" pitchFamily="18" charset="2"/>
            </a:endParaRPr>
          </a:p>
        </p:txBody>
      </p:sp>
      <p:sp>
        <p:nvSpPr>
          <p:cNvPr id="24" name="Text Box 3">
            <a:extLst>
              <a:ext uri="{FF2B5EF4-FFF2-40B4-BE49-F238E27FC236}">
                <a16:creationId xmlns:a16="http://schemas.microsoft.com/office/drawing/2014/main" id="{D3999B94-A509-4FAE-901B-BE4A883B6C30}"/>
              </a:ext>
            </a:extLst>
          </p:cNvPr>
          <p:cNvSpPr txBox="1">
            <a:spLocks noChangeArrowheads="1"/>
          </p:cNvSpPr>
          <p:nvPr/>
        </p:nvSpPr>
        <p:spPr bwMode="auto">
          <a:xfrm>
            <a:off x="6692900" y="2204110"/>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a:solidFill>
                  <a:schemeClr val="tx2"/>
                </a:solidFill>
                <a:latin typeface="Symbol" pitchFamily="18" charset="2"/>
                <a:sym typeface="Symbol" pitchFamily="18" charset="2"/>
              </a:rPr>
              <a:t>A</a:t>
            </a:r>
            <a:endParaRPr lang="en-US" altLang="en-US" sz="2400" dirty="0">
              <a:solidFill>
                <a:schemeClr val="tx2"/>
              </a:solidFill>
              <a:latin typeface="Times New Roman" pitchFamily="18" charset="0"/>
              <a:sym typeface="Symbol" pitchFamily="18" charset="2"/>
            </a:endParaRPr>
          </a:p>
        </p:txBody>
      </p:sp>
      <p:grpSp>
        <p:nvGrpSpPr>
          <p:cNvPr id="3" name="Group 2">
            <a:extLst>
              <a:ext uri="{FF2B5EF4-FFF2-40B4-BE49-F238E27FC236}">
                <a16:creationId xmlns:a16="http://schemas.microsoft.com/office/drawing/2014/main" id="{0972766B-FA19-47CE-B0DF-532D9E19CED3}"/>
              </a:ext>
            </a:extLst>
          </p:cNvPr>
          <p:cNvGrpSpPr/>
          <p:nvPr/>
        </p:nvGrpSpPr>
        <p:grpSpPr>
          <a:xfrm>
            <a:off x="6865658" y="1542129"/>
            <a:ext cx="1433793" cy="640560"/>
            <a:chOff x="6865658" y="1377507"/>
            <a:chExt cx="1433793" cy="640560"/>
          </a:xfrm>
        </p:grpSpPr>
        <p:sp>
          <p:nvSpPr>
            <p:cNvPr id="25" name="Line 26">
              <a:extLst>
                <a:ext uri="{FF2B5EF4-FFF2-40B4-BE49-F238E27FC236}">
                  <a16:creationId xmlns:a16="http://schemas.microsoft.com/office/drawing/2014/main" id="{3F7194F1-ABE3-476B-9ABB-1DE5EEE54468}"/>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6" name="Line 28">
              <a:extLst>
                <a:ext uri="{FF2B5EF4-FFF2-40B4-BE49-F238E27FC236}">
                  <a16:creationId xmlns:a16="http://schemas.microsoft.com/office/drawing/2014/main" id="{9F22ED06-CF97-460F-80B8-C6104009B60A}"/>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9" name="Line 31">
            <a:extLst>
              <a:ext uri="{FF2B5EF4-FFF2-40B4-BE49-F238E27FC236}">
                <a16:creationId xmlns:a16="http://schemas.microsoft.com/office/drawing/2014/main" id="{92BA3332-5627-44A7-AE43-127BD082C82D}"/>
              </a:ext>
            </a:extLst>
          </p:cNvPr>
          <p:cNvSpPr>
            <a:spLocks noChangeShapeType="1"/>
          </p:cNvSpPr>
          <p:nvPr/>
        </p:nvSpPr>
        <p:spPr bwMode="auto">
          <a:xfrm>
            <a:off x="8243699" y="2603022"/>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6" name="Text Box 44">
            <a:extLst>
              <a:ext uri="{FF2B5EF4-FFF2-40B4-BE49-F238E27FC236}">
                <a16:creationId xmlns:a16="http://schemas.microsoft.com/office/drawing/2014/main" id="{F7BC7383-3DA9-4AB1-8F2B-108A84F371DB}"/>
              </a:ext>
            </a:extLst>
          </p:cNvPr>
          <p:cNvSpPr txBox="1">
            <a:spLocks noChangeArrowheads="1"/>
          </p:cNvSpPr>
          <p:nvPr/>
        </p:nvSpPr>
        <p:spPr bwMode="auto">
          <a:xfrm>
            <a:off x="6992362" y="3881735"/>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57" name="Text Box 44">
            <a:extLst>
              <a:ext uri="{FF2B5EF4-FFF2-40B4-BE49-F238E27FC236}">
                <a16:creationId xmlns:a16="http://schemas.microsoft.com/office/drawing/2014/main" id="{8546352D-52AC-4A47-B2C4-FCBED8172D71}"/>
              </a:ext>
            </a:extLst>
          </p:cNvPr>
          <p:cNvSpPr txBox="1">
            <a:spLocks noChangeArrowheads="1"/>
          </p:cNvSpPr>
          <p:nvPr/>
        </p:nvSpPr>
        <p:spPr bwMode="auto">
          <a:xfrm>
            <a:off x="7772400" y="2158350"/>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 </a:t>
            </a:r>
          </a:p>
        </p:txBody>
      </p:sp>
      <p:sp>
        <p:nvSpPr>
          <p:cNvPr id="60" name="Text Box 44">
            <a:extLst>
              <a:ext uri="{FF2B5EF4-FFF2-40B4-BE49-F238E27FC236}">
                <a16:creationId xmlns:a16="http://schemas.microsoft.com/office/drawing/2014/main" id="{BC8B2EF2-E790-47A9-BD4D-D0F4F252197E}"/>
              </a:ext>
            </a:extLst>
          </p:cNvPr>
          <p:cNvSpPr txBox="1">
            <a:spLocks noChangeArrowheads="1"/>
          </p:cNvSpPr>
          <p:nvPr/>
        </p:nvSpPr>
        <p:spPr bwMode="auto">
          <a:xfrm>
            <a:off x="7925595" y="2969930"/>
            <a:ext cx="1045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p:txBody>
      </p:sp>
      <p:sp>
        <p:nvSpPr>
          <p:cNvPr id="134" name="Line 31">
            <a:extLst>
              <a:ext uri="{FF2B5EF4-FFF2-40B4-BE49-F238E27FC236}">
                <a16:creationId xmlns:a16="http://schemas.microsoft.com/office/drawing/2014/main" id="{333A252E-3DB9-437B-B7D7-632AB5CE726C}"/>
              </a:ext>
            </a:extLst>
          </p:cNvPr>
          <p:cNvSpPr>
            <a:spLocks noChangeShapeType="1"/>
          </p:cNvSpPr>
          <p:nvPr/>
        </p:nvSpPr>
        <p:spPr bwMode="auto">
          <a:xfrm>
            <a:off x="8256494" y="3454669"/>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20" name="Group 47">
            <a:extLst>
              <a:ext uri="{FF2B5EF4-FFF2-40B4-BE49-F238E27FC236}">
                <a16:creationId xmlns:a16="http://schemas.microsoft.com/office/drawing/2014/main" id="{C81CBF14-72DC-4F20-8C2A-25F261E0F3D8}"/>
              </a:ext>
            </a:extLst>
          </p:cNvPr>
          <p:cNvGrpSpPr>
            <a:grpSpLocks/>
          </p:cNvGrpSpPr>
          <p:nvPr/>
        </p:nvGrpSpPr>
        <p:grpSpPr bwMode="auto">
          <a:xfrm>
            <a:off x="73024" y="1216967"/>
            <a:ext cx="912812" cy="1905000"/>
            <a:chOff x="2593" y="768"/>
            <a:chExt cx="849" cy="1475"/>
          </a:xfrm>
        </p:grpSpPr>
        <p:sp>
          <p:nvSpPr>
            <p:cNvPr id="22" name="Freeform 48">
              <a:extLst>
                <a:ext uri="{FF2B5EF4-FFF2-40B4-BE49-F238E27FC236}">
                  <a16:creationId xmlns:a16="http://schemas.microsoft.com/office/drawing/2014/main" id="{77AA5BE5-0EC6-4E11-989A-40240E33DAF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 name="Freeform 49">
              <a:extLst>
                <a:ext uri="{FF2B5EF4-FFF2-40B4-BE49-F238E27FC236}">
                  <a16:creationId xmlns:a16="http://schemas.microsoft.com/office/drawing/2014/main" id="{ECFA8E60-720E-4230-B84A-8C94854014A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 name="Freeform 50">
              <a:extLst>
                <a:ext uri="{FF2B5EF4-FFF2-40B4-BE49-F238E27FC236}">
                  <a16:creationId xmlns:a16="http://schemas.microsoft.com/office/drawing/2014/main" id="{162584AA-E97A-4B18-B862-34E6C38D89D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8" name="Freeform 51">
              <a:extLst>
                <a:ext uri="{FF2B5EF4-FFF2-40B4-BE49-F238E27FC236}">
                  <a16:creationId xmlns:a16="http://schemas.microsoft.com/office/drawing/2014/main" id="{DC126323-373C-4BB6-B9A1-20DA50448EA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 name="Freeform 52">
              <a:extLst>
                <a:ext uri="{FF2B5EF4-FFF2-40B4-BE49-F238E27FC236}">
                  <a16:creationId xmlns:a16="http://schemas.microsoft.com/office/drawing/2014/main" id="{60B54180-B1A0-476F-80B3-338533EB669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 name="Freeform 53">
              <a:extLst>
                <a:ext uri="{FF2B5EF4-FFF2-40B4-BE49-F238E27FC236}">
                  <a16:creationId xmlns:a16="http://schemas.microsoft.com/office/drawing/2014/main" id="{3D020B48-0F0C-45AB-8C9B-DF914E0B2E7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 name="Freeform 54">
              <a:extLst>
                <a:ext uri="{FF2B5EF4-FFF2-40B4-BE49-F238E27FC236}">
                  <a16:creationId xmlns:a16="http://schemas.microsoft.com/office/drawing/2014/main" id="{343F75FD-0092-4A84-959C-EFE8422AEFC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2" name="Group 55">
              <a:extLst>
                <a:ext uri="{FF2B5EF4-FFF2-40B4-BE49-F238E27FC236}">
                  <a16:creationId xmlns:a16="http://schemas.microsoft.com/office/drawing/2014/main" id="{AC285097-E535-421F-B93E-370802F6A363}"/>
                </a:ext>
              </a:extLst>
            </p:cNvPr>
            <p:cNvGrpSpPr>
              <a:grpSpLocks/>
            </p:cNvGrpSpPr>
            <p:nvPr/>
          </p:nvGrpSpPr>
          <p:grpSpPr bwMode="auto">
            <a:xfrm>
              <a:off x="2720" y="768"/>
              <a:ext cx="230" cy="1456"/>
              <a:chOff x="2720" y="768"/>
              <a:chExt cx="230" cy="1456"/>
            </a:xfrm>
          </p:grpSpPr>
          <p:sp>
            <p:nvSpPr>
              <p:cNvPr id="33" name="Freeform 56">
                <a:extLst>
                  <a:ext uri="{FF2B5EF4-FFF2-40B4-BE49-F238E27FC236}">
                    <a16:creationId xmlns:a16="http://schemas.microsoft.com/office/drawing/2014/main" id="{A1270507-9933-41B3-B105-B53AC83DA8E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4" name="Freeform 57">
                <a:extLst>
                  <a:ext uri="{FF2B5EF4-FFF2-40B4-BE49-F238E27FC236}">
                    <a16:creationId xmlns:a16="http://schemas.microsoft.com/office/drawing/2014/main" id="{5C2A8FAE-C0AA-4A9F-8298-1B853127AFE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35" name="AutoShape 58">
            <a:extLst>
              <a:ext uri="{FF2B5EF4-FFF2-40B4-BE49-F238E27FC236}">
                <a16:creationId xmlns:a16="http://schemas.microsoft.com/office/drawing/2014/main" id="{D132F189-B025-4C94-93D8-1DECEE2A601E}"/>
              </a:ext>
            </a:extLst>
          </p:cNvPr>
          <p:cNvSpPr>
            <a:spLocks noChangeArrowheads="1"/>
          </p:cNvSpPr>
          <p:nvPr/>
        </p:nvSpPr>
        <p:spPr bwMode="auto">
          <a:xfrm>
            <a:off x="1219224" y="1600200"/>
            <a:ext cx="4952976" cy="1650745"/>
          </a:xfrm>
          <a:prstGeom prst="wedgeRoundRectCallout">
            <a:avLst>
              <a:gd name="adj1" fmla="val -54693"/>
              <a:gd name="adj2" fmla="val -2433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a:t>
            </a:r>
            <a:r>
              <a:rPr lang="en-CA" altLang="en-US" sz="2400"/>
              <a:t>next parse </a:t>
            </a:r>
            <a:r>
              <a:rPr lang="en-CA" altLang="en-US" sz="2400" dirty="0"/>
              <a:t>tree node is </a:t>
            </a:r>
          </a:p>
          <a:p>
            <a:pPr algn="ctr" eaLnBrk="1" hangingPunct="1">
              <a:spcBef>
                <a:spcPct val="0"/>
              </a:spcBef>
              <a:buNone/>
            </a:pPr>
            <a:r>
              <a:rPr lang="en-US" altLang="en-US" sz="2400" dirty="0">
                <a:solidFill>
                  <a:srgbClr val="FF0000"/>
                </a:solidFill>
                <a:latin typeface="Symbol" pitchFamily="18" charset="2"/>
              </a:rPr>
              <a:t>"</a:t>
            </a:r>
            <a:r>
              <a:rPr lang="en-US" altLang="en-US" sz="2400" dirty="0">
                <a:cs typeface="Times New Roman" panose="02020603050405020304" pitchFamily="18" charset="0"/>
                <a:sym typeface="Symbol" panose="05050102010706020507" pitchFamily="18" charset="2"/>
              </a:rPr>
              <a:t>, so I go.</a:t>
            </a:r>
            <a:r>
              <a:rPr lang="en-CA" altLang="en-US" sz="2400" dirty="0"/>
              <a:t> </a:t>
            </a:r>
          </a:p>
          <a:p>
            <a:pPr algn="ctr" eaLnBrk="1" hangingPunct="1">
              <a:spcBef>
                <a:spcPct val="0"/>
              </a:spcBef>
              <a:buFontTx/>
              <a:buNone/>
            </a:pPr>
            <a:r>
              <a:rPr lang="en-US" altLang="en-US" sz="2400" dirty="0"/>
              <a:t>I </a:t>
            </a:r>
            <a:r>
              <a:rPr lang="en-US" altLang="en-US" sz="2400"/>
              <a:t>produce a worst-case </a:t>
            </a:r>
            <a:r>
              <a:rPr lang="en-US" altLang="en-US" sz="2400" dirty="0"/>
              <a:t>object </a:t>
            </a:r>
            <a:r>
              <a:rPr lang="en-US" altLang="en-US" sz="2400" dirty="0">
                <a:solidFill>
                  <a:srgbClr val="FF0000"/>
                </a:solidFill>
              </a:rPr>
              <a:t>b</a:t>
            </a:r>
            <a:r>
              <a:rPr lang="en-US" altLang="en-US" sz="2400" dirty="0"/>
              <a:t>.</a:t>
            </a:r>
          </a:p>
          <a:p>
            <a:pPr algn="ctr" eaLnBrk="1" hangingPunct="1">
              <a:spcBef>
                <a:spcPct val="0"/>
              </a:spcBef>
              <a:buFontTx/>
              <a:buNone/>
            </a:pPr>
            <a:r>
              <a:rPr lang="en-US" altLang="en-US" sz="2400" dirty="0"/>
              <a:t>The </a:t>
            </a:r>
            <a:r>
              <a:rPr lang="en-US" altLang="en-US" sz="2400"/>
              <a:t>proof says</a:t>
            </a:r>
            <a:r>
              <a:rPr lang="en-US" altLang="en-US" sz="2400" dirty="0"/>
              <a:t>, “Let </a:t>
            </a:r>
            <a:r>
              <a:rPr lang="en-US" altLang="en-US" sz="2400" dirty="0">
                <a:solidFill>
                  <a:srgbClr val="FF0000"/>
                </a:solidFill>
              </a:rPr>
              <a:t>b</a:t>
            </a:r>
            <a:r>
              <a:rPr lang="en-US" altLang="en-US" sz="2400" dirty="0"/>
              <a:t> </a:t>
            </a:r>
            <a:r>
              <a:rPr lang="en-US" altLang="en-US" sz="2400"/>
              <a:t>be </a:t>
            </a:r>
            <a:r>
              <a:rPr lang="en-US" altLang="en-US" sz="2400">
                <a:solidFill>
                  <a:schemeClr val="tx2"/>
                </a:solidFill>
              </a:rPr>
              <a:t>arbitrary</a:t>
            </a:r>
            <a:r>
              <a:rPr lang="en-US" altLang="en-US" sz="2400" dirty="0"/>
              <a:t>”.</a:t>
            </a:r>
          </a:p>
        </p:txBody>
      </p:sp>
      <p:sp>
        <p:nvSpPr>
          <p:cNvPr id="36" name="Oval 35">
            <a:extLst>
              <a:ext uri="{FF2B5EF4-FFF2-40B4-BE49-F238E27FC236}">
                <a16:creationId xmlns:a16="http://schemas.microsoft.com/office/drawing/2014/main" id="{565EC696-E9FB-4F5E-867B-46A264070957}"/>
              </a:ext>
            </a:extLst>
          </p:cNvPr>
          <p:cNvSpPr/>
          <p:nvPr/>
        </p:nvSpPr>
        <p:spPr>
          <a:xfrm>
            <a:off x="7656540" y="2104091"/>
            <a:ext cx="1328991"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37" name="Oval 36">
            <a:extLst>
              <a:ext uri="{FF2B5EF4-FFF2-40B4-BE49-F238E27FC236}">
                <a16:creationId xmlns:a16="http://schemas.microsoft.com/office/drawing/2014/main" id="{E27B9E2F-8586-4DB4-AEE8-4E364C1DF3D2}"/>
              </a:ext>
            </a:extLst>
          </p:cNvPr>
          <p:cNvSpPr/>
          <p:nvPr/>
        </p:nvSpPr>
        <p:spPr>
          <a:xfrm>
            <a:off x="7671730" y="1063209"/>
            <a:ext cx="834103" cy="652307"/>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38" name="Text Box 44">
            <a:extLst>
              <a:ext uri="{FF2B5EF4-FFF2-40B4-BE49-F238E27FC236}">
                <a16:creationId xmlns:a16="http://schemas.microsoft.com/office/drawing/2014/main" id="{588A7899-C1F3-4CAD-A2E1-955F49EAF7B8}"/>
              </a:ext>
            </a:extLst>
          </p:cNvPr>
          <p:cNvSpPr txBox="1">
            <a:spLocks noChangeArrowheads="1"/>
          </p:cNvSpPr>
          <p:nvPr/>
        </p:nvSpPr>
        <p:spPr bwMode="auto">
          <a:xfrm>
            <a:off x="6593436" y="585963"/>
            <a:ext cx="24184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r>
              <a:rPr lang="en-US" altLang="en-US" sz="2400" dirty="0">
                <a:solidFill>
                  <a:srgbClr val="FFC000"/>
                </a:solidFill>
              </a:rPr>
              <a:t>, …</a:t>
            </a:r>
            <a:endParaRPr lang="en-US" altLang="en-US" sz="2400" dirty="0">
              <a:solidFill>
                <a:srgbClr val="66FF66"/>
              </a:solidFill>
              <a:latin typeface="+mj-lt"/>
            </a:endParaRPr>
          </a:p>
        </p:txBody>
      </p:sp>
      <p:sp>
        <p:nvSpPr>
          <p:cNvPr id="39" name="Line 31">
            <a:extLst>
              <a:ext uri="{FF2B5EF4-FFF2-40B4-BE49-F238E27FC236}">
                <a16:creationId xmlns:a16="http://schemas.microsoft.com/office/drawing/2014/main" id="{CC673002-043F-4DDD-BC77-1AAD4F40D148}"/>
              </a:ext>
            </a:extLst>
          </p:cNvPr>
          <p:cNvSpPr>
            <a:spLocks noChangeShapeType="1"/>
          </p:cNvSpPr>
          <p:nvPr/>
        </p:nvSpPr>
        <p:spPr bwMode="auto">
          <a:xfrm>
            <a:off x="7551738" y="1047627"/>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40" name="Text Box 44">
            <a:extLst>
              <a:ext uri="{FF2B5EF4-FFF2-40B4-BE49-F238E27FC236}">
                <a16:creationId xmlns:a16="http://schemas.microsoft.com/office/drawing/2014/main" id="{8C1C943C-CD76-4192-9936-84D8EBFE5946}"/>
              </a:ext>
            </a:extLst>
          </p:cNvPr>
          <p:cNvSpPr txBox="1">
            <a:spLocks noChangeArrowheads="1"/>
          </p:cNvSpPr>
          <p:nvPr/>
        </p:nvSpPr>
        <p:spPr bwMode="auto">
          <a:xfrm>
            <a:off x="685800" y="53340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endParaRPr lang="en-US" altLang="en-US" sz="2400" dirty="0">
              <a:solidFill>
                <a:srgbClr val="66FF66"/>
              </a:solidFill>
              <a:latin typeface="+mj-lt"/>
            </a:endParaRPr>
          </a:p>
        </p:txBody>
      </p:sp>
    </p:spTree>
    <p:extLst>
      <p:ext uri="{BB962C8B-B14F-4D97-AF65-F5344CB8AC3E}">
        <p14:creationId xmlns:p14="http://schemas.microsoft.com/office/powerpoint/2010/main" val="127738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0-#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fill="hold"/>
                                        <p:tgtEl>
                                          <p:spTgt spid="36"/>
                                        </p:tgtEl>
                                        <p:attrNameLst>
                                          <p:attrName>ppt_x</p:attrName>
                                        </p:attrNameLst>
                                      </p:cBhvr>
                                      <p:tavLst>
                                        <p:tav tm="0">
                                          <p:val>
                                            <p:strVal val="0-#ppt_w/2"/>
                                          </p:val>
                                        </p:tav>
                                        <p:tav tm="100000">
                                          <p:val>
                                            <p:strVal val="#ppt_x"/>
                                          </p:val>
                                        </p:tav>
                                      </p:tavLst>
                                    </p:anim>
                                    <p:anim calcmode="lin" valueType="num">
                                      <p:cBhvr additive="base">
                                        <p:cTn id="18" dur="500" fill="hold"/>
                                        <p:tgtEl>
                                          <p:spTgt spid="36"/>
                                        </p:tgtEl>
                                        <p:attrNameLst>
                                          <p:attrName>ppt_y</p:attrName>
                                        </p:attrNameLst>
                                      </p:cBhvr>
                                      <p:tavLst>
                                        <p:tav tm="0">
                                          <p:val>
                                            <p:strVal val="#ppt_y"/>
                                          </p:val>
                                        </p:tav>
                                        <p:tav tm="100000">
                                          <p:val>
                                            <p:strVal val="#ppt_y"/>
                                          </p:val>
                                        </p:tav>
                                      </p:tavLst>
                                    </p:anim>
                                  </p:childTnLst>
                                </p:cTn>
                              </p:par>
                              <p:par>
                                <p:cTn id="19" presetID="1" presetClass="exit" presetSubtype="0" fill="hold" grpId="0" nodeType="withEffect">
                                  <p:stCondLst>
                                    <p:cond delay="0"/>
                                  </p:stCondLst>
                                  <p:childTnLst>
                                    <p:set>
                                      <p:cBhvr>
                                        <p:cTn id="20" dur="1" fill="hold">
                                          <p:stCondLst>
                                            <p:cond delay="0"/>
                                          </p:stCondLst>
                                        </p:cTn>
                                        <p:tgtEl>
                                          <p:spTgt spid="37"/>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5">
                                            <p:txEl>
                                              <p:pRg st="1" end="1"/>
                                            </p:txEl>
                                          </p:spTgt>
                                        </p:tgtEl>
                                        <p:attrNameLst>
                                          <p:attrName>style.visibility</p:attrName>
                                        </p:attrNameLst>
                                      </p:cBhvr>
                                      <p:to>
                                        <p:strVal val="visible"/>
                                      </p:to>
                                    </p:set>
                                    <p:anim calcmode="lin" valueType="num">
                                      <p:cBhvr additive="base">
                                        <p:cTn id="29"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5">
                                            <p:txEl>
                                              <p:pRg st="2" end="2"/>
                                            </p:txEl>
                                          </p:spTgt>
                                        </p:tgtEl>
                                        <p:attrNameLst>
                                          <p:attrName>style.visibility</p:attrName>
                                        </p:attrNameLst>
                                      </p:cBhvr>
                                      <p:to>
                                        <p:strVal val="visible"/>
                                      </p:to>
                                    </p:set>
                                    <p:anim calcmode="lin" valueType="num">
                                      <p:cBhvr additive="base">
                                        <p:cTn id="35" dur="500" fill="hold"/>
                                        <p:tgtEl>
                                          <p:spTgt spid="35">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5">
                                            <p:txEl>
                                              <p:pRg st="3" end="3"/>
                                            </p:txEl>
                                          </p:spTgt>
                                        </p:tgtEl>
                                        <p:attrNameLst>
                                          <p:attrName>style.visibility</p:attrName>
                                        </p:attrNameLst>
                                      </p:cBhvr>
                                      <p:to>
                                        <p:strVal val="visible"/>
                                      </p:to>
                                    </p:set>
                                    <p:anim calcmode="lin" valueType="num">
                                      <p:cBhvr additive="base">
                                        <p:cTn id="41" dur="500" fill="hold"/>
                                        <p:tgtEl>
                                          <p:spTgt spid="35">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a:extLst>
              <a:ext uri="{FF2B5EF4-FFF2-40B4-BE49-F238E27FC236}">
                <a16:creationId xmlns:a16="http://schemas.microsoft.com/office/drawing/2014/main" id="{A5A028AE-95B7-4A17-AE7C-753AA902FF83}"/>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Proof Game with Oracle </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4" name="Text Box 43">
            <a:extLst>
              <a:ext uri="{FF2B5EF4-FFF2-40B4-BE49-F238E27FC236}">
                <a16:creationId xmlns:a16="http://schemas.microsoft.com/office/drawing/2014/main" id="{3932EF49-759F-466A-934C-A7FDB379C770}"/>
              </a:ext>
            </a:extLst>
          </p:cNvPr>
          <p:cNvSpPr txBox="1">
            <a:spLocks noChangeArrowheads="1"/>
          </p:cNvSpPr>
          <p:nvPr/>
        </p:nvSpPr>
        <p:spPr bwMode="auto">
          <a:xfrm>
            <a:off x="304800" y="838201"/>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15" name="Text Box 44">
            <a:extLst>
              <a:ext uri="{FF2B5EF4-FFF2-40B4-BE49-F238E27FC236}">
                <a16:creationId xmlns:a16="http://schemas.microsoft.com/office/drawing/2014/main" id="{49A2070A-F00C-4ECA-9EEF-9CE8185C6275}"/>
              </a:ext>
            </a:extLst>
          </p:cNvPr>
          <p:cNvSpPr txBox="1">
            <a:spLocks noChangeArrowheads="1"/>
          </p:cNvSpPr>
          <p:nvPr/>
        </p:nvSpPr>
        <p:spPr bwMode="auto">
          <a:xfrm>
            <a:off x="3186953" y="847182"/>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17" name="Text Box 44">
            <a:extLst>
              <a:ext uri="{FF2B5EF4-FFF2-40B4-BE49-F238E27FC236}">
                <a16:creationId xmlns:a16="http://schemas.microsoft.com/office/drawing/2014/main" id="{17E3E9D4-5FA1-4103-AC41-9CA43E432C78}"/>
              </a:ext>
            </a:extLst>
          </p:cNvPr>
          <p:cNvSpPr txBox="1">
            <a:spLocks noChangeArrowheads="1"/>
          </p:cNvSpPr>
          <p:nvPr/>
        </p:nvSpPr>
        <p:spPr bwMode="auto">
          <a:xfrm>
            <a:off x="2196583" y="843945"/>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p>
        </p:txBody>
      </p:sp>
      <p:sp>
        <p:nvSpPr>
          <p:cNvPr id="18" name="Text Box 44">
            <a:extLst>
              <a:ext uri="{FF2B5EF4-FFF2-40B4-BE49-F238E27FC236}">
                <a16:creationId xmlns:a16="http://schemas.microsoft.com/office/drawing/2014/main" id="{2D151058-27FD-4B93-A52F-7FACE829CA88}"/>
              </a:ext>
            </a:extLst>
          </p:cNvPr>
          <p:cNvSpPr txBox="1">
            <a:spLocks noChangeArrowheads="1"/>
          </p:cNvSpPr>
          <p:nvPr/>
        </p:nvSpPr>
        <p:spPr bwMode="auto">
          <a:xfrm>
            <a:off x="2717416" y="843945"/>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9" name="Text Box 44">
            <a:extLst>
              <a:ext uri="{FF2B5EF4-FFF2-40B4-BE49-F238E27FC236}">
                <a16:creationId xmlns:a16="http://schemas.microsoft.com/office/drawing/2014/main" id="{12B3F5EC-6E27-4CAC-9F08-B5C58521FCCD}"/>
              </a:ext>
            </a:extLst>
          </p:cNvPr>
          <p:cNvSpPr txBox="1">
            <a:spLocks noChangeArrowheads="1"/>
          </p:cNvSpPr>
          <p:nvPr/>
        </p:nvSpPr>
        <p:spPr bwMode="auto">
          <a:xfrm>
            <a:off x="1524001" y="838201"/>
            <a:ext cx="787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 name="Rectangle 1">
            <a:extLst>
              <a:ext uri="{FF2B5EF4-FFF2-40B4-BE49-F238E27FC236}">
                <a16:creationId xmlns:a16="http://schemas.microsoft.com/office/drawing/2014/main" id="{AA21BAAB-5525-449D-9FD5-10D3FD26B514}"/>
              </a:ext>
            </a:extLst>
          </p:cNvPr>
          <p:cNvSpPr/>
          <p:nvPr/>
        </p:nvSpPr>
        <p:spPr>
          <a:xfrm>
            <a:off x="4718361" y="838499"/>
            <a:ext cx="1380507" cy="461665"/>
          </a:xfrm>
          <a:prstGeom prst="rect">
            <a:avLst/>
          </a:prstGeom>
          <a:solidFill>
            <a:srgbClr val="000066"/>
          </a:solidFill>
        </p:spPr>
        <p:txBody>
          <a:bodyPr wrap="none">
            <a:spAutoFit/>
          </a:bodyPr>
          <a:lstStyle/>
          <a:p>
            <a:pPr algn="l"/>
            <a:r>
              <a:rPr lang="en-CA" altLang="en-US" sz="2400"/>
              <a:t>Saturday</a:t>
            </a:r>
            <a:r>
              <a:rPr lang="en-CA" altLang="en-US" sz="2400" dirty="0"/>
              <a:t>)</a:t>
            </a:r>
            <a:endParaRPr lang="en-US" sz="2400" dirty="0"/>
          </a:p>
        </p:txBody>
      </p:sp>
      <p:sp>
        <p:nvSpPr>
          <p:cNvPr id="21" name="Text Box 3">
            <a:extLst>
              <a:ext uri="{FF2B5EF4-FFF2-40B4-BE49-F238E27FC236}">
                <a16:creationId xmlns:a16="http://schemas.microsoft.com/office/drawing/2014/main" id="{D2BB6B20-C3FF-4C50-B5D5-7188EB8BD6D7}"/>
              </a:ext>
            </a:extLst>
          </p:cNvPr>
          <p:cNvSpPr txBox="1">
            <a:spLocks noChangeArrowheads="1"/>
          </p:cNvSpPr>
          <p:nvPr/>
        </p:nvSpPr>
        <p:spPr bwMode="auto">
          <a:xfrm>
            <a:off x="6652560" y="1138535"/>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mj-lt"/>
                <a:sym typeface="Symbol" pitchFamily="18" charset="2"/>
              </a:rPr>
              <a:t>LHS</a:t>
            </a:r>
            <a:r>
              <a:rPr lang="el-GR"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CC00CC"/>
                </a:solidFill>
                <a:latin typeface="+mj-lt"/>
                <a:sym typeface="Symbol" pitchFamily="18" charset="2"/>
              </a:rPr>
              <a:t>RHS</a:t>
            </a:r>
            <a:endParaRPr lang="en-US" altLang="en-US" sz="2400" dirty="0">
              <a:solidFill>
                <a:srgbClr val="FF00FF"/>
              </a:solidFill>
              <a:latin typeface="+mj-lt"/>
              <a:sym typeface="Symbol" pitchFamily="18" charset="2"/>
            </a:endParaRPr>
          </a:p>
        </p:txBody>
      </p:sp>
      <p:sp>
        <p:nvSpPr>
          <p:cNvPr id="24" name="Text Box 3">
            <a:extLst>
              <a:ext uri="{FF2B5EF4-FFF2-40B4-BE49-F238E27FC236}">
                <a16:creationId xmlns:a16="http://schemas.microsoft.com/office/drawing/2014/main" id="{D3999B94-A509-4FAE-901B-BE4A883B6C30}"/>
              </a:ext>
            </a:extLst>
          </p:cNvPr>
          <p:cNvSpPr txBox="1">
            <a:spLocks noChangeArrowheads="1"/>
          </p:cNvSpPr>
          <p:nvPr/>
        </p:nvSpPr>
        <p:spPr bwMode="auto">
          <a:xfrm>
            <a:off x="6692900" y="2191888"/>
            <a:ext cx="61012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a:solidFill>
                  <a:schemeClr val="tx2"/>
                </a:solidFill>
                <a:latin typeface="Symbol" pitchFamily="18" charset="2"/>
                <a:sym typeface="Symbol" pitchFamily="18" charset="2"/>
              </a:rPr>
              <a:t>A</a:t>
            </a:r>
            <a:endParaRPr lang="en-US" altLang="en-US" sz="2400" dirty="0">
              <a:solidFill>
                <a:schemeClr val="tx2"/>
              </a:solidFill>
              <a:latin typeface="Times New Roman" pitchFamily="18" charset="0"/>
              <a:sym typeface="Symbol" pitchFamily="18" charset="2"/>
            </a:endParaRPr>
          </a:p>
        </p:txBody>
      </p:sp>
      <p:grpSp>
        <p:nvGrpSpPr>
          <p:cNvPr id="3" name="Group 2">
            <a:extLst>
              <a:ext uri="{FF2B5EF4-FFF2-40B4-BE49-F238E27FC236}">
                <a16:creationId xmlns:a16="http://schemas.microsoft.com/office/drawing/2014/main" id="{0972766B-FA19-47CE-B0DF-532D9E19CED3}"/>
              </a:ext>
            </a:extLst>
          </p:cNvPr>
          <p:cNvGrpSpPr/>
          <p:nvPr/>
        </p:nvGrpSpPr>
        <p:grpSpPr>
          <a:xfrm>
            <a:off x="6865658" y="1529907"/>
            <a:ext cx="1433793" cy="640560"/>
            <a:chOff x="6865658" y="1377507"/>
            <a:chExt cx="1433793" cy="640560"/>
          </a:xfrm>
        </p:grpSpPr>
        <p:sp>
          <p:nvSpPr>
            <p:cNvPr id="25" name="Line 26">
              <a:extLst>
                <a:ext uri="{FF2B5EF4-FFF2-40B4-BE49-F238E27FC236}">
                  <a16:creationId xmlns:a16="http://schemas.microsoft.com/office/drawing/2014/main" id="{3F7194F1-ABE3-476B-9ABB-1DE5EEE54468}"/>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6" name="Line 28">
              <a:extLst>
                <a:ext uri="{FF2B5EF4-FFF2-40B4-BE49-F238E27FC236}">
                  <a16:creationId xmlns:a16="http://schemas.microsoft.com/office/drawing/2014/main" id="{9F22ED06-CF97-460F-80B8-C6104009B60A}"/>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9" name="Line 31">
            <a:extLst>
              <a:ext uri="{FF2B5EF4-FFF2-40B4-BE49-F238E27FC236}">
                <a16:creationId xmlns:a16="http://schemas.microsoft.com/office/drawing/2014/main" id="{92BA3332-5627-44A7-AE43-127BD082C82D}"/>
              </a:ext>
            </a:extLst>
          </p:cNvPr>
          <p:cNvSpPr>
            <a:spLocks noChangeShapeType="1"/>
          </p:cNvSpPr>
          <p:nvPr/>
        </p:nvSpPr>
        <p:spPr bwMode="auto">
          <a:xfrm>
            <a:off x="8243699" y="2590800"/>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56" name="Text Box 44">
            <a:extLst>
              <a:ext uri="{FF2B5EF4-FFF2-40B4-BE49-F238E27FC236}">
                <a16:creationId xmlns:a16="http://schemas.microsoft.com/office/drawing/2014/main" id="{F7BC7383-3DA9-4AB1-8F2B-108A84F371DB}"/>
              </a:ext>
            </a:extLst>
          </p:cNvPr>
          <p:cNvSpPr txBox="1">
            <a:spLocks noChangeArrowheads="1"/>
          </p:cNvSpPr>
          <p:nvPr/>
        </p:nvSpPr>
        <p:spPr bwMode="auto">
          <a:xfrm>
            <a:off x="6992362" y="3869513"/>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p>
        </p:txBody>
      </p:sp>
      <p:sp>
        <p:nvSpPr>
          <p:cNvPr id="57" name="Text Box 44">
            <a:extLst>
              <a:ext uri="{FF2B5EF4-FFF2-40B4-BE49-F238E27FC236}">
                <a16:creationId xmlns:a16="http://schemas.microsoft.com/office/drawing/2014/main" id="{8546352D-52AC-4A47-B2C4-FCBED8172D71}"/>
              </a:ext>
            </a:extLst>
          </p:cNvPr>
          <p:cNvSpPr txBox="1">
            <a:spLocks noChangeArrowheads="1"/>
          </p:cNvSpPr>
          <p:nvPr/>
        </p:nvSpPr>
        <p:spPr bwMode="auto">
          <a:xfrm>
            <a:off x="7772400" y="2146128"/>
            <a:ext cx="1096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 </a:t>
            </a:r>
          </a:p>
        </p:txBody>
      </p:sp>
      <p:sp>
        <p:nvSpPr>
          <p:cNvPr id="60" name="Text Box 44">
            <a:extLst>
              <a:ext uri="{FF2B5EF4-FFF2-40B4-BE49-F238E27FC236}">
                <a16:creationId xmlns:a16="http://schemas.microsoft.com/office/drawing/2014/main" id="{BC8B2EF2-E790-47A9-BD4D-D0F4F252197E}"/>
              </a:ext>
            </a:extLst>
          </p:cNvPr>
          <p:cNvSpPr txBox="1">
            <a:spLocks noChangeArrowheads="1"/>
          </p:cNvSpPr>
          <p:nvPr/>
        </p:nvSpPr>
        <p:spPr bwMode="auto">
          <a:xfrm>
            <a:off x="7925595" y="2957708"/>
            <a:ext cx="1045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p:txBody>
      </p:sp>
      <p:sp>
        <p:nvSpPr>
          <p:cNvPr id="134" name="Line 31">
            <a:extLst>
              <a:ext uri="{FF2B5EF4-FFF2-40B4-BE49-F238E27FC236}">
                <a16:creationId xmlns:a16="http://schemas.microsoft.com/office/drawing/2014/main" id="{333A252E-3DB9-437B-B7D7-632AB5CE726C}"/>
              </a:ext>
            </a:extLst>
          </p:cNvPr>
          <p:cNvSpPr>
            <a:spLocks noChangeShapeType="1"/>
          </p:cNvSpPr>
          <p:nvPr/>
        </p:nvSpPr>
        <p:spPr bwMode="auto">
          <a:xfrm>
            <a:off x="8256494" y="3442447"/>
            <a:ext cx="0" cy="461666"/>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42" name="AutoShape 46">
            <a:extLst>
              <a:ext uri="{FF2B5EF4-FFF2-40B4-BE49-F238E27FC236}">
                <a16:creationId xmlns:a16="http://schemas.microsoft.com/office/drawing/2014/main" id="{C70CFD6C-E0B3-49D5-800E-0C5A9C000B7F}"/>
              </a:ext>
            </a:extLst>
          </p:cNvPr>
          <p:cNvSpPr>
            <a:spLocks noChangeArrowheads="1"/>
          </p:cNvSpPr>
          <p:nvPr/>
        </p:nvSpPr>
        <p:spPr bwMode="auto">
          <a:xfrm>
            <a:off x="1317404" y="1416783"/>
            <a:ext cx="5235796" cy="1388525"/>
          </a:xfrm>
          <a:prstGeom prst="wedgeRoundRectCallout">
            <a:avLst>
              <a:gd name="adj1" fmla="val -40122"/>
              <a:gd name="adj2" fmla="val -1694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a:t>
            </a:r>
            <a:r>
              <a:rPr lang="en-CA" altLang="en-US" sz="2400"/>
              <a:t>next parse </a:t>
            </a:r>
            <a:r>
              <a:rPr lang="en-CA" altLang="en-US" sz="2400" dirty="0"/>
              <a:t>tree node is </a:t>
            </a:r>
          </a:p>
          <a:p>
            <a:pPr algn="ctr" eaLnBrk="1" hangingPunct="1">
              <a:spcBef>
                <a:spcPct val="0"/>
              </a:spcBef>
              <a:buNone/>
            </a:pPr>
            <a:r>
              <a:rPr lang="en-US" altLang="en-US" sz="2400" dirty="0">
                <a:solidFill>
                  <a:srgbClr val="FFC000"/>
                </a:solidFill>
                <a:latin typeface="Symbol" pitchFamily="18" charset="2"/>
              </a:rPr>
              <a:t>$</a:t>
            </a:r>
            <a:r>
              <a:rPr lang="en-US" altLang="en-US" sz="2400" dirty="0">
                <a:cs typeface="Times New Roman" panose="02020603050405020304" pitchFamily="18" charset="0"/>
                <a:sym typeface="Symbol" panose="05050102010706020507" pitchFamily="18" charset="2"/>
              </a:rPr>
              <a:t>, I go first, so I go. </a:t>
            </a:r>
          </a:p>
          <a:p>
            <a:pPr algn="ctr" eaLnBrk="1" hangingPunct="1">
              <a:spcBef>
                <a:spcPct val="0"/>
              </a:spcBef>
              <a:buFontTx/>
              <a:buNone/>
            </a:pPr>
            <a:r>
              <a:rPr lang="en-US" altLang="en-US" sz="2400" dirty="0"/>
              <a:t>Knowing </a:t>
            </a:r>
            <a:r>
              <a:rPr lang="en-US" altLang="en-US" sz="2400" dirty="0">
                <a:solidFill>
                  <a:srgbClr val="FF0000"/>
                </a:solidFill>
              </a:rPr>
              <a:t>b</a:t>
            </a:r>
            <a:r>
              <a:rPr lang="en-US" altLang="en-US" sz="2400" dirty="0"/>
              <a:t>, I </a:t>
            </a:r>
            <a:r>
              <a:rPr lang="en-US" altLang="en-US" sz="2400"/>
              <a:t>produce a </a:t>
            </a:r>
            <a:r>
              <a:rPr lang="en-US" altLang="en-US" sz="2400" dirty="0"/>
              <a:t>good object </a:t>
            </a:r>
            <a:r>
              <a:rPr lang="en-US" altLang="en-US" sz="2400" dirty="0">
                <a:solidFill>
                  <a:schemeClr val="accent2"/>
                </a:solidFill>
              </a:rPr>
              <a:t>g</a:t>
            </a:r>
            <a:r>
              <a:rPr lang="en-US" altLang="en-US" sz="2400" dirty="0"/>
              <a:t>.</a:t>
            </a:r>
          </a:p>
        </p:txBody>
      </p:sp>
      <p:grpSp>
        <p:nvGrpSpPr>
          <p:cNvPr id="43" name="Group 26">
            <a:extLst>
              <a:ext uri="{FF2B5EF4-FFF2-40B4-BE49-F238E27FC236}">
                <a16:creationId xmlns:a16="http://schemas.microsoft.com/office/drawing/2014/main" id="{2789EE1D-654A-41CC-81B0-9EBF6ED882B3}"/>
              </a:ext>
            </a:extLst>
          </p:cNvPr>
          <p:cNvGrpSpPr>
            <a:grpSpLocks/>
          </p:cNvGrpSpPr>
          <p:nvPr/>
        </p:nvGrpSpPr>
        <p:grpSpPr bwMode="auto">
          <a:xfrm flipH="1">
            <a:off x="152400" y="1524000"/>
            <a:ext cx="947738" cy="1828800"/>
            <a:chOff x="2308" y="1513"/>
            <a:chExt cx="1162" cy="2570"/>
          </a:xfrm>
        </p:grpSpPr>
        <p:grpSp>
          <p:nvGrpSpPr>
            <p:cNvPr id="44" name="Group 27">
              <a:extLst>
                <a:ext uri="{FF2B5EF4-FFF2-40B4-BE49-F238E27FC236}">
                  <a16:creationId xmlns:a16="http://schemas.microsoft.com/office/drawing/2014/main" id="{78004B69-783D-4FDC-866F-D37A2258C7CE}"/>
                </a:ext>
              </a:extLst>
            </p:cNvPr>
            <p:cNvGrpSpPr>
              <a:grpSpLocks/>
            </p:cNvGrpSpPr>
            <p:nvPr/>
          </p:nvGrpSpPr>
          <p:grpSpPr bwMode="auto">
            <a:xfrm>
              <a:off x="2308" y="1740"/>
              <a:ext cx="957" cy="2343"/>
              <a:chOff x="2308" y="1740"/>
              <a:chExt cx="957" cy="2343"/>
            </a:xfrm>
          </p:grpSpPr>
          <p:sp>
            <p:nvSpPr>
              <p:cNvPr id="53" name="Freeform 28">
                <a:extLst>
                  <a:ext uri="{FF2B5EF4-FFF2-40B4-BE49-F238E27FC236}">
                    <a16:creationId xmlns:a16="http://schemas.microsoft.com/office/drawing/2014/main" id="{E409C6EC-04C6-4A72-A3FE-52E5B3EBE45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 name="Freeform 29">
                <a:extLst>
                  <a:ext uri="{FF2B5EF4-FFF2-40B4-BE49-F238E27FC236}">
                    <a16:creationId xmlns:a16="http://schemas.microsoft.com/office/drawing/2014/main" id="{D70A222E-D703-46A5-A14B-E0B6F7F7FDC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 name="Freeform 30">
                <a:extLst>
                  <a:ext uri="{FF2B5EF4-FFF2-40B4-BE49-F238E27FC236}">
                    <a16:creationId xmlns:a16="http://schemas.microsoft.com/office/drawing/2014/main" id="{3FA9E197-C976-48EE-BE31-99D61287208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 name="Freeform 31">
                <a:extLst>
                  <a:ext uri="{FF2B5EF4-FFF2-40B4-BE49-F238E27FC236}">
                    <a16:creationId xmlns:a16="http://schemas.microsoft.com/office/drawing/2014/main" id="{3490EADF-444D-48B2-BC28-70612DFF503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 name="Freeform 32">
                <a:extLst>
                  <a:ext uri="{FF2B5EF4-FFF2-40B4-BE49-F238E27FC236}">
                    <a16:creationId xmlns:a16="http://schemas.microsoft.com/office/drawing/2014/main" id="{CCA9579E-53AF-4A42-9B8C-DD916F9E76F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 name="Freeform 33">
                <a:extLst>
                  <a:ext uri="{FF2B5EF4-FFF2-40B4-BE49-F238E27FC236}">
                    <a16:creationId xmlns:a16="http://schemas.microsoft.com/office/drawing/2014/main" id="{2B435813-F8F2-4208-82E7-65C941583E8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45" name="Freeform 34">
              <a:extLst>
                <a:ext uri="{FF2B5EF4-FFF2-40B4-BE49-F238E27FC236}">
                  <a16:creationId xmlns:a16="http://schemas.microsoft.com/office/drawing/2014/main" id="{5CD1B225-0B3D-43F2-A1D7-A62001BFBB5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6" name="Freeform 35">
              <a:extLst>
                <a:ext uri="{FF2B5EF4-FFF2-40B4-BE49-F238E27FC236}">
                  <a16:creationId xmlns:a16="http://schemas.microsoft.com/office/drawing/2014/main" id="{0893EB25-D5D4-44CD-81A7-299FB6930AA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 name="Oval 36">
              <a:extLst>
                <a:ext uri="{FF2B5EF4-FFF2-40B4-BE49-F238E27FC236}">
                  <a16:creationId xmlns:a16="http://schemas.microsoft.com/office/drawing/2014/main" id="{B0E6F6D3-1C98-4556-8F29-52C6A4DE120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8" name="Oval 37">
              <a:extLst>
                <a:ext uri="{FF2B5EF4-FFF2-40B4-BE49-F238E27FC236}">
                  <a16:creationId xmlns:a16="http://schemas.microsoft.com/office/drawing/2014/main" id="{E6555407-D15A-4B61-89D5-5806EEB3EBE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0" name="Oval 38">
              <a:extLst>
                <a:ext uri="{FF2B5EF4-FFF2-40B4-BE49-F238E27FC236}">
                  <a16:creationId xmlns:a16="http://schemas.microsoft.com/office/drawing/2014/main" id="{FAEA19E0-74EF-4013-A93E-D6401C12826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 name="Oval 39">
              <a:extLst>
                <a:ext uri="{FF2B5EF4-FFF2-40B4-BE49-F238E27FC236}">
                  <a16:creationId xmlns:a16="http://schemas.microsoft.com/office/drawing/2014/main" id="{78EF65C1-D0D6-48CA-87BE-9A14FD71F60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2" name="Oval 40">
              <a:extLst>
                <a:ext uri="{FF2B5EF4-FFF2-40B4-BE49-F238E27FC236}">
                  <a16:creationId xmlns:a16="http://schemas.microsoft.com/office/drawing/2014/main" id="{97CC03B6-60E0-4C2F-AF91-F8F1FE393B7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62" name="AutoShape 46">
            <a:extLst>
              <a:ext uri="{FF2B5EF4-FFF2-40B4-BE49-F238E27FC236}">
                <a16:creationId xmlns:a16="http://schemas.microsoft.com/office/drawing/2014/main" id="{03A2816A-62CF-4DF4-9EA3-E151E083875B}"/>
              </a:ext>
            </a:extLst>
          </p:cNvPr>
          <p:cNvSpPr>
            <a:spLocks noChangeArrowheads="1"/>
          </p:cNvSpPr>
          <p:nvPr/>
        </p:nvSpPr>
        <p:spPr bwMode="auto">
          <a:xfrm>
            <a:off x="152400" y="4038600"/>
            <a:ext cx="6347760" cy="945417"/>
          </a:xfrm>
          <a:prstGeom prst="wedgeRoundRectCallout">
            <a:avLst>
              <a:gd name="adj1" fmla="val -31127"/>
              <a:gd name="adj2" fmla="val -5938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a:t>
            </a:r>
            <a:r>
              <a:rPr lang="en-US" altLang="en-US" sz="2400"/>
              <a:t>now have </a:t>
            </a:r>
            <a:r>
              <a:rPr lang="en-US" altLang="en-US" sz="2400" dirty="0"/>
              <a:t>definitions of </a:t>
            </a:r>
            <a:r>
              <a:rPr lang="en-US" altLang="en-US" sz="2400" dirty="0">
                <a:solidFill>
                  <a:srgbClr val="FFC000"/>
                </a:solidFill>
              </a:rPr>
              <a:t>Loves</a:t>
            </a:r>
            <a:r>
              <a:rPr lang="en-US" altLang="en-US" sz="2400" dirty="0"/>
              <a:t>,</a:t>
            </a:r>
            <a:r>
              <a:rPr lang="en-US" altLang="en-US" sz="2400" dirty="0">
                <a:solidFill>
                  <a:srgbClr val="FFC000"/>
                </a:solidFill>
              </a:rPr>
              <a:t> </a:t>
            </a:r>
            <a:r>
              <a:rPr lang="en-US" altLang="en-US" sz="2400" dirty="0">
                <a:solidFill>
                  <a:srgbClr val="FF0000"/>
                </a:solidFill>
              </a:rPr>
              <a:t>b</a:t>
            </a:r>
            <a:r>
              <a:rPr lang="en-US" altLang="en-US" sz="2400" dirty="0"/>
              <a:t>, </a:t>
            </a:r>
            <a:r>
              <a:rPr lang="en-US" altLang="en-US" sz="2400" dirty="0">
                <a:solidFill>
                  <a:schemeClr val="accent2"/>
                </a:solidFill>
              </a:rPr>
              <a:t>g</a:t>
            </a:r>
            <a:r>
              <a:rPr lang="en-US" altLang="en-US" sz="2400"/>
              <a:t>, and </a:t>
            </a:r>
            <a:r>
              <a:rPr lang="en-US" altLang="en-US" sz="2400">
                <a:solidFill>
                  <a:srgbClr val="00FF00"/>
                </a:solidFill>
              </a:rPr>
              <a:t>day</a:t>
            </a:r>
            <a:r>
              <a:rPr lang="en-US" altLang="en-US" sz="2400" dirty="0"/>
              <a:t>.</a:t>
            </a:r>
          </a:p>
          <a:p>
            <a:pPr algn="ctr" eaLnBrk="1" hangingPunct="1">
              <a:spcBef>
                <a:spcPct val="0"/>
              </a:spcBef>
              <a:buNone/>
            </a:pPr>
            <a:r>
              <a:rPr lang="en-US" altLang="en-US" sz="2400" dirty="0"/>
              <a:t>I must </a:t>
            </a:r>
            <a:r>
              <a:rPr lang="en-US" altLang="en-US" sz="2400"/>
              <a:t>prove that </a:t>
            </a: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 </a:t>
            </a:r>
            <a:r>
              <a:rPr lang="en-US" altLang="en-US" sz="2400" dirty="0"/>
              <a:t>is true. </a:t>
            </a:r>
          </a:p>
        </p:txBody>
      </p:sp>
      <p:sp>
        <p:nvSpPr>
          <p:cNvPr id="63" name="Oval 62">
            <a:extLst>
              <a:ext uri="{FF2B5EF4-FFF2-40B4-BE49-F238E27FC236}">
                <a16:creationId xmlns:a16="http://schemas.microsoft.com/office/drawing/2014/main" id="{1A7A7183-91EC-4A50-A06C-1CC24FBF369D}"/>
              </a:ext>
            </a:extLst>
          </p:cNvPr>
          <p:cNvSpPr/>
          <p:nvPr/>
        </p:nvSpPr>
        <p:spPr>
          <a:xfrm>
            <a:off x="7656540" y="2931459"/>
            <a:ext cx="1328991"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64" name="Oval 63">
            <a:extLst>
              <a:ext uri="{FF2B5EF4-FFF2-40B4-BE49-F238E27FC236}">
                <a16:creationId xmlns:a16="http://schemas.microsoft.com/office/drawing/2014/main" id="{8F5CCE52-731B-4D9C-B693-6AE43F0BA3A0}"/>
              </a:ext>
            </a:extLst>
          </p:cNvPr>
          <p:cNvSpPr/>
          <p:nvPr/>
        </p:nvSpPr>
        <p:spPr>
          <a:xfrm>
            <a:off x="6865658" y="3844118"/>
            <a:ext cx="2341095"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pic>
        <p:nvPicPr>
          <p:cNvPr id="68" name="Picture 2" descr="http://www.swordofthespirit.net/bulwark/mosesbush.gif">
            <a:extLst>
              <a:ext uri="{FF2B5EF4-FFF2-40B4-BE49-F238E27FC236}">
                <a16:creationId xmlns:a16="http://schemas.microsoft.com/office/drawing/2014/main" id="{DF452DF5-7207-4352-8E30-CEE7A5B9299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987218"/>
            <a:ext cx="1563256"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AutoShape 58">
            <a:extLst>
              <a:ext uri="{FF2B5EF4-FFF2-40B4-BE49-F238E27FC236}">
                <a16:creationId xmlns:a16="http://schemas.microsoft.com/office/drawing/2014/main" id="{20DE0A67-A126-46A7-B511-1AE949A1C8C7}"/>
              </a:ext>
            </a:extLst>
          </p:cNvPr>
          <p:cNvSpPr>
            <a:spLocks noChangeArrowheads="1"/>
          </p:cNvSpPr>
          <p:nvPr/>
        </p:nvSpPr>
        <p:spPr bwMode="auto">
          <a:xfrm>
            <a:off x="1824216" y="2971800"/>
            <a:ext cx="4500370" cy="945417"/>
          </a:xfrm>
          <a:prstGeom prst="wedgeRoundRectCallout">
            <a:avLst>
              <a:gd name="adj1" fmla="val -71582"/>
              <a:gd name="adj2" fmla="val -2070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Don’t </a:t>
            </a:r>
            <a:r>
              <a:rPr lang="en-US" altLang="en-US" sz="2400"/>
              <a:t>forget that </a:t>
            </a:r>
            <a:r>
              <a:rPr lang="en-US" sz="2400" dirty="0"/>
              <a:t>my help </a:t>
            </a:r>
            <a:r>
              <a:rPr lang="en-US" sz="2400"/>
              <a:t>with </a:t>
            </a:r>
            <a:r>
              <a:rPr lang="en-US" sz="2400">
                <a:solidFill>
                  <a:schemeClr val="tx2"/>
                </a:solidFill>
              </a:rPr>
              <a:t>A</a:t>
            </a:r>
            <a:endParaRPr lang="en-US" sz="2400" dirty="0"/>
          </a:p>
          <a:p>
            <a:pPr algn="ctr" eaLnBrk="1" hangingPunct="1">
              <a:spcBef>
                <a:spcPct val="0"/>
              </a:spcBef>
              <a:buNone/>
            </a:pPr>
            <a:r>
              <a:rPr lang="en-US" sz="2400"/>
              <a:t>may </a:t>
            </a:r>
            <a:r>
              <a:rPr lang="en-US" sz="2400" dirty="0"/>
              <a:t>help you construct </a:t>
            </a:r>
            <a:r>
              <a:rPr lang="en-US" sz="2400" dirty="0">
                <a:solidFill>
                  <a:schemeClr val="accent2"/>
                </a:solidFill>
              </a:rPr>
              <a:t>g</a:t>
            </a:r>
            <a:r>
              <a:rPr lang="en-US" sz="2400" dirty="0"/>
              <a:t>. </a:t>
            </a:r>
            <a:endParaRPr lang="en-US" altLang="en-US" sz="2400" dirty="0"/>
          </a:p>
        </p:txBody>
      </p:sp>
      <p:sp>
        <p:nvSpPr>
          <p:cNvPr id="71" name="AutoShape 58">
            <a:extLst>
              <a:ext uri="{FF2B5EF4-FFF2-40B4-BE49-F238E27FC236}">
                <a16:creationId xmlns:a16="http://schemas.microsoft.com/office/drawing/2014/main" id="{E6B35038-897C-48D2-82EA-29C41B2F6F7D}"/>
              </a:ext>
            </a:extLst>
          </p:cNvPr>
          <p:cNvSpPr>
            <a:spLocks noChangeArrowheads="1"/>
          </p:cNvSpPr>
          <p:nvPr/>
        </p:nvSpPr>
        <p:spPr bwMode="auto">
          <a:xfrm>
            <a:off x="990600" y="5105400"/>
            <a:ext cx="5474223" cy="945417"/>
          </a:xfrm>
          <a:prstGeom prst="wedgeRoundRectCallout">
            <a:avLst>
              <a:gd name="adj1" fmla="val -52160"/>
              <a:gd name="adj2" fmla="val -47730"/>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Don’t </a:t>
            </a:r>
            <a:r>
              <a:rPr lang="en-US" altLang="en-US" sz="2400"/>
              <a:t>forget that </a:t>
            </a:r>
            <a:r>
              <a:rPr lang="en-US" sz="2400" dirty="0"/>
              <a:t>my help </a:t>
            </a:r>
            <a:r>
              <a:rPr lang="en-US" sz="2400"/>
              <a:t>with </a:t>
            </a:r>
            <a:r>
              <a:rPr lang="en-US" sz="2400">
                <a:solidFill>
                  <a:schemeClr val="tx2"/>
                </a:solidFill>
              </a:rPr>
              <a:t>A</a:t>
            </a:r>
            <a:endParaRPr lang="en-US" sz="2400" dirty="0"/>
          </a:p>
          <a:p>
            <a:pPr algn="ctr" eaLnBrk="1" hangingPunct="1">
              <a:spcBef>
                <a:spcPct val="0"/>
              </a:spcBef>
              <a:buNone/>
            </a:pPr>
            <a:r>
              <a:rPr lang="en-US" sz="2400"/>
              <a:t>may </a:t>
            </a:r>
            <a:r>
              <a:rPr lang="en-US" sz="2400" dirty="0"/>
              <a:t>help you prove </a:t>
            </a:r>
            <a:r>
              <a:rPr lang="en-US" altLang="en-US" sz="2400" dirty="0">
                <a:solidFill>
                  <a:srgbClr val="FFC000"/>
                </a:solidFill>
              </a:rPr>
              <a:t>Loves(</a:t>
            </a:r>
            <a:r>
              <a:rPr lang="en-US" altLang="en-US" sz="2400" dirty="0">
                <a:solidFill>
                  <a:srgbClr val="FF0000"/>
                </a:solidFill>
              </a:rPr>
              <a:t>b</a:t>
            </a:r>
            <a:r>
              <a:rPr lang="en-US" altLang="en-US" sz="2400" dirty="0">
                <a:solidFill>
                  <a:srgbClr val="FFC000"/>
                </a:solidFill>
              </a:rPr>
              <a:t>, </a:t>
            </a:r>
            <a:r>
              <a:rPr lang="en-US" altLang="en-US" sz="2400" dirty="0">
                <a:solidFill>
                  <a:schemeClr val="accent2"/>
                </a:solidFill>
              </a:rPr>
              <a:t>g</a:t>
            </a:r>
            <a:r>
              <a:rPr lang="en-US" altLang="en-US" sz="2400">
                <a:solidFill>
                  <a:srgbClr val="FFC000"/>
                </a:solidFill>
              </a:rPr>
              <a:t>, </a:t>
            </a:r>
            <a:r>
              <a:rPr lang="en-US" altLang="en-US" sz="2400">
                <a:solidFill>
                  <a:srgbClr val="00FF00"/>
                </a:solidFill>
              </a:rPr>
              <a:t>day</a:t>
            </a:r>
            <a:r>
              <a:rPr lang="en-US" altLang="en-US" sz="2400" dirty="0">
                <a:solidFill>
                  <a:srgbClr val="FFC000"/>
                </a:solidFill>
              </a:rPr>
              <a:t>)</a:t>
            </a:r>
            <a:r>
              <a:rPr lang="en-US" sz="2400" dirty="0"/>
              <a:t>. </a:t>
            </a:r>
            <a:endParaRPr lang="en-US" altLang="en-US" sz="2400" dirty="0"/>
          </a:p>
        </p:txBody>
      </p:sp>
      <p:sp>
        <p:nvSpPr>
          <p:cNvPr id="75" name="AutoShape 46">
            <a:extLst>
              <a:ext uri="{FF2B5EF4-FFF2-40B4-BE49-F238E27FC236}">
                <a16:creationId xmlns:a16="http://schemas.microsoft.com/office/drawing/2014/main" id="{67E4A8DB-3884-4E91-88D3-27B66E3234E4}"/>
              </a:ext>
            </a:extLst>
          </p:cNvPr>
          <p:cNvSpPr>
            <a:spLocks noChangeArrowheads="1"/>
          </p:cNvSpPr>
          <p:nvPr/>
        </p:nvSpPr>
        <p:spPr bwMode="auto">
          <a:xfrm>
            <a:off x="135512" y="6190415"/>
            <a:ext cx="2417098" cy="469106"/>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gives </a:t>
            </a: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rgbClr val="FFC000"/>
                </a:solidFill>
              </a:rPr>
              <a:t>, …</a:t>
            </a:r>
            <a:r>
              <a:rPr lang="en-US" altLang="en-US" sz="2400" dirty="0"/>
              <a:t> </a:t>
            </a:r>
            <a:endParaRPr lang="en-US" altLang="en-US" sz="2400" dirty="0">
              <a:solidFill>
                <a:srgbClr val="FFC000"/>
              </a:solidFill>
            </a:endParaRPr>
          </a:p>
          <a:p>
            <a:pPr algn="ctr" eaLnBrk="1" hangingPunct="1">
              <a:spcBef>
                <a:spcPct val="0"/>
              </a:spcBef>
              <a:buFontTx/>
              <a:buNone/>
            </a:pPr>
            <a:endParaRPr lang="en-US" altLang="en-US" sz="2400" dirty="0"/>
          </a:p>
        </p:txBody>
      </p:sp>
      <p:sp>
        <p:nvSpPr>
          <p:cNvPr id="76" name="AutoShape 46">
            <a:extLst>
              <a:ext uri="{FF2B5EF4-FFF2-40B4-BE49-F238E27FC236}">
                <a16:creationId xmlns:a16="http://schemas.microsoft.com/office/drawing/2014/main" id="{DD9F1CC0-3708-4B4E-990A-48BDF26E745F}"/>
              </a:ext>
            </a:extLst>
          </p:cNvPr>
          <p:cNvSpPr>
            <a:spLocks noChangeArrowheads="1"/>
          </p:cNvSpPr>
          <p:nvPr/>
        </p:nvSpPr>
        <p:spPr bwMode="auto">
          <a:xfrm>
            <a:off x="2617694" y="6199094"/>
            <a:ext cx="2417098" cy="469106"/>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gives </a:t>
            </a:r>
            <a:r>
              <a:rPr lang="en-US" altLang="en-US" sz="2400" dirty="0">
                <a:solidFill>
                  <a:srgbClr val="FF0000"/>
                </a:solidFill>
                <a:latin typeface="Symbol" pitchFamily="18" charset="2"/>
              </a:rPr>
              <a:t>"</a:t>
            </a:r>
            <a:r>
              <a:rPr lang="en-US" altLang="en-US" sz="2400" dirty="0">
                <a:solidFill>
                  <a:srgbClr val="FF0000"/>
                </a:solidFill>
              </a:rPr>
              <a:t>b</a:t>
            </a:r>
            <a:r>
              <a:rPr lang="en-US" altLang="en-US" sz="2400" dirty="0">
                <a:solidFill>
                  <a:srgbClr val="FFC000"/>
                </a:solidFill>
              </a:rPr>
              <a:t>, …</a:t>
            </a:r>
            <a:r>
              <a:rPr lang="en-US" altLang="en-US" sz="2400" dirty="0"/>
              <a:t> </a:t>
            </a:r>
            <a:endParaRPr lang="en-US" altLang="en-US" sz="2400" dirty="0">
              <a:solidFill>
                <a:srgbClr val="FFC000"/>
              </a:solidFill>
            </a:endParaRPr>
          </a:p>
          <a:p>
            <a:pPr algn="ctr" eaLnBrk="1" hangingPunct="1">
              <a:spcBef>
                <a:spcPct val="0"/>
              </a:spcBef>
              <a:buFontTx/>
              <a:buNone/>
            </a:pPr>
            <a:endParaRPr lang="en-US" altLang="en-US" sz="2400" dirty="0"/>
          </a:p>
        </p:txBody>
      </p:sp>
      <p:sp>
        <p:nvSpPr>
          <p:cNvPr id="77" name="AutoShape 46">
            <a:extLst>
              <a:ext uri="{FF2B5EF4-FFF2-40B4-BE49-F238E27FC236}">
                <a16:creationId xmlns:a16="http://schemas.microsoft.com/office/drawing/2014/main" id="{D9642926-AE1E-40EB-94D7-1175822F4C63}"/>
              </a:ext>
            </a:extLst>
          </p:cNvPr>
          <p:cNvSpPr>
            <a:spLocks noChangeArrowheads="1"/>
          </p:cNvSpPr>
          <p:nvPr/>
        </p:nvSpPr>
        <p:spPr bwMode="auto">
          <a:xfrm>
            <a:off x="5105399" y="6208059"/>
            <a:ext cx="2667001" cy="469106"/>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a:t>
            </a:r>
            <a:r>
              <a:rPr lang="en-US" altLang="en-US" sz="2400"/>
              <a:t>gives </a:t>
            </a:r>
            <a:r>
              <a:rPr lang="en-US" sz="2400">
                <a:solidFill>
                  <a:schemeClr val="tx2"/>
                </a:solidFill>
                <a:latin typeface="Symbol" pitchFamily="18" charset="2"/>
              </a:rPr>
              <a:t>A</a:t>
            </a:r>
            <a:r>
              <a:rPr lang="el-GR" altLang="en-US" sz="240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 …</a:t>
            </a:r>
            <a:r>
              <a:rPr lang="en-US" altLang="en-US" sz="2400" dirty="0"/>
              <a:t> </a:t>
            </a:r>
            <a:endParaRPr lang="en-US" altLang="en-US" sz="2400" dirty="0">
              <a:solidFill>
                <a:srgbClr val="FFC000"/>
              </a:solidFill>
            </a:endParaRPr>
          </a:p>
          <a:p>
            <a:pPr algn="ctr" eaLnBrk="1" hangingPunct="1">
              <a:spcBef>
                <a:spcPct val="0"/>
              </a:spcBef>
              <a:buFontTx/>
              <a:buNone/>
            </a:pPr>
            <a:endParaRPr lang="en-US" altLang="en-US" sz="2400" dirty="0"/>
          </a:p>
        </p:txBody>
      </p:sp>
      <p:sp>
        <p:nvSpPr>
          <p:cNvPr id="78" name="Oval 77">
            <a:extLst>
              <a:ext uri="{FF2B5EF4-FFF2-40B4-BE49-F238E27FC236}">
                <a16:creationId xmlns:a16="http://schemas.microsoft.com/office/drawing/2014/main" id="{0E739678-2A7F-42C5-AFBF-3250AB9CD3C5}"/>
              </a:ext>
            </a:extLst>
          </p:cNvPr>
          <p:cNvSpPr/>
          <p:nvPr/>
        </p:nvSpPr>
        <p:spPr>
          <a:xfrm>
            <a:off x="7655859" y="2935941"/>
            <a:ext cx="1328991"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79" name="Oval 78">
            <a:extLst>
              <a:ext uri="{FF2B5EF4-FFF2-40B4-BE49-F238E27FC236}">
                <a16:creationId xmlns:a16="http://schemas.microsoft.com/office/drawing/2014/main" id="{8FB32AD7-C007-4AF2-BF9C-1751397EA876}"/>
              </a:ext>
            </a:extLst>
          </p:cNvPr>
          <p:cNvSpPr/>
          <p:nvPr/>
        </p:nvSpPr>
        <p:spPr>
          <a:xfrm>
            <a:off x="7655178" y="2082553"/>
            <a:ext cx="1328991"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81" name="Oval 80">
            <a:extLst>
              <a:ext uri="{FF2B5EF4-FFF2-40B4-BE49-F238E27FC236}">
                <a16:creationId xmlns:a16="http://schemas.microsoft.com/office/drawing/2014/main" id="{F47F82E8-EC30-4821-B65E-5FA8B9A7736D}"/>
              </a:ext>
            </a:extLst>
          </p:cNvPr>
          <p:cNvSpPr/>
          <p:nvPr/>
        </p:nvSpPr>
        <p:spPr>
          <a:xfrm>
            <a:off x="6568916" y="2147047"/>
            <a:ext cx="686080"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65" name="Oval 64">
            <a:extLst>
              <a:ext uri="{FF2B5EF4-FFF2-40B4-BE49-F238E27FC236}">
                <a16:creationId xmlns:a16="http://schemas.microsoft.com/office/drawing/2014/main" id="{B9C4D0D1-5CA3-43DC-A626-62363CC2961C}"/>
              </a:ext>
            </a:extLst>
          </p:cNvPr>
          <p:cNvSpPr/>
          <p:nvPr/>
        </p:nvSpPr>
        <p:spPr>
          <a:xfrm>
            <a:off x="7655859" y="2093259"/>
            <a:ext cx="1328991"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66" name="Text Box 44">
            <a:extLst>
              <a:ext uri="{FF2B5EF4-FFF2-40B4-BE49-F238E27FC236}">
                <a16:creationId xmlns:a16="http://schemas.microsoft.com/office/drawing/2014/main" id="{8BBBB994-7BF0-4B84-A430-7409F93D918B}"/>
              </a:ext>
            </a:extLst>
          </p:cNvPr>
          <p:cNvSpPr txBox="1">
            <a:spLocks noChangeArrowheads="1"/>
          </p:cNvSpPr>
          <p:nvPr/>
        </p:nvSpPr>
        <p:spPr bwMode="auto">
          <a:xfrm>
            <a:off x="6593436" y="573741"/>
            <a:ext cx="24184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r>
              <a:rPr lang="en-US" altLang="en-US" sz="2400" dirty="0">
                <a:solidFill>
                  <a:srgbClr val="FFC000"/>
                </a:solidFill>
              </a:rPr>
              <a:t>, …</a:t>
            </a:r>
            <a:endParaRPr lang="en-US" altLang="en-US" sz="2400" dirty="0">
              <a:solidFill>
                <a:srgbClr val="66FF66"/>
              </a:solidFill>
              <a:latin typeface="+mj-lt"/>
            </a:endParaRPr>
          </a:p>
        </p:txBody>
      </p:sp>
      <p:sp>
        <p:nvSpPr>
          <p:cNvPr id="67" name="Line 31">
            <a:extLst>
              <a:ext uri="{FF2B5EF4-FFF2-40B4-BE49-F238E27FC236}">
                <a16:creationId xmlns:a16="http://schemas.microsoft.com/office/drawing/2014/main" id="{5D03DEA1-DCAC-4379-897F-5D517A0817AC}"/>
              </a:ext>
            </a:extLst>
          </p:cNvPr>
          <p:cNvSpPr>
            <a:spLocks noChangeShapeType="1"/>
          </p:cNvSpPr>
          <p:nvPr/>
        </p:nvSpPr>
        <p:spPr bwMode="auto">
          <a:xfrm>
            <a:off x="7551738" y="1035405"/>
            <a:ext cx="0" cy="30481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0" name="Oval 79">
            <a:extLst>
              <a:ext uri="{FF2B5EF4-FFF2-40B4-BE49-F238E27FC236}">
                <a16:creationId xmlns:a16="http://schemas.microsoft.com/office/drawing/2014/main" id="{A613DFCF-6BD4-437C-A98B-5552077DA2EA}"/>
              </a:ext>
            </a:extLst>
          </p:cNvPr>
          <p:cNvSpPr/>
          <p:nvPr/>
        </p:nvSpPr>
        <p:spPr>
          <a:xfrm>
            <a:off x="6464823" y="1109574"/>
            <a:ext cx="2472807"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70" name="Text Box 44">
            <a:extLst>
              <a:ext uri="{FF2B5EF4-FFF2-40B4-BE49-F238E27FC236}">
                <a16:creationId xmlns:a16="http://schemas.microsoft.com/office/drawing/2014/main" id="{B0357DD7-C000-411A-AB9F-C7BFA5A73CFE}"/>
              </a:ext>
            </a:extLst>
          </p:cNvPr>
          <p:cNvSpPr txBox="1">
            <a:spLocks noChangeArrowheads="1"/>
          </p:cNvSpPr>
          <p:nvPr/>
        </p:nvSpPr>
        <p:spPr bwMode="auto">
          <a:xfrm>
            <a:off x="685800" y="53340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cs typeface="Times New Roman" panose="02020603050405020304" pitchFamily="18" charset="0"/>
                <a:sym typeface="Symbol" panose="05050102010706020507" pitchFamily="18" charset="2"/>
              </a:rPr>
              <a:t>U,</a:t>
            </a:r>
            <a:r>
              <a:rPr lang="en-US" altLang="en-US" sz="2400" dirty="0">
                <a:solidFill>
                  <a:srgbClr val="66FF66"/>
                </a:solidFill>
                <a:latin typeface="+mj-lt"/>
              </a:rPr>
              <a:t>Loves</a:t>
            </a:r>
            <a:r>
              <a:rPr lang="en-US" altLang="en-US" sz="2400">
                <a:solidFill>
                  <a:srgbClr val="66FF66"/>
                </a:solidFill>
                <a:latin typeface="+mj-lt"/>
              </a:rPr>
              <a:t>,day</a:t>
            </a:r>
            <a:endParaRPr lang="en-US" altLang="en-US" sz="2400" dirty="0">
              <a:solidFill>
                <a:srgbClr val="66FF66"/>
              </a:solidFill>
              <a:latin typeface="+mj-lt"/>
            </a:endParaRPr>
          </a:p>
        </p:txBody>
      </p:sp>
      <p:sp>
        <p:nvSpPr>
          <p:cNvPr id="72" name="Oval 71">
            <a:extLst>
              <a:ext uri="{FF2B5EF4-FFF2-40B4-BE49-F238E27FC236}">
                <a16:creationId xmlns:a16="http://schemas.microsoft.com/office/drawing/2014/main" id="{FE2E337C-6DC5-4E89-9B35-31B621371E3C}"/>
              </a:ext>
            </a:extLst>
          </p:cNvPr>
          <p:cNvSpPr/>
          <p:nvPr/>
        </p:nvSpPr>
        <p:spPr>
          <a:xfrm>
            <a:off x="6490447" y="537882"/>
            <a:ext cx="2472807" cy="575482"/>
          </a:xfrm>
          <a:prstGeom prst="ellipse">
            <a:avLst/>
          </a:prstGeom>
          <a:ln w="22225">
            <a:solidFill>
              <a:srgbClr val="FF00FF"/>
            </a:solidFill>
          </a:ln>
        </p:spPr>
        <p:txBody>
          <a:bodyPr wrap="square" rtlCol="0" anchor="ctr">
            <a:spAutoFit/>
          </a:bodyPr>
          <a:lstStyle/>
          <a:p>
            <a:pPr marL="0" algn="l"/>
            <a:endParaRPr lang="en-CA" sz="2800" dirty="0">
              <a:latin typeface="+mj-lt"/>
            </a:endParaRPr>
          </a:p>
        </p:txBody>
      </p:sp>
      <p:sp>
        <p:nvSpPr>
          <p:cNvPr id="73" name="AutoShape 46">
            <a:extLst>
              <a:ext uri="{FF2B5EF4-FFF2-40B4-BE49-F238E27FC236}">
                <a16:creationId xmlns:a16="http://schemas.microsoft.com/office/drawing/2014/main" id="{70BE8AC7-9A79-4684-8DB8-2ADCB5CBA6DE}"/>
              </a:ext>
            </a:extLst>
          </p:cNvPr>
          <p:cNvSpPr>
            <a:spLocks noChangeArrowheads="1"/>
          </p:cNvSpPr>
          <p:nvPr/>
        </p:nvSpPr>
        <p:spPr bwMode="auto">
          <a:xfrm>
            <a:off x="7968381" y="5817669"/>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Hence </a:t>
            </a:r>
          </a:p>
          <a:p>
            <a:pPr algn="ctr" eaLnBrk="1" hangingPunct="1">
              <a:spcBef>
                <a:spcPct val="0"/>
              </a:spcBef>
              <a:buNone/>
            </a:pPr>
            <a:r>
              <a:rPr lang="en-US" altLang="en-US" sz="2400">
                <a:solidFill>
                  <a:srgbClr val="FFFF00"/>
                </a:solidFill>
              </a:rPr>
              <a:t>valid</a:t>
            </a:r>
            <a:r>
              <a:rPr lang="en-US" altLang="en-US" sz="2400" dirty="0"/>
              <a:t>.</a:t>
            </a:r>
            <a:endParaRPr lang="en-US" altLang="en-US" sz="2400" dirty="0">
              <a:solidFill>
                <a:srgbClr val="FFC000"/>
              </a:solidFill>
            </a:endParaRPr>
          </a:p>
          <a:p>
            <a:pPr algn="ctr" eaLnBrk="1" hangingPunct="1">
              <a:spcBef>
                <a:spcPct val="0"/>
              </a:spcBef>
              <a:buFontTx/>
              <a:buNone/>
            </a:pPr>
            <a:endParaRPr lang="en-US" altLang="en-US" sz="2400" dirty="0"/>
          </a:p>
        </p:txBody>
      </p:sp>
    </p:spTree>
    <p:extLst>
      <p:ext uri="{BB962C8B-B14F-4D97-AF65-F5344CB8AC3E}">
        <p14:creationId xmlns:p14="http://schemas.microsoft.com/office/powerpoint/2010/main" val="192038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 calcmode="lin" valueType="num">
                                      <p:cBhvr additive="base">
                                        <p:cTn id="7"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fill="hold"/>
                                        <p:tgtEl>
                                          <p:spTgt spid="42"/>
                                        </p:tgtEl>
                                        <p:attrNameLst>
                                          <p:attrName>ppt_x</p:attrName>
                                        </p:attrNameLst>
                                      </p:cBhvr>
                                      <p:tavLst>
                                        <p:tav tm="0">
                                          <p:val>
                                            <p:strVal val="0-#ppt_w/2"/>
                                          </p:val>
                                        </p:tav>
                                        <p:tav tm="100000">
                                          <p:val>
                                            <p:strVal val="#ppt_x"/>
                                          </p:val>
                                        </p:tav>
                                      </p:tavLst>
                                    </p:anim>
                                    <p:anim calcmode="lin" valueType="num">
                                      <p:cBhvr additive="base">
                                        <p:cTn id="14" dur="500" fill="hold"/>
                                        <p:tgtEl>
                                          <p:spTgt spid="42"/>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par>
                                <p:cTn id="19" presetID="1" presetClass="exit" presetSubtype="0" fill="hold" grpId="0" nodeType="withEffect">
                                  <p:stCondLst>
                                    <p:cond delay="0"/>
                                  </p:stCondLst>
                                  <p:childTnLst>
                                    <p:set>
                                      <p:cBhvr>
                                        <p:cTn id="20" dur="1" fill="hold">
                                          <p:stCondLst>
                                            <p:cond delay="0"/>
                                          </p:stCondLst>
                                        </p:cTn>
                                        <p:tgtEl>
                                          <p:spTgt spid="65"/>
                                        </p:tgtEl>
                                        <p:attrNameLst>
                                          <p:attrName>style.visibility</p:attrName>
                                        </p:attrNameLst>
                                      </p:cBhvr>
                                      <p:to>
                                        <p:strVal val="hidden"/>
                                      </p:to>
                                    </p:set>
                                  </p:childTnLst>
                                </p:cTn>
                              </p:par>
                              <p:par>
                                <p:cTn id="21" presetID="2" presetClass="entr" presetSubtype="8" fill="hold" nodeType="with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0-#ppt_w/2"/>
                                          </p:val>
                                        </p:tav>
                                        <p:tav tm="100000">
                                          <p:val>
                                            <p:strVal val="#ppt_x"/>
                                          </p:val>
                                        </p:tav>
                                      </p:tavLst>
                                    </p:anim>
                                    <p:anim calcmode="lin" valueType="num">
                                      <p:cBhvr additive="base">
                                        <p:cTn id="24" dur="500" fill="hold"/>
                                        <p:tgtEl>
                                          <p:spTgt spid="43"/>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2">
                                            <p:txEl>
                                              <p:pRg st="1" end="1"/>
                                            </p:txEl>
                                          </p:spTgt>
                                        </p:tgtEl>
                                        <p:attrNameLst>
                                          <p:attrName>style.visibility</p:attrName>
                                        </p:attrNameLst>
                                      </p:cBhvr>
                                      <p:to>
                                        <p:strVal val="visible"/>
                                      </p:to>
                                    </p:set>
                                    <p:anim calcmode="lin" valueType="num">
                                      <p:cBhvr additive="base">
                                        <p:cTn id="27"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2">
                                            <p:txEl>
                                              <p:pRg st="2" end="2"/>
                                            </p:txEl>
                                          </p:spTgt>
                                        </p:tgtEl>
                                        <p:attrNameLst>
                                          <p:attrName>style.visibility</p:attrName>
                                        </p:attrNameLst>
                                      </p:cBhvr>
                                      <p:to>
                                        <p:strVal val="visible"/>
                                      </p:to>
                                    </p:set>
                                    <p:anim calcmode="lin" valueType="num">
                                      <p:cBhvr additive="base">
                                        <p:cTn id="33" dur="500" fill="hold"/>
                                        <p:tgtEl>
                                          <p:spTgt spid="42">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additive="base">
                                        <p:cTn id="39" dur="500" fill="hold"/>
                                        <p:tgtEl>
                                          <p:spTgt spid="69"/>
                                        </p:tgtEl>
                                        <p:attrNameLst>
                                          <p:attrName>ppt_x</p:attrName>
                                        </p:attrNameLst>
                                      </p:cBhvr>
                                      <p:tavLst>
                                        <p:tav tm="0">
                                          <p:val>
                                            <p:strVal val="0-#ppt_w/2"/>
                                          </p:val>
                                        </p:tav>
                                        <p:tav tm="100000">
                                          <p:val>
                                            <p:strVal val="#ppt_x"/>
                                          </p:val>
                                        </p:tav>
                                      </p:tavLst>
                                    </p:anim>
                                    <p:anim calcmode="lin" valueType="num">
                                      <p:cBhvr additive="base">
                                        <p:cTn id="40" dur="500" fill="hold"/>
                                        <p:tgtEl>
                                          <p:spTgt spid="69"/>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additive="base">
                                        <p:cTn id="43" dur="500" fill="hold"/>
                                        <p:tgtEl>
                                          <p:spTgt spid="68"/>
                                        </p:tgtEl>
                                        <p:attrNameLst>
                                          <p:attrName>ppt_x</p:attrName>
                                        </p:attrNameLst>
                                      </p:cBhvr>
                                      <p:tavLst>
                                        <p:tav tm="0">
                                          <p:val>
                                            <p:strVal val="0-#ppt_w/2"/>
                                          </p:val>
                                        </p:tav>
                                        <p:tav tm="100000">
                                          <p:val>
                                            <p:strVal val="#ppt_x"/>
                                          </p:val>
                                        </p:tav>
                                      </p:tavLst>
                                    </p:anim>
                                    <p:anim calcmode="lin" valueType="num">
                                      <p:cBhvr additive="base">
                                        <p:cTn id="44" dur="500" fill="hold"/>
                                        <p:tgtEl>
                                          <p:spTgt spid="68"/>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69">
                                            <p:txEl>
                                              <p:pRg st="0" end="0"/>
                                            </p:txEl>
                                          </p:spTgt>
                                        </p:tgtEl>
                                        <p:attrNameLst>
                                          <p:attrName>style.visibility</p:attrName>
                                        </p:attrNameLst>
                                      </p:cBhvr>
                                      <p:to>
                                        <p:strVal val="visible"/>
                                      </p:to>
                                    </p:set>
                                    <p:anim calcmode="lin" valueType="num">
                                      <p:cBhvr additive="base">
                                        <p:cTn id="47"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69">
                                            <p:txEl>
                                              <p:pRg st="1" end="1"/>
                                            </p:txEl>
                                          </p:spTgt>
                                        </p:tgtEl>
                                        <p:attrNameLst>
                                          <p:attrName>style.visibility</p:attrName>
                                        </p:attrNameLst>
                                      </p:cBhvr>
                                      <p:to>
                                        <p:strVal val="visible"/>
                                      </p:to>
                                    </p:set>
                                    <p:anim calcmode="lin" valueType="num">
                                      <p:cBhvr additive="base">
                                        <p:cTn id="53" dur="500" fill="hold"/>
                                        <p:tgtEl>
                                          <p:spTgt spid="69">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additive="base">
                                        <p:cTn id="59" dur="500" fill="hold"/>
                                        <p:tgtEl>
                                          <p:spTgt spid="62"/>
                                        </p:tgtEl>
                                        <p:attrNameLst>
                                          <p:attrName>ppt_x</p:attrName>
                                        </p:attrNameLst>
                                      </p:cBhvr>
                                      <p:tavLst>
                                        <p:tav tm="0">
                                          <p:val>
                                            <p:strVal val="0-#ppt_w/2"/>
                                          </p:val>
                                        </p:tav>
                                        <p:tav tm="100000">
                                          <p:val>
                                            <p:strVal val="#ppt_x"/>
                                          </p:val>
                                        </p:tav>
                                      </p:tavLst>
                                    </p:anim>
                                    <p:anim calcmode="lin" valueType="num">
                                      <p:cBhvr additive="base">
                                        <p:cTn id="60" dur="500" fill="hold"/>
                                        <p:tgtEl>
                                          <p:spTgt spid="62"/>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2">
                                            <p:txEl>
                                              <p:pRg st="0" end="0"/>
                                            </p:txEl>
                                          </p:spTgt>
                                        </p:tgtEl>
                                        <p:attrNameLst>
                                          <p:attrName>style.visibility</p:attrName>
                                        </p:attrNameLst>
                                      </p:cBhvr>
                                      <p:to>
                                        <p:strVal val="visible"/>
                                      </p:to>
                                    </p:set>
                                    <p:anim calcmode="lin" valueType="num">
                                      <p:cBhvr additive="base">
                                        <p:cTn id="63"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2">
                                            <p:txEl>
                                              <p:pRg st="0" end="0"/>
                                            </p:txEl>
                                          </p:spTgt>
                                        </p:tgtEl>
                                        <p:attrNameLst>
                                          <p:attrName>ppt_y</p:attrName>
                                        </p:attrNameLst>
                                      </p:cBhvr>
                                      <p:tavLst>
                                        <p:tav tm="0">
                                          <p:val>
                                            <p:strVal val="#ppt_y"/>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63"/>
                                        </p:tgtEl>
                                        <p:attrNameLst>
                                          <p:attrName>style.visibility</p:attrName>
                                        </p:attrNameLst>
                                      </p:cBhvr>
                                      <p:to>
                                        <p:strVal val="hidden"/>
                                      </p:to>
                                    </p:set>
                                  </p:childTnLst>
                                </p:cTn>
                              </p:par>
                              <p:par>
                                <p:cTn id="67" presetID="2" presetClass="entr" presetSubtype="8"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additive="base">
                                        <p:cTn id="69" dur="500" fill="hold"/>
                                        <p:tgtEl>
                                          <p:spTgt spid="64"/>
                                        </p:tgtEl>
                                        <p:attrNameLst>
                                          <p:attrName>ppt_x</p:attrName>
                                        </p:attrNameLst>
                                      </p:cBhvr>
                                      <p:tavLst>
                                        <p:tav tm="0">
                                          <p:val>
                                            <p:strVal val="0-#ppt_w/2"/>
                                          </p:val>
                                        </p:tav>
                                        <p:tav tm="100000">
                                          <p:val>
                                            <p:strVal val="#ppt_x"/>
                                          </p:val>
                                        </p:tav>
                                      </p:tavLst>
                                    </p:anim>
                                    <p:anim calcmode="lin" valueType="num">
                                      <p:cBhvr additive="base">
                                        <p:cTn id="70"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2">
                                            <p:txEl>
                                              <p:pRg st="1" end="1"/>
                                            </p:txEl>
                                          </p:spTgt>
                                        </p:tgtEl>
                                        <p:attrNameLst>
                                          <p:attrName>style.visibility</p:attrName>
                                        </p:attrNameLst>
                                      </p:cBhvr>
                                      <p:to>
                                        <p:strVal val="visible"/>
                                      </p:to>
                                    </p:set>
                                    <p:anim calcmode="lin" valueType="num">
                                      <p:cBhvr additive="base">
                                        <p:cTn id="75" dur="500" fill="hold"/>
                                        <p:tgtEl>
                                          <p:spTgt spid="62">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71"/>
                                        </p:tgtEl>
                                        <p:attrNameLst>
                                          <p:attrName>style.visibility</p:attrName>
                                        </p:attrNameLst>
                                      </p:cBhvr>
                                      <p:to>
                                        <p:strVal val="visible"/>
                                      </p:to>
                                    </p:set>
                                    <p:anim calcmode="lin" valueType="num">
                                      <p:cBhvr additive="base">
                                        <p:cTn id="81" dur="500" fill="hold"/>
                                        <p:tgtEl>
                                          <p:spTgt spid="71"/>
                                        </p:tgtEl>
                                        <p:attrNameLst>
                                          <p:attrName>ppt_x</p:attrName>
                                        </p:attrNameLst>
                                      </p:cBhvr>
                                      <p:tavLst>
                                        <p:tav tm="0">
                                          <p:val>
                                            <p:strVal val="0-#ppt_w/2"/>
                                          </p:val>
                                        </p:tav>
                                        <p:tav tm="100000">
                                          <p:val>
                                            <p:strVal val="#ppt_x"/>
                                          </p:val>
                                        </p:tav>
                                      </p:tavLst>
                                    </p:anim>
                                    <p:anim calcmode="lin" valueType="num">
                                      <p:cBhvr additive="base">
                                        <p:cTn id="82" dur="500" fill="hold"/>
                                        <p:tgtEl>
                                          <p:spTgt spid="71"/>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71">
                                            <p:txEl>
                                              <p:pRg st="0" end="0"/>
                                            </p:txEl>
                                          </p:spTgt>
                                        </p:tgtEl>
                                        <p:attrNameLst>
                                          <p:attrName>style.visibility</p:attrName>
                                        </p:attrNameLst>
                                      </p:cBhvr>
                                      <p:to>
                                        <p:strVal val="visible"/>
                                      </p:to>
                                    </p:set>
                                    <p:anim calcmode="lin" valueType="num">
                                      <p:cBhvr additive="base">
                                        <p:cTn id="85" dur="500" fill="hold"/>
                                        <p:tgtEl>
                                          <p:spTgt spid="71">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71">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81"/>
                                        </p:tgtEl>
                                        <p:attrNameLst>
                                          <p:attrName>style.visibility</p:attrName>
                                        </p:attrNameLst>
                                      </p:cBhvr>
                                      <p:to>
                                        <p:strVal val="visible"/>
                                      </p:to>
                                    </p:set>
                                    <p:anim calcmode="lin" valueType="num">
                                      <p:cBhvr additive="base">
                                        <p:cTn id="89" dur="500" fill="hold"/>
                                        <p:tgtEl>
                                          <p:spTgt spid="81"/>
                                        </p:tgtEl>
                                        <p:attrNameLst>
                                          <p:attrName>ppt_x</p:attrName>
                                        </p:attrNameLst>
                                      </p:cBhvr>
                                      <p:tavLst>
                                        <p:tav tm="0">
                                          <p:val>
                                            <p:strVal val="0-#ppt_w/2"/>
                                          </p:val>
                                        </p:tav>
                                        <p:tav tm="100000">
                                          <p:val>
                                            <p:strVal val="#ppt_x"/>
                                          </p:val>
                                        </p:tav>
                                      </p:tavLst>
                                    </p:anim>
                                    <p:anim calcmode="lin" valueType="num">
                                      <p:cBhvr additive="base">
                                        <p:cTn id="90"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71">
                                            <p:txEl>
                                              <p:pRg st="1" end="1"/>
                                            </p:txEl>
                                          </p:spTgt>
                                        </p:tgtEl>
                                        <p:attrNameLst>
                                          <p:attrName>style.visibility</p:attrName>
                                        </p:attrNameLst>
                                      </p:cBhvr>
                                      <p:to>
                                        <p:strVal val="visible"/>
                                      </p:to>
                                    </p:set>
                                    <p:anim calcmode="lin" valueType="num">
                                      <p:cBhvr additive="base">
                                        <p:cTn id="95" dur="500" fill="hold"/>
                                        <p:tgtEl>
                                          <p:spTgt spid="71">
                                            <p:txEl>
                                              <p:pRg st="1" end="1"/>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7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75"/>
                                        </p:tgtEl>
                                        <p:attrNameLst>
                                          <p:attrName>style.visibility</p:attrName>
                                        </p:attrNameLst>
                                      </p:cBhvr>
                                      <p:to>
                                        <p:strVal val="visible"/>
                                      </p:to>
                                    </p:set>
                                    <p:anim calcmode="lin" valueType="num">
                                      <p:cBhvr additive="base">
                                        <p:cTn id="101" dur="500" fill="hold"/>
                                        <p:tgtEl>
                                          <p:spTgt spid="75"/>
                                        </p:tgtEl>
                                        <p:attrNameLst>
                                          <p:attrName>ppt_x</p:attrName>
                                        </p:attrNameLst>
                                      </p:cBhvr>
                                      <p:tavLst>
                                        <p:tav tm="0">
                                          <p:val>
                                            <p:strVal val="0-#ppt_w/2"/>
                                          </p:val>
                                        </p:tav>
                                        <p:tav tm="100000">
                                          <p:val>
                                            <p:strVal val="#ppt_x"/>
                                          </p:val>
                                        </p:tav>
                                      </p:tavLst>
                                    </p:anim>
                                    <p:anim calcmode="lin" valueType="num">
                                      <p:cBhvr additive="base">
                                        <p:cTn id="102" dur="500" fill="hold"/>
                                        <p:tgtEl>
                                          <p:spTgt spid="75"/>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78"/>
                                        </p:tgtEl>
                                        <p:attrNameLst>
                                          <p:attrName>style.visibility</p:attrName>
                                        </p:attrNameLst>
                                      </p:cBhvr>
                                      <p:to>
                                        <p:strVal val="visible"/>
                                      </p:to>
                                    </p:set>
                                    <p:anim calcmode="lin" valueType="num">
                                      <p:cBhvr additive="base">
                                        <p:cTn id="105" dur="500" fill="hold"/>
                                        <p:tgtEl>
                                          <p:spTgt spid="78"/>
                                        </p:tgtEl>
                                        <p:attrNameLst>
                                          <p:attrName>ppt_x</p:attrName>
                                        </p:attrNameLst>
                                      </p:cBhvr>
                                      <p:tavLst>
                                        <p:tav tm="0">
                                          <p:val>
                                            <p:strVal val="0-#ppt_w/2"/>
                                          </p:val>
                                        </p:tav>
                                        <p:tav tm="100000">
                                          <p:val>
                                            <p:strVal val="#ppt_x"/>
                                          </p:val>
                                        </p:tav>
                                      </p:tavLst>
                                    </p:anim>
                                    <p:anim calcmode="lin" valueType="num">
                                      <p:cBhvr additive="base">
                                        <p:cTn id="106" dur="500" fill="hold"/>
                                        <p:tgtEl>
                                          <p:spTgt spid="78"/>
                                        </p:tgtEl>
                                        <p:attrNameLst>
                                          <p:attrName>ppt_y</p:attrName>
                                        </p:attrNameLst>
                                      </p:cBhvr>
                                      <p:tavLst>
                                        <p:tav tm="0">
                                          <p:val>
                                            <p:strVal val="#ppt_y"/>
                                          </p:val>
                                        </p:tav>
                                        <p:tav tm="100000">
                                          <p:val>
                                            <p:strVal val="#ppt_y"/>
                                          </p:val>
                                        </p:tav>
                                      </p:tavLst>
                                    </p:anim>
                                  </p:childTnLst>
                                </p:cTn>
                              </p:par>
                              <p:par>
                                <p:cTn id="107" presetID="1" presetClass="exit" presetSubtype="0" fill="hold" grpId="1" nodeType="withEffect">
                                  <p:stCondLst>
                                    <p:cond delay="0"/>
                                  </p:stCondLst>
                                  <p:childTnLst>
                                    <p:set>
                                      <p:cBhvr>
                                        <p:cTn id="108" dur="1" fill="hold">
                                          <p:stCondLst>
                                            <p:cond delay="0"/>
                                          </p:stCondLst>
                                        </p:cTn>
                                        <p:tgtEl>
                                          <p:spTgt spid="81"/>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4"/>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76"/>
                                        </p:tgtEl>
                                        <p:attrNameLst>
                                          <p:attrName>style.visibility</p:attrName>
                                        </p:attrNameLst>
                                      </p:cBhvr>
                                      <p:to>
                                        <p:strVal val="visible"/>
                                      </p:to>
                                    </p:set>
                                    <p:anim calcmode="lin" valueType="num">
                                      <p:cBhvr additive="base">
                                        <p:cTn id="115" dur="500" fill="hold"/>
                                        <p:tgtEl>
                                          <p:spTgt spid="76"/>
                                        </p:tgtEl>
                                        <p:attrNameLst>
                                          <p:attrName>ppt_x</p:attrName>
                                        </p:attrNameLst>
                                      </p:cBhvr>
                                      <p:tavLst>
                                        <p:tav tm="0">
                                          <p:val>
                                            <p:strVal val="0-#ppt_w/2"/>
                                          </p:val>
                                        </p:tav>
                                        <p:tav tm="100000">
                                          <p:val>
                                            <p:strVal val="#ppt_x"/>
                                          </p:val>
                                        </p:tav>
                                      </p:tavLst>
                                    </p:anim>
                                    <p:anim calcmode="lin" valueType="num">
                                      <p:cBhvr additive="base">
                                        <p:cTn id="116" dur="500" fill="hold"/>
                                        <p:tgtEl>
                                          <p:spTgt spid="76"/>
                                        </p:tgtEl>
                                        <p:attrNameLst>
                                          <p:attrName>ppt_y</p:attrName>
                                        </p:attrNameLst>
                                      </p:cBhvr>
                                      <p:tavLst>
                                        <p:tav tm="0">
                                          <p:val>
                                            <p:strVal val="#ppt_y"/>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78"/>
                                        </p:tgtEl>
                                        <p:attrNameLst>
                                          <p:attrName>style.visibility</p:attrName>
                                        </p:attrNameLst>
                                      </p:cBhvr>
                                      <p:to>
                                        <p:strVal val="hidden"/>
                                      </p:to>
                                    </p:set>
                                  </p:childTnLst>
                                </p:cTn>
                              </p:par>
                              <p:par>
                                <p:cTn id="119" presetID="2" presetClass="entr" presetSubtype="8" fill="hold" grpId="0" nodeType="withEffect">
                                  <p:stCondLst>
                                    <p:cond delay="0"/>
                                  </p:stCondLst>
                                  <p:childTnLst>
                                    <p:set>
                                      <p:cBhvr>
                                        <p:cTn id="120" dur="1" fill="hold">
                                          <p:stCondLst>
                                            <p:cond delay="0"/>
                                          </p:stCondLst>
                                        </p:cTn>
                                        <p:tgtEl>
                                          <p:spTgt spid="79"/>
                                        </p:tgtEl>
                                        <p:attrNameLst>
                                          <p:attrName>style.visibility</p:attrName>
                                        </p:attrNameLst>
                                      </p:cBhvr>
                                      <p:to>
                                        <p:strVal val="visible"/>
                                      </p:to>
                                    </p:set>
                                    <p:anim calcmode="lin" valueType="num">
                                      <p:cBhvr additive="base">
                                        <p:cTn id="121" dur="500" fill="hold"/>
                                        <p:tgtEl>
                                          <p:spTgt spid="79"/>
                                        </p:tgtEl>
                                        <p:attrNameLst>
                                          <p:attrName>ppt_x</p:attrName>
                                        </p:attrNameLst>
                                      </p:cBhvr>
                                      <p:tavLst>
                                        <p:tav tm="0">
                                          <p:val>
                                            <p:strVal val="0-#ppt_w/2"/>
                                          </p:val>
                                        </p:tav>
                                        <p:tav tm="100000">
                                          <p:val>
                                            <p:strVal val="#ppt_x"/>
                                          </p:val>
                                        </p:tav>
                                      </p:tavLst>
                                    </p:anim>
                                    <p:anim calcmode="lin" valueType="num">
                                      <p:cBhvr additive="base">
                                        <p:cTn id="122"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77"/>
                                        </p:tgtEl>
                                        <p:attrNameLst>
                                          <p:attrName>style.visibility</p:attrName>
                                        </p:attrNameLst>
                                      </p:cBhvr>
                                      <p:to>
                                        <p:strVal val="visible"/>
                                      </p:to>
                                    </p:set>
                                    <p:anim calcmode="lin" valueType="num">
                                      <p:cBhvr additive="base">
                                        <p:cTn id="127" dur="500" fill="hold"/>
                                        <p:tgtEl>
                                          <p:spTgt spid="77"/>
                                        </p:tgtEl>
                                        <p:attrNameLst>
                                          <p:attrName>ppt_x</p:attrName>
                                        </p:attrNameLst>
                                      </p:cBhvr>
                                      <p:tavLst>
                                        <p:tav tm="0">
                                          <p:val>
                                            <p:strVal val="0-#ppt_w/2"/>
                                          </p:val>
                                        </p:tav>
                                        <p:tav tm="100000">
                                          <p:val>
                                            <p:strVal val="#ppt_x"/>
                                          </p:val>
                                        </p:tav>
                                      </p:tavLst>
                                    </p:anim>
                                    <p:anim calcmode="lin" valueType="num">
                                      <p:cBhvr additive="base">
                                        <p:cTn id="128" dur="500" fill="hold"/>
                                        <p:tgtEl>
                                          <p:spTgt spid="77"/>
                                        </p:tgtEl>
                                        <p:attrNameLst>
                                          <p:attrName>ppt_y</p:attrName>
                                        </p:attrNameLst>
                                      </p:cBhvr>
                                      <p:tavLst>
                                        <p:tav tm="0">
                                          <p:val>
                                            <p:strVal val="#ppt_y"/>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79"/>
                                        </p:tgtEl>
                                        <p:attrNameLst>
                                          <p:attrName>style.visibility</p:attrName>
                                        </p:attrNameLst>
                                      </p:cBhvr>
                                      <p:to>
                                        <p:strVal val="hidden"/>
                                      </p:to>
                                    </p:set>
                                  </p:childTnLst>
                                </p:cTn>
                              </p:par>
                              <p:par>
                                <p:cTn id="131" presetID="2" presetClass="entr" presetSubtype="8" fill="hold" grpId="0" nodeType="withEffect">
                                  <p:stCondLst>
                                    <p:cond delay="0"/>
                                  </p:stCondLst>
                                  <p:childTnLst>
                                    <p:set>
                                      <p:cBhvr>
                                        <p:cTn id="132" dur="1" fill="hold">
                                          <p:stCondLst>
                                            <p:cond delay="0"/>
                                          </p:stCondLst>
                                        </p:cTn>
                                        <p:tgtEl>
                                          <p:spTgt spid="80"/>
                                        </p:tgtEl>
                                        <p:attrNameLst>
                                          <p:attrName>style.visibility</p:attrName>
                                        </p:attrNameLst>
                                      </p:cBhvr>
                                      <p:to>
                                        <p:strVal val="visible"/>
                                      </p:to>
                                    </p:set>
                                    <p:anim calcmode="lin" valueType="num">
                                      <p:cBhvr additive="base">
                                        <p:cTn id="133" dur="500" fill="hold"/>
                                        <p:tgtEl>
                                          <p:spTgt spid="80"/>
                                        </p:tgtEl>
                                        <p:attrNameLst>
                                          <p:attrName>ppt_x</p:attrName>
                                        </p:attrNameLst>
                                      </p:cBhvr>
                                      <p:tavLst>
                                        <p:tav tm="0">
                                          <p:val>
                                            <p:strVal val="0-#ppt_w/2"/>
                                          </p:val>
                                        </p:tav>
                                        <p:tav tm="100000">
                                          <p:val>
                                            <p:strVal val="#ppt_x"/>
                                          </p:val>
                                        </p:tav>
                                      </p:tavLst>
                                    </p:anim>
                                    <p:anim calcmode="lin" valueType="num">
                                      <p:cBhvr additive="base">
                                        <p:cTn id="134"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grpId="0" nodeType="clickEffect">
                                  <p:stCondLst>
                                    <p:cond delay="0"/>
                                  </p:stCondLst>
                                  <p:childTnLst>
                                    <p:set>
                                      <p:cBhvr>
                                        <p:cTn id="138" dur="1" fill="hold">
                                          <p:stCondLst>
                                            <p:cond delay="0"/>
                                          </p:stCondLst>
                                        </p:cTn>
                                        <p:tgtEl>
                                          <p:spTgt spid="73"/>
                                        </p:tgtEl>
                                        <p:attrNameLst>
                                          <p:attrName>style.visibility</p:attrName>
                                        </p:attrNameLst>
                                      </p:cBhvr>
                                      <p:to>
                                        <p:strVal val="visible"/>
                                      </p:to>
                                    </p:set>
                                    <p:anim calcmode="lin" valueType="num">
                                      <p:cBhvr additive="base">
                                        <p:cTn id="139" dur="500" fill="hold"/>
                                        <p:tgtEl>
                                          <p:spTgt spid="73"/>
                                        </p:tgtEl>
                                        <p:attrNameLst>
                                          <p:attrName>ppt_x</p:attrName>
                                        </p:attrNameLst>
                                      </p:cBhvr>
                                      <p:tavLst>
                                        <p:tav tm="0">
                                          <p:val>
                                            <p:strVal val="0-#ppt_w/2"/>
                                          </p:val>
                                        </p:tav>
                                        <p:tav tm="100000">
                                          <p:val>
                                            <p:strVal val="#ppt_x"/>
                                          </p:val>
                                        </p:tav>
                                      </p:tavLst>
                                    </p:anim>
                                    <p:anim calcmode="lin" valueType="num">
                                      <p:cBhvr additive="base">
                                        <p:cTn id="140" dur="500" fill="hold"/>
                                        <p:tgtEl>
                                          <p:spTgt spid="73"/>
                                        </p:tgtEl>
                                        <p:attrNameLst>
                                          <p:attrName>ppt_y</p:attrName>
                                        </p:attrNameLst>
                                      </p:cBhvr>
                                      <p:tavLst>
                                        <p:tav tm="0">
                                          <p:val>
                                            <p:strVal val="#ppt_y"/>
                                          </p:val>
                                        </p:tav>
                                        <p:tav tm="100000">
                                          <p:val>
                                            <p:strVal val="#ppt_y"/>
                                          </p:val>
                                        </p:tav>
                                      </p:tavLst>
                                    </p:anim>
                                  </p:childTnLst>
                                </p:cTn>
                              </p:par>
                              <p:par>
                                <p:cTn id="141" presetID="2" presetClass="entr" presetSubtype="8" fill="hold" grpId="0" nodeType="withEffect">
                                  <p:stCondLst>
                                    <p:cond delay="0"/>
                                  </p:stCondLst>
                                  <p:childTnLst>
                                    <p:set>
                                      <p:cBhvr>
                                        <p:cTn id="142" dur="1" fill="hold">
                                          <p:stCondLst>
                                            <p:cond delay="0"/>
                                          </p:stCondLst>
                                        </p:cTn>
                                        <p:tgtEl>
                                          <p:spTgt spid="72"/>
                                        </p:tgtEl>
                                        <p:attrNameLst>
                                          <p:attrName>style.visibility</p:attrName>
                                        </p:attrNameLst>
                                      </p:cBhvr>
                                      <p:to>
                                        <p:strVal val="visible"/>
                                      </p:to>
                                    </p:set>
                                    <p:anim calcmode="lin" valueType="num">
                                      <p:cBhvr additive="base">
                                        <p:cTn id="143" dur="500" fill="hold"/>
                                        <p:tgtEl>
                                          <p:spTgt spid="72"/>
                                        </p:tgtEl>
                                        <p:attrNameLst>
                                          <p:attrName>ppt_x</p:attrName>
                                        </p:attrNameLst>
                                      </p:cBhvr>
                                      <p:tavLst>
                                        <p:tav tm="0">
                                          <p:val>
                                            <p:strVal val="0-#ppt_w/2"/>
                                          </p:val>
                                        </p:tav>
                                        <p:tav tm="100000">
                                          <p:val>
                                            <p:strVal val="#ppt_x"/>
                                          </p:val>
                                        </p:tav>
                                      </p:tavLst>
                                    </p:anim>
                                    <p:anim calcmode="lin" valueType="num">
                                      <p:cBhvr additive="base">
                                        <p:cTn id="144" dur="500" fill="hold"/>
                                        <p:tgtEl>
                                          <p:spTgt spid="72"/>
                                        </p:tgtEl>
                                        <p:attrNameLst>
                                          <p:attrName>ppt_y</p:attrName>
                                        </p:attrNameLst>
                                      </p:cBhvr>
                                      <p:tavLst>
                                        <p:tav tm="0">
                                          <p:val>
                                            <p:strVal val="#ppt_y"/>
                                          </p:val>
                                        </p:tav>
                                        <p:tav tm="100000">
                                          <p:val>
                                            <p:strVal val="#ppt_y"/>
                                          </p:val>
                                        </p:tav>
                                      </p:tavLst>
                                    </p:anim>
                                  </p:childTnLst>
                                </p:cTn>
                              </p:par>
                              <p:par>
                                <p:cTn id="145" presetID="1" presetClass="exit" presetSubtype="0" fill="hold" grpId="1" nodeType="withEffect">
                                  <p:stCondLst>
                                    <p:cond delay="0"/>
                                  </p:stCondLst>
                                  <p:childTnLst>
                                    <p:set>
                                      <p:cBhvr>
                                        <p:cTn id="146" dur="1" fill="hold">
                                          <p:stCondLst>
                                            <p:cond delay="0"/>
                                          </p:stCondLst>
                                        </p:cTn>
                                        <p:tgtEl>
                                          <p:spTgt spid="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62" grpId="0" animBg="1"/>
      <p:bldP spid="63" grpId="0" animBg="1"/>
      <p:bldP spid="63" grpId="1" animBg="1"/>
      <p:bldP spid="64" grpId="0" animBg="1"/>
      <p:bldP spid="64" grpId="1" animBg="1"/>
      <p:bldP spid="69" grpId="0" animBg="1"/>
      <p:bldP spid="71" grpId="0" animBg="1"/>
      <p:bldP spid="75" grpId="0" animBg="1"/>
      <p:bldP spid="76" grpId="0" animBg="1"/>
      <p:bldP spid="77" grpId="0" animBg="1"/>
      <p:bldP spid="78" grpId="0" animBg="1"/>
      <p:bldP spid="78" grpId="1" animBg="1"/>
      <p:bldP spid="79" grpId="0" animBg="1"/>
      <p:bldP spid="79" grpId="1" animBg="1"/>
      <p:bldP spid="81" grpId="0" animBg="1"/>
      <p:bldP spid="81" grpId="1" animBg="1"/>
      <p:bldP spid="65" grpId="0" animBg="1"/>
      <p:bldP spid="80" grpId="0" animBg="1"/>
      <p:bldP spid="80" grpId="1" animBg="1"/>
      <p:bldP spid="72" grpId="0" animBg="1"/>
      <p:bldP spid="73"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Rectangle 2"/>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Order </a:t>
            </a: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of Quantifiers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 name="Group 2">
            <a:extLst>
              <a:ext uri="{FF2B5EF4-FFF2-40B4-BE49-F238E27FC236}">
                <a16:creationId xmlns:a16="http://schemas.microsoft.com/office/drawing/2014/main" id="{A83E9B51-A620-4FBA-AF95-B996C4BB12DE}"/>
              </a:ext>
            </a:extLst>
          </p:cNvPr>
          <p:cNvGrpSpPr/>
          <p:nvPr/>
        </p:nvGrpSpPr>
        <p:grpSpPr>
          <a:xfrm>
            <a:off x="843119" y="564886"/>
            <a:ext cx="6853081" cy="584775"/>
            <a:chOff x="843119" y="564886"/>
            <a:chExt cx="6853081" cy="584775"/>
          </a:xfrm>
        </p:grpSpPr>
        <p:sp>
          <p:nvSpPr>
            <p:cNvPr id="122" name="Text Box 74"/>
            <p:cNvSpPr txBox="1">
              <a:spLocks noChangeArrowheads="1"/>
            </p:cNvSpPr>
            <p:nvPr/>
          </p:nvSpPr>
          <p:spPr bwMode="auto">
            <a:xfrm>
              <a:off x="843119" y="651239"/>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Loves(b, g)</a:t>
              </a:r>
            </a:p>
          </p:txBody>
        </p:sp>
        <p:sp>
          <p:nvSpPr>
            <p:cNvPr id="125" name="Text Box 74"/>
            <p:cNvSpPr txBox="1">
              <a:spLocks noChangeArrowheads="1"/>
            </p:cNvSpPr>
            <p:nvPr/>
          </p:nvSpPr>
          <p:spPr bwMode="auto">
            <a:xfrm>
              <a:off x="4602083" y="680933"/>
              <a:ext cx="3094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4185FD6F-2FE7-40D8-A927-27CDF4E6A98E}"/>
                </a:ext>
              </a:extLst>
            </p:cNvPr>
            <p:cNvSpPr/>
            <p:nvPr/>
          </p:nvSpPr>
          <p:spPr>
            <a:xfrm>
              <a:off x="3721096" y="56488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71" name="Picture 5" descr="j0116172">
            <a:extLst>
              <a:ext uri="{FF2B5EF4-FFF2-40B4-BE49-F238E27FC236}">
                <a16:creationId xmlns:a16="http://schemas.microsoft.com/office/drawing/2014/main" id="{CC721CFE-6DF2-424C-BA68-22BF7DEBE9A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40057" y="1165682"/>
            <a:ext cx="910183" cy="123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 name="AutoShape 8">
            <a:extLst>
              <a:ext uri="{FF2B5EF4-FFF2-40B4-BE49-F238E27FC236}">
                <a16:creationId xmlns:a16="http://schemas.microsoft.com/office/drawing/2014/main" id="{F4D36534-65A7-48B1-9863-50551E404588}"/>
              </a:ext>
            </a:extLst>
          </p:cNvPr>
          <p:cNvSpPr>
            <a:spLocks noChangeArrowheads="1"/>
          </p:cNvSpPr>
          <p:nvPr/>
        </p:nvSpPr>
        <p:spPr bwMode="auto">
          <a:xfrm>
            <a:off x="990599" y="1371600"/>
            <a:ext cx="6096001" cy="485397"/>
          </a:xfrm>
          <a:prstGeom prst="wedgeRectCallout">
            <a:avLst>
              <a:gd name="adj1" fmla="val -54700"/>
              <a:gd name="adj2" fmla="val -2315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be valid</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it needs to be true in EVERY model.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Text Box 44">
            <a:extLst>
              <a:ext uri="{FF2B5EF4-FFF2-40B4-BE49-F238E27FC236}">
                <a16:creationId xmlns:a16="http://schemas.microsoft.com/office/drawing/2014/main" id="{7379FC6F-AFE6-4BFA-85E0-15E4C647FC49}"/>
              </a:ext>
            </a:extLst>
          </p:cNvPr>
          <p:cNvSpPr txBox="1">
            <a:spLocks noChangeArrowheads="1"/>
          </p:cNvSpPr>
          <p:nvPr/>
        </p:nvSpPr>
        <p:spPr bwMode="auto">
          <a:xfrm>
            <a:off x="537777" y="304800"/>
            <a:ext cx="1455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r>
              <a:rPr kumimoji="0" lang="en-US" altLang="en-US" sz="2400" b="0" i="0" u="none" strike="noStrike" kern="1200" cap="none" spc="0" normalizeH="0" baseline="0" noProof="0" dirty="0" err="1">
                <a:ln>
                  <a:noFill/>
                </a:ln>
                <a:solidFill>
                  <a:srgbClr val="66FF66"/>
                </a:solidFill>
                <a:effectLst/>
                <a:uLnTx/>
                <a:uFillTx/>
                <a:latin typeface="Times New Roman"/>
                <a:ea typeface="+mn-ea"/>
                <a:cs typeface="+mn-cs"/>
              </a:rPr>
              <a:t>Loves</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109" name="Oval 108">
            <a:extLst>
              <a:ext uri="{FF2B5EF4-FFF2-40B4-BE49-F238E27FC236}">
                <a16:creationId xmlns:a16="http://schemas.microsoft.com/office/drawing/2014/main" id="{3F0C3147-911F-4E0E-A7A4-3269E8B58C7D}"/>
              </a:ext>
            </a:extLst>
          </p:cNvPr>
          <p:cNvSpPr/>
          <p:nvPr/>
        </p:nvSpPr>
        <p:spPr>
          <a:xfrm>
            <a:off x="319596" y="247923"/>
            <a:ext cx="1886109" cy="571625"/>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10" name="Group 109">
            <a:extLst>
              <a:ext uri="{FF2B5EF4-FFF2-40B4-BE49-F238E27FC236}">
                <a16:creationId xmlns:a16="http://schemas.microsoft.com/office/drawing/2014/main" id="{9101437C-636B-4977-9B76-5ED22EC99B13}"/>
              </a:ext>
            </a:extLst>
          </p:cNvPr>
          <p:cNvGrpSpPr/>
          <p:nvPr/>
        </p:nvGrpSpPr>
        <p:grpSpPr>
          <a:xfrm>
            <a:off x="3721096" y="3249039"/>
            <a:ext cx="1863725" cy="1008245"/>
            <a:chOff x="2705100" y="4754562"/>
            <a:chExt cx="1863725" cy="1008245"/>
          </a:xfrm>
        </p:grpSpPr>
        <p:pic>
          <p:nvPicPr>
            <p:cNvPr id="111" name="Picture 2" descr="Big Bang: How the Big Bang may have happened decoded">
              <a:extLst>
                <a:ext uri="{FF2B5EF4-FFF2-40B4-BE49-F238E27FC236}">
                  <a16:creationId xmlns:a16="http://schemas.microsoft.com/office/drawing/2014/main" id="{FA60B6F3-D969-40D8-8B08-BA98ECD062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111">
              <a:extLst>
                <a:ext uri="{FF2B5EF4-FFF2-40B4-BE49-F238E27FC236}">
                  <a16:creationId xmlns:a16="http://schemas.microsoft.com/office/drawing/2014/main" id="{E5B0207F-8B3F-475B-80C6-315C98453D3D}"/>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3" name="AutoShape 58">
            <a:extLst>
              <a:ext uri="{FF2B5EF4-FFF2-40B4-BE49-F238E27FC236}">
                <a16:creationId xmlns:a16="http://schemas.microsoft.com/office/drawing/2014/main" id="{E2B713BF-6B4D-4CE5-AABE-BC13E322ABD6}"/>
              </a:ext>
            </a:extLst>
          </p:cNvPr>
          <p:cNvSpPr>
            <a:spLocks noChangeArrowheads="1"/>
          </p:cNvSpPr>
          <p:nvPr/>
        </p:nvSpPr>
        <p:spPr bwMode="auto">
          <a:xfrm>
            <a:off x="2526494" y="1952710"/>
            <a:ext cx="4081896" cy="2363559"/>
          </a:xfrm>
          <a:prstGeom prst="wedgeRoundRectCallout">
            <a:avLst>
              <a:gd name="adj1" fmla="val 55387"/>
              <a:gd name="adj2" fmla="val -943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worst case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b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b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 and predicates </a:t>
            </a:r>
            <a:r>
              <a:rPr kumimoji="0" lang="el-GR"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anose="05050102010706020507" pitchFamily="18" charset="2"/>
              </a:rPr>
              <a:t>and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3" name="AutoShape 46">
            <a:extLst>
              <a:ext uri="{FF2B5EF4-FFF2-40B4-BE49-F238E27FC236}">
                <a16:creationId xmlns:a16="http://schemas.microsoft.com/office/drawing/2014/main" id="{2066BB9A-7D9A-48FD-8A89-FF20C6C7CCD3}"/>
              </a:ext>
            </a:extLst>
          </p:cNvPr>
          <p:cNvSpPr>
            <a:spLocks noChangeArrowheads="1"/>
          </p:cNvSpPr>
          <p:nvPr/>
        </p:nvSpPr>
        <p:spPr bwMode="auto">
          <a:xfrm>
            <a:off x="2526494" y="4442266"/>
            <a:ext cx="3658167" cy="514772"/>
          </a:xfrm>
          <a:prstGeom prst="wedgeRoundRectCallout">
            <a:avLst>
              <a:gd name="adj1" fmla="val -49336"/>
              <a:gd name="adj2" fmla="val -8619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altLang="en-US" sz="2400" b="0" i="0" u="none" strike="noStrike" kern="1200" cap="none" spc="0" normalizeH="0" baseline="0" noProof="0" dirty="0">
                <a:ln>
                  <a:noFill/>
                </a:ln>
                <a:solidFill>
                  <a:srgbClr val="CC00CC"/>
                </a:solidFill>
                <a:effectLst/>
                <a:uLnTx/>
                <a:uFillTx/>
                <a:latin typeface="Times New Roman" pitchFamily="18" charset="0"/>
                <a:ea typeface="+mn-ea"/>
                <a:cs typeface="+mn-cs"/>
                <a:sym typeface="Symbol" pitchFamily="18" charset="2"/>
              </a:rPr>
              <a:t>LHS</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C00CC"/>
                </a:solidFill>
                <a:effectLst/>
                <a:uLnTx/>
                <a:uFillTx/>
                <a:latin typeface="Times New Roman" pitchFamily="18" charset="0"/>
                <a:ea typeface="+mn-ea"/>
                <a:cs typeface="+mn-cs"/>
                <a:sym typeface="Symbol" pitchFamily="18" charset="2"/>
              </a:rPr>
              <a:t>RHS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44" name="Oval 143">
            <a:extLst>
              <a:ext uri="{FF2B5EF4-FFF2-40B4-BE49-F238E27FC236}">
                <a16:creationId xmlns:a16="http://schemas.microsoft.com/office/drawing/2014/main" id="{AEBA83BC-28D7-4445-AF3B-BBE15DB67295}"/>
              </a:ext>
            </a:extLst>
          </p:cNvPr>
          <p:cNvSpPr/>
          <p:nvPr/>
        </p:nvSpPr>
        <p:spPr>
          <a:xfrm>
            <a:off x="695010" y="607055"/>
            <a:ext cx="7120145" cy="571625"/>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75" name="Group 26">
            <a:extLst>
              <a:ext uri="{FF2B5EF4-FFF2-40B4-BE49-F238E27FC236}">
                <a16:creationId xmlns:a16="http://schemas.microsoft.com/office/drawing/2014/main" id="{9FD37D7E-6273-420E-B607-3A1B735C644C}"/>
              </a:ext>
            </a:extLst>
          </p:cNvPr>
          <p:cNvGrpSpPr>
            <a:grpSpLocks/>
          </p:cNvGrpSpPr>
          <p:nvPr/>
        </p:nvGrpSpPr>
        <p:grpSpPr bwMode="auto">
          <a:xfrm flipH="1">
            <a:off x="323468" y="2551205"/>
            <a:ext cx="519029" cy="1271938"/>
            <a:chOff x="2308" y="1513"/>
            <a:chExt cx="1162" cy="2570"/>
          </a:xfrm>
        </p:grpSpPr>
        <p:grpSp>
          <p:nvGrpSpPr>
            <p:cNvPr id="79" name="Group 27">
              <a:extLst>
                <a:ext uri="{FF2B5EF4-FFF2-40B4-BE49-F238E27FC236}">
                  <a16:creationId xmlns:a16="http://schemas.microsoft.com/office/drawing/2014/main" id="{5883BE94-6158-4014-B282-B49803AED36B}"/>
                </a:ext>
              </a:extLst>
            </p:cNvPr>
            <p:cNvGrpSpPr>
              <a:grpSpLocks/>
            </p:cNvGrpSpPr>
            <p:nvPr/>
          </p:nvGrpSpPr>
          <p:grpSpPr bwMode="auto">
            <a:xfrm>
              <a:off x="2308" y="1740"/>
              <a:ext cx="957" cy="2343"/>
              <a:chOff x="2308" y="1740"/>
              <a:chExt cx="957" cy="2343"/>
            </a:xfrm>
          </p:grpSpPr>
          <p:sp>
            <p:nvSpPr>
              <p:cNvPr id="149" name="Freeform 28">
                <a:extLst>
                  <a:ext uri="{FF2B5EF4-FFF2-40B4-BE49-F238E27FC236}">
                    <a16:creationId xmlns:a16="http://schemas.microsoft.com/office/drawing/2014/main" id="{8D47453A-A56B-4F8B-ACC7-5CC78EBD520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0" name="Freeform 29">
                <a:extLst>
                  <a:ext uri="{FF2B5EF4-FFF2-40B4-BE49-F238E27FC236}">
                    <a16:creationId xmlns:a16="http://schemas.microsoft.com/office/drawing/2014/main" id="{6204E01D-7D0C-4DFE-AB81-DAA2812355F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1" name="Freeform 30">
                <a:extLst>
                  <a:ext uri="{FF2B5EF4-FFF2-40B4-BE49-F238E27FC236}">
                    <a16:creationId xmlns:a16="http://schemas.microsoft.com/office/drawing/2014/main" id="{E3F0B73F-EDF8-46AC-9B88-E47112389C0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2" name="Freeform 31">
                <a:extLst>
                  <a:ext uri="{FF2B5EF4-FFF2-40B4-BE49-F238E27FC236}">
                    <a16:creationId xmlns:a16="http://schemas.microsoft.com/office/drawing/2014/main" id="{329A60CF-A812-4EC9-B6BD-A382A73E61D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Freeform 32">
                <a:extLst>
                  <a:ext uri="{FF2B5EF4-FFF2-40B4-BE49-F238E27FC236}">
                    <a16:creationId xmlns:a16="http://schemas.microsoft.com/office/drawing/2014/main" id="{06B7C4EF-6539-4939-94B0-D6E2A476D62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Freeform 33">
                <a:extLst>
                  <a:ext uri="{FF2B5EF4-FFF2-40B4-BE49-F238E27FC236}">
                    <a16:creationId xmlns:a16="http://schemas.microsoft.com/office/drawing/2014/main" id="{EB328D92-76C8-4174-8CFD-02B05AA008BE}"/>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5" name="Freeform 34">
              <a:extLst>
                <a:ext uri="{FF2B5EF4-FFF2-40B4-BE49-F238E27FC236}">
                  <a16:creationId xmlns:a16="http://schemas.microsoft.com/office/drawing/2014/main" id="{E695518C-6557-45C4-9776-40A11FC05B3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5">
              <a:extLst>
                <a:ext uri="{FF2B5EF4-FFF2-40B4-BE49-F238E27FC236}">
                  <a16:creationId xmlns:a16="http://schemas.microsoft.com/office/drawing/2014/main" id="{C36547B1-2030-4FB3-B8AF-3C514BE064F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36">
              <a:extLst>
                <a:ext uri="{FF2B5EF4-FFF2-40B4-BE49-F238E27FC236}">
                  <a16:creationId xmlns:a16="http://schemas.microsoft.com/office/drawing/2014/main" id="{D67F0D42-6326-44AB-BC4A-68C1AAA5DFE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 name="Oval 37">
              <a:extLst>
                <a:ext uri="{FF2B5EF4-FFF2-40B4-BE49-F238E27FC236}">
                  <a16:creationId xmlns:a16="http://schemas.microsoft.com/office/drawing/2014/main" id="{0686B280-E760-4B97-8420-D8AE451F17F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 name="Oval 38">
              <a:extLst>
                <a:ext uri="{FF2B5EF4-FFF2-40B4-BE49-F238E27FC236}">
                  <a16:creationId xmlns:a16="http://schemas.microsoft.com/office/drawing/2014/main" id="{15F496A5-30CD-4C82-8377-12DF89BDD95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7" name="Oval 39">
              <a:extLst>
                <a:ext uri="{FF2B5EF4-FFF2-40B4-BE49-F238E27FC236}">
                  <a16:creationId xmlns:a16="http://schemas.microsoft.com/office/drawing/2014/main" id="{748BBDE3-52A3-4A86-BFC2-DA402FF8562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8" name="Oval 40">
              <a:extLst>
                <a:ext uri="{FF2B5EF4-FFF2-40B4-BE49-F238E27FC236}">
                  <a16:creationId xmlns:a16="http://schemas.microsoft.com/office/drawing/2014/main" id="{803DCA03-2CA5-40B6-AE87-9EECCB77F9D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5" name="Group 47">
            <a:extLst>
              <a:ext uri="{FF2B5EF4-FFF2-40B4-BE49-F238E27FC236}">
                <a16:creationId xmlns:a16="http://schemas.microsoft.com/office/drawing/2014/main" id="{E5DC3C89-4396-4611-9CCC-F794211E15AE}"/>
              </a:ext>
            </a:extLst>
          </p:cNvPr>
          <p:cNvGrpSpPr>
            <a:grpSpLocks/>
          </p:cNvGrpSpPr>
          <p:nvPr/>
        </p:nvGrpSpPr>
        <p:grpSpPr bwMode="auto">
          <a:xfrm flipH="1">
            <a:off x="7900343" y="3061620"/>
            <a:ext cx="697056" cy="1523045"/>
            <a:chOff x="2593" y="768"/>
            <a:chExt cx="849" cy="1475"/>
          </a:xfrm>
        </p:grpSpPr>
        <p:sp>
          <p:nvSpPr>
            <p:cNvPr id="156" name="Freeform 48">
              <a:extLst>
                <a:ext uri="{FF2B5EF4-FFF2-40B4-BE49-F238E27FC236}">
                  <a16:creationId xmlns:a16="http://schemas.microsoft.com/office/drawing/2014/main" id="{8138C9C0-1CAE-47A5-996A-FA22A819C87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 name="Freeform 49">
              <a:extLst>
                <a:ext uri="{FF2B5EF4-FFF2-40B4-BE49-F238E27FC236}">
                  <a16:creationId xmlns:a16="http://schemas.microsoft.com/office/drawing/2014/main" id="{7FE3525C-5BEF-46C7-B4F8-1451A438CF3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 name="Freeform 50">
              <a:extLst>
                <a:ext uri="{FF2B5EF4-FFF2-40B4-BE49-F238E27FC236}">
                  <a16:creationId xmlns:a16="http://schemas.microsoft.com/office/drawing/2014/main" id="{7981E490-EB4D-4818-8750-CD089A9BEB2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9" name="Freeform 51">
              <a:extLst>
                <a:ext uri="{FF2B5EF4-FFF2-40B4-BE49-F238E27FC236}">
                  <a16:creationId xmlns:a16="http://schemas.microsoft.com/office/drawing/2014/main" id="{92CDCFE0-889C-42F6-B27D-EE6D689A29F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0" name="Freeform 52">
              <a:extLst>
                <a:ext uri="{FF2B5EF4-FFF2-40B4-BE49-F238E27FC236}">
                  <a16:creationId xmlns:a16="http://schemas.microsoft.com/office/drawing/2014/main" id="{928FA2C6-756E-457C-9CA8-44CAC33F0AF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1" name="Freeform 53">
              <a:extLst>
                <a:ext uri="{FF2B5EF4-FFF2-40B4-BE49-F238E27FC236}">
                  <a16:creationId xmlns:a16="http://schemas.microsoft.com/office/drawing/2014/main" id="{5F0EF9B3-328F-4F12-868E-19E01D73698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2" name="Freeform 54">
              <a:extLst>
                <a:ext uri="{FF2B5EF4-FFF2-40B4-BE49-F238E27FC236}">
                  <a16:creationId xmlns:a16="http://schemas.microsoft.com/office/drawing/2014/main" id="{4E750133-98A2-4353-97DB-63B18F194E4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63" name="Group 55">
              <a:extLst>
                <a:ext uri="{FF2B5EF4-FFF2-40B4-BE49-F238E27FC236}">
                  <a16:creationId xmlns:a16="http://schemas.microsoft.com/office/drawing/2014/main" id="{B58B230F-0EF5-4E7E-8D3E-E183991A864B}"/>
                </a:ext>
              </a:extLst>
            </p:cNvPr>
            <p:cNvGrpSpPr>
              <a:grpSpLocks/>
            </p:cNvGrpSpPr>
            <p:nvPr/>
          </p:nvGrpSpPr>
          <p:grpSpPr bwMode="auto">
            <a:xfrm>
              <a:off x="2720" y="768"/>
              <a:ext cx="230" cy="1456"/>
              <a:chOff x="2720" y="768"/>
              <a:chExt cx="230" cy="1456"/>
            </a:xfrm>
          </p:grpSpPr>
          <p:sp>
            <p:nvSpPr>
              <p:cNvPr id="164" name="Freeform 56">
                <a:extLst>
                  <a:ext uri="{FF2B5EF4-FFF2-40B4-BE49-F238E27FC236}">
                    <a16:creationId xmlns:a16="http://schemas.microsoft.com/office/drawing/2014/main" id="{5D1BC1DA-312E-4B89-A051-37176094389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 name="Freeform 57">
                <a:extLst>
                  <a:ext uri="{FF2B5EF4-FFF2-40B4-BE49-F238E27FC236}">
                    <a16:creationId xmlns:a16="http://schemas.microsoft.com/office/drawing/2014/main" id="{75185CB6-A3E6-44A2-971C-F696080CCD6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3273749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anim calcmode="lin" valueType="num">
                                      <p:cBhvr additive="base">
                                        <p:cTn id="13" dur="500" fill="hold"/>
                                        <p:tgtEl>
                                          <p:spTgt spid="72"/>
                                        </p:tgtEl>
                                        <p:attrNameLst>
                                          <p:attrName>ppt_x</p:attrName>
                                        </p:attrNameLst>
                                      </p:cBhvr>
                                      <p:tavLst>
                                        <p:tav tm="0">
                                          <p:val>
                                            <p:strVal val="0-#ppt_w/2"/>
                                          </p:val>
                                        </p:tav>
                                        <p:tav tm="100000">
                                          <p:val>
                                            <p:strVal val="#ppt_x"/>
                                          </p:val>
                                        </p:tav>
                                      </p:tavLst>
                                    </p:anim>
                                    <p:anim calcmode="lin" valueType="num">
                                      <p:cBhvr additive="base">
                                        <p:cTn id="14" dur="500" fill="hold"/>
                                        <p:tgtEl>
                                          <p:spTgt spid="7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0-#ppt_w/2"/>
                                          </p:val>
                                        </p:tav>
                                        <p:tav tm="100000">
                                          <p:val>
                                            <p:strVal val="#ppt_x"/>
                                          </p:val>
                                        </p:tav>
                                      </p:tavLst>
                                    </p:anim>
                                    <p:anim calcmode="lin" valueType="num">
                                      <p:cBhvr additive="base">
                                        <p:cTn id="18"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0-#ppt_w/2"/>
                                          </p:val>
                                        </p:tav>
                                        <p:tav tm="100000">
                                          <p:val>
                                            <p:strVal val="#ppt_x"/>
                                          </p:val>
                                        </p:tav>
                                      </p:tavLst>
                                    </p:anim>
                                    <p:anim calcmode="lin" valueType="num">
                                      <p:cBhvr additive="base">
                                        <p:cTn id="24"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09"/>
                                        </p:tgtEl>
                                        <p:attrNameLst>
                                          <p:attrName>style.visibility</p:attrName>
                                        </p:attrNameLst>
                                      </p:cBhvr>
                                      <p:to>
                                        <p:strVal val="visible"/>
                                      </p:to>
                                    </p:set>
                                    <p:anim calcmode="lin" valueType="num">
                                      <p:cBhvr additive="base">
                                        <p:cTn id="29" dur="500" fill="hold"/>
                                        <p:tgtEl>
                                          <p:spTgt spid="109"/>
                                        </p:tgtEl>
                                        <p:attrNameLst>
                                          <p:attrName>ppt_x</p:attrName>
                                        </p:attrNameLst>
                                      </p:cBhvr>
                                      <p:tavLst>
                                        <p:tav tm="0">
                                          <p:val>
                                            <p:strVal val="0-#ppt_w/2"/>
                                          </p:val>
                                        </p:tav>
                                        <p:tav tm="100000">
                                          <p:val>
                                            <p:strVal val="#ppt_x"/>
                                          </p:val>
                                        </p:tav>
                                      </p:tavLst>
                                    </p:anim>
                                    <p:anim calcmode="lin" valueType="num">
                                      <p:cBhvr additive="base">
                                        <p:cTn id="30"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13"/>
                                        </p:tgtEl>
                                        <p:attrNameLst>
                                          <p:attrName>style.visibility</p:attrName>
                                        </p:attrNameLst>
                                      </p:cBhvr>
                                      <p:to>
                                        <p:strVal val="visible"/>
                                      </p:to>
                                    </p:set>
                                    <p:anim calcmode="lin" valueType="num">
                                      <p:cBhvr additive="base">
                                        <p:cTn id="35" dur="500" fill="hold"/>
                                        <p:tgtEl>
                                          <p:spTgt spid="113"/>
                                        </p:tgtEl>
                                        <p:attrNameLst>
                                          <p:attrName>ppt_x</p:attrName>
                                        </p:attrNameLst>
                                      </p:cBhvr>
                                      <p:tavLst>
                                        <p:tav tm="0">
                                          <p:val>
                                            <p:strVal val="1+#ppt_w/2"/>
                                          </p:val>
                                        </p:tav>
                                        <p:tav tm="100000">
                                          <p:val>
                                            <p:strVal val="#ppt_x"/>
                                          </p:val>
                                        </p:tav>
                                      </p:tavLst>
                                    </p:anim>
                                    <p:anim calcmode="lin" valueType="num">
                                      <p:cBhvr additive="base">
                                        <p:cTn id="36" dur="500" fill="hold"/>
                                        <p:tgtEl>
                                          <p:spTgt spid="113"/>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13">
                                            <p:txEl>
                                              <p:pRg st="0" end="0"/>
                                            </p:txEl>
                                          </p:spTgt>
                                        </p:tgtEl>
                                        <p:attrNameLst>
                                          <p:attrName>style.visibility</p:attrName>
                                        </p:attrNameLst>
                                      </p:cBhvr>
                                      <p:to>
                                        <p:strVal val="visible"/>
                                      </p:to>
                                    </p:set>
                                    <p:anim calcmode="lin" valueType="num">
                                      <p:cBhvr additive="base">
                                        <p:cTn id="39" dur="500" fill="hold"/>
                                        <p:tgtEl>
                                          <p:spTgt spid="113">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13">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13">
                                            <p:txEl>
                                              <p:pRg st="1" end="1"/>
                                            </p:txEl>
                                          </p:spTgt>
                                        </p:tgtEl>
                                        <p:attrNameLst>
                                          <p:attrName>style.visibility</p:attrName>
                                        </p:attrNameLst>
                                      </p:cBhvr>
                                      <p:to>
                                        <p:strVal val="visible"/>
                                      </p:to>
                                    </p:set>
                                    <p:anim calcmode="lin" valueType="num">
                                      <p:cBhvr additive="base">
                                        <p:cTn id="43" dur="500" fill="hold"/>
                                        <p:tgtEl>
                                          <p:spTgt spid="113">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13">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110"/>
                                        </p:tgtEl>
                                        <p:attrNameLst>
                                          <p:attrName>style.visibility</p:attrName>
                                        </p:attrNameLst>
                                      </p:cBhvr>
                                      <p:to>
                                        <p:strVal val="visible"/>
                                      </p:to>
                                    </p:set>
                                    <p:anim calcmode="lin" valueType="num">
                                      <p:cBhvr additive="base">
                                        <p:cTn id="47" dur="500" fill="hold"/>
                                        <p:tgtEl>
                                          <p:spTgt spid="110"/>
                                        </p:tgtEl>
                                        <p:attrNameLst>
                                          <p:attrName>ppt_x</p:attrName>
                                        </p:attrNameLst>
                                      </p:cBhvr>
                                      <p:tavLst>
                                        <p:tav tm="0">
                                          <p:val>
                                            <p:strVal val="1+#ppt_w/2"/>
                                          </p:val>
                                        </p:tav>
                                        <p:tav tm="100000">
                                          <p:val>
                                            <p:strVal val="#ppt_x"/>
                                          </p:val>
                                        </p:tav>
                                      </p:tavLst>
                                    </p:anim>
                                    <p:anim calcmode="lin" valueType="num">
                                      <p:cBhvr additive="base">
                                        <p:cTn id="48" dur="500" fill="hold"/>
                                        <p:tgtEl>
                                          <p:spTgt spid="110"/>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155"/>
                                        </p:tgtEl>
                                        <p:attrNameLst>
                                          <p:attrName>style.visibility</p:attrName>
                                        </p:attrNameLst>
                                      </p:cBhvr>
                                      <p:to>
                                        <p:strVal val="visible"/>
                                      </p:to>
                                    </p:set>
                                    <p:anim calcmode="lin" valueType="num">
                                      <p:cBhvr additive="base">
                                        <p:cTn id="51" dur="500" fill="hold"/>
                                        <p:tgtEl>
                                          <p:spTgt spid="155"/>
                                        </p:tgtEl>
                                        <p:attrNameLst>
                                          <p:attrName>ppt_x</p:attrName>
                                        </p:attrNameLst>
                                      </p:cBhvr>
                                      <p:tavLst>
                                        <p:tav tm="0">
                                          <p:val>
                                            <p:strVal val="1+#ppt_w/2"/>
                                          </p:val>
                                        </p:tav>
                                        <p:tav tm="100000">
                                          <p:val>
                                            <p:strVal val="#ppt_x"/>
                                          </p:val>
                                        </p:tav>
                                      </p:tavLst>
                                    </p:anim>
                                    <p:anim calcmode="lin" valueType="num">
                                      <p:cBhvr additive="base">
                                        <p:cTn id="52" dur="500" fill="hold"/>
                                        <p:tgtEl>
                                          <p:spTgt spid="155"/>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44"/>
                                        </p:tgtEl>
                                        <p:attrNameLst>
                                          <p:attrName>style.visibility</p:attrName>
                                        </p:attrNameLst>
                                      </p:cBhvr>
                                      <p:to>
                                        <p:strVal val="visible"/>
                                      </p:to>
                                    </p:set>
                                    <p:anim calcmode="lin" valueType="num">
                                      <p:cBhvr additive="base">
                                        <p:cTn id="57" dur="500" fill="hold"/>
                                        <p:tgtEl>
                                          <p:spTgt spid="144"/>
                                        </p:tgtEl>
                                        <p:attrNameLst>
                                          <p:attrName>ppt_x</p:attrName>
                                        </p:attrNameLst>
                                      </p:cBhvr>
                                      <p:tavLst>
                                        <p:tav tm="0">
                                          <p:val>
                                            <p:strVal val="0-#ppt_w/2"/>
                                          </p:val>
                                        </p:tav>
                                        <p:tav tm="100000">
                                          <p:val>
                                            <p:strVal val="#ppt_x"/>
                                          </p:val>
                                        </p:tav>
                                      </p:tavLst>
                                    </p:anim>
                                    <p:anim calcmode="lin" valueType="num">
                                      <p:cBhvr additive="base">
                                        <p:cTn id="58" dur="500" fill="hold"/>
                                        <p:tgtEl>
                                          <p:spTgt spid="144"/>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109"/>
                                        </p:tgtEl>
                                        <p:attrNameLst>
                                          <p:attrName>style.visibility</p:attrName>
                                        </p:attrNameLst>
                                      </p:cBhvr>
                                      <p:to>
                                        <p:strVal val="hidden"/>
                                      </p:to>
                                    </p:set>
                                  </p:childTnLst>
                                </p:cTn>
                              </p:par>
                              <p:par>
                                <p:cTn id="61" presetID="2" presetClass="entr" presetSubtype="8" fill="hold" grpId="0" nodeType="withEffect">
                                  <p:stCondLst>
                                    <p:cond delay="0"/>
                                  </p:stCondLst>
                                  <p:childTnLst>
                                    <p:set>
                                      <p:cBhvr>
                                        <p:cTn id="62" dur="1" fill="hold">
                                          <p:stCondLst>
                                            <p:cond delay="0"/>
                                          </p:stCondLst>
                                        </p:cTn>
                                        <p:tgtEl>
                                          <p:spTgt spid="143"/>
                                        </p:tgtEl>
                                        <p:attrNameLst>
                                          <p:attrName>style.visibility</p:attrName>
                                        </p:attrNameLst>
                                      </p:cBhvr>
                                      <p:to>
                                        <p:strVal val="visible"/>
                                      </p:to>
                                    </p:set>
                                    <p:anim calcmode="lin" valueType="num">
                                      <p:cBhvr additive="base">
                                        <p:cTn id="63" dur="500" fill="hold"/>
                                        <p:tgtEl>
                                          <p:spTgt spid="143"/>
                                        </p:tgtEl>
                                        <p:attrNameLst>
                                          <p:attrName>ppt_x</p:attrName>
                                        </p:attrNameLst>
                                      </p:cBhvr>
                                      <p:tavLst>
                                        <p:tav tm="0">
                                          <p:val>
                                            <p:strVal val="0-#ppt_w/2"/>
                                          </p:val>
                                        </p:tav>
                                        <p:tav tm="100000">
                                          <p:val>
                                            <p:strVal val="#ppt_x"/>
                                          </p:val>
                                        </p:tav>
                                      </p:tavLst>
                                    </p:anim>
                                    <p:anim calcmode="lin" valueType="num">
                                      <p:cBhvr additive="base">
                                        <p:cTn id="64" dur="500" fill="hold"/>
                                        <p:tgtEl>
                                          <p:spTgt spid="143"/>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143">
                                            <p:txEl>
                                              <p:pRg st="0" end="0"/>
                                            </p:txEl>
                                          </p:spTgt>
                                        </p:tgtEl>
                                        <p:attrNameLst>
                                          <p:attrName>style.visibility</p:attrName>
                                        </p:attrNameLst>
                                      </p:cBhvr>
                                      <p:to>
                                        <p:strVal val="visible"/>
                                      </p:to>
                                    </p:set>
                                    <p:anim calcmode="lin" valueType="num">
                                      <p:cBhvr additive="base">
                                        <p:cTn id="67" dur="500" fill="hold"/>
                                        <p:tgtEl>
                                          <p:spTgt spid="143">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43">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75"/>
                                        </p:tgtEl>
                                        <p:attrNameLst>
                                          <p:attrName>style.visibility</p:attrName>
                                        </p:attrNameLst>
                                      </p:cBhvr>
                                      <p:to>
                                        <p:strVal val="visible"/>
                                      </p:to>
                                    </p:set>
                                    <p:anim calcmode="lin" valueType="num">
                                      <p:cBhvr additive="base">
                                        <p:cTn id="71" dur="500" fill="hold"/>
                                        <p:tgtEl>
                                          <p:spTgt spid="75"/>
                                        </p:tgtEl>
                                        <p:attrNameLst>
                                          <p:attrName>ppt_x</p:attrName>
                                        </p:attrNameLst>
                                      </p:cBhvr>
                                      <p:tavLst>
                                        <p:tav tm="0">
                                          <p:val>
                                            <p:strVal val="0-#ppt_w/2"/>
                                          </p:val>
                                        </p:tav>
                                        <p:tav tm="100000">
                                          <p:val>
                                            <p:strVal val="#ppt_x"/>
                                          </p:val>
                                        </p:tav>
                                      </p:tavLst>
                                    </p:anim>
                                    <p:anim calcmode="lin" valueType="num">
                                      <p:cBhvr additive="base">
                                        <p:cTn id="7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p:bldP spid="109" grpId="0" animBg="1"/>
      <p:bldP spid="109" grpId="1" animBg="1"/>
      <p:bldP spid="113" grpId="0" animBg="1"/>
      <p:bldP spid="143" grpId="0" animBg="1"/>
      <p:bldP spid="144"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Rectangle 2"/>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Order </a:t>
            </a:r>
            <a:r>
              <a:rPr kumimoji="0" lang="en-US" altLang="en-US" sz="4400" b="0" i="0" u="none" strike="noStrike" kern="0" cap="none" spc="0" normalizeH="0" baseline="0" noProof="0">
                <a:ln>
                  <a:noFill/>
                </a:ln>
                <a:solidFill>
                  <a:srgbClr val="FFFF00"/>
                </a:solidFill>
                <a:effectLst/>
                <a:uLnTx/>
                <a:uFillTx/>
                <a:latin typeface="Times New Roman"/>
                <a:ea typeface="+mj-ea"/>
                <a:cs typeface="+mj-cs"/>
              </a:rPr>
              <a:t>of Quantifiers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 name="Group 2">
            <a:extLst>
              <a:ext uri="{FF2B5EF4-FFF2-40B4-BE49-F238E27FC236}">
                <a16:creationId xmlns:a16="http://schemas.microsoft.com/office/drawing/2014/main" id="{A83E9B51-A620-4FBA-AF95-B996C4BB12DE}"/>
              </a:ext>
            </a:extLst>
          </p:cNvPr>
          <p:cNvGrpSpPr/>
          <p:nvPr/>
        </p:nvGrpSpPr>
        <p:grpSpPr>
          <a:xfrm>
            <a:off x="843119" y="564886"/>
            <a:ext cx="6853081" cy="584775"/>
            <a:chOff x="843119" y="564886"/>
            <a:chExt cx="6853081" cy="584775"/>
          </a:xfrm>
        </p:grpSpPr>
        <p:sp>
          <p:nvSpPr>
            <p:cNvPr id="122" name="Text Box 74"/>
            <p:cNvSpPr txBox="1">
              <a:spLocks noChangeArrowheads="1"/>
            </p:cNvSpPr>
            <p:nvPr/>
          </p:nvSpPr>
          <p:spPr bwMode="auto">
            <a:xfrm>
              <a:off x="843119" y="651239"/>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Loves(b, g)</a:t>
              </a:r>
            </a:p>
          </p:txBody>
        </p:sp>
        <p:sp>
          <p:nvSpPr>
            <p:cNvPr id="125" name="Text Box 74"/>
            <p:cNvSpPr txBox="1">
              <a:spLocks noChangeArrowheads="1"/>
            </p:cNvSpPr>
            <p:nvPr/>
          </p:nvSpPr>
          <p:spPr bwMode="auto">
            <a:xfrm>
              <a:off x="4602083" y="680933"/>
              <a:ext cx="3094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4185FD6F-2FE7-40D8-A927-27CDF4E6A98E}"/>
                </a:ext>
              </a:extLst>
            </p:cNvPr>
            <p:cNvSpPr/>
            <p:nvPr/>
          </p:nvSpPr>
          <p:spPr>
            <a:xfrm>
              <a:off x="3721096" y="56488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Symbol" pitchFamily="18" charset="2"/>
                  <a:ea typeface="+mn-ea"/>
                  <a:cs typeface="+mn-cs"/>
                  <a:sym typeface="Symbol"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24" name="Picture 2" descr="http://www.swordofthespirit.net/bulwark/mosesbush.gif">
            <a:extLst>
              <a:ext uri="{FF2B5EF4-FFF2-40B4-BE49-F238E27FC236}">
                <a16:creationId xmlns:a16="http://schemas.microsoft.com/office/drawing/2014/main" id="{AB33C905-76C0-4868-BCF9-DBB724E3473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3914" y="1197492"/>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AutoShape 38">
            <a:extLst>
              <a:ext uri="{FF2B5EF4-FFF2-40B4-BE49-F238E27FC236}">
                <a16:creationId xmlns:a16="http://schemas.microsoft.com/office/drawing/2014/main" id="{7FA7CF1F-232C-417A-BB64-BD005AC730F1}"/>
              </a:ext>
            </a:extLst>
          </p:cNvPr>
          <p:cNvSpPr>
            <a:spLocks noChangeArrowheads="1"/>
          </p:cNvSpPr>
          <p:nvPr/>
        </p:nvSpPr>
        <p:spPr bwMode="auto">
          <a:xfrm>
            <a:off x="1752600" y="1190429"/>
            <a:ext cx="5943600" cy="517457"/>
          </a:xfrm>
          <a:prstGeom prst="wedgeRoundRectCallout">
            <a:avLst>
              <a:gd name="adj1" fmla="val -54331"/>
              <a:gd name="adj2" fmla="val -7733"/>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g,</a:t>
            </a:r>
            <a:r>
              <a:rPr kumimoji="0" lang="en-US" altLang="en-US" sz="2400" b="0" i="0" u="none" strike="noStrike" kern="1200" cap="none" spc="0" normalizeH="0" baseline="0" noProof="0" dirty="0" err="1">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Loves(b, g)</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I can help you!</a:t>
            </a:r>
          </a:p>
        </p:txBody>
      </p:sp>
      <p:sp>
        <p:nvSpPr>
          <p:cNvPr id="28" name="AutoShape 38">
            <a:extLst>
              <a:ext uri="{FF2B5EF4-FFF2-40B4-BE49-F238E27FC236}">
                <a16:creationId xmlns:a16="http://schemas.microsoft.com/office/drawing/2014/main" id="{5C19DA80-1F28-4654-A1FE-D6AC29D1C189}"/>
              </a:ext>
            </a:extLst>
          </p:cNvPr>
          <p:cNvSpPr>
            <a:spLocks noChangeArrowheads="1"/>
          </p:cNvSpPr>
          <p:nvPr/>
        </p:nvSpPr>
        <p:spPr bwMode="auto">
          <a:xfrm>
            <a:off x="1828800" y="1785411"/>
            <a:ext cx="5105400" cy="517458"/>
          </a:xfrm>
          <a:prstGeom prst="wedgeRoundRectCallout">
            <a:avLst>
              <a:gd name="adj1" fmla="val -53990"/>
              <a:gd name="adj2" fmla="val -38917"/>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Let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 be the </a:t>
            </a:r>
            <a:r>
              <a:rPr kumimoji="0" lang="en-US" altLang="en-US" sz="2400" b="0" i="0" u="none" strike="noStrike" kern="1200" cap="none" spc="0" normalizeH="0" baseline="0" noProof="0">
                <a:ln>
                  <a:noFill/>
                </a:ln>
                <a:solidFill>
                  <a:srgbClr val="FFFFFF"/>
                </a:solidFill>
                <a:effectLst/>
                <a:uLnTx/>
                <a:uFillTx/>
                <a:latin typeface="Times New Roman"/>
                <a:ea typeface="+mn-ea"/>
                <a:cs typeface="+mn-cs"/>
                <a:sym typeface="Symbol" pitchFamily="18" charset="2"/>
              </a:rPr>
              <a:t>girl assumed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to exist.</a:t>
            </a:r>
          </a:p>
        </p:txBody>
      </p:sp>
      <p:sp>
        <p:nvSpPr>
          <p:cNvPr id="34" name="AutoShape 38">
            <a:extLst>
              <a:ext uri="{FF2B5EF4-FFF2-40B4-BE49-F238E27FC236}">
                <a16:creationId xmlns:a16="http://schemas.microsoft.com/office/drawing/2014/main" id="{BEB5B320-0452-413F-B20F-7CF6F9D2945F}"/>
              </a:ext>
            </a:extLst>
          </p:cNvPr>
          <p:cNvSpPr>
            <a:spLocks noChangeArrowheads="1"/>
          </p:cNvSpPr>
          <p:nvPr/>
        </p:nvSpPr>
        <p:spPr bwMode="auto">
          <a:xfrm>
            <a:off x="1828800" y="2362200"/>
            <a:ext cx="4572000" cy="517457"/>
          </a:xfrm>
          <a:prstGeom prst="wedgeRoundRectCallout">
            <a:avLst>
              <a:gd name="adj1" fmla="val -53200"/>
              <a:gd name="adj2" fmla="val -49312"/>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Loves(b, g)</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p>
        </p:txBody>
      </p:sp>
      <p:grpSp>
        <p:nvGrpSpPr>
          <p:cNvPr id="35" name="Group 26">
            <a:extLst>
              <a:ext uri="{FF2B5EF4-FFF2-40B4-BE49-F238E27FC236}">
                <a16:creationId xmlns:a16="http://schemas.microsoft.com/office/drawing/2014/main" id="{99C0E82F-1D06-4EE1-ACB1-6067EB129D1C}"/>
              </a:ext>
            </a:extLst>
          </p:cNvPr>
          <p:cNvGrpSpPr>
            <a:grpSpLocks/>
          </p:cNvGrpSpPr>
          <p:nvPr/>
        </p:nvGrpSpPr>
        <p:grpSpPr bwMode="auto">
          <a:xfrm flipH="1">
            <a:off x="323468" y="2551205"/>
            <a:ext cx="519029" cy="1271938"/>
            <a:chOff x="2308" y="1513"/>
            <a:chExt cx="1162" cy="2570"/>
          </a:xfrm>
        </p:grpSpPr>
        <p:grpSp>
          <p:nvGrpSpPr>
            <p:cNvPr id="36" name="Group 27">
              <a:extLst>
                <a:ext uri="{FF2B5EF4-FFF2-40B4-BE49-F238E27FC236}">
                  <a16:creationId xmlns:a16="http://schemas.microsoft.com/office/drawing/2014/main" id="{FEC9BFDD-3C5C-4829-AA62-F05BBB79FF90}"/>
                </a:ext>
              </a:extLst>
            </p:cNvPr>
            <p:cNvGrpSpPr>
              <a:grpSpLocks/>
            </p:cNvGrpSpPr>
            <p:nvPr/>
          </p:nvGrpSpPr>
          <p:grpSpPr bwMode="auto">
            <a:xfrm>
              <a:off x="2308" y="1740"/>
              <a:ext cx="957" cy="2343"/>
              <a:chOff x="2308" y="1740"/>
              <a:chExt cx="957" cy="2343"/>
            </a:xfrm>
          </p:grpSpPr>
          <p:sp>
            <p:nvSpPr>
              <p:cNvPr id="44" name="Freeform 28">
                <a:extLst>
                  <a:ext uri="{FF2B5EF4-FFF2-40B4-BE49-F238E27FC236}">
                    <a16:creationId xmlns:a16="http://schemas.microsoft.com/office/drawing/2014/main" id="{9376D8CC-6568-439E-8D6F-2B199D62C8F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29">
                <a:extLst>
                  <a:ext uri="{FF2B5EF4-FFF2-40B4-BE49-F238E27FC236}">
                    <a16:creationId xmlns:a16="http://schemas.microsoft.com/office/drawing/2014/main" id="{9AEFF114-2143-488F-B471-3BC12673E33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0">
                <a:extLst>
                  <a:ext uri="{FF2B5EF4-FFF2-40B4-BE49-F238E27FC236}">
                    <a16:creationId xmlns:a16="http://schemas.microsoft.com/office/drawing/2014/main" id="{184D8D5B-8AFF-4362-A57B-A3A4D317E89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31">
                <a:extLst>
                  <a:ext uri="{FF2B5EF4-FFF2-40B4-BE49-F238E27FC236}">
                    <a16:creationId xmlns:a16="http://schemas.microsoft.com/office/drawing/2014/main" id="{A58C15A2-AC7A-4BBE-B9B7-7F1CEC278FF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32">
                <a:extLst>
                  <a:ext uri="{FF2B5EF4-FFF2-40B4-BE49-F238E27FC236}">
                    <a16:creationId xmlns:a16="http://schemas.microsoft.com/office/drawing/2014/main" id="{AAB3DF0B-BBD4-4CBE-8138-3ACEFEB4D97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33">
                <a:extLst>
                  <a:ext uri="{FF2B5EF4-FFF2-40B4-BE49-F238E27FC236}">
                    <a16:creationId xmlns:a16="http://schemas.microsoft.com/office/drawing/2014/main" id="{807D9853-0658-45E7-B365-9CC315978F3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7" name="Freeform 34">
              <a:extLst>
                <a:ext uri="{FF2B5EF4-FFF2-40B4-BE49-F238E27FC236}">
                  <a16:creationId xmlns:a16="http://schemas.microsoft.com/office/drawing/2014/main" id="{9177B1C9-411B-4657-835A-3797D8C4BC2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5">
              <a:extLst>
                <a:ext uri="{FF2B5EF4-FFF2-40B4-BE49-F238E27FC236}">
                  <a16:creationId xmlns:a16="http://schemas.microsoft.com/office/drawing/2014/main" id="{AF45FB79-76CD-424E-B01A-C108E1B553B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Oval 36">
              <a:extLst>
                <a:ext uri="{FF2B5EF4-FFF2-40B4-BE49-F238E27FC236}">
                  <a16:creationId xmlns:a16="http://schemas.microsoft.com/office/drawing/2014/main" id="{54F22233-2503-4C61-8A5A-833A3F86FBB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37">
              <a:extLst>
                <a:ext uri="{FF2B5EF4-FFF2-40B4-BE49-F238E27FC236}">
                  <a16:creationId xmlns:a16="http://schemas.microsoft.com/office/drawing/2014/main" id="{220670FE-35D8-4379-BAC1-8F77A27901E4}"/>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Oval 38">
              <a:extLst>
                <a:ext uri="{FF2B5EF4-FFF2-40B4-BE49-F238E27FC236}">
                  <a16:creationId xmlns:a16="http://schemas.microsoft.com/office/drawing/2014/main" id="{FF23B4FD-02A5-49D4-900A-77DB1A453834}"/>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Oval 39">
              <a:extLst>
                <a:ext uri="{FF2B5EF4-FFF2-40B4-BE49-F238E27FC236}">
                  <a16:creationId xmlns:a16="http://schemas.microsoft.com/office/drawing/2014/main" id="{BB13AA27-2AF2-473A-BB82-31A5CD6E788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Oval 40">
              <a:extLst>
                <a:ext uri="{FF2B5EF4-FFF2-40B4-BE49-F238E27FC236}">
                  <a16:creationId xmlns:a16="http://schemas.microsoft.com/office/drawing/2014/main" id="{F22BBF06-65CB-47B7-8B38-549CE8FB71D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0" name="AutoShape 46">
            <a:extLst>
              <a:ext uri="{FF2B5EF4-FFF2-40B4-BE49-F238E27FC236}">
                <a16:creationId xmlns:a16="http://schemas.microsoft.com/office/drawing/2014/main" id="{A4921CC4-2566-4233-B357-6228F5826A45}"/>
              </a:ext>
            </a:extLst>
          </p:cNvPr>
          <p:cNvSpPr>
            <a:spLocks noChangeArrowheads="1"/>
          </p:cNvSpPr>
          <p:nvPr/>
        </p:nvSpPr>
        <p:spPr bwMode="auto">
          <a:xfrm>
            <a:off x="1770529" y="2946012"/>
            <a:ext cx="5105400" cy="433682"/>
          </a:xfrm>
          <a:prstGeom prst="wedgeRoundRectCallout">
            <a:avLst>
              <a:gd name="adj1" fmla="val -54312"/>
              <a:gd name="adj2" fmla="val -4401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prove</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51" name="Group 47">
            <a:extLst>
              <a:ext uri="{FF2B5EF4-FFF2-40B4-BE49-F238E27FC236}">
                <a16:creationId xmlns:a16="http://schemas.microsoft.com/office/drawing/2014/main" id="{025F2A33-7847-44BC-9A3A-0F8414E2D8CC}"/>
              </a:ext>
            </a:extLst>
          </p:cNvPr>
          <p:cNvGrpSpPr>
            <a:grpSpLocks/>
          </p:cNvGrpSpPr>
          <p:nvPr/>
        </p:nvGrpSpPr>
        <p:grpSpPr bwMode="auto">
          <a:xfrm flipH="1">
            <a:off x="7900343" y="3061620"/>
            <a:ext cx="697056" cy="1523045"/>
            <a:chOff x="2593" y="768"/>
            <a:chExt cx="849" cy="1475"/>
          </a:xfrm>
        </p:grpSpPr>
        <p:sp>
          <p:nvSpPr>
            <p:cNvPr id="52" name="Freeform 48">
              <a:extLst>
                <a:ext uri="{FF2B5EF4-FFF2-40B4-BE49-F238E27FC236}">
                  <a16:creationId xmlns:a16="http://schemas.microsoft.com/office/drawing/2014/main" id="{5DB2B2F8-D1A4-425B-9BD1-DF77D1F569C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Freeform 49">
              <a:extLst>
                <a:ext uri="{FF2B5EF4-FFF2-40B4-BE49-F238E27FC236}">
                  <a16:creationId xmlns:a16="http://schemas.microsoft.com/office/drawing/2014/main" id="{F0CE2B10-DC73-469D-887D-38DF343A6B7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50">
              <a:extLst>
                <a:ext uri="{FF2B5EF4-FFF2-40B4-BE49-F238E27FC236}">
                  <a16:creationId xmlns:a16="http://schemas.microsoft.com/office/drawing/2014/main" id="{49123FB3-3F1E-4E7C-9D63-21082CC7002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Freeform 51">
              <a:extLst>
                <a:ext uri="{FF2B5EF4-FFF2-40B4-BE49-F238E27FC236}">
                  <a16:creationId xmlns:a16="http://schemas.microsoft.com/office/drawing/2014/main" id="{A2848A2C-8548-48B4-AAC7-13ADBF86F24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52">
              <a:extLst>
                <a:ext uri="{FF2B5EF4-FFF2-40B4-BE49-F238E27FC236}">
                  <a16:creationId xmlns:a16="http://schemas.microsoft.com/office/drawing/2014/main" id="{61DB8E2F-E3A5-48AB-8B74-FDDB60B2393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53">
              <a:extLst>
                <a:ext uri="{FF2B5EF4-FFF2-40B4-BE49-F238E27FC236}">
                  <a16:creationId xmlns:a16="http://schemas.microsoft.com/office/drawing/2014/main" id="{67BEC75B-AC42-45F6-A7D5-B4D445D76BD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54">
              <a:extLst>
                <a:ext uri="{FF2B5EF4-FFF2-40B4-BE49-F238E27FC236}">
                  <a16:creationId xmlns:a16="http://schemas.microsoft.com/office/drawing/2014/main" id="{EC3B3D15-A558-4640-82EB-A0510300109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9" name="Group 55">
              <a:extLst>
                <a:ext uri="{FF2B5EF4-FFF2-40B4-BE49-F238E27FC236}">
                  <a16:creationId xmlns:a16="http://schemas.microsoft.com/office/drawing/2014/main" id="{33D9ACBA-2EF5-46AE-AD14-56A05014D042}"/>
                </a:ext>
              </a:extLst>
            </p:cNvPr>
            <p:cNvGrpSpPr>
              <a:grpSpLocks/>
            </p:cNvGrpSpPr>
            <p:nvPr/>
          </p:nvGrpSpPr>
          <p:grpSpPr bwMode="auto">
            <a:xfrm>
              <a:off x="2720" y="768"/>
              <a:ext cx="230" cy="1456"/>
              <a:chOff x="2720" y="768"/>
              <a:chExt cx="230" cy="1456"/>
            </a:xfrm>
          </p:grpSpPr>
          <p:sp>
            <p:nvSpPr>
              <p:cNvPr id="60" name="Freeform 56">
                <a:extLst>
                  <a:ext uri="{FF2B5EF4-FFF2-40B4-BE49-F238E27FC236}">
                    <a16:creationId xmlns:a16="http://schemas.microsoft.com/office/drawing/2014/main" id="{CC49486E-C6AB-4F07-8CAA-F9008AD06CD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57">
                <a:extLst>
                  <a:ext uri="{FF2B5EF4-FFF2-40B4-BE49-F238E27FC236}">
                    <a16:creationId xmlns:a16="http://schemas.microsoft.com/office/drawing/2014/main" id="{45E799E8-E252-4B01-B3AA-B633B6C5CDD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62" name="AutoShape 58">
            <a:extLst>
              <a:ext uri="{FF2B5EF4-FFF2-40B4-BE49-F238E27FC236}">
                <a16:creationId xmlns:a16="http://schemas.microsoft.com/office/drawing/2014/main" id="{311777BF-B3A7-4190-9857-B6E2B5BB757B}"/>
              </a:ext>
            </a:extLst>
          </p:cNvPr>
          <p:cNvSpPr>
            <a:spLocks noChangeArrowheads="1"/>
          </p:cNvSpPr>
          <p:nvPr/>
        </p:nvSpPr>
        <p:spPr bwMode="auto">
          <a:xfrm>
            <a:off x="2593419" y="3458914"/>
            <a:ext cx="3578781" cy="503486"/>
          </a:xfrm>
          <a:prstGeom prst="wedgeRoundRectCallout">
            <a:avLst>
              <a:gd name="adj1" fmla="val 56485"/>
              <a:gd name="adj2" fmla="val 1534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Let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itchFamily="18" charset="2"/>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be an arbitrary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boy.</a:t>
            </a:r>
          </a:p>
        </p:txBody>
      </p:sp>
      <p:sp>
        <p:nvSpPr>
          <p:cNvPr id="63" name="AutoShape 38">
            <a:extLst>
              <a:ext uri="{FF2B5EF4-FFF2-40B4-BE49-F238E27FC236}">
                <a16:creationId xmlns:a16="http://schemas.microsoft.com/office/drawing/2014/main" id="{454E521C-8AF6-4F79-8B0A-1B776A91C6CC}"/>
              </a:ext>
            </a:extLst>
          </p:cNvPr>
          <p:cNvSpPr>
            <a:spLocks noChangeArrowheads="1"/>
          </p:cNvSpPr>
          <p:nvPr/>
        </p:nvSpPr>
        <p:spPr bwMode="auto">
          <a:xfrm>
            <a:off x="1295400" y="5029200"/>
            <a:ext cx="5715000" cy="1295400"/>
          </a:xfrm>
          <a:prstGeom prst="wedgeRoundRectCallout">
            <a:avLst>
              <a:gd name="adj1" fmla="val -51553"/>
              <a:gd name="adj2" fmla="val -49799"/>
              <a:gd name="adj3" fmla="val 16667"/>
            </a:avLst>
          </a:prstGeom>
          <a:noFill/>
          <a:ln w="12700">
            <a:solidFill>
              <a:schemeClr val="accent1">
                <a:lumMod val="60000"/>
                <a:lumOff val="40000"/>
              </a:schemeClr>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Because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b,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Loves(b, g)</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is true for every </a:t>
            </a:r>
            <a:r>
              <a:rPr kumimoji="0" lang="en-CA" altLang="en-US" sz="2400" b="0" i="0" u="none" strike="noStrike" kern="1200" cap="none" spc="0" normalizeH="0" baseline="0" noProof="0" dirty="0">
                <a:ln>
                  <a:noFill/>
                </a:ln>
                <a:solidFill>
                  <a:srgbClr val="FFC000"/>
                </a:solidFill>
                <a:effectLst/>
                <a:uLnTx/>
                <a:uFillTx/>
                <a:latin typeface="Times New Roman"/>
                <a:ea typeface="+mn-ea"/>
                <a:cs typeface="+mn-cs"/>
              </a:rPr>
              <a:t>b</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it is true for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Hence, </a:t>
            </a:r>
            <a:r>
              <a:rPr kumimoji="0" lang="en-CA" altLang="en-US" sz="2400" b="0" i="0" u="none" strike="noStrike" kern="1200" cap="none" spc="0" normalizeH="0" baseline="0" noProof="0">
                <a:ln>
                  <a:noFill/>
                </a:ln>
                <a:solidFill>
                  <a:srgbClr val="FFFFFF"/>
                </a:solidFill>
                <a:effectLst/>
                <a:uLnTx/>
                <a:uFillTx/>
                <a:latin typeface="Times New Roman"/>
                <a:ea typeface="+mn-ea"/>
                <a:cs typeface="+mn-cs"/>
              </a:rPr>
              <a:t>I assure you that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g)</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p>
        </p:txBody>
      </p:sp>
      <p:sp>
        <p:nvSpPr>
          <p:cNvPr id="64" name="AutoShape 46">
            <a:extLst>
              <a:ext uri="{FF2B5EF4-FFF2-40B4-BE49-F238E27FC236}">
                <a16:creationId xmlns:a16="http://schemas.microsoft.com/office/drawing/2014/main" id="{1B457E4E-EB98-4E86-A0A6-C9D161609353}"/>
              </a:ext>
            </a:extLst>
          </p:cNvPr>
          <p:cNvSpPr>
            <a:spLocks noChangeArrowheads="1"/>
          </p:cNvSpPr>
          <p:nvPr/>
        </p:nvSpPr>
        <p:spPr bwMode="auto">
          <a:xfrm>
            <a:off x="2255621" y="4035224"/>
            <a:ext cx="3916579" cy="895790"/>
          </a:xfrm>
          <a:prstGeom prst="wedgeRoundRectCallout">
            <a:avLst>
              <a:gd name="adj1" fmla="val -54312"/>
              <a:gd name="adj2" fmla="val -4401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construct girl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g</a:t>
            </a:r>
            <a:r>
              <a:rPr kumimoji="0" lang="el-GR"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be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prove</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Loves(</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t>
            </a:r>
            <a:r>
              <a:rPr kumimoji="0" lang="el-GR"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g</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65" name="Oval 64">
            <a:extLst>
              <a:ext uri="{FF2B5EF4-FFF2-40B4-BE49-F238E27FC236}">
                <a16:creationId xmlns:a16="http://schemas.microsoft.com/office/drawing/2014/main" id="{8F9E26EF-D1B7-46FF-912D-5E721C3210CC}"/>
              </a:ext>
            </a:extLst>
          </p:cNvPr>
          <p:cNvSpPr/>
          <p:nvPr/>
        </p:nvSpPr>
        <p:spPr>
          <a:xfrm>
            <a:off x="739588" y="677869"/>
            <a:ext cx="67195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950EA2BD-6302-4E86-89FC-AFDF20BC1C51}"/>
              </a:ext>
            </a:extLst>
          </p:cNvPr>
          <p:cNvSpPr/>
          <p:nvPr/>
        </p:nvSpPr>
        <p:spPr>
          <a:xfrm>
            <a:off x="1249331" y="685800"/>
            <a:ext cx="67195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66">
            <a:extLst>
              <a:ext uri="{FF2B5EF4-FFF2-40B4-BE49-F238E27FC236}">
                <a16:creationId xmlns:a16="http://schemas.microsoft.com/office/drawing/2014/main" id="{64F18347-A631-496B-8AC2-D6AC21C8E5AA}"/>
              </a:ext>
            </a:extLst>
          </p:cNvPr>
          <p:cNvSpPr/>
          <p:nvPr/>
        </p:nvSpPr>
        <p:spPr>
          <a:xfrm>
            <a:off x="1825772" y="680284"/>
            <a:ext cx="1686543"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67">
            <a:extLst>
              <a:ext uri="{FF2B5EF4-FFF2-40B4-BE49-F238E27FC236}">
                <a16:creationId xmlns:a16="http://schemas.microsoft.com/office/drawing/2014/main" id="{4678523C-B8F3-4101-8963-211FDEA85F0D}"/>
              </a:ext>
            </a:extLst>
          </p:cNvPr>
          <p:cNvSpPr/>
          <p:nvPr/>
        </p:nvSpPr>
        <p:spPr>
          <a:xfrm>
            <a:off x="4575698" y="645459"/>
            <a:ext cx="67195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Oval 68">
            <a:extLst>
              <a:ext uri="{FF2B5EF4-FFF2-40B4-BE49-F238E27FC236}">
                <a16:creationId xmlns:a16="http://schemas.microsoft.com/office/drawing/2014/main" id="{C9CC66A3-9593-4618-A5CD-59EE6455597A}"/>
              </a:ext>
            </a:extLst>
          </p:cNvPr>
          <p:cNvSpPr/>
          <p:nvPr/>
        </p:nvSpPr>
        <p:spPr>
          <a:xfrm>
            <a:off x="5164311" y="660891"/>
            <a:ext cx="67195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Oval 69">
            <a:extLst>
              <a:ext uri="{FF2B5EF4-FFF2-40B4-BE49-F238E27FC236}">
                <a16:creationId xmlns:a16="http://schemas.microsoft.com/office/drawing/2014/main" id="{0B4F8EAE-E258-46B9-B15A-227FB14C3E83}"/>
              </a:ext>
            </a:extLst>
          </p:cNvPr>
          <p:cNvSpPr/>
          <p:nvPr/>
        </p:nvSpPr>
        <p:spPr>
          <a:xfrm>
            <a:off x="5791597" y="700755"/>
            <a:ext cx="181495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Text Box 44">
            <a:extLst>
              <a:ext uri="{FF2B5EF4-FFF2-40B4-BE49-F238E27FC236}">
                <a16:creationId xmlns:a16="http://schemas.microsoft.com/office/drawing/2014/main" id="{C2A0D4C8-7E67-47C5-9CC3-BA8A0917D1F7}"/>
              </a:ext>
            </a:extLst>
          </p:cNvPr>
          <p:cNvSpPr txBox="1">
            <a:spLocks noChangeArrowheads="1"/>
          </p:cNvSpPr>
          <p:nvPr/>
        </p:nvSpPr>
        <p:spPr bwMode="auto">
          <a:xfrm>
            <a:off x="537777" y="304800"/>
            <a:ext cx="1455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r>
              <a:rPr kumimoji="0" lang="en-US" altLang="en-US" sz="2400" b="0" i="0" u="none" strike="noStrike" kern="1200" cap="none" spc="0" normalizeH="0" baseline="0" noProof="0" dirty="0" err="1">
                <a:ln>
                  <a:noFill/>
                </a:ln>
                <a:solidFill>
                  <a:srgbClr val="66FF66"/>
                </a:solidFill>
                <a:effectLst/>
                <a:uLnTx/>
                <a:uFillTx/>
                <a:latin typeface="Times New Roman"/>
                <a:ea typeface="+mn-ea"/>
                <a:cs typeface="+mn-cs"/>
              </a:rPr>
              <a:t>Loves</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72" name="AutoShape 46">
            <a:extLst>
              <a:ext uri="{FF2B5EF4-FFF2-40B4-BE49-F238E27FC236}">
                <a16:creationId xmlns:a16="http://schemas.microsoft.com/office/drawing/2014/main" id="{2F67C57E-7D83-4ACE-8E77-B5CFA3027F33}"/>
              </a:ext>
            </a:extLst>
          </p:cNvPr>
          <p:cNvSpPr>
            <a:spLocks noChangeArrowheads="1"/>
          </p:cNvSpPr>
          <p:nvPr/>
        </p:nvSpPr>
        <p:spPr bwMode="auto">
          <a:xfrm>
            <a:off x="3962400" y="6396335"/>
            <a:ext cx="2810706" cy="461665"/>
          </a:xfrm>
          <a:prstGeom prst="wedgeRoundRectCallout">
            <a:avLst>
              <a:gd name="adj1" fmla="val -32870"/>
              <a:gd name="adj2" fmla="val -7537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LHS</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RHS</a:t>
            </a: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AutoShape 46">
            <a:extLst>
              <a:ext uri="{FF2B5EF4-FFF2-40B4-BE49-F238E27FC236}">
                <a16:creationId xmlns:a16="http://schemas.microsoft.com/office/drawing/2014/main" id="{B780804C-5980-41B7-98DE-D2B7FFE32DFA}"/>
              </a:ext>
            </a:extLst>
          </p:cNvPr>
          <p:cNvSpPr>
            <a:spLocks noChangeArrowheads="1"/>
          </p:cNvSpPr>
          <p:nvPr/>
        </p:nvSpPr>
        <p:spPr bwMode="auto">
          <a:xfrm>
            <a:off x="6962669" y="6396335"/>
            <a:ext cx="1822882" cy="461665"/>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74" name="Oval 73">
            <a:extLst>
              <a:ext uri="{FF2B5EF4-FFF2-40B4-BE49-F238E27FC236}">
                <a16:creationId xmlns:a16="http://schemas.microsoft.com/office/drawing/2014/main" id="{AB270E8D-3B21-4EB7-ADDB-DD59ACD4C850}"/>
              </a:ext>
            </a:extLst>
          </p:cNvPr>
          <p:cNvSpPr/>
          <p:nvPr/>
        </p:nvSpPr>
        <p:spPr>
          <a:xfrm>
            <a:off x="537777" y="685800"/>
            <a:ext cx="7221176" cy="470245"/>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5AF53550-6B11-46E0-8E12-89F622A3CE3F}"/>
              </a:ext>
            </a:extLst>
          </p:cNvPr>
          <p:cNvSpPr/>
          <p:nvPr/>
        </p:nvSpPr>
        <p:spPr>
          <a:xfrm>
            <a:off x="391884" y="217715"/>
            <a:ext cx="7640645" cy="914400"/>
          </a:xfrm>
          <a:prstGeom prst="ellipse">
            <a:avLst/>
          </a:prstGeom>
          <a:ln w="25400">
            <a:solidFill>
              <a:srgbClr val="FF00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707133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 calcmode="lin" valueType="num">
                                      <p:cBhvr additive="base">
                                        <p:cTn id="15"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500" fill="hold"/>
                                        <p:tgtEl>
                                          <p:spTgt spid="28"/>
                                        </p:tgtEl>
                                        <p:attrNameLst>
                                          <p:attrName>ppt_x</p:attrName>
                                        </p:attrNameLst>
                                      </p:cBhvr>
                                      <p:tavLst>
                                        <p:tav tm="0">
                                          <p:val>
                                            <p:strVal val="0-#ppt_w/2"/>
                                          </p:val>
                                        </p:tav>
                                        <p:tav tm="100000">
                                          <p:val>
                                            <p:strVal val="#ppt_x"/>
                                          </p:val>
                                        </p:tav>
                                      </p:tavLst>
                                    </p:anim>
                                    <p:anim calcmode="lin" valueType="num">
                                      <p:cBhvr additive="base">
                                        <p:cTn id="22" dur="500" fill="hold"/>
                                        <p:tgtEl>
                                          <p:spTgt spid="2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8">
                                            <p:txEl>
                                              <p:pRg st="0" end="0"/>
                                            </p:txEl>
                                          </p:spTgt>
                                        </p:tgtEl>
                                        <p:attrNameLst>
                                          <p:attrName>style.visibility</p:attrName>
                                        </p:attrNameLst>
                                      </p:cBhvr>
                                      <p:to>
                                        <p:strVal val="visible"/>
                                      </p:to>
                                    </p:set>
                                    <p:anim calcmode="lin" valueType="num">
                                      <p:cBhvr additive="base">
                                        <p:cTn id="25"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5"/>
                                        </p:tgtEl>
                                        <p:attrNameLst>
                                          <p:attrName>style.visibility</p:attrName>
                                        </p:attrNameLst>
                                      </p:cBhvr>
                                      <p:to>
                                        <p:strVal val="visible"/>
                                      </p:to>
                                    </p:set>
                                    <p:anim calcmode="lin" valueType="num">
                                      <p:cBhvr additive="base">
                                        <p:cTn id="29" dur="500" fill="hold"/>
                                        <p:tgtEl>
                                          <p:spTgt spid="65"/>
                                        </p:tgtEl>
                                        <p:attrNameLst>
                                          <p:attrName>ppt_x</p:attrName>
                                        </p:attrNameLst>
                                      </p:cBhvr>
                                      <p:tavLst>
                                        <p:tav tm="0">
                                          <p:val>
                                            <p:strVal val="0-#ppt_w/2"/>
                                          </p:val>
                                        </p:tav>
                                        <p:tav tm="100000">
                                          <p:val>
                                            <p:strVal val="#ppt_x"/>
                                          </p:val>
                                        </p:tav>
                                      </p:tavLst>
                                    </p:anim>
                                    <p:anim calcmode="lin" valueType="num">
                                      <p:cBhvr additive="base">
                                        <p:cTn id="30"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500" fill="hold"/>
                                        <p:tgtEl>
                                          <p:spTgt spid="34"/>
                                        </p:tgtEl>
                                        <p:attrNameLst>
                                          <p:attrName>ppt_x</p:attrName>
                                        </p:attrNameLst>
                                      </p:cBhvr>
                                      <p:tavLst>
                                        <p:tav tm="0">
                                          <p:val>
                                            <p:strVal val="0-#ppt_w/2"/>
                                          </p:val>
                                        </p:tav>
                                        <p:tav tm="100000">
                                          <p:val>
                                            <p:strVal val="#ppt_x"/>
                                          </p:val>
                                        </p:tav>
                                      </p:tavLst>
                                    </p:anim>
                                    <p:anim calcmode="lin" valueType="num">
                                      <p:cBhvr additive="base">
                                        <p:cTn id="36" dur="500" fill="hold"/>
                                        <p:tgtEl>
                                          <p:spTgt spid="3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0-#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additive="base">
                                        <p:cTn id="49" dur="500" fill="hold"/>
                                        <p:tgtEl>
                                          <p:spTgt spid="35"/>
                                        </p:tgtEl>
                                        <p:attrNameLst>
                                          <p:attrName>ppt_x</p:attrName>
                                        </p:attrNameLst>
                                      </p:cBhvr>
                                      <p:tavLst>
                                        <p:tav tm="0">
                                          <p:val>
                                            <p:strVal val="0-#ppt_w/2"/>
                                          </p:val>
                                        </p:tav>
                                        <p:tav tm="100000">
                                          <p:val>
                                            <p:strVal val="#ppt_x"/>
                                          </p:val>
                                        </p:tav>
                                      </p:tavLst>
                                    </p:anim>
                                    <p:anim calcmode="lin" valueType="num">
                                      <p:cBhvr additive="base">
                                        <p:cTn id="50" dur="500" fill="hold"/>
                                        <p:tgtEl>
                                          <p:spTgt spid="35"/>
                                        </p:tgtEl>
                                        <p:attrNameLst>
                                          <p:attrName>ppt_y</p:attrName>
                                        </p:attrNameLst>
                                      </p:cBhvr>
                                      <p:tavLst>
                                        <p:tav tm="0">
                                          <p:val>
                                            <p:strVal val="#ppt_y"/>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6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500" fill="hold"/>
                                        <p:tgtEl>
                                          <p:spTgt spid="51"/>
                                        </p:tgtEl>
                                        <p:attrNameLst>
                                          <p:attrName>ppt_x</p:attrName>
                                        </p:attrNameLst>
                                      </p:cBhvr>
                                      <p:tavLst>
                                        <p:tav tm="0">
                                          <p:val>
                                            <p:strVal val="1+#ppt_w/2"/>
                                          </p:val>
                                        </p:tav>
                                        <p:tav tm="100000">
                                          <p:val>
                                            <p:strVal val="#ppt_x"/>
                                          </p:val>
                                        </p:tav>
                                      </p:tavLst>
                                    </p:anim>
                                    <p:anim calcmode="lin" valueType="num">
                                      <p:cBhvr additive="base">
                                        <p:cTn id="58" dur="500" fill="hold"/>
                                        <p:tgtEl>
                                          <p:spTgt spid="51"/>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62"/>
                                        </p:tgtEl>
                                        <p:attrNameLst>
                                          <p:attrName>style.visibility</p:attrName>
                                        </p:attrNameLst>
                                      </p:cBhvr>
                                      <p:to>
                                        <p:strVal val="visible"/>
                                      </p:to>
                                    </p:set>
                                    <p:anim calcmode="lin" valueType="num">
                                      <p:cBhvr additive="base">
                                        <p:cTn id="61" dur="500" fill="hold"/>
                                        <p:tgtEl>
                                          <p:spTgt spid="62"/>
                                        </p:tgtEl>
                                        <p:attrNameLst>
                                          <p:attrName>ppt_x</p:attrName>
                                        </p:attrNameLst>
                                      </p:cBhvr>
                                      <p:tavLst>
                                        <p:tav tm="0">
                                          <p:val>
                                            <p:strVal val="1+#ppt_w/2"/>
                                          </p:val>
                                        </p:tav>
                                        <p:tav tm="100000">
                                          <p:val>
                                            <p:strVal val="#ppt_x"/>
                                          </p:val>
                                        </p:tav>
                                      </p:tavLst>
                                    </p:anim>
                                    <p:anim calcmode="lin" valueType="num">
                                      <p:cBhvr additive="base">
                                        <p:cTn id="62" dur="500" fill="hold"/>
                                        <p:tgtEl>
                                          <p:spTgt spid="62"/>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68"/>
                                        </p:tgtEl>
                                        <p:attrNameLst>
                                          <p:attrName>style.visibility</p:attrName>
                                        </p:attrNameLst>
                                      </p:cBhvr>
                                      <p:to>
                                        <p:strVal val="visible"/>
                                      </p:to>
                                    </p:set>
                                    <p:anim calcmode="lin" valueType="num">
                                      <p:cBhvr additive="base">
                                        <p:cTn id="65" dur="500" fill="hold"/>
                                        <p:tgtEl>
                                          <p:spTgt spid="68"/>
                                        </p:tgtEl>
                                        <p:attrNameLst>
                                          <p:attrName>ppt_x</p:attrName>
                                        </p:attrNameLst>
                                      </p:cBhvr>
                                      <p:tavLst>
                                        <p:tav tm="0">
                                          <p:val>
                                            <p:strVal val="1+#ppt_w/2"/>
                                          </p:val>
                                        </p:tav>
                                        <p:tav tm="100000">
                                          <p:val>
                                            <p:strVal val="#ppt_x"/>
                                          </p:val>
                                        </p:tav>
                                      </p:tavLst>
                                    </p:anim>
                                    <p:anim calcmode="lin" valueType="num">
                                      <p:cBhvr additive="base">
                                        <p:cTn id="66"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additive="base">
                                        <p:cTn id="71" dur="500" fill="hold"/>
                                        <p:tgtEl>
                                          <p:spTgt spid="64"/>
                                        </p:tgtEl>
                                        <p:attrNameLst>
                                          <p:attrName>ppt_x</p:attrName>
                                        </p:attrNameLst>
                                      </p:cBhvr>
                                      <p:tavLst>
                                        <p:tav tm="0">
                                          <p:val>
                                            <p:strVal val="0-#ppt_w/2"/>
                                          </p:val>
                                        </p:tav>
                                        <p:tav tm="100000">
                                          <p:val>
                                            <p:strVal val="#ppt_x"/>
                                          </p:val>
                                        </p:tav>
                                      </p:tavLst>
                                    </p:anim>
                                    <p:anim calcmode="lin" valueType="num">
                                      <p:cBhvr additive="base">
                                        <p:cTn id="72" dur="500" fill="hold"/>
                                        <p:tgtEl>
                                          <p:spTgt spid="64"/>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64">
                                            <p:txEl>
                                              <p:pRg st="0" end="0"/>
                                            </p:txEl>
                                          </p:spTgt>
                                        </p:tgtEl>
                                        <p:attrNameLst>
                                          <p:attrName>style.visibility</p:attrName>
                                        </p:attrNameLst>
                                      </p:cBhvr>
                                      <p:to>
                                        <p:strVal val="visible"/>
                                      </p:to>
                                    </p:set>
                                    <p:anim calcmode="lin" valueType="num">
                                      <p:cBhvr additive="base">
                                        <p:cTn id="75" dur="500" fill="hold"/>
                                        <p:tgtEl>
                                          <p:spTgt spid="64">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64">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 calcmode="lin" valueType="num">
                                      <p:cBhvr additive="base">
                                        <p:cTn id="79" dur="500" fill="hold"/>
                                        <p:tgtEl>
                                          <p:spTgt spid="69"/>
                                        </p:tgtEl>
                                        <p:attrNameLst>
                                          <p:attrName>ppt_x</p:attrName>
                                        </p:attrNameLst>
                                      </p:cBhvr>
                                      <p:tavLst>
                                        <p:tav tm="0">
                                          <p:val>
                                            <p:strVal val="0-#ppt_w/2"/>
                                          </p:val>
                                        </p:tav>
                                        <p:tav tm="100000">
                                          <p:val>
                                            <p:strVal val="#ppt_x"/>
                                          </p:val>
                                        </p:tav>
                                      </p:tavLst>
                                    </p:anim>
                                    <p:anim calcmode="lin" valueType="num">
                                      <p:cBhvr additive="base">
                                        <p:cTn id="80" dur="500" fill="hold"/>
                                        <p:tgtEl>
                                          <p:spTgt spid="69"/>
                                        </p:tgtEl>
                                        <p:attrNameLst>
                                          <p:attrName>ppt_y</p:attrName>
                                        </p:attrNameLst>
                                      </p:cBhvr>
                                      <p:tavLst>
                                        <p:tav tm="0">
                                          <p:val>
                                            <p:strVal val="#ppt_y"/>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68"/>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64">
                                            <p:txEl>
                                              <p:pRg st="1" end="1"/>
                                            </p:txEl>
                                          </p:spTgt>
                                        </p:tgtEl>
                                        <p:attrNameLst>
                                          <p:attrName>style.visibility</p:attrName>
                                        </p:attrNameLst>
                                      </p:cBhvr>
                                      <p:to>
                                        <p:strVal val="visible"/>
                                      </p:to>
                                    </p:set>
                                    <p:anim calcmode="lin" valueType="num">
                                      <p:cBhvr additive="base">
                                        <p:cTn id="87" dur="500" fill="hold"/>
                                        <p:tgtEl>
                                          <p:spTgt spid="64">
                                            <p:txEl>
                                              <p:pRg st="1" end="1"/>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6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63"/>
                                        </p:tgtEl>
                                        <p:attrNameLst>
                                          <p:attrName>style.visibility</p:attrName>
                                        </p:attrNameLst>
                                      </p:cBhvr>
                                      <p:to>
                                        <p:strVal val="visible"/>
                                      </p:to>
                                    </p:set>
                                    <p:anim calcmode="lin" valueType="num">
                                      <p:cBhvr additive="base">
                                        <p:cTn id="93" dur="500" fill="hold"/>
                                        <p:tgtEl>
                                          <p:spTgt spid="63"/>
                                        </p:tgtEl>
                                        <p:attrNameLst>
                                          <p:attrName>ppt_x</p:attrName>
                                        </p:attrNameLst>
                                      </p:cBhvr>
                                      <p:tavLst>
                                        <p:tav tm="0">
                                          <p:val>
                                            <p:strVal val="0-#ppt_w/2"/>
                                          </p:val>
                                        </p:tav>
                                        <p:tav tm="100000">
                                          <p:val>
                                            <p:strVal val="#ppt_x"/>
                                          </p:val>
                                        </p:tav>
                                      </p:tavLst>
                                    </p:anim>
                                    <p:anim calcmode="lin" valueType="num">
                                      <p:cBhvr additive="base">
                                        <p:cTn id="94" dur="500" fill="hold"/>
                                        <p:tgtEl>
                                          <p:spTgt spid="63"/>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63">
                                            <p:txEl>
                                              <p:pRg st="0" end="0"/>
                                            </p:txEl>
                                          </p:spTgt>
                                        </p:tgtEl>
                                        <p:attrNameLst>
                                          <p:attrName>style.visibility</p:attrName>
                                        </p:attrNameLst>
                                      </p:cBhvr>
                                      <p:to>
                                        <p:strVal val="visible"/>
                                      </p:to>
                                    </p:set>
                                    <p:anim calcmode="lin" valueType="num">
                                      <p:cBhvr additive="base">
                                        <p:cTn id="97"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63">
                                            <p:txEl>
                                              <p:pRg st="0" end="0"/>
                                            </p:txEl>
                                          </p:spTgt>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66"/>
                                        </p:tgtEl>
                                        <p:attrNameLst>
                                          <p:attrName>style.visibility</p:attrName>
                                        </p:attrNameLst>
                                      </p:cBhvr>
                                      <p:to>
                                        <p:strVal val="visible"/>
                                      </p:to>
                                    </p:set>
                                    <p:anim calcmode="lin" valueType="num">
                                      <p:cBhvr additive="base">
                                        <p:cTn id="101" dur="500" fill="hold"/>
                                        <p:tgtEl>
                                          <p:spTgt spid="66"/>
                                        </p:tgtEl>
                                        <p:attrNameLst>
                                          <p:attrName>ppt_x</p:attrName>
                                        </p:attrNameLst>
                                      </p:cBhvr>
                                      <p:tavLst>
                                        <p:tav tm="0">
                                          <p:val>
                                            <p:strVal val="0-#ppt_w/2"/>
                                          </p:val>
                                        </p:tav>
                                        <p:tav tm="100000">
                                          <p:val>
                                            <p:strVal val="#ppt_x"/>
                                          </p:val>
                                        </p:tav>
                                      </p:tavLst>
                                    </p:anim>
                                    <p:anim calcmode="lin" valueType="num">
                                      <p:cBhvr additive="base">
                                        <p:cTn id="102" dur="500" fill="hold"/>
                                        <p:tgtEl>
                                          <p:spTgt spid="66"/>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69"/>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63">
                                            <p:txEl>
                                              <p:pRg st="1" end="1"/>
                                            </p:txEl>
                                          </p:spTgt>
                                        </p:tgtEl>
                                        <p:attrNameLst>
                                          <p:attrName>style.visibility</p:attrName>
                                        </p:attrNameLst>
                                      </p:cBhvr>
                                      <p:to>
                                        <p:strVal val="visible"/>
                                      </p:to>
                                    </p:set>
                                    <p:anim calcmode="lin" valueType="num">
                                      <p:cBhvr additive="base">
                                        <p:cTn id="109"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63">
                                            <p:txEl>
                                              <p:pRg st="2" end="2"/>
                                            </p:txEl>
                                          </p:spTgt>
                                        </p:tgtEl>
                                        <p:attrNameLst>
                                          <p:attrName>style.visibility</p:attrName>
                                        </p:attrNameLst>
                                      </p:cBhvr>
                                      <p:to>
                                        <p:strVal val="visible"/>
                                      </p:to>
                                    </p:set>
                                    <p:anim calcmode="lin" valueType="num">
                                      <p:cBhvr additive="base">
                                        <p:cTn id="115"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63">
                                            <p:txEl>
                                              <p:pRg st="2" end="2"/>
                                            </p:txEl>
                                          </p:spTgt>
                                        </p:tgtEl>
                                        <p:attrNameLst>
                                          <p:attrName>ppt_y</p:attrName>
                                        </p:attrNameLst>
                                      </p:cBhvr>
                                      <p:tavLst>
                                        <p:tav tm="0">
                                          <p:val>
                                            <p:strVal val="#ppt_y"/>
                                          </p:val>
                                        </p:tav>
                                        <p:tav tm="100000">
                                          <p:val>
                                            <p:strVal val="#ppt_y"/>
                                          </p:val>
                                        </p:tav>
                                      </p:tavLst>
                                    </p:anim>
                                  </p:childTnLst>
                                </p:cTn>
                              </p:par>
                              <p:par>
                                <p:cTn id="117" presetID="2" presetClass="entr" presetSubtype="8" fill="hold" grpId="0" nodeType="withEffect">
                                  <p:stCondLst>
                                    <p:cond delay="0"/>
                                  </p:stCondLst>
                                  <p:childTnLst>
                                    <p:set>
                                      <p:cBhvr>
                                        <p:cTn id="118" dur="1" fill="hold">
                                          <p:stCondLst>
                                            <p:cond delay="0"/>
                                          </p:stCondLst>
                                        </p:cTn>
                                        <p:tgtEl>
                                          <p:spTgt spid="67"/>
                                        </p:tgtEl>
                                        <p:attrNameLst>
                                          <p:attrName>style.visibility</p:attrName>
                                        </p:attrNameLst>
                                      </p:cBhvr>
                                      <p:to>
                                        <p:strVal val="visible"/>
                                      </p:to>
                                    </p:set>
                                    <p:anim calcmode="lin" valueType="num">
                                      <p:cBhvr additive="base">
                                        <p:cTn id="119" dur="500" fill="hold"/>
                                        <p:tgtEl>
                                          <p:spTgt spid="67"/>
                                        </p:tgtEl>
                                        <p:attrNameLst>
                                          <p:attrName>ppt_x</p:attrName>
                                        </p:attrNameLst>
                                      </p:cBhvr>
                                      <p:tavLst>
                                        <p:tav tm="0">
                                          <p:val>
                                            <p:strVal val="0-#ppt_w/2"/>
                                          </p:val>
                                        </p:tav>
                                        <p:tav tm="100000">
                                          <p:val>
                                            <p:strVal val="#ppt_x"/>
                                          </p:val>
                                        </p:tav>
                                      </p:tavLst>
                                    </p:anim>
                                    <p:anim calcmode="lin" valueType="num">
                                      <p:cBhvr additive="base">
                                        <p:cTn id="120" dur="500" fill="hold"/>
                                        <p:tgtEl>
                                          <p:spTgt spid="67"/>
                                        </p:tgtEl>
                                        <p:attrNameLst>
                                          <p:attrName>ppt_y</p:attrName>
                                        </p:attrNameLst>
                                      </p:cBhvr>
                                      <p:tavLst>
                                        <p:tav tm="0">
                                          <p:val>
                                            <p:strVal val="#ppt_y"/>
                                          </p:val>
                                        </p:tav>
                                        <p:tav tm="100000">
                                          <p:val>
                                            <p:strVal val="#ppt_y"/>
                                          </p:val>
                                        </p:tav>
                                      </p:tavLst>
                                    </p:anim>
                                  </p:childTnLst>
                                </p:cTn>
                              </p:par>
                              <p:par>
                                <p:cTn id="121" presetID="1" presetClass="exit" presetSubtype="0" fill="hold" grpId="1" nodeType="withEffect">
                                  <p:stCondLst>
                                    <p:cond delay="0"/>
                                  </p:stCondLst>
                                  <p:childTnLst>
                                    <p:set>
                                      <p:cBhvr>
                                        <p:cTn id="122" dur="1" fill="hold">
                                          <p:stCondLst>
                                            <p:cond delay="0"/>
                                          </p:stCondLst>
                                        </p:cTn>
                                        <p:tgtEl>
                                          <p:spTgt spid="66"/>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fill="hold"/>
                                        <p:tgtEl>
                                          <p:spTgt spid="70"/>
                                        </p:tgtEl>
                                        <p:attrNameLst>
                                          <p:attrName>ppt_x</p:attrName>
                                        </p:attrNameLst>
                                      </p:cBhvr>
                                      <p:tavLst>
                                        <p:tav tm="0">
                                          <p:val>
                                            <p:strVal val="0-#ppt_w/2"/>
                                          </p:val>
                                        </p:tav>
                                        <p:tav tm="100000">
                                          <p:val>
                                            <p:strVal val="#ppt_x"/>
                                          </p:val>
                                        </p:tav>
                                      </p:tavLst>
                                    </p:anim>
                                    <p:anim calcmode="lin" valueType="num">
                                      <p:cBhvr additive="base">
                                        <p:cTn id="128" dur="500" fill="hold"/>
                                        <p:tgtEl>
                                          <p:spTgt spid="70"/>
                                        </p:tgtEl>
                                        <p:attrNameLst>
                                          <p:attrName>ppt_y</p:attrName>
                                        </p:attrNameLst>
                                      </p:cBhvr>
                                      <p:tavLst>
                                        <p:tav tm="0">
                                          <p:val>
                                            <p:strVal val="#ppt_y"/>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67"/>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72"/>
                                        </p:tgtEl>
                                        <p:attrNameLst>
                                          <p:attrName>style.visibility</p:attrName>
                                        </p:attrNameLst>
                                      </p:cBhvr>
                                      <p:to>
                                        <p:strVal val="visible"/>
                                      </p:to>
                                    </p:set>
                                    <p:anim calcmode="lin" valueType="num">
                                      <p:cBhvr additive="base">
                                        <p:cTn id="135" dur="500" fill="hold"/>
                                        <p:tgtEl>
                                          <p:spTgt spid="72"/>
                                        </p:tgtEl>
                                        <p:attrNameLst>
                                          <p:attrName>ppt_x</p:attrName>
                                        </p:attrNameLst>
                                      </p:cBhvr>
                                      <p:tavLst>
                                        <p:tav tm="0">
                                          <p:val>
                                            <p:strVal val="0-#ppt_w/2"/>
                                          </p:val>
                                        </p:tav>
                                        <p:tav tm="100000">
                                          <p:val>
                                            <p:strVal val="#ppt_x"/>
                                          </p:val>
                                        </p:tav>
                                      </p:tavLst>
                                    </p:anim>
                                    <p:anim calcmode="lin" valueType="num">
                                      <p:cBhvr additive="base">
                                        <p:cTn id="136" dur="500" fill="hold"/>
                                        <p:tgtEl>
                                          <p:spTgt spid="72"/>
                                        </p:tgtEl>
                                        <p:attrNameLst>
                                          <p:attrName>ppt_y</p:attrName>
                                        </p:attrNameLst>
                                      </p:cBhvr>
                                      <p:tavLst>
                                        <p:tav tm="0">
                                          <p:val>
                                            <p:strVal val="#ppt_y"/>
                                          </p:val>
                                        </p:tav>
                                        <p:tav tm="100000">
                                          <p:val>
                                            <p:strVal val="#ppt_y"/>
                                          </p:val>
                                        </p:tav>
                                      </p:tavLst>
                                    </p:anim>
                                  </p:childTnLst>
                                </p:cTn>
                              </p:par>
                              <p:par>
                                <p:cTn id="137" presetID="1" presetClass="exit" presetSubtype="0" fill="hold" grpId="1" nodeType="withEffect">
                                  <p:stCondLst>
                                    <p:cond delay="0"/>
                                  </p:stCondLst>
                                  <p:childTnLst>
                                    <p:set>
                                      <p:cBhvr>
                                        <p:cTn id="138" dur="1" fill="hold">
                                          <p:stCondLst>
                                            <p:cond delay="0"/>
                                          </p:stCondLst>
                                        </p:cTn>
                                        <p:tgtEl>
                                          <p:spTgt spid="70"/>
                                        </p:tgtEl>
                                        <p:attrNameLst>
                                          <p:attrName>style.visibility</p:attrName>
                                        </p:attrNameLst>
                                      </p:cBhvr>
                                      <p:to>
                                        <p:strVal val="hidden"/>
                                      </p:to>
                                    </p:set>
                                  </p:childTnLst>
                                </p:cTn>
                              </p:par>
                              <p:par>
                                <p:cTn id="139" presetID="2" presetClass="entr" presetSubtype="8" fill="hold" grpId="0" nodeType="withEffect">
                                  <p:stCondLst>
                                    <p:cond delay="0"/>
                                  </p:stCondLst>
                                  <p:childTnLst>
                                    <p:set>
                                      <p:cBhvr>
                                        <p:cTn id="140" dur="1" fill="hold">
                                          <p:stCondLst>
                                            <p:cond delay="0"/>
                                          </p:stCondLst>
                                        </p:cTn>
                                        <p:tgtEl>
                                          <p:spTgt spid="74"/>
                                        </p:tgtEl>
                                        <p:attrNameLst>
                                          <p:attrName>style.visibility</p:attrName>
                                        </p:attrNameLst>
                                      </p:cBhvr>
                                      <p:to>
                                        <p:strVal val="visible"/>
                                      </p:to>
                                    </p:set>
                                    <p:anim calcmode="lin" valueType="num">
                                      <p:cBhvr additive="base">
                                        <p:cTn id="141" dur="500" fill="hold"/>
                                        <p:tgtEl>
                                          <p:spTgt spid="74"/>
                                        </p:tgtEl>
                                        <p:attrNameLst>
                                          <p:attrName>ppt_x</p:attrName>
                                        </p:attrNameLst>
                                      </p:cBhvr>
                                      <p:tavLst>
                                        <p:tav tm="0">
                                          <p:val>
                                            <p:strVal val="0-#ppt_w/2"/>
                                          </p:val>
                                        </p:tav>
                                        <p:tav tm="100000">
                                          <p:val>
                                            <p:strVal val="#ppt_x"/>
                                          </p:val>
                                        </p:tav>
                                      </p:tavLst>
                                    </p:anim>
                                    <p:anim calcmode="lin" valueType="num">
                                      <p:cBhvr additive="base">
                                        <p:cTn id="142"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73"/>
                                        </p:tgtEl>
                                        <p:attrNameLst>
                                          <p:attrName>style.visibility</p:attrName>
                                        </p:attrNameLst>
                                      </p:cBhvr>
                                      <p:to>
                                        <p:strVal val="visible"/>
                                      </p:to>
                                    </p:set>
                                    <p:anim calcmode="lin" valueType="num">
                                      <p:cBhvr additive="base">
                                        <p:cTn id="147" dur="500" fill="hold"/>
                                        <p:tgtEl>
                                          <p:spTgt spid="73"/>
                                        </p:tgtEl>
                                        <p:attrNameLst>
                                          <p:attrName>ppt_x</p:attrName>
                                        </p:attrNameLst>
                                      </p:cBhvr>
                                      <p:tavLst>
                                        <p:tav tm="0">
                                          <p:val>
                                            <p:strVal val="0-#ppt_w/2"/>
                                          </p:val>
                                        </p:tav>
                                        <p:tav tm="100000">
                                          <p:val>
                                            <p:strVal val="#ppt_x"/>
                                          </p:val>
                                        </p:tav>
                                      </p:tavLst>
                                    </p:anim>
                                    <p:anim calcmode="lin" valueType="num">
                                      <p:cBhvr additive="base">
                                        <p:cTn id="148" dur="500" fill="hold"/>
                                        <p:tgtEl>
                                          <p:spTgt spid="73"/>
                                        </p:tgtEl>
                                        <p:attrNameLst>
                                          <p:attrName>ppt_y</p:attrName>
                                        </p:attrNameLst>
                                      </p:cBhvr>
                                      <p:tavLst>
                                        <p:tav tm="0">
                                          <p:val>
                                            <p:strVal val="#ppt_y"/>
                                          </p:val>
                                        </p:tav>
                                        <p:tav tm="100000">
                                          <p:val>
                                            <p:strVal val="#ppt_y"/>
                                          </p:val>
                                        </p:tav>
                                      </p:tavLst>
                                    </p:anim>
                                  </p:childTnLst>
                                </p:cTn>
                              </p:par>
                              <p:par>
                                <p:cTn id="149" presetID="2" presetClass="entr" presetSubtype="8" fill="hold" grpId="0" nodeType="withEffect">
                                  <p:stCondLst>
                                    <p:cond delay="0"/>
                                  </p:stCondLst>
                                  <p:childTnLst>
                                    <p:set>
                                      <p:cBhvr>
                                        <p:cTn id="150" dur="1" fill="hold">
                                          <p:stCondLst>
                                            <p:cond delay="0"/>
                                          </p:stCondLst>
                                        </p:cTn>
                                        <p:tgtEl>
                                          <p:spTgt spid="75"/>
                                        </p:tgtEl>
                                        <p:attrNameLst>
                                          <p:attrName>style.visibility</p:attrName>
                                        </p:attrNameLst>
                                      </p:cBhvr>
                                      <p:to>
                                        <p:strVal val="visible"/>
                                      </p:to>
                                    </p:set>
                                    <p:anim calcmode="lin" valueType="num">
                                      <p:cBhvr additive="base">
                                        <p:cTn id="151" dur="500" fill="hold"/>
                                        <p:tgtEl>
                                          <p:spTgt spid="75"/>
                                        </p:tgtEl>
                                        <p:attrNameLst>
                                          <p:attrName>ppt_x</p:attrName>
                                        </p:attrNameLst>
                                      </p:cBhvr>
                                      <p:tavLst>
                                        <p:tav tm="0">
                                          <p:val>
                                            <p:strVal val="0-#ppt_w/2"/>
                                          </p:val>
                                        </p:tav>
                                        <p:tav tm="100000">
                                          <p:val>
                                            <p:strVal val="#ppt_x"/>
                                          </p:val>
                                        </p:tav>
                                      </p:tavLst>
                                    </p:anim>
                                    <p:anim calcmode="lin" valueType="num">
                                      <p:cBhvr additive="base">
                                        <p:cTn id="152" dur="500" fill="hold"/>
                                        <p:tgtEl>
                                          <p:spTgt spid="75"/>
                                        </p:tgtEl>
                                        <p:attrNameLst>
                                          <p:attrName>ppt_y</p:attrName>
                                        </p:attrNameLst>
                                      </p:cBhvr>
                                      <p:tavLst>
                                        <p:tav tm="0">
                                          <p:val>
                                            <p:strVal val="#ppt_y"/>
                                          </p:val>
                                        </p:tav>
                                        <p:tav tm="100000">
                                          <p:val>
                                            <p:strVal val="#ppt_y"/>
                                          </p:val>
                                        </p:tav>
                                      </p:tavLst>
                                    </p:anim>
                                  </p:childTnLst>
                                </p:cTn>
                              </p:par>
                              <p:par>
                                <p:cTn id="153" presetID="1" presetClass="exit" presetSubtype="0" fill="hold" grpId="1" nodeType="withEffect">
                                  <p:stCondLst>
                                    <p:cond delay="0"/>
                                  </p:stCondLst>
                                  <p:childTnLst>
                                    <p:set>
                                      <p:cBhvr>
                                        <p:cTn id="154" dur="1" fill="hold">
                                          <p:stCondLst>
                                            <p:cond delay="0"/>
                                          </p:stCondLst>
                                        </p:cTn>
                                        <p:tgtEl>
                                          <p:spTgt spid="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34" grpId="0" animBg="1"/>
      <p:bldP spid="50" grpId="0" animBg="1"/>
      <p:bldP spid="62" grpId="0" animBg="1"/>
      <p:bldP spid="63" grpId="0" animBg="1"/>
      <p:bldP spid="64" grpId="0" animBg="1"/>
      <p:bldP spid="65" grpId="0" animBg="1"/>
      <p:bldP spid="65"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2" grpId="0" animBg="1"/>
      <p:bldP spid="73" grpId="0" animBg="1"/>
      <p:bldP spid="74" grpId="0" animBg="1"/>
      <p:bldP spid="74" grpId="1" animBg="1"/>
      <p:bldP spid="75"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18237"/>
              <a:gd name="adj2" fmla="val 449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noProof="0" dirty="0"/>
              <a:t>In logic, we define a universe of objects</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dirty="0">
                <a:ln>
                  <a:noFill/>
                </a:ln>
                <a:effectLst/>
                <a:uLnTx/>
                <a:uFillTx/>
                <a:latin typeface="Times New Roman" pitchFamily="18" charset="0"/>
                <a:ea typeface="+mn-ea"/>
                <a:cs typeface="+mn-cs"/>
              </a:rPr>
              <a:t> = </a:t>
            </a:r>
            <a:r>
              <a:rPr kumimoji="0" lang="en-US" altLang="en-US" sz="2400" b="0" i="0" u="none" strike="noStrike" kern="1200" cap="none" spc="0" normalizeH="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dirty="0">
                <a:ln>
                  <a:noFill/>
                </a:ln>
                <a:solidFill>
                  <a:srgbClr val="FFC000"/>
                </a:solidFill>
                <a:effectLst/>
                <a:uLnTx/>
                <a:uFillTx/>
                <a:latin typeface="Times New Roman" pitchFamily="18" charset="0"/>
                <a:ea typeface="+mn-ea"/>
                <a:cs typeface="+mn-cs"/>
              </a:rPr>
              <a:t>0</a:t>
            </a:r>
            <a:r>
              <a:rPr kumimoji="0" lang="en-US" altLang="en-US" sz="2400" b="0" i="0" u="none" strike="noStrike" kern="1200" cap="none" spc="0" normalizeH="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dirty="0">
                <a:ln>
                  <a:noFill/>
                </a:ln>
                <a:solidFill>
                  <a:srgbClr val="FFC000"/>
                </a:solidFill>
                <a:effectLst/>
                <a:uLnTx/>
                <a:uFillTx/>
                <a:latin typeface="Times New Roman" pitchFamily="18" charset="0"/>
                <a:ea typeface="+mn-ea"/>
                <a:cs typeface="+mn-cs"/>
              </a:rPr>
              <a:t>1</a:t>
            </a:r>
            <a:r>
              <a:rPr kumimoji="0" lang="en-US" altLang="en-US" sz="2400" b="0" i="0" u="none" strike="noStrike" kern="1200" cap="none" spc="0" normalizeH="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dirty="0">
                <a:ln>
                  <a:noFill/>
                </a:ln>
                <a:solidFill>
                  <a:srgbClr val="FFC000"/>
                </a:solidFill>
                <a:effectLst/>
                <a:uLnTx/>
                <a:uFillTx/>
                <a:latin typeface="Times New Roman" pitchFamily="18" charset="0"/>
                <a:ea typeface="+mn-ea"/>
                <a:cs typeface="+mn-cs"/>
              </a:rPr>
              <a:t>2</a:t>
            </a:r>
            <a:r>
              <a:rPr kumimoji="0" lang="en-US" altLang="en-US" sz="2400" b="0" i="0" u="none" strike="noStrike" kern="1200" cap="none" spc="0" normalizeH="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dirty="0">
                <a:ln>
                  <a:noFill/>
                </a:ln>
                <a:solidFill>
                  <a:srgbClr val="FFC000"/>
                </a:solidFill>
                <a:effectLst/>
                <a:uLnTx/>
                <a:uFillTx/>
                <a:latin typeface="Times New Roman" pitchFamily="18" charset="0"/>
                <a:ea typeface="+mn-ea"/>
                <a:cs typeface="+mn-cs"/>
              </a:rPr>
              <a:t>3</a:t>
            </a:r>
            <a:r>
              <a:rPr kumimoji="0" lang="en-US" altLang="en-US" sz="2400" b="0" i="0" u="none" strike="noStrike" kern="1200" cap="none" spc="0" normalizeH="0" dirty="0">
                <a:ln>
                  <a:noFill/>
                </a:ln>
                <a:solidFill>
                  <a:srgbClr val="66FF66"/>
                </a:solidFill>
                <a:effectLst/>
                <a:uLnTx/>
                <a:uFillTx/>
                <a:latin typeface="Times New Roman" pitchFamily="18" charset="0"/>
                <a:ea typeface="+mn-ea"/>
                <a:cs typeface="+mn-cs"/>
              </a:rPr>
              <a:t>}</a:t>
            </a: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59053"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(x,y) </a:t>
            </a:r>
            <a:r>
              <a:rPr lang="en-US" altLang="en-US" sz="2400" dirty="0">
                <a:solidFill>
                  <a:srgbClr val="FFFFFF"/>
                </a:solidFill>
              </a:rPr>
              <a:t>is a relation between integers.</a:t>
            </a:r>
          </a:p>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(0,0)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true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(0,1)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false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grpSp>
        <p:nvGrpSpPr>
          <p:cNvPr id="7" name="Group 6">
            <a:extLst>
              <a:ext uri="{FF2B5EF4-FFF2-40B4-BE49-F238E27FC236}">
                <a16:creationId xmlns:a16="http://schemas.microsoft.com/office/drawing/2014/main" id="{39C08D9B-C5B5-490E-B8AF-BF6EC806B873}"/>
              </a:ext>
            </a:extLst>
          </p:cNvPr>
          <p:cNvGrpSpPr/>
          <p:nvPr/>
        </p:nvGrpSpPr>
        <p:grpSpPr>
          <a:xfrm>
            <a:off x="6502171" y="198926"/>
            <a:ext cx="2499517" cy="2692192"/>
            <a:chOff x="6502171" y="198926"/>
            <a:chExt cx="2499517" cy="2692192"/>
          </a:xfrm>
        </p:grpSpPr>
        <p:sp>
          <p:nvSpPr>
            <p:cNvPr id="2" name="Rectangle 1">
              <a:extLst>
                <a:ext uri="{FF2B5EF4-FFF2-40B4-BE49-F238E27FC236}">
                  <a16:creationId xmlns:a16="http://schemas.microsoft.com/office/drawing/2014/main" id="{D8145B45-01D4-4721-817C-E1FF3A3BBA16}"/>
                </a:ext>
              </a:extLst>
            </p:cNvPr>
            <p:cNvSpPr/>
            <p:nvPr/>
          </p:nvSpPr>
          <p:spPr>
            <a:xfrm>
              <a:off x="7318966" y="1066707"/>
              <a:ext cx="372218" cy="461665"/>
            </a:xfrm>
            <a:prstGeom prst="rect">
              <a:avLst/>
            </a:prstGeom>
          </p:spPr>
          <p:txBody>
            <a:bodyPr wrap="none">
              <a:spAutoFit/>
            </a:bodyPr>
            <a:lstStyle/>
            <a:p>
              <a:r>
                <a:rPr lang="en-US" sz="2400" dirty="0">
                  <a:solidFill>
                    <a:srgbClr val="66FF66"/>
                  </a:solidFill>
                </a:rPr>
                <a:t>T</a:t>
              </a:r>
            </a:p>
          </p:txBody>
        </p:sp>
        <p:sp>
          <p:nvSpPr>
            <p:cNvPr id="97" name="Rectangle 96">
              <a:extLst>
                <a:ext uri="{FF2B5EF4-FFF2-40B4-BE49-F238E27FC236}">
                  <a16:creationId xmlns:a16="http://schemas.microsoft.com/office/drawing/2014/main" id="{AC0CAE5D-F308-4CF7-BA01-DA28D2FB8371}"/>
                </a:ext>
              </a:extLst>
            </p:cNvPr>
            <p:cNvSpPr/>
            <p:nvPr/>
          </p:nvSpPr>
          <p:spPr>
            <a:xfrm>
              <a:off x="7749419" y="1066707"/>
              <a:ext cx="356188" cy="461665"/>
            </a:xfrm>
            <a:prstGeom prst="rect">
              <a:avLst/>
            </a:prstGeom>
          </p:spPr>
          <p:txBody>
            <a:bodyPr wrap="none">
              <a:spAutoFit/>
            </a:bodyPr>
            <a:lstStyle/>
            <a:p>
              <a:r>
                <a:rPr lang="en-US" sz="2400" dirty="0">
                  <a:solidFill>
                    <a:srgbClr val="FF0000"/>
                  </a:solidFill>
                </a:rPr>
                <a:t>F</a:t>
              </a:r>
            </a:p>
          </p:txBody>
        </p:sp>
        <p:sp>
          <p:nvSpPr>
            <p:cNvPr id="98" name="Rectangle 97">
              <a:extLst>
                <a:ext uri="{FF2B5EF4-FFF2-40B4-BE49-F238E27FC236}">
                  <a16:creationId xmlns:a16="http://schemas.microsoft.com/office/drawing/2014/main" id="{B7D648AF-F1FF-4579-9D1C-97270C656B29}"/>
                </a:ext>
              </a:extLst>
            </p:cNvPr>
            <p:cNvSpPr/>
            <p:nvPr/>
          </p:nvSpPr>
          <p:spPr>
            <a:xfrm>
              <a:off x="8188153" y="1066707"/>
              <a:ext cx="372218" cy="461665"/>
            </a:xfrm>
            <a:prstGeom prst="rect">
              <a:avLst/>
            </a:prstGeom>
          </p:spPr>
          <p:txBody>
            <a:bodyPr wrap="none">
              <a:spAutoFit/>
            </a:bodyPr>
            <a:lstStyle/>
            <a:p>
              <a:r>
                <a:rPr lang="en-US" sz="2400" dirty="0">
                  <a:solidFill>
                    <a:srgbClr val="66FF66"/>
                  </a:solidFill>
                </a:rPr>
                <a:t>T</a:t>
              </a:r>
            </a:p>
          </p:txBody>
        </p:sp>
        <p:sp>
          <p:nvSpPr>
            <p:cNvPr id="99" name="Rectangle 98">
              <a:extLst>
                <a:ext uri="{FF2B5EF4-FFF2-40B4-BE49-F238E27FC236}">
                  <a16:creationId xmlns:a16="http://schemas.microsoft.com/office/drawing/2014/main" id="{0BF35D7F-CCCA-4B5E-956B-D8935FBE484E}"/>
                </a:ext>
              </a:extLst>
            </p:cNvPr>
            <p:cNvSpPr/>
            <p:nvPr/>
          </p:nvSpPr>
          <p:spPr>
            <a:xfrm>
              <a:off x="8645500" y="1066707"/>
              <a:ext cx="356188" cy="461665"/>
            </a:xfrm>
            <a:prstGeom prst="rect">
              <a:avLst/>
            </a:prstGeom>
          </p:spPr>
          <p:txBody>
            <a:bodyPr wrap="none">
              <a:spAutoFit/>
            </a:bodyPr>
            <a:lstStyle/>
            <a:p>
              <a:r>
                <a:rPr lang="en-US" sz="2400" dirty="0">
                  <a:solidFill>
                    <a:srgbClr val="FF0000"/>
                  </a:solidFill>
                </a:rPr>
                <a:t>F</a:t>
              </a:r>
            </a:p>
          </p:txBody>
        </p:sp>
        <p:sp>
          <p:nvSpPr>
            <p:cNvPr id="100" name="Rectangle 99">
              <a:extLst>
                <a:ext uri="{FF2B5EF4-FFF2-40B4-BE49-F238E27FC236}">
                  <a16:creationId xmlns:a16="http://schemas.microsoft.com/office/drawing/2014/main" id="{958C64DF-553E-408C-BEA1-506650716717}"/>
                </a:ext>
              </a:extLst>
            </p:cNvPr>
            <p:cNvSpPr/>
            <p:nvPr/>
          </p:nvSpPr>
          <p:spPr>
            <a:xfrm>
              <a:off x="7332743" y="1497123"/>
              <a:ext cx="356188" cy="461665"/>
            </a:xfrm>
            <a:prstGeom prst="rect">
              <a:avLst/>
            </a:prstGeom>
          </p:spPr>
          <p:txBody>
            <a:bodyPr wrap="none">
              <a:spAutoFit/>
            </a:bodyPr>
            <a:lstStyle/>
            <a:p>
              <a:r>
                <a:rPr lang="en-US" sz="2400" dirty="0">
                  <a:solidFill>
                    <a:srgbClr val="FF0000"/>
                  </a:solidFill>
                </a:rPr>
                <a:t>F</a:t>
              </a:r>
            </a:p>
          </p:txBody>
        </p:sp>
        <p:sp>
          <p:nvSpPr>
            <p:cNvPr id="101" name="Rectangle 100">
              <a:extLst>
                <a:ext uri="{FF2B5EF4-FFF2-40B4-BE49-F238E27FC236}">
                  <a16:creationId xmlns:a16="http://schemas.microsoft.com/office/drawing/2014/main" id="{A9B038A8-B7D9-45D0-A9B8-3D4DF355FD11}"/>
                </a:ext>
              </a:extLst>
            </p:cNvPr>
            <p:cNvSpPr/>
            <p:nvPr/>
          </p:nvSpPr>
          <p:spPr>
            <a:xfrm>
              <a:off x="7731136" y="1497123"/>
              <a:ext cx="372218" cy="461665"/>
            </a:xfrm>
            <a:prstGeom prst="rect">
              <a:avLst/>
            </a:prstGeom>
          </p:spPr>
          <p:txBody>
            <a:bodyPr wrap="none">
              <a:spAutoFit/>
            </a:bodyPr>
            <a:lstStyle/>
            <a:p>
              <a:r>
                <a:rPr lang="en-US" sz="2400" dirty="0">
                  <a:solidFill>
                    <a:srgbClr val="66FF66"/>
                  </a:solidFill>
                </a:rPr>
                <a:t>T</a:t>
              </a:r>
            </a:p>
          </p:txBody>
        </p:sp>
        <p:sp>
          <p:nvSpPr>
            <p:cNvPr id="102" name="Rectangle 101">
              <a:extLst>
                <a:ext uri="{FF2B5EF4-FFF2-40B4-BE49-F238E27FC236}">
                  <a16:creationId xmlns:a16="http://schemas.microsoft.com/office/drawing/2014/main" id="{B0E25023-FE78-4B7B-9217-2DAEF0D06EC4}"/>
                </a:ext>
              </a:extLst>
            </p:cNvPr>
            <p:cNvSpPr/>
            <p:nvPr/>
          </p:nvSpPr>
          <p:spPr>
            <a:xfrm>
              <a:off x="8185900" y="1497123"/>
              <a:ext cx="372218" cy="461665"/>
            </a:xfrm>
            <a:prstGeom prst="rect">
              <a:avLst/>
            </a:prstGeom>
          </p:spPr>
          <p:txBody>
            <a:bodyPr wrap="none">
              <a:spAutoFit/>
            </a:bodyPr>
            <a:lstStyle/>
            <a:p>
              <a:r>
                <a:rPr lang="en-US" sz="2400" dirty="0">
                  <a:solidFill>
                    <a:srgbClr val="66FF66"/>
                  </a:solidFill>
                </a:rPr>
                <a:t>T</a:t>
              </a:r>
            </a:p>
          </p:txBody>
        </p:sp>
        <p:sp>
          <p:nvSpPr>
            <p:cNvPr id="103" name="Rectangle 102">
              <a:extLst>
                <a:ext uri="{FF2B5EF4-FFF2-40B4-BE49-F238E27FC236}">
                  <a16:creationId xmlns:a16="http://schemas.microsoft.com/office/drawing/2014/main" id="{0DA8FC6A-3041-4A0C-BE47-A0AABFC96586}"/>
                </a:ext>
              </a:extLst>
            </p:cNvPr>
            <p:cNvSpPr/>
            <p:nvPr/>
          </p:nvSpPr>
          <p:spPr>
            <a:xfrm>
              <a:off x="8627217" y="1497123"/>
              <a:ext cx="372218" cy="461665"/>
            </a:xfrm>
            <a:prstGeom prst="rect">
              <a:avLst/>
            </a:prstGeom>
          </p:spPr>
          <p:txBody>
            <a:bodyPr wrap="none">
              <a:spAutoFit/>
            </a:bodyPr>
            <a:lstStyle/>
            <a:p>
              <a:r>
                <a:rPr lang="en-US" sz="2400" dirty="0">
                  <a:solidFill>
                    <a:srgbClr val="66FF66"/>
                  </a:solidFill>
                </a:rPr>
                <a:t>T</a:t>
              </a:r>
            </a:p>
          </p:txBody>
        </p:sp>
        <p:sp>
          <p:nvSpPr>
            <p:cNvPr id="104" name="Rectangle 103">
              <a:extLst>
                <a:ext uri="{FF2B5EF4-FFF2-40B4-BE49-F238E27FC236}">
                  <a16:creationId xmlns:a16="http://schemas.microsoft.com/office/drawing/2014/main" id="{9B009C01-8137-40D8-9F46-4AD8F421EC17}"/>
                </a:ext>
              </a:extLst>
            </p:cNvPr>
            <p:cNvSpPr/>
            <p:nvPr/>
          </p:nvSpPr>
          <p:spPr>
            <a:xfrm>
              <a:off x="7314460" y="1963288"/>
              <a:ext cx="372218" cy="461665"/>
            </a:xfrm>
            <a:prstGeom prst="rect">
              <a:avLst/>
            </a:prstGeom>
          </p:spPr>
          <p:txBody>
            <a:bodyPr wrap="none">
              <a:spAutoFit/>
            </a:bodyPr>
            <a:lstStyle/>
            <a:p>
              <a:r>
                <a:rPr lang="en-US" sz="2400" dirty="0">
                  <a:solidFill>
                    <a:srgbClr val="66FF66"/>
                  </a:solidFill>
                </a:rPr>
                <a:t>T</a:t>
              </a:r>
            </a:p>
          </p:txBody>
        </p:sp>
        <p:sp>
          <p:nvSpPr>
            <p:cNvPr id="105" name="Rectangle 104">
              <a:extLst>
                <a:ext uri="{FF2B5EF4-FFF2-40B4-BE49-F238E27FC236}">
                  <a16:creationId xmlns:a16="http://schemas.microsoft.com/office/drawing/2014/main" id="{A2349CF4-C3BD-44EE-B82A-269CC479A2FA}"/>
                </a:ext>
              </a:extLst>
            </p:cNvPr>
            <p:cNvSpPr/>
            <p:nvPr/>
          </p:nvSpPr>
          <p:spPr>
            <a:xfrm>
              <a:off x="7744913" y="1963288"/>
              <a:ext cx="356188" cy="461665"/>
            </a:xfrm>
            <a:prstGeom prst="rect">
              <a:avLst/>
            </a:prstGeom>
          </p:spPr>
          <p:txBody>
            <a:bodyPr wrap="none">
              <a:spAutoFit/>
            </a:bodyPr>
            <a:lstStyle/>
            <a:p>
              <a:r>
                <a:rPr lang="en-US" sz="2400" dirty="0">
                  <a:solidFill>
                    <a:srgbClr val="FF0000"/>
                  </a:solidFill>
                </a:rPr>
                <a:t>F</a:t>
              </a:r>
            </a:p>
          </p:txBody>
        </p:sp>
        <p:sp>
          <p:nvSpPr>
            <p:cNvPr id="106" name="Rectangle 105">
              <a:extLst>
                <a:ext uri="{FF2B5EF4-FFF2-40B4-BE49-F238E27FC236}">
                  <a16:creationId xmlns:a16="http://schemas.microsoft.com/office/drawing/2014/main" id="{D001D9F6-723A-48DF-9903-9E7B412A2AC4}"/>
                </a:ext>
              </a:extLst>
            </p:cNvPr>
            <p:cNvSpPr/>
            <p:nvPr/>
          </p:nvSpPr>
          <p:spPr>
            <a:xfrm>
              <a:off x="8199677" y="1963288"/>
              <a:ext cx="356188" cy="461665"/>
            </a:xfrm>
            <a:prstGeom prst="rect">
              <a:avLst/>
            </a:prstGeom>
          </p:spPr>
          <p:txBody>
            <a:bodyPr wrap="none">
              <a:spAutoFit/>
            </a:bodyPr>
            <a:lstStyle/>
            <a:p>
              <a:r>
                <a:rPr lang="en-US" sz="2400" dirty="0">
                  <a:solidFill>
                    <a:srgbClr val="FF0000"/>
                  </a:solidFill>
                </a:rPr>
                <a:t>F</a:t>
              </a:r>
            </a:p>
          </p:txBody>
        </p:sp>
        <p:sp>
          <p:nvSpPr>
            <p:cNvPr id="107" name="Rectangle 106">
              <a:extLst>
                <a:ext uri="{FF2B5EF4-FFF2-40B4-BE49-F238E27FC236}">
                  <a16:creationId xmlns:a16="http://schemas.microsoft.com/office/drawing/2014/main" id="{C1CF1165-249E-47EF-987E-78BD40DB21A2}"/>
                </a:ext>
              </a:extLst>
            </p:cNvPr>
            <p:cNvSpPr/>
            <p:nvPr/>
          </p:nvSpPr>
          <p:spPr>
            <a:xfrm>
              <a:off x="8624964" y="1963288"/>
              <a:ext cx="372218" cy="461665"/>
            </a:xfrm>
            <a:prstGeom prst="rect">
              <a:avLst/>
            </a:prstGeom>
          </p:spPr>
          <p:txBody>
            <a:bodyPr wrap="none">
              <a:spAutoFit/>
            </a:bodyPr>
            <a:lstStyle/>
            <a:p>
              <a:r>
                <a:rPr lang="en-US" sz="2400" dirty="0">
                  <a:solidFill>
                    <a:srgbClr val="66FF66"/>
                  </a:solidFill>
                </a:rPr>
                <a:t>T</a:t>
              </a:r>
            </a:p>
          </p:txBody>
        </p:sp>
        <p:sp>
          <p:nvSpPr>
            <p:cNvPr id="108" name="Rectangle 107">
              <a:extLst>
                <a:ext uri="{FF2B5EF4-FFF2-40B4-BE49-F238E27FC236}">
                  <a16:creationId xmlns:a16="http://schemas.microsoft.com/office/drawing/2014/main" id="{23893967-950C-45EB-A21D-7455071A86C7}"/>
                </a:ext>
              </a:extLst>
            </p:cNvPr>
            <p:cNvSpPr/>
            <p:nvPr/>
          </p:nvSpPr>
          <p:spPr>
            <a:xfrm>
              <a:off x="7312207" y="2429453"/>
              <a:ext cx="372218" cy="461665"/>
            </a:xfrm>
            <a:prstGeom prst="rect">
              <a:avLst/>
            </a:prstGeom>
          </p:spPr>
          <p:txBody>
            <a:bodyPr wrap="none">
              <a:spAutoFit/>
            </a:bodyPr>
            <a:lstStyle/>
            <a:p>
              <a:r>
                <a:rPr lang="en-US" sz="2400" dirty="0">
                  <a:solidFill>
                    <a:srgbClr val="66FF66"/>
                  </a:solidFill>
                </a:rPr>
                <a:t>T</a:t>
              </a:r>
            </a:p>
          </p:txBody>
        </p:sp>
        <p:sp>
          <p:nvSpPr>
            <p:cNvPr id="109" name="Rectangle 108">
              <a:extLst>
                <a:ext uri="{FF2B5EF4-FFF2-40B4-BE49-F238E27FC236}">
                  <a16:creationId xmlns:a16="http://schemas.microsoft.com/office/drawing/2014/main" id="{2CED9002-C21B-4932-B08B-D43215F8F7BF}"/>
                </a:ext>
              </a:extLst>
            </p:cNvPr>
            <p:cNvSpPr/>
            <p:nvPr/>
          </p:nvSpPr>
          <p:spPr>
            <a:xfrm>
              <a:off x="7726630" y="2429453"/>
              <a:ext cx="372218" cy="461665"/>
            </a:xfrm>
            <a:prstGeom prst="rect">
              <a:avLst/>
            </a:prstGeom>
          </p:spPr>
          <p:txBody>
            <a:bodyPr wrap="none">
              <a:spAutoFit/>
            </a:bodyPr>
            <a:lstStyle/>
            <a:p>
              <a:r>
                <a:rPr lang="en-US" sz="2400" dirty="0">
                  <a:solidFill>
                    <a:srgbClr val="66FF66"/>
                  </a:solidFill>
                </a:rPr>
                <a:t>T</a:t>
              </a:r>
            </a:p>
          </p:txBody>
        </p:sp>
        <p:sp>
          <p:nvSpPr>
            <p:cNvPr id="110" name="Rectangle 109">
              <a:extLst>
                <a:ext uri="{FF2B5EF4-FFF2-40B4-BE49-F238E27FC236}">
                  <a16:creationId xmlns:a16="http://schemas.microsoft.com/office/drawing/2014/main" id="{4491C857-F52B-4B94-ACC0-A7C4FBBF1BC1}"/>
                </a:ext>
              </a:extLst>
            </p:cNvPr>
            <p:cNvSpPr/>
            <p:nvPr/>
          </p:nvSpPr>
          <p:spPr>
            <a:xfrm>
              <a:off x="8197424" y="2429453"/>
              <a:ext cx="356188" cy="461665"/>
            </a:xfrm>
            <a:prstGeom prst="rect">
              <a:avLst/>
            </a:prstGeom>
          </p:spPr>
          <p:txBody>
            <a:bodyPr wrap="none">
              <a:spAutoFit/>
            </a:bodyPr>
            <a:lstStyle/>
            <a:p>
              <a:r>
                <a:rPr lang="en-US" sz="2400" dirty="0">
                  <a:solidFill>
                    <a:srgbClr val="FF0000"/>
                  </a:solidFill>
                </a:rPr>
                <a:t>F</a:t>
              </a:r>
            </a:p>
          </p:txBody>
        </p:sp>
        <p:sp>
          <p:nvSpPr>
            <p:cNvPr id="111" name="Rectangle 110">
              <a:extLst>
                <a:ext uri="{FF2B5EF4-FFF2-40B4-BE49-F238E27FC236}">
                  <a16:creationId xmlns:a16="http://schemas.microsoft.com/office/drawing/2014/main" id="{6C965088-5407-4825-8E66-653D667611CC}"/>
                </a:ext>
              </a:extLst>
            </p:cNvPr>
            <p:cNvSpPr/>
            <p:nvPr/>
          </p:nvSpPr>
          <p:spPr>
            <a:xfrm>
              <a:off x="8638741" y="2429453"/>
              <a:ext cx="356188" cy="461665"/>
            </a:xfrm>
            <a:prstGeom prst="rect">
              <a:avLst/>
            </a:prstGeom>
          </p:spPr>
          <p:txBody>
            <a:bodyPr wrap="none">
              <a:spAutoFit/>
            </a:bodyPr>
            <a:lstStyle/>
            <a:p>
              <a:r>
                <a:rPr lang="en-US" sz="2400" dirty="0">
                  <a:solidFill>
                    <a:srgbClr val="FF0000"/>
                  </a:solidFill>
                </a:rPr>
                <a:t>F</a:t>
              </a:r>
            </a:p>
          </p:txBody>
        </p:sp>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sp>
        <p:nvSpPr>
          <p:cNvPr id="119" name="Oval 118">
            <a:extLst>
              <a:ext uri="{FF2B5EF4-FFF2-40B4-BE49-F238E27FC236}">
                <a16:creationId xmlns:a16="http://schemas.microsoft.com/office/drawing/2014/main" id="{F66D7031-2690-4C81-845B-D2D6553FFCEC}"/>
              </a:ext>
            </a:extLst>
          </p:cNvPr>
          <p:cNvSpPr/>
          <p:nvPr/>
        </p:nvSpPr>
        <p:spPr>
          <a:xfrm>
            <a:off x="7282224" y="107757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120" name="Oval 119">
            <a:extLst>
              <a:ext uri="{FF2B5EF4-FFF2-40B4-BE49-F238E27FC236}">
                <a16:creationId xmlns:a16="http://schemas.microsoft.com/office/drawing/2014/main" id="{EEDB6E92-D698-4BAF-B12D-B1E8956C5111}"/>
              </a:ext>
            </a:extLst>
          </p:cNvPr>
          <p:cNvSpPr/>
          <p:nvPr/>
        </p:nvSpPr>
        <p:spPr>
          <a:xfrm>
            <a:off x="7721379" y="1095614"/>
            <a:ext cx="485385" cy="428386"/>
          </a:xfrm>
          <a:prstGeom prst="ellipse">
            <a:avLst/>
          </a:prstGeom>
          <a:ln w="25400">
            <a:solidFill>
              <a:srgbClr val="FF00FF"/>
            </a:solidFill>
          </a:ln>
        </p:spPr>
        <p:txBody>
          <a:bodyPr wrap="square" rtlCol="0" anchor="ctr">
            <a:spAutoFit/>
          </a:bodyPr>
          <a:lstStyle/>
          <a:p>
            <a:pPr algn="ctr"/>
            <a:endParaRPr lang="en-CA" sz="2800" i="0" dirty="0"/>
          </a:p>
        </p:txBody>
      </p:sp>
      <p:grpSp>
        <p:nvGrpSpPr>
          <p:cNvPr id="121" name="Group 29">
            <a:extLst>
              <a:ext uri="{FF2B5EF4-FFF2-40B4-BE49-F238E27FC236}">
                <a16:creationId xmlns:a16="http://schemas.microsoft.com/office/drawing/2014/main" id="{EB258546-C2EC-443C-BA3E-B63448606066}"/>
              </a:ext>
            </a:extLst>
          </p:cNvPr>
          <p:cNvGrpSpPr>
            <a:grpSpLocks/>
          </p:cNvGrpSpPr>
          <p:nvPr/>
        </p:nvGrpSpPr>
        <p:grpSpPr bwMode="auto">
          <a:xfrm>
            <a:off x="5822557" y="1888811"/>
            <a:ext cx="654443" cy="778189"/>
            <a:chOff x="2065" y="1551"/>
            <a:chExt cx="1628" cy="1988"/>
          </a:xfrm>
        </p:grpSpPr>
        <p:sp>
          <p:nvSpPr>
            <p:cNvPr id="122" name="Freeform 30">
              <a:extLst>
                <a:ext uri="{FF2B5EF4-FFF2-40B4-BE49-F238E27FC236}">
                  <a16:creationId xmlns:a16="http://schemas.microsoft.com/office/drawing/2014/main" id="{7B75619D-EA3A-4C6E-B07D-8900388A7F4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1">
              <a:extLst>
                <a:ext uri="{FF2B5EF4-FFF2-40B4-BE49-F238E27FC236}">
                  <a16:creationId xmlns:a16="http://schemas.microsoft.com/office/drawing/2014/main" id="{B6D70B04-8561-4293-9DDA-9F498D4927D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2">
              <a:extLst>
                <a:ext uri="{FF2B5EF4-FFF2-40B4-BE49-F238E27FC236}">
                  <a16:creationId xmlns:a16="http://schemas.microsoft.com/office/drawing/2014/main" id="{9431C6E9-3C9F-47E9-A304-2E5F915B7E0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3">
              <a:extLst>
                <a:ext uri="{FF2B5EF4-FFF2-40B4-BE49-F238E27FC236}">
                  <a16:creationId xmlns:a16="http://schemas.microsoft.com/office/drawing/2014/main" id="{83C36F68-4353-48C0-8B08-91F061D5619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4">
              <a:extLst>
                <a:ext uri="{FF2B5EF4-FFF2-40B4-BE49-F238E27FC236}">
                  <a16:creationId xmlns:a16="http://schemas.microsoft.com/office/drawing/2014/main" id="{642CA847-E1D5-4D51-AC29-92BEE155016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35">
              <a:extLst>
                <a:ext uri="{FF2B5EF4-FFF2-40B4-BE49-F238E27FC236}">
                  <a16:creationId xmlns:a16="http://schemas.microsoft.com/office/drawing/2014/main" id="{A23E5386-BE91-4E06-9806-2FC5EDECFD6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36">
              <a:extLst>
                <a:ext uri="{FF2B5EF4-FFF2-40B4-BE49-F238E27FC236}">
                  <a16:creationId xmlns:a16="http://schemas.microsoft.com/office/drawing/2014/main" id="{746EF49B-8C11-4198-8E8A-FCA98C73D36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7">
              <a:extLst>
                <a:ext uri="{FF2B5EF4-FFF2-40B4-BE49-F238E27FC236}">
                  <a16:creationId xmlns:a16="http://schemas.microsoft.com/office/drawing/2014/main" id="{D359C713-E07F-4256-8B1D-CEBB9179B78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8">
              <a:extLst>
                <a:ext uri="{FF2B5EF4-FFF2-40B4-BE49-F238E27FC236}">
                  <a16:creationId xmlns:a16="http://schemas.microsoft.com/office/drawing/2014/main" id="{AF2FFA49-5357-4AF5-80E9-E628E7A31D9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9">
              <a:extLst>
                <a:ext uri="{FF2B5EF4-FFF2-40B4-BE49-F238E27FC236}">
                  <a16:creationId xmlns:a16="http://schemas.microsoft.com/office/drawing/2014/main" id="{B89F341B-B74B-4A3A-847B-5393E6227DE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40">
              <a:extLst>
                <a:ext uri="{FF2B5EF4-FFF2-40B4-BE49-F238E27FC236}">
                  <a16:creationId xmlns:a16="http://schemas.microsoft.com/office/drawing/2014/main" id="{785D4866-ACEF-4BB8-B5D4-DF1E63F21F4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41">
              <a:extLst>
                <a:ext uri="{FF2B5EF4-FFF2-40B4-BE49-F238E27FC236}">
                  <a16:creationId xmlns:a16="http://schemas.microsoft.com/office/drawing/2014/main" id="{BF5DD1DC-9798-4382-93E3-7F2A91B6B1D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42">
              <a:extLst>
                <a:ext uri="{FF2B5EF4-FFF2-40B4-BE49-F238E27FC236}">
                  <a16:creationId xmlns:a16="http://schemas.microsoft.com/office/drawing/2014/main" id="{73BC1722-D216-4CFB-A664-F115B4024C1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43">
              <a:extLst>
                <a:ext uri="{FF2B5EF4-FFF2-40B4-BE49-F238E27FC236}">
                  <a16:creationId xmlns:a16="http://schemas.microsoft.com/office/drawing/2014/main" id="{3E437611-03FC-4C9D-8EAD-FF8416ADA6B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44">
              <a:extLst>
                <a:ext uri="{FF2B5EF4-FFF2-40B4-BE49-F238E27FC236}">
                  <a16:creationId xmlns:a16="http://schemas.microsoft.com/office/drawing/2014/main" id="{E7446704-27A5-4831-8552-42BAD7AE21B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45">
              <a:extLst>
                <a:ext uri="{FF2B5EF4-FFF2-40B4-BE49-F238E27FC236}">
                  <a16:creationId xmlns:a16="http://schemas.microsoft.com/office/drawing/2014/main" id="{B6D9102F-7D2A-410F-9085-B32BF4804D8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6">
              <a:extLst>
                <a:ext uri="{FF2B5EF4-FFF2-40B4-BE49-F238E27FC236}">
                  <a16:creationId xmlns:a16="http://schemas.microsoft.com/office/drawing/2014/main" id="{FF7BB272-3CE0-430C-8280-CE6DEDB5741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3487346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ppt_x"/>
                                          </p:val>
                                        </p:tav>
                                        <p:tav tm="100000">
                                          <p:val>
                                            <p:strVal val="#ppt_x"/>
                                          </p:val>
                                        </p:tav>
                                      </p:tavLst>
                                    </p:anim>
                                    <p:anim calcmode="lin" valueType="num">
                                      <p:cBhvr additive="base">
                                        <p:cTn id="8" dur="500" fill="hold"/>
                                        <p:tgtEl>
                                          <p:spTgt spid="8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ppt_x"/>
                                          </p:val>
                                        </p:tav>
                                        <p:tav tm="100000">
                                          <p:val>
                                            <p:strVal val="#ppt_x"/>
                                          </p:val>
                                        </p:tav>
                                      </p:tavLst>
                                    </p:anim>
                                    <p:anim calcmode="lin" valueType="num">
                                      <p:cBhvr additive="base">
                                        <p:cTn id="12" dur="500" fill="hold"/>
                                        <p:tgtEl>
                                          <p:spTgt spid="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21"/>
                                        </p:tgtEl>
                                        <p:attrNameLst>
                                          <p:attrName>style.visibility</p:attrName>
                                        </p:attrNameLst>
                                      </p:cBhvr>
                                      <p:to>
                                        <p:strVal val="visible"/>
                                      </p:to>
                                    </p:set>
                                    <p:anim calcmode="lin" valueType="num">
                                      <p:cBhvr additive="base">
                                        <p:cTn id="31" dur="500" fill="hold"/>
                                        <p:tgtEl>
                                          <p:spTgt spid="121"/>
                                        </p:tgtEl>
                                        <p:attrNameLst>
                                          <p:attrName>ppt_x</p:attrName>
                                        </p:attrNameLst>
                                      </p:cBhvr>
                                      <p:tavLst>
                                        <p:tav tm="0">
                                          <p:val>
                                            <p:strVal val="#ppt_x"/>
                                          </p:val>
                                        </p:tav>
                                        <p:tav tm="100000">
                                          <p:val>
                                            <p:strVal val="#ppt_x"/>
                                          </p:val>
                                        </p:tav>
                                      </p:tavLst>
                                    </p:anim>
                                    <p:anim calcmode="lin" valueType="num">
                                      <p:cBhvr additive="base">
                                        <p:cTn id="32" dur="500" fill="hold"/>
                                        <p:tgtEl>
                                          <p:spTgt spid="1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1">
                                            <p:txEl>
                                              <p:pRg st="0" end="0"/>
                                            </p:txEl>
                                          </p:spTgt>
                                        </p:tgtEl>
                                        <p:attrNameLst>
                                          <p:attrName>style.visibility</p:attrName>
                                        </p:attrNameLst>
                                      </p:cBhvr>
                                      <p:to>
                                        <p:strVal val="visible"/>
                                      </p:to>
                                    </p:set>
                                    <p:anim calcmode="lin" valueType="num">
                                      <p:cBhvr additive="base">
                                        <p:cTn id="3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1">
                                            <p:txEl>
                                              <p:pRg st="1" end="1"/>
                                            </p:txEl>
                                          </p:spTgt>
                                        </p:tgtEl>
                                        <p:attrNameLst>
                                          <p:attrName>style.visibility</p:attrName>
                                        </p:attrNameLst>
                                      </p:cBhvr>
                                      <p:to>
                                        <p:strVal val="visible"/>
                                      </p:to>
                                    </p:set>
                                    <p:anim calcmode="lin" valueType="num">
                                      <p:cBhvr additive="base">
                                        <p:cTn id="41"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1">
                                            <p:txEl>
                                              <p:pRg st="2" end="2"/>
                                            </p:txEl>
                                          </p:spTgt>
                                        </p:tgtEl>
                                        <p:attrNameLst>
                                          <p:attrName>style.visibility</p:attrName>
                                        </p:attrNameLst>
                                      </p:cBhvr>
                                      <p:to>
                                        <p:strVal val="visible"/>
                                      </p:to>
                                    </p:set>
                                    <p:anim calcmode="lin" valueType="num">
                                      <p:cBhvr additive="base">
                                        <p:cTn id="4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19"/>
                                        </p:tgtEl>
                                        <p:attrNameLst>
                                          <p:attrName>style.visibility</p:attrName>
                                        </p:attrNameLst>
                                      </p:cBhvr>
                                      <p:to>
                                        <p:strVal val="visible"/>
                                      </p:to>
                                    </p:set>
                                    <p:anim calcmode="lin" valueType="num">
                                      <p:cBhvr additive="base">
                                        <p:cTn id="49" dur="500" fill="hold"/>
                                        <p:tgtEl>
                                          <p:spTgt spid="119"/>
                                        </p:tgtEl>
                                        <p:attrNameLst>
                                          <p:attrName>ppt_x</p:attrName>
                                        </p:attrNameLst>
                                      </p:cBhvr>
                                      <p:tavLst>
                                        <p:tav tm="0">
                                          <p:val>
                                            <p:strVal val="#ppt_x"/>
                                          </p:val>
                                        </p:tav>
                                        <p:tav tm="100000">
                                          <p:val>
                                            <p:strVal val="#ppt_x"/>
                                          </p:val>
                                        </p:tav>
                                      </p:tavLst>
                                    </p:anim>
                                    <p:anim calcmode="lin" valueType="num">
                                      <p:cBhvr additive="base">
                                        <p:cTn id="50" dur="500" fill="hold"/>
                                        <p:tgtEl>
                                          <p:spTgt spid="119"/>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20"/>
                                        </p:tgtEl>
                                        <p:attrNameLst>
                                          <p:attrName>style.visibility</p:attrName>
                                        </p:attrNameLst>
                                      </p:cBhvr>
                                      <p:to>
                                        <p:strVal val="visible"/>
                                      </p:to>
                                    </p:set>
                                    <p:anim calcmode="lin" valueType="num">
                                      <p:cBhvr additive="base">
                                        <p:cTn id="53" dur="500" fill="hold"/>
                                        <p:tgtEl>
                                          <p:spTgt spid="120"/>
                                        </p:tgtEl>
                                        <p:attrNameLst>
                                          <p:attrName>ppt_x</p:attrName>
                                        </p:attrNameLst>
                                      </p:cBhvr>
                                      <p:tavLst>
                                        <p:tav tm="0">
                                          <p:val>
                                            <p:strVal val="#ppt_x"/>
                                          </p:val>
                                        </p:tav>
                                        <p:tav tm="100000">
                                          <p:val>
                                            <p:strVal val="#ppt_x"/>
                                          </p:val>
                                        </p:tav>
                                      </p:tavLst>
                                    </p:anim>
                                    <p:anim calcmode="lin" valueType="num">
                                      <p:cBhvr additive="base">
                                        <p:cTn id="54"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28" grpId="0"/>
      <p:bldP spid="31" grpId="0" animBg="1"/>
      <p:bldP spid="119" grpId="0" animBg="1"/>
      <p:bldP spid="12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7" name="Text Box 44">
            <a:extLst>
              <a:ext uri="{FF2B5EF4-FFF2-40B4-BE49-F238E27FC236}">
                <a16:creationId xmlns:a16="http://schemas.microsoft.com/office/drawing/2014/main" id="{CFD7E19C-7C63-40F0-8B3E-D52A14C20F9E}"/>
              </a:ext>
            </a:extLst>
          </p:cNvPr>
          <p:cNvSpPr txBox="1">
            <a:spLocks noChangeArrowheads="1"/>
          </p:cNvSpPr>
          <p:nvPr/>
        </p:nvSpPr>
        <p:spPr bwMode="auto">
          <a:xfrm>
            <a:off x="5051625" y="2018267"/>
            <a:ext cx="2244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sp>
        <p:nvSpPr>
          <p:cNvPr id="58" name="Text Box 44">
            <a:extLst>
              <a:ext uri="{FF2B5EF4-FFF2-40B4-BE49-F238E27FC236}">
                <a16:creationId xmlns:a16="http://schemas.microsoft.com/office/drawing/2014/main" id="{58B3AF1E-4ADF-436F-B304-FD89815624A4}"/>
              </a:ext>
            </a:extLst>
          </p:cNvPr>
          <p:cNvSpPr txBox="1">
            <a:spLocks noChangeArrowheads="1"/>
          </p:cNvSpPr>
          <p:nvPr/>
        </p:nvSpPr>
        <p:spPr bwMode="auto">
          <a:xfrm>
            <a:off x="7391400" y="2018267"/>
            <a:ext cx="1624555"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l">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&amp;B)C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7" name="Group 6">
            <a:extLst>
              <a:ext uri="{FF2B5EF4-FFF2-40B4-BE49-F238E27FC236}">
                <a16:creationId xmlns:a16="http://schemas.microsoft.com/office/drawing/2014/main" id="{BD10E6A6-6AF1-4CD8-ADD2-AD4ECE826BC7}"/>
              </a:ext>
            </a:extLst>
          </p:cNvPr>
          <p:cNvGrpSpPr/>
          <p:nvPr/>
        </p:nvGrpSpPr>
        <p:grpSpPr>
          <a:xfrm>
            <a:off x="5309616" y="2362200"/>
            <a:ext cx="1047921" cy="508857"/>
            <a:chOff x="7696171" y="2362200"/>
            <a:chExt cx="1047921" cy="508857"/>
          </a:xfrm>
        </p:grpSpPr>
        <p:sp>
          <p:nvSpPr>
            <p:cNvPr id="48" name="Text Box 44">
              <a:extLst>
                <a:ext uri="{FF2B5EF4-FFF2-40B4-BE49-F238E27FC236}">
                  <a16:creationId xmlns:a16="http://schemas.microsoft.com/office/drawing/2014/main" id="{5C2843D9-1F82-4A3A-906C-7549DCE6B1D2}"/>
                </a:ext>
              </a:extLst>
            </p:cNvPr>
            <p:cNvSpPr txBox="1">
              <a:spLocks noChangeArrowheads="1"/>
            </p:cNvSpPr>
            <p:nvPr/>
          </p:nvSpPr>
          <p:spPr bwMode="auto">
            <a:xfrm>
              <a:off x="8175987" y="2644032"/>
              <a:ext cx="568105"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B</a:t>
              </a:r>
              <a:r>
                <a:rPr lang="en-US" altLang="en-US" sz="2000" dirty="0">
                  <a:solidFill>
                    <a:schemeClr val="accent2"/>
                  </a:solidFill>
                  <a:sym typeface="Symbol" panose="05050102010706020507" pitchFamily="18" charset="2"/>
                </a:rPr>
                <a:t></a:t>
              </a: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49" name="Text Box 44">
              <a:extLst>
                <a:ext uri="{FF2B5EF4-FFF2-40B4-BE49-F238E27FC236}">
                  <a16:creationId xmlns:a16="http://schemas.microsoft.com/office/drawing/2014/main" id="{10E90AF3-1346-4CA5-9A6B-DB0F503D624C}"/>
                </a:ext>
              </a:extLst>
            </p:cNvPr>
            <p:cNvSpPr txBox="1">
              <a:spLocks noChangeArrowheads="1"/>
            </p:cNvSpPr>
            <p:nvPr/>
          </p:nvSpPr>
          <p:spPr bwMode="auto">
            <a:xfrm>
              <a:off x="7696171" y="2644032"/>
              <a:ext cx="269593"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endParaRPr lang="en-US" altLang="en-US" sz="2000" dirty="0">
                <a:solidFill>
                  <a:schemeClr val="tx2"/>
                </a:solidFill>
                <a:latin typeface="+mj-lt"/>
              </a:endParaRPr>
            </a:p>
          </p:txBody>
        </p:sp>
        <p:grpSp>
          <p:nvGrpSpPr>
            <p:cNvPr id="5" name="Group 4">
              <a:extLst>
                <a:ext uri="{FF2B5EF4-FFF2-40B4-BE49-F238E27FC236}">
                  <a16:creationId xmlns:a16="http://schemas.microsoft.com/office/drawing/2014/main" id="{5D52D198-E674-4D56-BFDC-0D5D016A9E7F}"/>
                </a:ext>
              </a:extLst>
            </p:cNvPr>
            <p:cNvGrpSpPr/>
            <p:nvPr/>
          </p:nvGrpSpPr>
          <p:grpSpPr>
            <a:xfrm>
              <a:off x="7877831" y="2362200"/>
              <a:ext cx="675619" cy="344118"/>
              <a:chOff x="7877831" y="2362200"/>
              <a:chExt cx="675619" cy="344118"/>
            </a:xfrm>
          </p:grpSpPr>
          <p:sp>
            <p:nvSpPr>
              <p:cNvPr id="45" name="Line 26">
                <a:extLst>
                  <a:ext uri="{FF2B5EF4-FFF2-40B4-BE49-F238E27FC236}">
                    <a16:creationId xmlns:a16="http://schemas.microsoft.com/office/drawing/2014/main" id="{A7EB6E7B-4EEE-4E4C-BA18-09A27DA0F1D1}"/>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3" name="Line 26">
                <a:extLst>
                  <a:ext uri="{FF2B5EF4-FFF2-40B4-BE49-F238E27FC236}">
                    <a16:creationId xmlns:a16="http://schemas.microsoft.com/office/drawing/2014/main" id="{0ED0E00E-2863-4AF7-A690-DE14F6D7EE84}"/>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 name="Group 8">
            <a:extLst>
              <a:ext uri="{FF2B5EF4-FFF2-40B4-BE49-F238E27FC236}">
                <a16:creationId xmlns:a16="http://schemas.microsoft.com/office/drawing/2014/main" id="{4A5975CB-A501-4A14-84B5-36189FE790D1}"/>
              </a:ext>
            </a:extLst>
          </p:cNvPr>
          <p:cNvGrpSpPr/>
          <p:nvPr/>
        </p:nvGrpSpPr>
        <p:grpSpPr>
          <a:xfrm>
            <a:off x="5630523" y="2971800"/>
            <a:ext cx="966921" cy="531825"/>
            <a:chOff x="8017078" y="2971800"/>
            <a:chExt cx="966921" cy="531825"/>
          </a:xfrm>
        </p:grpSpPr>
        <p:sp>
          <p:nvSpPr>
            <p:cNvPr id="54" name="Text Box 44">
              <a:extLst>
                <a:ext uri="{FF2B5EF4-FFF2-40B4-BE49-F238E27FC236}">
                  <a16:creationId xmlns:a16="http://schemas.microsoft.com/office/drawing/2014/main" id="{DDA9B515-324F-4123-8412-1DD0091550C0}"/>
                </a:ext>
              </a:extLst>
            </p:cNvPr>
            <p:cNvSpPr txBox="1">
              <a:spLocks noChangeArrowheads="1"/>
            </p:cNvSpPr>
            <p:nvPr/>
          </p:nvSpPr>
          <p:spPr bwMode="auto">
            <a:xfrm>
              <a:off x="8017078" y="3276600"/>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B</a:t>
              </a:r>
              <a:endParaRPr lang="en-US" altLang="en-US" sz="2000" dirty="0">
                <a:solidFill>
                  <a:schemeClr val="tx2"/>
                </a:solidFill>
                <a:latin typeface="+mj-lt"/>
              </a:endParaRPr>
            </a:p>
          </p:txBody>
        </p:sp>
        <p:sp>
          <p:nvSpPr>
            <p:cNvPr id="55" name="Text Box 44">
              <a:extLst>
                <a:ext uri="{FF2B5EF4-FFF2-40B4-BE49-F238E27FC236}">
                  <a16:creationId xmlns:a16="http://schemas.microsoft.com/office/drawing/2014/main" id="{67C0BFB4-C336-4B40-A60F-FC1F5EC94E05}"/>
                </a:ext>
              </a:extLst>
            </p:cNvPr>
            <p:cNvSpPr txBox="1">
              <a:spLocks noChangeArrowheads="1"/>
            </p:cNvSpPr>
            <p:nvPr/>
          </p:nvSpPr>
          <p:spPr bwMode="auto">
            <a:xfrm>
              <a:off x="8724900" y="3276600"/>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4" name="Group 63">
              <a:extLst>
                <a:ext uri="{FF2B5EF4-FFF2-40B4-BE49-F238E27FC236}">
                  <a16:creationId xmlns:a16="http://schemas.microsoft.com/office/drawing/2014/main" id="{1BA09439-C3A7-4A2D-A988-852D98640CEC}"/>
                </a:ext>
              </a:extLst>
            </p:cNvPr>
            <p:cNvGrpSpPr/>
            <p:nvPr/>
          </p:nvGrpSpPr>
          <p:grpSpPr>
            <a:xfrm>
              <a:off x="8201681" y="2971800"/>
              <a:ext cx="675619" cy="344118"/>
              <a:chOff x="7877831" y="2362200"/>
              <a:chExt cx="675619" cy="344118"/>
            </a:xfrm>
          </p:grpSpPr>
          <p:sp>
            <p:nvSpPr>
              <p:cNvPr id="66" name="Line 26">
                <a:extLst>
                  <a:ext uri="{FF2B5EF4-FFF2-40B4-BE49-F238E27FC236}">
                    <a16:creationId xmlns:a16="http://schemas.microsoft.com/office/drawing/2014/main" id="{0B7585C9-AE5D-487B-91BF-9151D088CD42}"/>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7" name="Line 26">
                <a:extLst>
                  <a:ext uri="{FF2B5EF4-FFF2-40B4-BE49-F238E27FC236}">
                    <a16:creationId xmlns:a16="http://schemas.microsoft.com/office/drawing/2014/main" id="{162873BF-639A-4E4C-ADC6-3A2C460082C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8" name="Group 7">
            <a:extLst>
              <a:ext uri="{FF2B5EF4-FFF2-40B4-BE49-F238E27FC236}">
                <a16:creationId xmlns:a16="http://schemas.microsoft.com/office/drawing/2014/main" id="{E9417520-022C-4C45-AF77-7D7E2C5A3DD7}"/>
              </a:ext>
            </a:extLst>
          </p:cNvPr>
          <p:cNvGrpSpPr/>
          <p:nvPr/>
        </p:nvGrpSpPr>
        <p:grpSpPr>
          <a:xfrm>
            <a:off x="7409207" y="2360982"/>
            <a:ext cx="1269735" cy="510075"/>
            <a:chOff x="5105400" y="2360982"/>
            <a:chExt cx="1269735" cy="510075"/>
          </a:xfrm>
        </p:grpSpPr>
        <p:sp>
          <p:nvSpPr>
            <p:cNvPr id="59" name="Text Box 44">
              <a:extLst>
                <a:ext uri="{FF2B5EF4-FFF2-40B4-BE49-F238E27FC236}">
                  <a16:creationId xmlns:a16="http://schemas.microsoft.com/office/drawing/2014/main" id="{C7255AB6-1485-4AFF-9F67-50068D48A158}"/>
                </a:ext>
              </a:extLst>
            </p:cNvPr>
            <p:cNvSpPr txBox="1">
              <a:spLocks noChangeArrowheads="1"/>
            </p:cNvSpPr>
            <p:nvPr/>
          </p:nvSpPr>
          <p:spPr bwMode="auto">
            <a:xfrm>
              <a:off x="5105400" y="2644032"/>
              <a:ext cx="538953"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A&amp;B</a:t>
              </a:r>
              <a:endParaRPr lang="en-US" altLang="en-US" sz="2000" dirty="0">
                <a:solidFill>
                  <a:schemeClr val="tx2"/>
                </a:solidFill>
                <a:latin typeface="+mj-lt"/>
              </a:endParaRPr>
            </a:p>
          </p:txBody>
        </p:sp>
        <p:sp>
          <p:nvSpPr>
            <p:cNvPr id="60" name="Text Box 44">
              <a:extLst>
                <a:ext uri="{FF2B5EF4-FFF2-40B4-BE49-F238E27FC236}">
                  <a16:creationId xmlns:a16="http://schemas.microsoft.com/office/drawing/2014/main" id="{7029E640-1B12-400F-A983-B9C113CC061B}"/>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8" name="Group 67">
              <a:extLst>
                <a:ext uri="{FF2B5EF4-FFF2-40B4-BE49-F238E27FC236}">
                  <a16:creationId xmlns:a16="http://schemas.microsoft.com/office/drawing/2014/main" id="{324A4242-AF85-4A67-9250-2332C2733F7F}"/>
                </a:ext>
              </a:extLst>
            </p:cNvPr>
            <p:cNvGrpSpPr/>
            <p:nvPr/>
          </p:nvGrpSpPr>
          <p:grpSpPr>
            <a:xfrm>
              <a:off x="5600700" y="2360982"/>
              <a:ext cx="675619" cy="344118"/>
              <a:chOff x="7877831" y="2362200"/>
              <a:chExt cx="675619" cy="344118"/>
            </a:xfrm>
          </p:grpSpPr>
          <p:sp>
            <p:nvSpPr>
              <p:cNvPr id="69" name="Line 26">
                <a:extLst>
                  <a:ext uri="{FF2B5EF4-FFF2-40B4-BE49-F238E27FC236}">
                    <a16:creationId xmlns:a16="http://schemas.microsoft.com/office/drawing/2014/main" id="{B8B3B7C9-A9A9-430B-B6CA-DB9F5EC9DA44}"/>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0" name="Line 26">
                <a:extLst>
                  <a:ext uri="{FF2B5EF4-FFF2-40B4-BE49-F238E27FC236}">
                    <a16:creationId xmlns:a16="http://schemas.microsoft.com/office/drawing/2014/main" id="{B318C975-F31A-46DE-8F5D-81C7B841433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80" name="Group 79">
            <a:extLst>
              <a:ext uri="{FF2B5EF4-FFF2-40B4-BE49-F238E27FC236}">
                <a16:creationId xmlns:a16="http://schemas.microsoft.com/office/drawing/2014/main" id="{E593DB51-E96D-4FA8-8794-52AC231B5A1D}"/>
              </a:ext>
            </a:extLst>
          </p:cNvPr>
          <p:cNvGrpSpPr/>
          <p:nvPr/>
        </p:nvGrpSpPr>
        <p:grpSpPr>
          <a:xfrm>
            <a:off x="4838700" y="2586335"/>
            <a:ext cx="538337" cy="461665"/>
            <a:chOff x="547663" y="1235657"/>
            <a:chExt cx="538337" cy="461665"/>
          </a:xfrm>
        </p:grpSpPr>
        <p:pic>
          <p:nvPicPr>
            <p:cNvPr id="83" name="Picture 2" descr="http://www.swordofthespirit.net/bulwark/mosesbush.gif">
              <a:extLst>
                <a:ext uri="{FF2B5EF4-FFF2-40B4-BE49-F238E27FC236}">
                  <a16:creationId xmlns:a16="http://schemas.microsoft.com/office/drawing/2014/main" id="{194A017A-A272-4112-92DC-CC81CF097E66}"/>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Rectangle 83">
              <a:extLst>
                <a:ext uri="{FF2B5EF4-FFF2-40B4-BE49-F238E27FC236}">
                  <a16:creationId xmlns:a16="http://schemas.microsoft.com/office/drawing/2014/main" id="{1AC691D6-4CF4-4A86-838E-C9125AA49E89}"/>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85" name="Group 84">
            <a:extLst>
              <a:ext uri="{FF2B5EF4-FFF2-40B4-BE49-F238E27FC236}">
                <a16:creationId xmlns:a16="http://schemas.microsoft.com/office/drawing/2014/main" id="{F4CBD5EF-3010-4144-9BFB-0989392B92CE}"/>
              </a:ext>
            </a:extLst>
          </p:cNvPr>
          <p:cNvGrpSpPr/>
          <p:nvPr/>
        </p:nvGrpSpPr>
        <p:grpSpPr>
          <a:xfrm>
            <a:off x="5062363" y="3234035"/>
            <a:ext cx="538337" cy="461665"/>
            <a:chOff x="547663" y="1235657"/>
            <a:chExt cx="538337" cy="461665"/>
          </a:xfrm>
        </p:grpSpPr>
        <p:pic>
          <p:nvPicPr>
            <p:cNvPr id="86"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96">
              <a:extLst>
                <a:ext uri="{FF2B5EF4-FFF2-40B4-BE49-F238E27FC236}">
                  <a16:creationId xmlns:a16="http://schemas.microsoft.com/office/drawing/2014/main" id="{D61EE8CC-1B4E-4C4F-92DA-E12C1B437DA6}"/>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57" name="Rectangle 3" descr="Rectangle: Click to edit Master text styles&#10;Second level&#10;Third level&#10;Fourth level&#10;Fifth level">
            <a:extLst>
              <a:ext uri="{FF2B5EF4-FFF2-40B4-BE49-F238E27FC236}">
                <a16:creationId xmlns:a16="http://schemas.microsoft.com/office/drawing/2014/main" id="{9F833C67-11B8-4FF3-AAC9-E81A4551576F}"/>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2" name="Group 1">
            <a:extLst>
              <a:ext uri="{FF2B5EF4-FFF2-40B4-BE49-F238E27FC236}">
                <a16:creationId xmlns:a16="http://schemas.microsoft.com/office/drawing/2014/main" id="{4A7C97FC-B8E8-4911-8CA2-6F98E989B6F7}"/>
              </a:ext>
            </a:extLst>
          </p:cNvPr>
          <p:cNvGrpSpPr/>
          <p:nvPr/>
        </p:nvGrpSpPr>
        <p:grpSpPr>
          <a:xfrm>
            <a:off x="7133271" y="2950372"/>
            <a:ext cx="1324929" cy="1004067"/>
            <a:chOff x="7133271" y="2950372"/>
            <a:chExt cx="1324929" cy="1004067"/>
          </a:xfrm>
        </p:grpSpPr>
        <p:sp>
          <p:nvSpPr>
            <p:cNvPr id="65" name="Text Box 44">
              <a:extLst>
                <a:ext uri="{FF2B5EF4-FFF2-40B4-BE49-F238E27FC236}">
                  <a16:creationId xmlns:a16="http://schemas.microsoft.com/office/drawing/2014/main" id="{D6F5BB3A-7246-4166-BBD8-79E31864A8E7}"/>
                </a:ext>
              </a:extLst>
            </p:cNvPr>
            <p:cNvSpPr txBox="1">
              <a:spLocks noChangeArrowheads="1"/>
            </p:cNvSpPr>
            <p:nvPr/>
          </p:nvSpPr>
          <p:spPr bwMode="auto">
            <a:xfrm>
              <a:off x="7133271" y="3554329"/>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endParaRPr lang="en-US" altLang="en-US" sz="2000" dirty="0">
                <a:solidFill>
                  <a:schemeClr val="tx2"/>
                </a:solidFill>
                <a:latin typeface="+mj-lt"/>
              </a:endParaRPr>
            </a:p>
          </p:txBody>
        </p:sp>
        <p:sp>
          <p:nvSpPr>
            <p:cNvPr id="71" name="Text Box 44">
              <a:extLst>
                <a:ext uri="{FF2B5EF4-FFF2-40B4-BE49-F238E27FC236}">
                  <a16:creationId xmlns:a16="http://schemas.microsoft.com/office/drawing/2014/main" id="{900C79BA-F1A1-45C8-B850-F1C16B6C6FB4}"/>
                </a:ext>
              </a:extLst>
            </p:cNvPr>
            <p:cNvSpPr txBox="1">
              <a:spLocks noChangeArrowheads="1"/>
            </p:cNvSpPr>
            <p:nvPr/>
          </p:nvSpPr>
          <p:spPr bwMode="auto">
            <a:xfrm>
              <a:off x="8102012" y="354692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Times New Roman"/>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72" name="Group 71">
              <a:extLst>
                <a:ext uri="{FF2B5EF4-FFF2-40B4-BE49-F238E27FC236}">
                  <a16:creationId xmlns:a16="http://schemas.microsoft.com/office/drawing/2014/main" id="{610CC36A-CAE3-4D11-914D-1AEA7A334B28}"/>
                </a:ext>
              </a:extLst>
            </p:cNvPr>
            <p:cNvGrpSpPr/>
            <p:nvPr/>
          </p:nvGrpSpPr>
          <p:grpSpPr>
            <a:xfrm>
              <a:off x="7262776" y="2950372"/>
              <a:ext cx="1043024" cy="675092"/>
              <a:chOff x="7877831" y="2362200"/>
              <a:chExt cx="675619" cy="344118"/>
            </a:xfrm>
          </p:grpSpPr>
          <p:sp>
            <p:nvSpPr>
              <p:cNvPr id="73" name="Line 26">
                <a:extLst>
                  <a:ext uri="{FF2B5EF4-FFF2-40B4-BE49-F238E27FC236}">
                    <a16:creationId xmlns:a16="http://schemas.microsoft.com/office/drawing/2014/main" id="{7517A02F-60A3-4E4A-9020-065B287AC70E}"/>
                  </a:ext>
                </a:extLst>
              </p:cNvPr>
              <p:cNvSpPr>
                <a:spLocks noChangeShapeType="1"/>
              </p:cNvSpPr>
              <p:nvPr/>
            </p:nvSpPr>
            <p:spPr bwMode="auto">
              <a:xfrm flipH="1">
                <a:off x="7877831" y="2362200"/>
                <a:ext cx="337272" cy="344118"/>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sp>
            <p:nvSpPr>
              <p:cNvPr id="74" name="Line 26">
                <a:extLst>
                  <a:ext uri="{FF2B5EF4-FFF2-40B4-BE49-F238E27FC236}">
                    <a16:creationId xmlns:a16="http://schemas.microsoft.com/office/drawing/2014/main" id="{C8F059FC-3CA3-4B7D-8D41-C5B32BA8052F}"/>
                  </a:ext>
                </a:extLst>
              </p:cNvPr>
              <p:cNvSpPr>
                <a:spLocks noChangeShapeType="1"/>
              </p:cNvSpPr>
              <p:nvPr/>
            </p:nvSpPr>
            <p:spPr bwMode="auto">
              <a:xfrm>
                <a:off x="8216178" y="2362200"/>
                <a:ext cx="337272" cy="344118"/>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grpSp>
      </p:grpSp>
      <p:sp>
        <p:nvSpPr>
          <p:cNvPr id="76" name="Text Box 44">
            <a:extLst>
              <a:ext uri="{FF2B5EF4-FFF2-40B4-BE49-F238E27FC236}">
                <a16:creationId xmlns:a16="http://schemas.microsoft.com/office/drawing/2014/main" id="{D1805CC0-A327-4E33-97D1-4F2716767009}"/>
              </a:ext>
            </a:extLst>
          </p:cNvPr>
          <p:cNvSpPr txBox="1">
            <a:spLocks noChangeArrowheads="1"/>
          </p:cNvSpPr>
          <p:nvPr/>
        </p:nvSpPr>
        <p:spPr bwMode="auto">
          <a:xfrm>
            <a:off x="7454628" y="3196883"/>
            <a:ext cx="683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tx2"/>
                </a:solidFill>
                <a:latin typeface="Times New Roman"/>
                <a:cs typeface="Times New Roman" panose="02020603050405020304" pitchFamily="18" charset="0"/>
                <a:sym typeface="Symbol" panose="05050102010706020507" pitchFamily="18" charset="2"/>
              </a:rPr>
              <a:t>Both</a:t>
            </a:r>
            <a:endParaRPr lang="en-US" altLang="en-US" sz="2000" dirty="0">
              <a:solidFill>
                <a:schemeClr val="tx2"/>
              </a:solidFill>
            </a:endParaRPr>
          </a:p>
        </p:txBody>
      </p:sp>
      <p:grpSp>
        <p:nvGrpSpPr>
          <p:cNvPr id="82" name="Group 81">
            <a:extLst>
              <a:ext uri="{FF2B5EF4-FFF2-40B4-BE49-F238E27FC236}">
                <a16:creationId xmlns:a16="http://schemas.microsoft.com/office/drawing/2014/main" id="{22A96B12-8815-4A20-820F-6C4A657C794F}"/>
              </a:ext>
            </a:extLst>
          </p:cNvPr>
          <p:cNvGrpSpPr/>
          <p:nvPr/>
        </p:nvGrpSpPr>
        <p:grpSpPr>
          <a:xfrm>
            <a:off x="7086600" y="3839028"/>
            <a:ext cx="538337" cy="461665"/>
            <a:chOff x="547663" y="1235657"/>
            <a:chExt cx="538337" cy="461665"/>
          </a:xfrm>
        </p:grpSpPr>
        <p:pic>
          <p:nvPicPr>
            <p:cNvPr id="87" name="Picture 2" descr="http://www.swordofthespirit.net/bulwark/mosesbush.gif">
              <a:extLst>
                <a:ext uri="{FF2B5EF4-FFF2-40B4-BE49-F238E27FC236}">
                  <a16:creationId xmlns:a16="http://schemas.microsoft.com/office/drawing/2014/main" id="{00108445-FAFA-4BC2-97DD-4046E49B429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Rectangle 87">
              <a:extLst>
                <a:ext uri="{FF2B5EF4-FFF2-40B4-BE49-F238E27FC236}">
                  <a16:creationId xmlns:a16="http://schemas.microsoft.com/office/drawing/2014/main" id="{7F0A5180-5D61-44D6-BAA4-7FB433F1A4E8}"/>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89" name="Group 88">
            <a:extLst>
              <a:ext uri="{FF2B5EF4-FFF2-40B4-BE49-F238E27FC236}">
                <a16:creationId xmlns:a16="http://schemas.microsoft.com/office/drawing/2014/main" id="{B51BB919-966F-4403-9331-6904B6D4BEA9}"/>
              </a:ext>
            </a:extLst>
          </p:cNvPr>
          <p:cNvGrpSpPr/>
          <p:nvPr/>
        </p:nvGrpSpPr>
        <p:grpSpPr>
          <a:xfrm>
            <a:off x="8121623" y="3847654"/>
            <a:ext cx="538337" cy="461665"/>
            <a:chOff x="547663" y="1235657"/>
            <a:chExt cx="538337" cy="461665"/>
          </a:xfrm>
        </p:grpSpPr>
        <p:pic>
          <p:nvPicPr>
            <p:cNvPr id="90" name="Picture 2" descr="http://www.swordofthespirit.net/bulwark/mosesbush.gif">
              <a:extLst>
                <a:ext uri="{FF2B5EF4-FFF2-40B4-BE49-F238E27FC236}">
                  <a16:creationId xmlns:a16="http://schemas.microsoft.com/office/drawing/2014/main" id="{52484804-45E1-44AB-B723-E34CA67D4031}"/>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a:extLst>
                <a:ext uri="{FF2B5EF4-FFF2-40B4-BE49-F238E27FC236}">
                  <a16:creationId xmlns:a16="http://schemas.microsoft.com/office/drawing/2014/main" id="{280FF3C7-AD03-4760-B007-AF132B71CF27}"/>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93" name="AutoShape 58">
            <a:extLst>
              <a:ext uri="{FF2B5EF4-FFF2-40B4-BE49-F238E27FC236}">
                <a16:creationId xmlns:a16="http://schemas.microsoft.com/office/drawing/2014/main" id="{4EFFD233-B023-4055-AA7C-C8C36BA9A289}"/>
              </a:ext>
            </a:extLst>
          </p:cNvPr>
          <p:cNvSpPr>
            <a:spLocks noChangeArrowheads="1"/>
          </p:cNvSpPr>
          <p:nvPr/>
        </p:nvSpPr>
        <p:spPr bwMode="auto">
          <a:xfrm>
            <a:off x="1219199" y="1981200"/>
            <a:ext cx="3680025" cy="1265350"/>
          </a:xfrm>
          <a:prstGeom prst="wedgeRoundRectCallout">
            <a:avLst>
              <a:gd name="adj1" fmla="val -64995"/>
              <a:gd name="adj2" fmla="val 4918"/>
              <a:gd name="adj3" fmla="val 16667"/>
            </a:avLst>
          </a:prstGeom>
          <a:noFill/>
          <a:ln w="12700">
            <a:solidFill>
              <a:srgbClr val="9966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A: The material is not hard.</a:t>
            </a:r>
          </a:p>
          <a:p>
            <a:pPr eaLnBrk="1" hangingPunct="1">
              <a:spcBef>
                <a:spcPct val="0"/>
              </a:spcBef>
              <a:buNone/>
              <a:defRPr/>
            </a:pPr>
            <a:r>
              <a:rPr lang="en-US" altLang="en-US" sz="2400" dirty="0">
                <a:solidFill>
                  <a:srgbClr val="FFFFFF"/>
                </a:solidFill>
              </a:rPr>
              <a:t>B: I will study.</a:t>
            </a:r>
          </a:p>
          <a:p>
            <a:pPr eaLnBrk="1" hangingPunct="1">
              <a:spcBef>
                <a:spcPct val="0"/>
              </a:spcBef>
              <a:buNone/>
              <a:defRPr/>
            </a:pPr>
            <a:r>
              <a:rPr lang="en-US" altLang="en-US" sz="2400" dirty="0">
                <a:solidFill>
                  <a:srgbClr val="FFFFFF"/>
                </a:solidFill>
              </a:rPr>
              <a:t>C: I will pass the test</a:t>
            </a:r>
          </a:p>
        </p:txBody>
      </p:sp>
      <p:sp>
        <p:nvSpPr>
          <p:cNvPr id="96"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824059" y="5410200"/>
            <a:ext cx="3195741" cy="574424"/>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accent2"/>
                </a:solidFill>
                <a:sym typeface="Symbol" panose="05050102010706020507" pitchFamily="18" charset="2"/>
              </a:rPr>
              <a:t>C: </a:t>
            </a:r>
            <a:r>
              <a:rPr lang="en-US" altLang="en-US" sz="2400" dirty="0">
                <a:solidFill>
                  <a:srgbClr val="FFFFFF"/>
                </a:solidFill>
              </a:rPr>
              <a:t>Then he will pass.</a:t>
            </a:r>
          </a:p>
        </p:txBody>
      </p:sp>
      <p:sp>
        <p:nvSpPr>
          <p:cNvPr id="98" name="AutoShape 46">
            <a:extLst>
              <a:ext uri="{FF2B5EF4-FFF2-40B4-BE49-F238E27FC236}">
                <a16:creationId xmlns:a16="http://schemas.microsoft.com/office/drawing/2014/main" id="{3915BAD3-D73F-4041-B09A-40C0D28C49BF}"/>
              </a:ext>
            </a:extLst>
          </p:cNvPr>
          <p:cNvSpPr>
            <a:spLocks noChangeArrowheads="1"/>
          </p:cNvSpPr>
          <p:nvPr/>
        </p:nvSpPr>
        <p:spPr bwMode="auto">
          <a:xfrm>
            <a:off x="1281843" y="3293298"/>
            <a:ext cx="2680557" cy="516702"/>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eaLnBrk="1" hangingPunct="1">
              <a:spcBef>
                <a:spcPct val="0"/>
              </a:spcBef>
              <a:buNone/>
              <a:defRPr/>
            </a:pPr>
            <a:r>
              <a:rPr lang="en-US" altLang="en-US" sz="2400" dirty="0">
                <a:solidFill>
                  <a:schemeClr val="accent2"/>
                </a:solidFill>
              </a:rPr>
              <a:t> </a:t>
            </a:r>
            <a:r>
              <a:rPr lang="en-US" altLang="en-US" sz="2400" dirty="0">
                <a:solidFill>
                  <a:srgbClr val="FFFFFF"/>
                </a:solidFill>
              </a:rPr>
              <a:t>Proof of</a:t>
            </a: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US" altLang="en-US" sz="2000" dirty="0">
                <a:sym typeface="Symbol" panose="05050102010706020507" pitchFamily="18" charset="2"/>
              </a:rPr>
              <a:t>.</a:t>
            </a:r>
            <a:r>
              <a:rPr lang="en-US" altLang="en-US" sz="2400" dirty="0"/>
              <a:t> </a:t>
            </a:r>
          </a:p>
        </p:txBody>
      </p:sp>
      <p:sp>
        <p:nvSpPr>
          <p:cNvPr id="99"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33093" y="3733801"/>
            <a:ext cx="3286707" cy="821031"/>
          </a:xfrm>
          <a:prstGeom prst="wedgeRoundRectCallout">
            <a:avLst>
              <a:gd name="adj1" fmla="val -55913"/>
              <a:gd name="adj2" fmla="val 36396"/>
              <a:gd name="adj3" fmla="val 16667"/>
            </a:avLst>
          </a:prstGeom>
          <a:solidFill>
            <a:srgbClr val="000066"/>
          </a:solidFill>
          <a:ln w="12700">
            <a:solidFill>
              <a:srgbClr val="FFFF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rPr>
              <a:t>A: </a:t>
            </a:r>
            <a:r>
              <a:rPr lang="en-US" altLang="en-US" sz="2400" dirty="0">
                <a:solidFill>
                  <a:srgbClr val="FFFFFF"/>
                </a:solidFill>
              </a:rPr>
              <a:t>I assure you that</a:t>
            </a:r>
          </a:p>
          <a:p>
            <a:pPr algn="ctr" eaLnBrk="1" hangingPunct="1">
              <a:spcBef>
                <a:spcPct val="0"/>
              </a:spcBef>
              <a:buNone/>
              <a:defRPr/>
            </a:pPr>
            <a:r>
              <a:rPr lang="en-US" altLang="en-US" sz="2400" dirty="0">
                <a:solidFill>
                  <a:srgbClr val="FFFFFF"/>
                </a:solidFill>
              </a:rPr>
              <a:t>the material is not hard.</a:t>
            </a:r>
          </a:p>
        </p:txBody>
      </p:sp>
      <p:pic>
        <p:nvPicPr>
          <p:cNvPr id="100" name="Picture 2" descr="Male teacher helping boy student with homework - Stock Image - F028/3929 -  Science Photo Librar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799" y="5023283"/>
            <a:ext cx="2649144" cy="1764992"/>
          </a:xfrm>
          <a:prstGeom prst="rect">
            <a:avLst/>
          </a:prstGeom>
          <a:noFill/>
          <a:extLst>
            <a:ext uri="{909E8E84-426E-40DD-AFC4-6F175D3DCCD1}">
              <a14:hiddenFill xmlns:a14="http://schemas.microsoft.com/office/drawing/2010/main">
                <a:solidFill>
                  <a:srgbClr val="FFFFFF"/>
                </a:solidFill>
              </a14:hiddenFill>
            </a:ext>
          </a:extLst>
        </p:spPr>
      </p:pic>
      <p:grpSp>
        <p:nvGrpSpPr>
          <p:cNvPr id="101" name="Group 100">
            <a:extLst>
              <a:ext uri="{FF2B5EF4-FFF2-40B4-BE49-F238E27FC236}">
                <a16:creationId xmlns:a16="http://schemas.microsoft.com/office/drawing/2014/main" id="{E593DB51-E96D-4FA8-8794-52AC231B5A1D}"/>
              </a:ext>
            </a:extLst>
          </p:cNvPr>
          <p:cNvGrpSpPr/>
          <p:nvPr/>
        </p:nvGrpSpPr>
        <p:grpSpPr>
          <a:xfrm>
            <a:off x="298212" y="5391765"/>
            <a:ext cx="538337" cy="461665"/>
            <a:chOff x="547663" y="1235657"/>
            <a:chExt cx="538337" cy="461665"/>
          </a:xfrm>
        </p:grpSpPr>
        <p:pic>
          <p:nvPicPr>
            <p:cNvPr id="102" name="Picture 2" descr="http://www.swordofthespirit.net/bulwark/mosesbush.gif">
              <a:extLst>
                <a:ext uri="{FF2B5EF4-FFF2-40B4-BE49-F238E27FC236}">
                  <a16:creationId xmlns:a16="http://schemas.microsoft.com/office/drawing/2014/main" id="{194A017A-A272-4112-92DC-CC81CF097E66}"/>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Rectangle 102">
              <a:extLst>
                <a:ext uri="{FF2B5EF4-FFF2-40B4-BE49-F238E27FC236}">
                  <a16:creationId xmlns:a16="http://schemas.microsoft.com/office/drawing/2014/main" id="{1AC691D6-4CF4-4A86-838E-C9125AA49E89}"/>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04" name="Group 103">
            <a:extLst>
              <a:ext uri="{FF2B5EF4-FFF2-40B4-BE49-F238E27FC236}">
                <a16:creationId xmlns:a16="http://schemas.microsoft.com/office/drawing/2014/main" id="{F4CBD5EF-3010-4144-9BFB-0989392B92CE}"/>
              </a:ext>
            </a:extLst>
          </p:cNvPr>
          <p:cNvGrpSpPr/>
          <p:nvPr/>
        </p:nvGrpSpPr>
        <p:grpSpPr>
          <a:xfrm>
            <a:off x="1600200" y="5923317"/>
            <a:ext cx="538337" cy="461665"/>
            <a:chOff x="547663" y="1235657"/>
            <a:chExt cx="538337" cy="461665"/>
          </a:xfrm>
        </p:grpSpPr>
        <p:pic>
          <p:nvPicPr>
            <p:cNvPr id="105"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Rectangle 105">
              <a:extLst>
                <a:ext uri="{FF2B5EF4-FFF2-40B4-BE49-F238E27FC236}">
                  <a16:creationId xmlns:a16="http://schemas.microsoft.com/office/drawing/2014/main" id="{D61EE8CC-1B4E-4C4F-92DA-E12C1B437DA6}"/>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108"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43201" y="4572000"/>
            <a:ext cx="3276600" cy="792430"/>
          </a:xfrm>
          <a:prstGeom prst="wedgeRoundRectCallout">
            <a:avLst>
              <a:gd name="adj1" fmla="val -56903"/>
              <a:gd name="adj2" fmla="val 39513"/>
              <a:gd name="adj3" fmla="val 16667"/>
            </a:avLst>
          </a:prstGeom>
          <a:solidFill>
            <a:srgbClr val="000066"/>
          </a:solidFill>
          <a:ln w="12700">
            <a:solidFill>
              <a:srgbClr val="FFFF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rPr>
              <a:t>B: </a:t>
            </a:r>
            <a:r>
              <a:rPr lang="en-US" altLang="en-US" sz="2400" dirty="0">
                <a:solidFill>
                  <a:srgbClr val="FFFFFF"/>
                </a:solidFill>
              </a:rPr>
              <a:t>I assure you that </a:t>
            </a:r>
          </a:p>
          <a:p>
            <a:pPr algn="ctr" eaLnBrk="1" hangingPunct="1">
              <a:spcBef>
                <a:spcPct val="0"/>
              </a:spcBef>
              <a:buNone/>
              <a:defRPr/>
            </a:pPr>
            <a:r>
              <a:rPr lang="en-US" altLang="en-US" sz="2400" dirty="0">
                <a:solidFill>
                  <a:srgbClr val="FFFFFF"/>
                </a:solidFill>
              </a:rPr>
              <a:t>I will study.</a:t>
            </a:r>
          </a:p>
        </p:txBody>
      </p:sp>
    </p:spTree>
    <p:extLst>
      <p:ext uri="{BB962C8B-B14F-4D97-AF65-F5344CB8AC3E}">
        <p14:creationId xmlns:p14="http://schemas.microsoft.com/office/powerpoint/2010/main" val="3283887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3">
                                            <p:txEl>
                                              <p:pRg st="0" end="0"/>
                                            </p:txEl>
                                          </p:spTgt>
                                        </p:tgtEl>
                                        <p:attrNameLst>
                                          <p:attrName>style.visibility</p:attrName>
                                        </p:attrNameLst>
                                      </p:cBhvr>
                                      <p:to>
                                        <p:strVal val="visible"/>
                                      </p:to>
                                    </p:set>
                                    <p:anim calcmode="lin" valueType="num">
                                      <p:cBhvr additive="base">
                                        <p:cTn id="11"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0"/>
                                        </p:tgtEl>
                                        <p:attrNameLst>
                                          <p:attrName>style.visibility</p:attrName>
                                        </p:attrNameLst>
                                      </p:cBhvr>
                                      <p:to>
                                        <p:strVal val="visible"/>
                                      </p:to>
                                    </p:set>
                                    <p:anim calcmode="lin" valueType="num">
                                      <p:cBhvr additive="base">
                                        <p:cTn id="15" dur="500" fill="hold"/>
                                        <p:tgtEl>
                                          <p:spTgt spid="100"/>
                                        </p:tgtEl>
                                        <p:attrNameLst>
                                          <p:attrName>ppt_x</p:attrName>
                                        </p:attrNameLst>
                                      </p:cBhvr>
                                      <p:tavLst>
                                        <p:tav tm="0">
                                          <p:val>
                                            <p:strVal val="0-#ppt_w/2"/>
                                          </p:val>
                                        </p:tav>
                                        <p:tav tm="100000">
                                          <p:val>
                                            <p:strVal val="#ppt_x"/>
                                          </p:val>
                                        </p:tav>
                                      </p:tavLst>
                                    </p:anim>
                                    <p:anim calcmode="lin" valueType="num">
                                      <p:cBhvr additive="base">
                                        <p:cTn id="16"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3">
                                            <p:txEl>
                                              <p:pRg st="1" end="1"/>
                                            </p:txEl>
                                          </p:spTgt>
                                        </p:tgtEl>
                                        <p:attrNameLst>
                                          <p:attrName>style.visibility</p:attrName>
                                        </p:attrNameLst>
                                      </p:cBhvr>
                                      <p:to>
                                        <p:strVal val="visible"/>
                                      </p:to>
                                    </p:set>
                                    <p:anim calcmode="lin" valueType="num">
                                      <p:cBhvr additive="base">
                                        <p:cTn id="21" dur="500" fill="hold"/>
                                        <p:tgtEl>
                                          <p:spTgt spid="93">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3">
                                            <p:txEl>
                                              <p:pRg st="2" end="2"/>
                                            </p:txEl>
                                          </p:spTgt>
                                        </p:tgtEl>
                                        <p:attrNameLst>
                                          <p:attrName>style.visibility</p:attrName>
                                        </p:attrNameLst>
                                      </p:cBhvr>
                                      <p:to>
                                        <p:strVal val="visible"/>
                                      </p:to>
                                    </p:set>
                                    <p:anim calcmode="lin" valueType="num">
                                      <p:cBhvr additive="base">
                                        <p:cTn id="27" dur="500" fill="hold"/>
                                        <p:tgtEl>
                                          <p:spTgt spid="9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8"/>
                                        </p:tgtEl>
                                        <p:attrNameLst>
                                          <p:attrName>style.visibility</p:attrName>
                                        </p:attrNameLst>
                                      </p:cBhvr>
                                      <p:to>
                                        <p:strVal val="visible"/>
                                      </p:to>
                                    </p:set>
                                    <p:anim calcmode="lin" valueType="num">
                                      <p:cBhvr additive="base">
                                        <p:cTn id="33" dur="500" fill="hold"/>
                                        <p:tgtEl>
                                          <p:spTgt spid="98"/>
                                        </p:tgtEl>
                                        <p:attrNameLst>
                                          <p:attrName>ppt_x</p:attrName>
                                        </p:attrNameLst>
                                      </p:cBhvr>
                                      <p:tavLst>
                                        <p:tav tm="0">
                                          <p:val>
                                            <p:strVal val="0-#ppt_w/2"/>
                                          </p:val>
                                        </p:tav>
                                        <p:tav tm="100000">
                                          <p:val>
                                            <p:strVal val="#ppt_x"/>
                                          </p:val>
                                        </p:tav>
                                      </p:tavLst>
                                    </p:anim>
                                    <p:anim calcmode="lin" valueType="num">
                                      <p:cBhvr additive="base">
                                        <p:cTn id="34"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99"/>
                                        </p:tgtEl>
                                        <p:attrNameLst>
                                          <p:attrName>style.visibility</p:attrName>
                                        </p:attrNameLst>
                                      </p:cBhvr>
                                      <p:to>
                                        <p:strVal val="visible"/>
                                      </p:to>
                                    </p:set>
                                    <p:anim calcmode="lin" valueType="num">
                                      <p:cBhvr additive="base">
                                        <p:cTn id="39" dur="500" fill="hold"/>
                                        <p:tgtEl>
                                          <p:spTgt spid="99"/>
                                        </p:tgtEl>
                                        <p:attrNameLst>
                                          <p:attrName>ppt_x</p:attrName>
                                        </p:attrNameLst>
                                      </p:cBhvr>
                                      <p:tavLst>
                                        <p:tav tm="0">
                                          <p:val>
                                            <p:strVal val="0-#ppt_w/2"/>
                                          </p:val>
                                        </p:tav>
                                        <p:tav tm="100000">
                                          <p:val>
                                            <p:strVal val="#ppt_x"/>
                                          </p:val>
                                        </p:tav>
                                      </p:tavLst>
                                    </p:anim>
                                    <p:anim calcmode="lin" valueType="num">
                                      <p:cBhvr additive="base">
                                        <p:cTn id="40" dur="500" fill="hold"/>
                                        <p:tgtEl>
                                          <p:spTgt spid="99"/>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99">
                                            <p:txEl>
                                              <p:pRg st="0" end="0"/>
                                            </p:txEl>
                                          </p:spTgt>
                                        </p:tgtEl>
                                        <p:attrNameLst>
                                          <p:attrName>style.visibility</p:attrName>
                                        </p:attrNameLst>
                                      </p:cBhvr>
                                      <p:to>
                                        <p:strVal val="visible"/>
                                      </p:to>
                                    </p:set>
                                    <p:anim calcmode="lin" valueType="num">
                                      <p:cBhvr additive="base">
                                        <p:cTn id="43"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9">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99">
                                            <p:txEl>
                                              <p:pRg st="1" end="1"/>
                                            </p:txEl>
                                          </p:spTgt>
                                        </p:tgtEl>
                                        <p:attrNameLst>
                                          <p:attrName>style.visibility</p:attrName>
                                        </p:attrNameLst>
                                      </p:cBhvr>
                                      <p:to>
                                        <p:strVal val="visible"/>
                                      </p:to>
                                    </p:set>
                                    <p:anim calcmode="lin" valueType="num">
                                      <p:cBhvr additive="base">
                                        <p:cTn id="4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9">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01"/>
                                        </p:tgtEl>
                                        <p:attrNameLst>
                                          <p:attrName>style.visibility</p:attrName>
                                        </p:attrNameLst>
                                      </p:cBhvr>
                                      <p:to>
                                        <p:strVal val="visible"/>
                                      </p:to>
                                    </p:set>
                                    <p:anim calcmode="lin" valueType="num">
                                      <p:cBhvr additive="base">
                                        <p:cTn id="51" dur="500" fill="hold"/>
                                        <p:tgtEl>
                                          <p:spTgt spid="101"/>
                                        </p:tgtEl>
                                        <p:attrNameLst>
                                          <p:attrName>ppt_x</p:attrName>
                                        </p:attrNameLst>
                                      </p:cBhvr>
                                      <p:tavLst>
                                        <p:tav tm="0">
                                          <p:val>
                                            <p:strVal val="0-#ppt_w/2"/>
                                          </p:val>
                                        </p:tav>
                                        <p:tav tm="100000">
                                          <p:val>
                                            <p:strVal val="#ppt_x"/>
                                          </p:val>
                                        </p:tav>
                                      </p:tavLst>
                                    </p:anim>
                                    <p:anim calcmode="lin" valueType="num">
                                      <p:cBhvr additive="base">
                                        <p:cTn id="52"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08"/>
                                        </p:tgtEl>
                                        <p:attrNameLst>
                                          <p:attrName>style.visibility</p:attrName>
                                        </p:attrNameLst>
                                      </p:cBhvr>
                                      <p:to>
                                        <p:strVal val="visible"/>
                                      </p:to>
                                    </p:set>
                                    <p:anim calcmode="lin" valueType="num">
                                      <p:cBhvr additive="base">
                                        <p:cTn id="57" dur="500" fill="hold"/>
                                        <p:tgtEl>
                                          <p:spTgt spid="108"/>
                                        </p:tgtEl>
                                        <p:attrNameLst>
                                          <p:attrName>ppt_x</p:attrName>
                                        </p:attrNameLst>
                                      </p:cBhvr>
                                      <p:tavLst>
                                        <p:tav tm="0">
                                          <p:val>
                                            <p:strVal val="0-#ppt_w/2"/>
                                          </p:val>
                                        </p:tav>
                                        <p:tav tm="100000">
                                          <p:val>
                                            <p:strVal val="#ppt_x"/>
                                          </p:val>
                                        </p:tav>
                                      </p:tavLst>
                                    </p:anim>
                                    <p:anim calcmode="lin" valueType="num">
                                      <p:cBhvr additive="base">
                                        <p:cTn id="58" dur="500" fill="hold"/>
                                        <p:tgtEl>
                                          <p:spTgt spid="108"/>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08">
                                            <p:txEl>
                                              <p:pRg st="0" end="0"/>
                                            </p:txEl>
                                          </p:spTgt>
                                        </p:tgtEl>
                                        <p:attrNameLst>
                                          <p:attrName>style.visibility</p:attrName>
                                        </p:attrNameLst>
                                      </p:cBhvr>
                                      <p:to>
                                        <p:strVal val="visible"/>
                                      </p:to>
                                    </p:set>
                                    <p:anim calcmode="lin" valueType="num">
                                      <p:cBhvr additive="base">
                                        <p:cTn id="61"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8">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108">
                                            <p:txEl>
                                              <p:pRg st="1" end="1"/>
                                            </p:txEl>
                                          </p:spTgt>
                                        </p:tgtEl>
                                        <p:attrNameLst>
                                          <p:attrName>style.visibility</p:attrName>
                                        </p:attrNameLst>
                                      </p:cBhvr>
                                      <p:to>
                                        <p:strVal val="visible"/>
                                      </p:to>
                                    </p:set>
                                    <p:anim calcmode="lin" valueType="num">
                                      <p:cBhvr additive="base">
                                        <p:cTn id="65" dur="500" fill="hold"/>
                                        <p:tgtEl>
                                          <p:spTgt spid="108">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8">
                                            <p:txEl>
                                              <p:pRg st="1" end="1"/>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104"/>
                                        </p:tgtEl>
                                        <p:attrNameLst>
                                          <p:attrName>style.visibility</p:attrName>
                                        </p:attrNameLst>
                                      </p:cBhvr>
                                      <p:to>
                                        <p:strVal val="visible"/>
                                      </p:to>
                                    </p:set>
                                    <p:anim calcmode="lin" valueType="num">
                                      <p:cBhvr additive="base">
                                        <p:cTn id="69" dur="500" fill="hold"/>
                                        <p:tgtEl>
                                          <p:spTgt spid="104"/>
                                        </p:tgtEl>
                                        <p:attrNameLst>
                                          <p:attrName>ppt_x</p:attrName>
                                        </p:attrNameLst>
                                      </p:cBhvr>
                                      <p:tavLst>
                                        <p:tav tm="0">
                                          <p:val>
                                            <p:strVal val="0-#ppt_w/2"/>
                                          </p:val>
                                        </p:tav>
                                        <p:tav tm="100000">
                                          <p:val>
                                            <p:strVal val="#ppt_x"/>
                                          </p:val>
                                        </p:tav>
                                      </p:tavLst>
                                    </p:anim>
                                    <p:anim calcmode="lin" valueType="num">
                                      <p:cBhvr additive="base">
                                        <p:cTn id="70"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96"/>
                                        </p:tgtEl>
                                        <p:attrNameLst>
                                          <p:attrName>style.visibility</p:attrName>
                                        </p:attrNameLst>
                                      </p:cBhvr>
                                      <p:to>
                                        <p:strVal val="visible"/>
                                      </p:to>
                                    </p:set>
                                    <p:anim calcmode="lin" valueType="num">
                                      <p:cBhvr additive="base">
                                        <p:cTn id="75" dur="500" fill="hold"/>
                                        <p:tgtEl>
                                          <p:spTgt spid="96"/>
                                        </p:tgtEl>
                                        <p:attrNameLst>
                                          <p:attrName>ppt_x</p:attrName>
                                        </p:attrNameLst>
                                      </p:cBhvr>
                                      <p:tavLst>
                                        <p:tav tm="0">
                                          <p:val>
                                            <p:strVal val="0-#ppt_w/2"/>
                                          </p:val>
                                        </p:tav>
                                        <p:tav tm="100000">
                                          <p:val>
                                            <p:strVal val="#ppt_x"/>
                                          </p:val>
                                        </p:tav>
                                      </p:tavLst>
                                    </p:anim>
                                    <p:anim calcmode="lin" valueType="num">
                                      <p:cBhvr additive="base">
                                        <p:cTn id="76" dur="500" fill="hold"/>
                                        <p:tgtEl>
                                          <p:spTgt spid="96"/>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96">
                                            <p:txEl>
                                              <p:pRg st="0" end="0"/>
                                            </p:txEl>
                                          </p:spTgt>
                                        </p:tgtEl>
                                        <p:attrNameLst>
                                          <p:attrName>style.visibility</p:attrName>
                                        </p:attrNameLst>
                                      </p:cBhvr>
                                      <p:to>
                                        <p:strVal val="visible"/>
                                      </p:to>
                                    </p:set>
                                    <p:anim calcmode="lin" valueType="num">
                                      <p:cBhvr additive="base">
                                        <p:cTn id="79"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9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6" grpId="0" animBg="1"/>
      <p:bldP spid="98" grpId="0" animBg="1"/>
      <p:bldP spid="99" grpId="0" animBg="1"/>
      <p:bldP spid="108"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Each input</a:t>
            </a:r>
            <a:r>
              <a:rPr kumimoji="0" lang="en-US" altLang="en-US" sz="2400" b="0" i="0" u="none" strike="noStrike" kern="1200" cap="none" spc="0" normalizeH="0" noProof="0" dirty="0">
                <a:ln>
                  <a:noFill/>
                </a:ln>
                <a:effectLst/>
                <a:uLnTx/>
                <a:uFillTx/>
                <a:latin typeface="Times New Roman" pitchFamily="18" charset="0"/>
                <a:ea typeface="+mn-ea"/>
                <a:cs typeface="+mn-cs"/>
              </a:rPr>
              <a:t> instance is a tuple</a:t>
            </a:r>
          </a:p>
          <a:p>
            <a:pPr lvl="0">
              <a:buNone/>
              <a:defRPr/>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0,1</a:t>
            </a:r>
            <a:r>
              <a:rPr lang="el-GR" altLang="en-US" sz="2400" dirty="0">
                <a:solidFill>
                  <a:srgbClr val="FFC000"/>
                </a:solidFill>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a:t>
            </a:r>
            <a:r>
              <a:rPr lang="en-US" altLang="en-US" sz="2400" dirty="0">
                <a:solidFill>
                  <a:srgbClr val="FFC000"/>
                </a:solidFill>
                <a:sym typeface="Symbol" pitchFamily="18" charset="2"/>
              </a:rPr>
              <a:t></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               </a:t>
            </a:r>
            <a:r>
              <a:rPr lang="en-US" altLang="en-US" sz="2400" dirty="0">
                <a:solidFill>
                  <a:srgbClr val="FFC000"/>
                </a:solidFill>
              </a:rPr>
              <a:t>|</a:t>
            </a:r>
            <a:r>
              <a:rPr lang="en-US" altLang="en-US" sz="2400" dirty="0">
                <a:solidFill>
                  <a:srgbClr val="66FF66"/>
                </a:solidFill>
              </a:rPr>
              <a:t>U</a:t>
            </a:r>
            <a:r>
              <a:rPr lang="en-US" altLang="en-US" sz="2400" dirty="0">
                <a:solidFill>
                  <a:srgbClr val="FFC000"/>
                </a:solidFill>
              </a:rPr>
              <a:t>|=n</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effectLst/>
                <a:uLnTx/>
                <a:uFillTx/>
                <a:latin typeface="Times New Roman" pitchFamily="18" charset="0"/>
                <a:ea typeface="+mn-ea"/>
                <a:cs typeface="+mn-cs"/>
              </a:rPr>
              <a:t>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(x,y) </a:t>
            </a:r>
            <a:r>
              <a:rPr lang="en-US" altLang="en-US" sz="2400" dirty="0">
                <a:solidFill>
                  <a:srgbClr val="FFFFFF"/>
                </a:solidFill>
              </a:rPr>
              <a:t>is a relation between integers.</a:t>
            </a:r>
          </a:p>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(0,0)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true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eaLnBrk="1" hangingPunct="1">
              <a:spcBef>
                <a:spcPct val="0"/>
              </a:spcBef>
              <a:buNone/>
              <a:defRPr/>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(0,1)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false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grpSp>
        <p:nvGrpSpPr>
          <p:cNvPr id="7" name="Group 6">
            <a:extLst>
              <a:ext uri="{FF2B5EF4-FFF2-40B4-BE49-F238E27FC236}">
                <a16:creationId xmlns:a16="http://schemas.microsoft.com/office/drawing/2014/main" id="{39C08D9B-C5B5-490E-B8AF-BF6EC806B873}"/>
              </a:ext>
            </a:extLst>
          </p:cNvPr>
          <p:cNvGrpSpPr/>
          <p:nvPr/>
        </p:nvGrpSpPr>
        <p:grpSpPr>
          <a:xfrm>
            <a:off x="6502171" y="198926"/>
            <a:ext cx="2499517" cy="2692192"/>
            <a:chOff x="6502171" y="198926"/>
            <a:chExt cx="2499517" cy="2692192"/>
          </a:xfrm>
        </p:grpSpPr>
        <p:sp>
          <p:nvSpPr>
            <p:cNvPr id="2" name="Rectangle 1">
              <a:extLst>
                <a:ext uri="{FF2B5EF4-FFF2-40B4-BE49-F238E27FC236}">
                  <a16:creationId xmlns:a16="http://schemas.microsoft.com/office/drawing/2014/main" id="{D8145B45-01D4-4721-817C-E1FF3A3BBA16}"/>
                </a:ext>
              </a:extLst>
            </p:cNvPr>
            <p:cNvSpPr/>
            <p:nvPr/>
          </p:nvSpPr>
          <p:spPr>
            <a:xfrm>
              <a:off x="7318966" y="1066707"/>
              <a:ext cx="372218" cy="461665"/>
            </a:xfrm>
            <a:prstGeom prst="rect">
              <a:avLst/>
            </a:prstGeom>
          </p:spPr>
          <p:txBody>
            <a:bodyPr wrap="none">
              <a:spAutoFit/>
            </a:bodyPr>
            <a:lstStyle/>
            <a:p>
              <a:r>
                <a:rPr lang="en-US" sz="2400" dirty="0">
                  <a:solidFill>
                    <a:srgbClr val="66FF66"/>
                  </a:solidFill>
                </a:rPr>
                <a:t>T</a:t>
              </a:r>
            </a:p>
          </p:txBody>
        </p:sp>
        <p:sp>
          <p:nvSpPr>
            <p:cNvPr id="97" name="Rectangle 96">
              <a:extLst>
                <a:ext uri="{FF2B5EF4-FFF2-40B4-BE49-F238E27FC236}">
                  <a16:creationId xmlns:a16="http://schemas.microsoft.com/office/drawing/2014/main" id="{AC0CAE5D-F308-4CF7-BA01-DA28D2FB8371}"/>
                </a:ext>
              </a:extLst>
            </p:cNvPr>
            <p:cNvSpPr/>
            <p:nvPr/>
          </p:nvSpPr>
          <p:spPr>
            <a:xfrm>
              <a:off x="7749419" y="1066707"/>
              <a:ext cx="356188" cy="461665"/>
            </a:xfrm>
            <a:prstGeom prst="rect">
              <a:avLst/>
            </a:prstGeom>
          </p:spPr>
          <p:txBody>
            <a:bodyPr wrap="none">
              <a:spAutoFit/>
            </a:bodyPr>
            <a:lstStyle/>
            <a:p>
              <a:r>
                <a:rPr lang="en-US" sz="2400" dirty="0">
                  <a:solidFill>
                    <a:srgbClr val="FF0000"/>
                  </a:solidFill>
                </a:rPr>
                <a:t>F</a:t>
              </a:r>
            </a:p>
          </p:txBody>
        </p:sp>
        <p:sp>
          <p:nvSpPr>
            <p:cNvPr id="98" name="Rectangle 97">
              <a:extLst>
                <a:ext uri="{FF2B5EF4-FFF2-40B4-BE49-F238E27FC236}">
                  <a16:creationId xmlns:a16="http://schemas.microsoft.com/office/drawing/2014/main" id="{B7D648AF-F1FF-4579-9D1C-97270C656B29}"/>
                </a:ext>
              </a:extLst>
            </p:cNvPr>
            <p:cNvSpPr/>
            <p:nvPr/>
          </p:nvSpPr>
          <p:spPr>
            <a:xfrm>
              <a:off x="8188153" y="1066707"/>
              <a:ext cx="372218" cy="461665"/>
            </a:xfrm>
            <a:prstGeom prst="rect">
              <a:avLst/>
            </a:prstGeom>
          </p:spPr>
          <p:txBody>
            <a:bodyPr wrap="none">
              <a:spAutoFit/>
            </a:bodyPr>
            <a:lstStyle/>
            <a:p>
              <a:r>
                <a:rPr lang="en-US" sz="2400" dirty="0">
                  <a:solidFill>
                    <a:srgbClr val="66FF66"/>
                  </a:solidFill>
                </a:rPr>
                <a:t>T</a:t>
              </a:r>
            </a:p>
          </p:txBody>
        </p:sp>
        <p:sp>
          <p:nvSpPr>
            <p:cNvPr id="99" name="Rectangle 98">
              <a:extLst>
                <a:ext uri="{FF2B5EF4-FFF2-40B4-BE49-F238E27FC236}">
                  <a16:creationId xmlns:a16="http://schemas.microsoft.com/office/drawing/2014/main" id="{0BF35D7F-CCCA-4B5E-956B-D8935FBE484E}"/>
                </a:ext>
              </a:extLst>
            </p:cNvPr>
            <p:cNvSpPr/>
            <p:nvPr/>
          </p:nvSpPr>
          <p:spPr>
            <a:xfrm>
              <a:off x="8645500" y="1066707"/>
              <a:ext cx="356188" cy="461665"/>
            </a:xfrm>
            <a:prstGeom prst="rect">
              <a:avLst/>
            </a:prstGeom>
          </p:spPr>
          <p:txBody>
            <a:bodyPr wrap="none">
              <a:spAutoFit/>
            </a:bodyPr>
            <a:lstStyle/>
            <a:p>
              <a:r>
                <a:rPr lang="en-US" sz="2400" dirty="0">
                  <a:solidFill>
                    <a:srgbClr val="FF0000"/>
                  </a:solidFill>
                </a:rPr>
                <a:t>F</a:t>
              </a:r>
            </a:p>
          </p:txBody>
        </p:sp>
        <p:sp>
          <p:nvSpPr>
            <p:cNvPr id="100" name="Rectangle 99">
              <a:extLst>
                <a:ext uri="{FF2B5EF4-FFF2-40B4-BE49-F238E27FC236}">
                  <a16:creationId xmlns:a16="http://schemas.microsoft.com/office/drawing/2014/main" id="{958C64DF-553E-408C-BEA1-506650716717}"/>
                </a:ext>
              </a:extLst>
            </p:cNvPr>
            <p:cNvSpPr/>
            <p:nvPr/>
          </p:nvSpPr>
          <p:spPr>
            <a:xfrm>
              <a:off x="7332743" y="1497123"/>
              <a:ext cx="356188" cy="461665"/>
            </a:xfrm>
            <a:prstGeom prst="rect">
              <a:avLst/>
            </a:prstGeom>
          </p:spPr>
          <p:txBody>
            <a:bodyPr wrap="none">
              <a:spAutoFit/>
            </a:bodyPr>
            <a:lstStyle/>
            <a:p>
              <a:r>
                <a:rPr lang="en-US" sz="2400" dirty="0">
                  <a:solidFill>
                    <a:srgbClr val="FF0000"/>
                  </a:solidFill>
                </a:rPr>
                <a:t>F</a:t>
              </a:r>
            </a:p>
          </p:txBody>
        </p:sp>
        <p:sp>
          <p:nvSpPr>
            <p:cNvPr id="101" name="Rectangle 100">
              <a:extLst>
                <a:ext uri="{FF2B5EF4-FFF2-40B4-BE49-F238E27FC236}">
                  <a16:creationId xmlns:a16="http://schemas.microsoft.com/office/drawing/2014/main" id="{A9B038A8-B7D9-45D0-A9B8-3D4DF355FD11}"/>
                </a:ext>
              </a:extLst>
            </p:cNvPr>
            <p:cNvSpPr/>
            <p:nvPr/>
          </p:nvSpPr>
          <p:spPr>
            <a:xfrm>
              <a:off x="7731136" y="1497123"/>
              <a:ext cx="372218" cy="461665"/>
            </a:xfrm>
            <a:prstGeom prst="rect">
              <a:avLst/>
            </a:prstGeom>
          </p:spPr>
          <p:txBody>
            <a:bodyPr wrap="none">
              <a:spAutoFit/>
            </a:bodyPr>
            <a:lstStyle/>
            <a:p>
              <a:r>
                <a:rPr lang="en-US" sz="2400" dirty="0">
                  <a:solidFill>
                    <a:srgbClr val="66FF66"/>
                  </a:solidFill>
                </a:rPr>
                <a:t>T</a:t>
              </a:r>
            </a:p>
          </p:txBody>
        </p:sp>
        <p:sp>
          <p:nvSpPr>
            <p:cNvPr id="102" name="Rectangle 101">
              <a:extLst>
                <a:ext uri="{FF2B5EF4-FFF2-40B4-BE49-F238E27FC236}">
                  <a16:creationId xmlns:a16="http://schemas.microsoft.com/office/drawing/2014/main" id="{B0E25023-FE78-4B7B-9217-2DAEF0D06EC4}"/>
                </a:ext>
              </a:extLst>
            </p:cNvPr>
            <p:cNvSpPr/>
            <p:nvPr/>
          </p:nvSpPr>
          <p:spPr>
            <a:xfrm>
              <a:off x="8185900" y="1497123"/>
              <a:ext cx="372218" cy="461665"/>
            </a:xfrm>
            <a:prstGeom prst="rect">
              <a:avLst/>
            </a:prstGeom>
          </p:spPr>
          <p:txBody>
            <a:bodyPr wrap="none">
              <a:spAutoFit/>
            </a:bodyPr>
            <a:lstStyle/>
            <a:p>
              <a:r>
                <a:rPr lang="en-US" sz="2400" dirty="0">
                  <a:solidFill>
                    <a:srgbClr val="66FF66"/>
                  </a:solidFill>
                </a:rPr>
                <a:t>T</a:t>
              </a:r>
            </a:p>
          </p:txBody>
        </p:sp>
        <p:sp>
          <p:nvSpPr>
            <p:cNvPr id="103" name="Rectangle 102">
              <a:extLst>
                <a:ext uri="{FF2B5EF4-FFF2-40B4-BE49-F238E27FC236}">
                  <a16:creationId xmlns:a16="http://schemas.microsoft.com/office/drawing/2014/main" id="{0DA8FC6A-3041-4A0C-BE47-A0AABFC96586}"/>
                </a:ext>
              </a:extLst>
            </p:cNvPr>
            <p:cNvSpPr/>
            <p:nvPr/>
          </p:nvSpPr>
          <p:spPr>
            <a:xfrm>
              <a:off x="8627217" y="1497123"/>
              <a:ext cx="372218" cy="461665"/>
            </a:xfrm>
            <a:prstGeom prst="rect">
              <a:avLst/>
            </a:prstGeom>
          </p:spPr>
          <p:txBody>
            <a:bodyPr wrap="none">
              <a:spAutoFit/>
            </a:bodyPr>
            <a:lstStyle/>
            <a:p>
              <a:r>
                <a:rPr lang="en-US" sz="2400" dirty="0">
                  <a:solidFill>
                    <a:srgbClr val="66FF66"/>
                  </a:solidFill>
                </a:rPr>
                <a:t>T</a:t>
              </a:r>
            </a:p>
          </p:txBody>
        </p:sp>
        <p:sp>
          <p:nvSpPr>
            <p:cNvPr id="104" name="Rectangle 103">
              <a:extLst>
                <a:ext uri="{FF2B5EF4-FFF2-40B4-BE49-F238E27FC236}">
                  <a16:creationId xmlns:a16="http://schemas.microsoft.com/office/drawing/2014/main" id="{9B009C01-8137-40D8-9F46-4AD8F421EC17}"/>
                </a:ext>
              </a:extLst>
            </p:cNvPr>
            <p:cNvSpPr/>
            <p:nvPr/>
          </p:nvSpPr>
          <p:spPr>
            <a:xfrm>
              <a:off x="7314460" y="1963288"/>
              <a:ext cx="372218" cy="461665"/>
            </a:xfrm>
            <a:prstGeom prst="rect">
              <a:avLst/>
            </a:prstGeom>
          </p:spPr>
          <p:txBody>
            <a:bodyPr wrap="none">
              <a:spAutoFit/>
            </a:bodyPr>
            <a:lstStyle/>
            <a:p>
              <a:r>
                <a:rPr lang="en-US" sz="2400" dirty="0">
                  <a:solidFill>
                    <a:srgbClr val="66FF66"/>
                  </a:solidFill>
                </a:rPr>
                <a:t>T</a:t>
              </a:r>
            </a:p>
          </p:txBody>
        </p:sp>
        <p:sp>
          <p:nvSpPr>
            <p:cNvPr id="105" name="Rectangle 104">
              <a:extLst>
                <a:ext uri="{FF2B5EF4-FFF2-40B4-BE49-F238E27FC236}">
                  <a16:creationId xmlns:a16="http://schemas.microsoft.com/office/drawing/2014/main" id="{A2349CF4-C3BD-44EE-B82A-269CC479A2FA}"/>
                </a:ext>
              </a:extLst>
            </p:cNvPr>
            <p:cNvSpPr/>
            <p:nvPr/>
          </p:nvSpPr>
          <p:spPr>
            <a:xfrm>
              <a:off x="7744913" y="1963288"/>
              <a:ext cx="356188" cy="461665"/>
            </a:xfrm>
            <a:prstGeom prst="rect">
              <a:avLst/>
            </a:prstGeom>
          </p:spPr>
          <p:txBody>
            <a:bodyPr wrap="none">
              <a:spAutoFit/>
            </a:bodyPr>
            <a:lstStyle/>
            <a:p>
              <a:r>
                <a:rPr lang="en-US" sz="2400" dirty="0">
                  <a:solidFill>
                    <a:srgbClr val="FF0000"/>
                  </a:solidFill>
                </a:rPr>
                <a:t>F</a:t>
              </a:r>
            </a:p>
          </p:txBody>
        </p:sp>
        <p:sp>
          <p:nvSpPr>
            <p:cNvPr id="106" name="Rectangle 105">
              <a:extLst>
                <a:ext uri="{FF2B5EF4-FFF2-40B4-BE49-F238E27FC236}">
                  <a16:creationId xmlns:a16="http://schemas.microsoft.com/office/drawing/2014/main" id="{D001D9F6-723A-48DF-9903-9E7B412A2AC4}"/>
                </a:ext>
              </a:extLst>
            </p:cNvPr>
            <p:cNvSpPr/>
            <p:nvPr/>
          </p:nvSpPr>
          <p:spPr>
            <a:xfrm>
              <a:off x="8199677" y="1963288"/>
              <a:ext cx="356188" cy="461665"/>
            </a:xfrm>
            <a:prstGeom prst="rect">
              <a:avLst/>
            </a:prstGeom>
          </p:spPr>
          <p:txBody>
            <a:bodyPr wrap="none">
              <a:spAutoFit/>
            </a:bodyPr>
            <a:lstStyle/>
            <a:p>
              <a:r>
                <a:rPr lang="en-US" sz="2400" dirty="0">
                  <a:solidFill>
                    <a:srgbClr val="FF0000"/>
                  </a:solidFill>
                </a:rPr>
                <a:t>F</a:t>
              </a:r>
            </a:p>
          </p:txBody>
        </p:sp>
        <p:sp>
          <p:nvSpPr>
            <p:cNvPr id="107" name="Rectangle 106">
              <a:extLst>
                <a:ext uri="{FF2B5EF4-FFF2-40B4-BE49-F238E27FC236}">
                  <a16:creationId xmlns:a16="http://schemas.microsoft.com/office/drawing/2014/main" id="{C1CF1165-249E-47EF-987E-78BD40DB21A2}"/>
                </a:ext>
              </a:extLst>
            </p:cNvPr>
            <p:cNvSpPr/>
            <p:nvPr/>
          </p:nvSpPr>
          <p:spPr>
            <a:xfrm>
              <a:off x="8624964" y="1963288"/>
              <a:ext cx="372218" cy="461665"/>
            </a:xfrm>
            <a:prstGeom prst="rect">
              <a:avLst/>
            </a:prstGeom>
          </p:spPr>
          <p:txBody>
            <a:bodyPr wrap="none">
              <a:spAutoFit/>
            </a:bodyPr>
            <a:lstStyle/>
            <a:p>
              <a:r>
                <a:rPr lang="en-US" sz="2400" dirty="0">
                  <a:solidFill>
                    <a:srgbClr val="66FF66"/>
                  </a:solidFill>
                </a:rPr>
                <a:t>T</a:t>
              </a:r>
            </a:p>
          </p:txBody>
        </p:sp>
        <p:sp>
          <p:nvSpPr>
            <p:cNvPr id="108" name="Rectangle 107">
              <a:extLst>
                <a:ext uri="{FF2B5EF4-FFF2-40B4-BE49-F238E27FC236}">
                  <a16:creationId xmlns:a16="http://schemas.microsoft.com/office/drawing/2014/main" id="{23893967-950C-45EB-A21D-7455071A86C7}"/>
                </a:ext>
              </a:extLst>
            </p:cNvPr>
            <p:cNvSpPr/>
            <p:nvPr/>
          </p:nvSpPr>
          <p:spPr>
            <a:xfrm>
              <a:off x="7312207" y="2429453"/>
              <a:ext cx="372218" cy="461665"/>
            </a:xfrm>
            <a:prstGeom prst="rect">
              <a:avLst/>
            </a:prstGeom>
          </p:spPr>
          <p:txBody>
            <a:bodyPr wrap="none">
              <a:spAutoFit/>
            </a:bodyPr>
            <a:lstStyle/>
            <a:p>
              <a:r>
                <a:rPr lang="en-US" sz="2400" dirty="0">
                  <a:solidFill>
                    <a:srgbClr val="66FF66"/>
                  </a:solidFill>
                </a:rPr>
                <a:t>T</a:t>
              </a:r>
            </a:p>
          </p:txBody>
        </p:sp>
        <p:sp>
          <p:nvSpPr>
            <p:cNvPr id="109" name="Rectangle 108">
              <a:extLst>
                <a:ext uri="{FF2B5EF4-FFF2-40B4-BE49-F238E27FC236}">
                  <a16:creationId xmlns:a16="http://schemas.microsoft.com/office/drawing/2014/main" id="{2CED9002-C21B-4932-B08B-D43215F8F7BF}"/>
                </a:ext>
              </a:extLst>
            </p:cNvPr>
            <p:cNvSpPr/>
            <p:nvPr/>
          </p:nvSpPr>
          <p:spPr>
            <a:xfrm>
              <a:off x="7726630" y="2429453"/>
              <a:ext cx="372218" cy="461665"/>
            </a:xfrm>
            <a:prstGeom prst="rect">
              <a:avLst/>
            </a:prstGeom>
          </p:spPr>
          <p:txBody>
            <a:bodyPr wrap="none">
              <a:spAutoFit/>
            </a:bodyPr>
            <a:lstStyle/>
            <a:p>
              <a:r>
                <a:rPr lang="en-US" sz="2400" dirty="0">
                  <a:solidFill>
                    <a:srgbClr val="66FF66"/>
                  </a:solidFill>
                </a:rPr>
                <a:t>T</a:t>
              </a:r>
            </a:p>
          </p:txBody>
        </p:sp>
        <p:sp>
          <p:nvSpPr>
            <p:cNvPr id="110" name="Rectangle 109">
              <a:extLst>
                <a:ext uri="{FF2B5EF4-FFF2-40B4-BE49-F238E27FC236}">
                  <a16:creationId xmlns:a16="http://schemas.microsoft.com/office/drawing/2014/main" id="{4491C857-F52B-4B94-ACC0-A7C4FBBF1BC1}"/>
                </a:ext>
              </a:extLst>
            </p:cNvPr>
            <p:cNvSpPr/>
            <p:nvPr/>
          </p:nvSpPr>
          <p:spPr>
            <a:xfrm>
              <a:off x="8197424" y="2429453"/>
              <a:ext cx="356188" cy="461665"/>
            </a:xfrm>
            <a:prstGeom prst="rect">
              <a:avLst/>
            </a:prstGeom>
          </p:spPr>
          <p:txBody>
            <a:bodyPr wrap="none">
              <a:spAutoFit/>
            </a:bodyPr>
            <a:lstStyle/>
            <a:p>
              <a:r>
                <a:rPr lang="en-US" sz="2400" dirty="0">
                  <a:solidFill>
                    <a:srgbClr val="FF0000"/>
                  </a:solidFill>
                </a:rPr>
                <a:t>F</a:t>
              </a:r>
            </a:p>
          </p:txBody>
        </p:sp>
        <p:sp>
          <p:nvSpPr>
            <p:cNvPr id="111" name="Rectangle 110">
              <a:extLst>
                <a:ext uri="{FF2B5EF4-FFF2-40B4-BE49-F238E27FC236}">
                  <a16:creationId xmlns:a16="http://schemas.microsoft.com/office/drawing/2014/main" id="{6C965088-5407-4825-8E66-653D667611CC}"/>
                </a:ext>
              </a:extLst>
            </p:cNvPr>
            <p:cNvSpPr/>
            <p:nvPr/>
          </p:nvSpPr>
          <p:spPr>
            <a:xfrm>
              <a:off x="8638741" y="2429453"/>
              <a:ext cx="356188" cy="461665"/>
            </a:xfrm>
            <a:prstGeom prst="rect">
              <a:avLst/>
            </a:prstGeom>
          </p:spPr>
          <p:txBody>
            <a:bodyPr wrap="none">
              <a:spAutoFit/>
            </a:bodyPr>
            <a:lstStyle/>
            <a:p>
              <a:r>
                <a:rPr lang="en-US" sz="2400" dirty="0">
                  <a:solidFill>
                    <a:srgbClr val="FF0000"/>
                  </a:solidFill>
                </a:rPr>
                <a:t>F</a:t>
              </a:r>
            </a:p>
          </p:txBody>
        </p:sp>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sp>
        <p:nvSpPr>
          <p:cNvPr id="3" name="Rectangle 2">
            <a:extLst>
              <a:ext uri="{FF2B5EF4-FFF2-40B4-BE49-F238E27FC236}">
                <a16:creationId xmlns:a16="http://schemas.microsoft.com/office/drawing/2014/main" id="{E38DE3C8-E3B6-410F-AF23-59712AA14F5C}"/>
              </a:ext>
            </a:extLst>
          </p:cNvPr>
          <p:cNvSpPr/>
          <p:nvPr/>
        </p:nvSpPr>
        <p:spPr>
          <a:xfrm>
            <a:off x="3337368" y="1044295"/>
            <a:ext cx="2710999" cy="830997"/>
          </a:xfrm>
          <a:prstGeom prst="rect">
            <a:avLst/>
          </a:prstGeom>
        </p:spPr>
        <p:txBody>
          <a:bodyPr wrap="none">
            <a:spAutoFit/>
          </a:bodyPr>
          <a:lstStyle/>
          <a:p>
            <a:pPr algn="ctr"/>
            <a:r>
              <a:rPr lang="en-US" sz="2400">
                <a:solidFill>
                  <a:srgbClr val="FFFFFF"/>
                </a:solidFill>
              </a:rPr>
              <a:t>What </a:t>
            </a:r>
            <a:r>
              <a:rPr lang="en-US" sz="2400" dirty="0">
                <a:solidFill>
                  <a:srgbClr val="FFFFFF"/>
                </a:solidFill>
              </a:rPr>
              <a:t>is the set of </a:t>
            </a:r>
            <a:br>
              <a:rPr lang="en-US" sz="2400" dirty="0">
                <a:solidFill>
                  <a:srgbClr val="FFFFFF"/>
                </a:solidFill>
              </a:rPr>
            </a:br>
            <a:r>
              <a:rPr lang="en-US" sz="2400">
                <a:solidFill>
                  <a:srgbClr val="FFFFFF"/>
                </a:solidFill>
              </a:rPr>
              <a:t>input instances </a:t>
            </a:r>
            <a:r>
              <a:rPr lang="en-US" sz="2400" dirty="0">
                <a:solidFill>
                  <a:srgbClr val="FFFFFF"/>
                </a:solidFill>
              </a:rPr>
              <a:t>to </a:t>
            </a: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solidFill>
                  <a:srgbClr val="FFFFFF"/>
                </a:solidFill>
              </a:rPr>
              <a:t>?</a:t>
            </a:r>
            <a:endParaRPr lang="en-US" sz="2400" dirty="0"/>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0,0</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0,3</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59" name="Rectangle 58">
            <a:extLst>
              <a:ext uri="{FF2B5EF4-FFF2-40B4-BE49-F238E27FC236}">
                <a16:creationId xmlns:a16="http://schemas.microsoft.com/office/drawing/2014/main" id="{854D2EC7-88D5-4E32-BC35-8CE87709FBBC}"/>
              </a:ext>
            </a:extLst>
          </p:cNvPr>
          <p:cNvSpPr/>
          <p:nvPr/>
        </p:nvSpPr>
        <p:spPr>
          <a:xfrm>
            <a:off x="1200618" y="2483016"/>
            <a:ext cx="379623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rPr>
              <a:t>U</a:t>
            </a:r>
            <a:r>
              <a:rPr lang="en-US" altLang="en-US" sz="2400" dirty="0">
                <a:solidFill>
                  <a:srgbClr val="FFC000"/>
                </a:solidFill>
                <a:sym typeface="Symbol" pitchFamily="18" charset="2"/>
              </a:rPr>
              <a:t></a:t>
            </a:r>
            <a:r>
              <a:rPr lang="en-US" altLang="en-US" sz="2400" dirty="0">
                <a:solidFill>
                  <a:srgbClr val="66FF66"/>
                </a:solidFill>
              </a:rPr>
              <a:t>U ={</a:t>
            </a:r>
            <a:r>
              <a:rPr lang="en-US" altLang="en-US" sz="2400" dirty="0">
                <a:solidFill>
                  <a:srgbClr val="FFC000"/>
                </a:solidFill>
              </a:rPr>
              <a:t>0</a:t>
            </a:r>
            <a:r>
              <a:rPr lang="en-US" altLang="en-US" sz="2400" dirty="0">
                <a:solidFill>
                  <a:srgbClr val="66FF66"/>
                </a:solidFill>
              </a:rPr>
              <a:t>,</a:t>
            </a:r>
            <a:r>
              <a:rPr lang="en-US" altLang="en-US" sz="2400" dirty="0">
                <a:solidFill>
                  <a:srgbClr val="FFC000"/>
                </a:solidFill>
              </a:rPr>
              <a:t>1</a:t>
            </a:r>
            <a:r>
              <a:rPr lang="en-US" altLang="en-US" sz="2400" dirty="0">
                <a:solidFill>
                  <a:srgbClr val="66FF66"/>
                </a:solidFill>
              </a:rPr>
              <a:t>,</a:t>
            </a:r>
            <a:r>
              <a:rPr lang="en-US" altLang="en-US" sz="2400" dirty="0">
                <a:solidFill>
                  <a:srgbClr val="FFC000"/>
                </a:solidFill>
              </a:rPr>
              <a:t>2</a:t>
            </a:r>
            <a:r>
              <a:rPr lang="en-US" altLang="en-US" sz="2400" dirty="0">
                <a:solidFill>
                  <a:srgbClr val="66FF66"/>
                </a:solidFill>
              </a:rPr>
              <a:t>,</a:t>
            </a:r>
            <a:r>
              <a:rPr lang="en-US" altLang="en-US" sz="2400" dirty="0">
                <a:solidFill>
                  <a:srgbClr val="FFC000"/>
                </a:solidFill>
              </a:rPr>
              <a:t>3</a:t>
            </a:r>
            <a:r>
              <a:rPr lang="en-US" altLang="en-US" sz="2400" dirty="0">
                <a:solidFill>
                  <a:srgbClr val="66FF66"/>
                </a:solidFill>
              </a:rPr>
              <a:t>}</a:t>
            </a:r>
            <a:r>
              <a:rPr lang="en-US" altLang="en-US" sz="2400" dirty="0">
                <a:solidFill>
                  <a:srgbClr val="FFC000"/>
                </a:solidFill>
                <a:sym typeface="Symbol" pitchFamily="18" charset="2"/>
              </a:rPr>
              <a:t></a:t>
            </a:r>
            <a:r>
              <a:rPr lang="en-US" altLang="en-US" sz="2400" dirty="0">
                <a:solidFill>
                  <a:srgbClr val="66FF66"/>
                </a:solidFill>
              </a:rPr>
              <a:t>{</a:t>
            </a:r>
            <a:r>
              <a:rPr lang="en-US" altLang="en-US" sz="2400" dirty="0">
                <a:solidFill>
                  <a:srgbClr val="FFC000"/>
                </a:solidFill>
              </a:rPr>
              <a:t>0</a:t>
            </a:r>
            <a:r>
              <a:rPr lang="en-US" altLang="en-US" sz="2400" dirty="0">
                <a:solidFill>
                  <a:srgbClr val="66FF66"/>
                </a:solidFill>
              </a:rPr>
              <a:t>,</a:t>
            </a:r>
            <a:r>
              <a:rPr lang="en-US" altLang="en-US" sz="2400" dirty="0">
                <a:solidFill>
                  <a:srgbClr val="FFC000"/>
                </a:solidFill>
              </a:rPr>
              <a:t>1</a:t>
            </a:r>
            <a:r>
              <a:rPr lang="en-US" altLang="en-US" sz="2400" dirty="0">
                <a:solidFill>
                  <a:srgbClr val="66FF66"/>
                </a:solidFill>
              </a:rPr>
              <a:t>,</a:t>
            </a:r>
            <a:r>
              <a:rPr lang="en-US" altLang="en-US" sz="2400" dirty="0">
                <a:solidFill>
                  <a:srgbClr val="FFC000"/>
                </a:solidFill>
              </a:rPr>
              <a:t>2</a:t>
            </a:r>
            <a:r>
              <a:rPr lang="en-US" altLang="en-US" sz="2400" dirty="0">
                <a:solidFill>
                  <a:srgbClr val="66FF66"/>
                </a:solidFill>
              </a:rPr>
              <a:t>,</a:t>
            </a:r>
            <a:r>
              <a:rPr lang="en-US" altLang="en-US" sz="2400" dirty="0">
                <a:solidFill>
                  <a:srgbClr val="FFC000"/>
                </a:solidFill>
              </a:rPr>
              <a:t>3</a:t>
            </a:r>
            <a:r>
              <a:rPr lang="en-US" altLang="en-US" sz="2400" dirty="0">
                <a:solidFill>
                  <a:srgbClr val="66FF66"/>
                </a:solidFill>
              </a:rPr>
              <a:t>}</a:t>
            </a:r>
          </a:p>
        </p:txBody>
      </p:sp>
      <p:sp>
        <p:nvSpPr>
          <p:cNvPr id="60" name="Oval 59">
            <a:extLst>
              <a:ext uri="{FF2B5EF4-FFF2-40B4-BE49-F238E27FC236}">
                <a16:creationId xmlns:a16="http://schemas.microsoft.com/office/drawing/2014/main" id="{78829EA7-685D-4922-AF1B-570360ED0224}"/>
              </a:ext>
            </a:extLst>
          </p:cNvPr>
          <p:cNvSpPr/>
          <p:nvPr/>
        </p:nvSpPr>
        <p:spPr>
          <a:xfrm>
            <a:off x="7703874" y="1077574"/>
            <a:ext cx="485385" cy="428386"/>
          </a:xfrm>
          <a:prstGeom prst="ellipse">
            <a:avLst/>
          </a:prstGeom>
          <a:ln w="25400">
            <a:solidFill>
              <a:srgbClr val="FF00FF"/>
            </a:solidFill>
          </a:ln>
        </p:spPr>
        <p:txBody>
          <a:bodyPr wrap="square" rtlCol="0" anchor="ctr">
            <a:spAutoFit/>
          </a:bodyPr>
          <a:lstStyle/>
          <a:p>
            <a:pPr algn="ctr"/>
            <a:endParaRPr lang="en-CA" sz="2800" i="0" dirty="0"/>
          </a:p>
        </p:txBody>
      </p:sp>
      <p:grpSp>
        <p:nvGrpSpPr>
          <p:cNvPr id="64" name="Group 29">
            <a:extLst>
              <a:ext uri="{FF2B5EF4-FFF2-40B4-BE49-F238E27FC236}">
                <a16:creationId xmlns:a16="http://schemas.microsoft.com/office/drawing/2014/main" id="{0DDFA977-292D-4900-97F8-97C7592B3642}"/>
              </a:ext>
            </a:extLst>
          </p:cNvPr>
          <p:cNvGrpSpPr>
            <a:grpSpLocks/>
          </p:cNvGrpSpPr>
          <p:nvPr/>
        </p:nvGrpSpPr>
        <p:grpSpPr bwMode="auto">
          <a:xfrm>
            <a:off x="5822557" y="1888811"/>
            <a:ext cx="654443" cy="778189"/>
            <a:chOff x="2065" y="1551"/>
            <a:chExt cx="1628" cy="1988"/>
          </a:xfrm>
        </p:grpSpPr>
        <p:sp>
          <p:nvSpPr>
            <p:cNvPr id="65" name="Freeform 30">
              <a:extLst>
                <a:ext uri="{FF2B5EF4-FFF2-40B4-BE49-F238E27FC236}">
                  <a16:creationId xmlns:a16="http://schemas.microsoft.com/office/drawing/2014/main" id="{30299CD1-E0B9-400D-A76C-0D36CE4A311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1">
              <a:extLst>
                <a:ext uri="{FF2B5EF4-FFF2-40B4-BE49-F238E27FC236}">
                  <a16:creationId xmlns:a16="http://schemas.microsoft.com/office/drawing/2014/main" id="{60C6A8E1-C5C5-490F-B4EB-014E51BC6C8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2">
              <a:extLst>
                <a:ext uri="{FF2B5EF4-FFF2-40B4-BE49-F238E27FC236}">
                  <a16:creationId xmlns:a16="http://schemas.microsoft.com/office/drawing/2014/main" id="{0AAAC04F-15E1-46DB-BBC8-76AA8C56870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Freeform 33">
              <a:extLst>
                <a:ext uri="{FF2B5EF4-FFF2-40B4-BE49-F238E27FC236}">
                  <a16:creationId xmlns:a16="http://schemas.microsoft.com/office/drawing/2014/main" id="{78DFFEB9-E0AE-4177-B868-E5E73885647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Freeform 34">
              <a:extLst>
                <a:ext uri="{FF2B5EF4-FFF2-40B4-BE49-F238E27FC236}">
                  <a16:creationId xmlns:a16="http://schemas.microsoft.com/office/drawing/2014/main" id="{092AEBE7-13E1-4A6D-B744-6F1F7B0BDA0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35">
              <a:extLst>
                <a:ext uri="{FF2B5EF4-FFF2-40B4-BE49-F238E27FC236}">
                  <a16:creationId xmlns:a16="http://schemas.microsoft.com/office/drawing/2014/main" id="{558E366C-5A8D-479E-B583-FAA762855D1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36">
              <a:extLst>
                <a:ext uri="{FF2B5EF4-FFF2-40B4-BE49-F238E27FC236}">
                  <a16:creationId xmlns:a16="http://schemas.microsoft.com/office/drawing/2014/main" id="{BDD02A76-32EB-40E1-A180-F60BDF1D29E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37">
              <a:extLst>
                <a:ext uri="{FF2B5EF4-FFF2-40B4-BE49-F238E27FC236}">
                  <a16:creationId xmlns:a16="http://schemas.microsoft.com/office/drawing/2014/main" id="{9F9B1D1E-03F4-490D-8251-9FF6294200C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38">
              <a:extLst>
                <a:ext uri="{FF2B5EF4-FFF2-40B4-BE49-F238E27FC236}">
                  <a16:creationId xmlns:a16="http://schemas.microsoft.com/office/drawing/2014/main" id="{82214C40-0B98-45BB-B2BA-F31C575C977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39">
              <a:extLst>
                <a:ext uri="{FF2B5EF4-FFF2-40B4-BE49-F238E27FC236}">
                  <a16:creationId xmlns:a16="http://schemas.microsoft.com/office/drawing/2014/main" id="{3037F30D-3830-4FC8-B906-6989E604FD2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0">
              <a:extLst>
                <a:ext uri="{FF2B5EF4-FFF2-40B4-BE49-F238E27FC236}">
                  <a16:creationId xmlns:a16="http://schemas.microsoft.com/office/drawing/2014/main" id="{C2FAF7AA-30A7-47CA-A050-C461DA6296B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41">
              <a:extLst>
                <a:ext uri="{FF2B5EF4-FFF2-40B4-BE49-F238E27FC236}">
                  <a16:creationId xmlns:a16="http://schemas.microsoft.com/office/drawing/2014/main" id="{7D146A43-2749-4DF6-8FC5-74BC982CC58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42">
              <a:extLst>
                <a:ext uri="{FF2B5EF4-FFF2-40B4-BE49-F238E27FC236}">
                  <a16:creationId xmlns:a16="http://schemas.microsoft.com/office/drawing/2014/main" id="{9D8F6167-274C-4697-A23F-D3EB73113C8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Freeform 43">
              <a:extLst>
                <a:ext uri="{FF2B5EF4-FFF2-40B4-BE49-F238E27FC236}">
                  <a16:creationId xmlns:a16="http://schemas.microsoft.com/office/drawing/2014/main" id="{54DE7638-E58E-480A-9ADC-E62C2247113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44">
              <a:extLst>
                <a:ext uri="{FF2B5EF4-FFF2-40B4-BE49-F238E27FC236}">
                  <a16:creationId xmlns:a16="http://schemas.microsoft.com/office/drawing/2014/main" id="{7DED16EC-0E7F-4F1E-A917-49D830564E4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45">
              <a:extLst>
                <a:ext uri="{FF2B5EF4-FFF2-40B4-BE49-F238E27FC236}">
                  <a16:creationId xmlns:a16="http://schemas.microsoft.com/office/drawing/2014/main" id="{685B3548-A2E8-4014-BF96-7E7CB21470B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46">
              <a:extLst>
                <a:ext uri="{FF2B5EF4-FFF2-40B4-BE49-F238E27FC236}">
                  <a16:creationId xmlns:a16="http://schemas.microsoft.com/office/drawing/2014/main" id="{560781DF-519B-44D0-8E45-D47A2B127B8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1" name="AutoShape 35">
            <a:extLst>
              <a:ext uri="{FF2B5EF4-FFF2-40B4-BE49-F238E27FC236}">
                <a16:creationId xmlns:a16="http://schemas.microsoft.com/office/drawing/2014/main" id="{624DE903-DF4F-4E5B-96DA-EC35DEE93668}"/>
              </a:ext>
            </a:extLst>
          </p:cNvPr>
          <p:cNvSpPr>
            <a:spLocks noChangeArrowheads="1"/>
          </p:cNvSpPr>
          <p:nvPr/>
        </p:nvSpPr>
        <p:spPr bwMode="auto">
          <a:xfrm>
            <a:off x="2611119" y="6036234"/>
            <a:ext cx="5847082" cy="781642"/>
          </a:xfrm>
          <a:prstGeom prst="wedgeRoundRectCallout">
            <a:avLst>
              <a:gd name="adj1" fmla="val -34098"/>
              <a:gd name="adj2" fmla="val -5463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If n=10, then</a:t>
            </a:r>
            <a:r>
              <a:rPr lang="en-US" altLang="en-US" sz="2400" dirty="0">
                <a:solidFill>
                  <a:srgbClr val="FFC000"/>
                </a:solidFill>
                <a:sym typeface="Symbol" pitchFamily="18" charset="2"/>
              </a:rPr>
              <a:t> 2</a:t>
            </a:r>
            <a:r>
              <a:rPr lang="en-US" altLang="en-US" sz="2400" baseline="30000" dirty="0">
                <a:solidFill>
                  <a:srgbClr val="FFC000"/>
                </a:solidFill>
                <a:sym typeface="Symbol" pitchFamily="18" charset="2"/>
              </a:rPr>
              <a:t>100</a:t>
            </a:r>
            <a:r>
              <a:rPr lang="en-US" altLang="en-US" sz="2400" dirty="0">
                <a:solidFill>
                  <a:srgbClr val="FFFFFF"/>
                </a:solidFill>
                <a:sym typeface="Symbol" pitchFamily="18" charset="2"/>
              </a:rPr>
              <a:t> </a:t>
            </a:r>
            <a:r>
              <a:rPr lang="en-US" altLang="en-US" sz="2400" dirty="0">
                <a:solidFill>
                  <a:srgbClr val="FFFFFF"/>
                </a:solidFill>
              </a:rPr>
              <a:t>is bigger than the universe! </a:t>
            </a:r>
          </a:p>
          <a:p>
            <a:pPr algn="ctr" eaLnBrk="1" hangingPunct="1">
              <a:spcBef>
                <a:spcPct val="0"/>
              </a:spcBef>
              <a:buNone/>
              <a:defRPr/>
            </a:pPr>
            <a:r>
              <a:rPr lang="en-US" altLang="en-US" sz="2400" dirty="0">
                <a:solidFill>
                  <a:srgbClr val="FFFFFF"/>
                </a:solidFill>
              </a:rPr>
              <a:t>I don’t like all of these.</a:t>
            </a:r>
          </a:p>
        </p:txBody>
      </p:sp>
      <p:sp>
        <p:nvSpPr>
          <p:cNvPr id="62" name="AutoShape 8">
            <a:extLst>
              <a:ext uri="{FF2B5EF4-FFF2-40B4-BE49-F238E27FC236}">
                <a16:creationId xmlns:a16="http://schemas.microsoft.com/office/drawing/2014/main" id="{931EB85F-0BDD-454B-931B-CD9D1920252E}"/>
              </a:ext>
            </a:extLst>
          </p:cNvPr>
          <p:cNvSpPr>
            <a:spLocks noChangeArrowheads="1"/>
          </p:cNvSpPr>
          <p:nvPr/>
        </p:nvSpPr>
        <p:spPr bwMode="auto">
          <a:xfrm>
            <a:off x="5950439" y="2964700"/>
            <a:ext cx="3117361" cy="3057000"/>
          </a:xfrm>
          <a:prstGeom prst="wedgeRectCallout">
            <a:avLst>
              <a:gd name="adj1" fmla="val -54388"/>
              <a:gd name="adj2" fmla="val 3197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number of different relations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FFFF"/>
                </a:solidFill>
              </a:rPr>
              <a:t>is:</a:t>
            </a:r>
          </a:p>
          <a:p>
            <a:pPr algn="ctr" eaLnBrk="1" hangingPunct="1">
              <a:spcBef>
                <a:spcPct val="0"/>
              </a:spcBef>
              <a:buNone/>
              <a:defRPr/>
            </a:pPr>
            <a:r>
              <a:rPr lang="en-US" altLang="en-US" sz="2400" dirty="0">
                <a:solidFill>
                  <a:srgbClr val="FFFFFF"/>
                </a:solidFill>
              </a:rPr>
              <a:t>2 choices for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(0,0)</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ie </a:t>
            </a:r>
            <a:r>
              <a:rPr lang="en-US" altLang="en-US" sz="2400" dirty="0">
                <a:solidFill>
                  <a:srgbClr val="66FF66"/>
                </a:solidFill>
              </a:rPr>
              <a:t>T</a:t>
            </a:r>
            <a:r>
              <a:rPr lang="en-US" altLang="en-US" sz="2400" dirty="0">
                <a:solidFill>
                  <a:srgbClr val="FFFFFF"/>
                </a:solidFill>
              </a:rPr>
              <a:t> or </a:t>
            </a:r>
            <a:r>
              <a:rPr lang="en-US" altLang="en-US" sz="2400" dirty="0">
                <a:solidFill>
                  <a:srgbClr val="FF0000"/>
                </a:solidFill>
              </a:rPr>
              <a:t>F</a:t>
            </a:r>
          </a:p>
          <a:p>
            <a:pPr algn="ctr" eaLnBrk="1" hangingPunct="1">
              <a:spcBef>
                <a:spcPct val="0"/>
              </a:spcBef>
              <a:buNone/>
              <a:defRPr/>
            </a:pPr>
            <a:r>
              <a:rPr lang="en-US" altLang="en-US" sz="2400" dirty="0">
                <a:solidFill>
                  <a:srgbClr val="FFFFFF"/>
                </a:solidFill>
              </a:rPr>
              <a:t>2 choices for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(0,1)</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2 choices for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(0,2)</a:t>
            </a:r>
            <a:r>
              <a:rPr lang="en-US" altLang="en-US" sz="2400" dirty="0">
                <a:solidFill>
                  <a:srgbClr val="FFFFFF"/>
                </a:solidFill>
              </a:rPr>
              <a:t>, …</a:t>
            </a:r>
          </a:p>
          <a:p>
            <a:pPr algn="ctr" eaLnBrk="1" hangingPunct="1">
              <a:spcBef>
                <a:spcPct val="0"/>
              </a:spcBef>
              <a:buNone/>
              <a:defRPr/>
            </a:pPr>
            <a:r>
              <a:rPr lang="en-US" altLang="en-US" sz="2400" dirty="0">
                <a:solidFill>
                  <a:srgbClr val="FFC000"/>
                </a:solidFill>
              </a:rPr>
              <a:t>= 2</a:t>
            </a:r>
            <a:r>
              <a:rPr lang="en-US" altLang="en-US" sz="2400" dirty="0">
                <a:solidFill>
                  <a:srgbClr val="FFC000"/>
                </a:solidFill>
                <a:sym typeface="Symbol" pitchFamily="18" charset="2"/>
              </a:rPr>
              <a:t>22…2</a:t>
            </a:r>
          </a:p>
          <a:p>
            <a:pPr algn="ctr" eaLnBrk="1" hangingPunct="1">
              <a:spcBef>
                <a:spcPct val="0"/>
              </a:spcBef>
              <a:buNone/>
              <a:defRPr/>
            </a:pPr>
            <a:r>
              <a:rPr lang="en-US" altLang="en-US" sz="2400" dirty="0">
                <a:solidFill>
                  <a:srgbClr val="FFC000"/>
                </a:solidFill>
                <a:sym typeface="Symbol" pitchFamily="18" charset="2"/>
              </a:rPr>
              <a:t>= 2</a:t>
            </a:r>
            <a:r>
              <a:rPr lang="en-US" altLang="en-US" sz="2400" baseline="30000" dirty="0">
                <a:solidFill>
                  <a:srgbClr val="FFC000"/>
                </a:solidFill>
              </a:rPr>
              <a:t>n</a:t>
            </a:r>
            <a:r>
              <a:rPr lang="en-US" altLang="en-US" sz="2400" baseline="30000" dirty="0">
                <a:solidFill>
                  <a:srgbClr val="FFC000"/>
                </a:solidFill>
                <a:sym typeface="Symbol" pitchFamily="18" charset="2"/>
              </a:rPr>
              <a:t></a:t>
            </a:r>
            <a:r>
              <a:rPr lang="en-US" altLang="en-US" sz="2400" baseline="30000" dirty="0">
                <a:solidFill>
                  <a:srgbClr val="FFC000"/>
                </a:solidFill>
              </a:rPr>
              <a:t>n</a:t>
            </a:r>
            <a:r>
              <a:rPr lang="en-US" altLang="en-US" sz="2400" dirty="0">
                <a:solidFill>
                  <a:srgbClr val="FFFFFF"/>
                </a:solidFill>
              </a:rPr>
              <a:t>.</a:t>
            </a:r>
            <a:endParaRPr lang="en-US" altLang="en-US" sz="2400" baseline="30000" dirty="0">
              <a:solidFill>
                <a:srgbClr val="FFFFFF"/>
              </a:solidFill>
            </a:endParaRPr>
          </a:p>
        </p:txBody>
      </p:sp>
    </p:spTree>
    <p:extLst>
      <p:ext uri="{BB962C8B-B14F-4D97-AF65-F5344CB8AC3E}">
        <p14:creationId xmlns:p14="http://schemas.microsoft.com/office/powerpoint/2010/main" val="776631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8">
                                            <p:txEl>
                                              <p:pRg st="0" end="0"/>
                                            </p:txEl>
                                          </p:spTgt>
                                        </p:tgtEl>
                                        <p:attrNameLst>
                                          <p:attrName>style.visibility</p:attrName>
                                        </p:attrNameLst>
                                      </p:cBhvr>
                                      <p:to>
                                        <p:strVal val="visible"/>
                                      </p:to>
                                    </p:set>
                                    <p:anim calcmode="lin" valueType="num">
                                      <p:cBhvr additive="base">
                                        <p:cTn id="13"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8">
                                            <p:txEl>
                                              <p:pRg st="1" end="1"/>
                                            </p:txEl>
                                          </p:spTgt>
                                        </p:tgtEl>
                                        <p:attrNameLst>
                                          <p:attrName>style.visibility</p:attrName>
                                        </p:attrNameLst>
                                      </p:cBhvr>
                                      <p:to>
                                        <p:strVal val="visible"/>
                                      </p:to>
                                    </p:set>
                                    <p:anim calcmode="lin" valueType="num">
                                      <p:cBhvr additive="base">
                                        <p:cTn id="17" dur="500" fill="hold"/>
                                        <p:tgtEl>
                                          <p:spTgt spid="8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8">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0-#ppt_w/2"/>
                                          </p:val>
                                        </p:tav>
                                        <p:tav tm="100000">
                                          <p:val>
                                            <p:strVal val="#ppt_x"/>
                                          </p:val>
                                        </p:tav>
                                      </p:tavLst>
                                    </p:anim>
                                    <p:anim calcmode="lin" valueType="num">
                                      <p:cBhvr additive="base">
                                        <p:cTn id="22"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fill="hold"/>
                                        <p:tgtEl>
                                          <p:spTgt spid="59"/>
                                        </p:tgtEl>
                                        <p:attrNameLst>
                                          <p:attrName>ppt_x</p:attrName>
                                        </p:attrNameLst>
                                      </p:cBhvr>
                                      <p:tavLst>
                                        <p:tav tm="0">
                                          <p:val>
                                            <p:strVal val="0-#ppt_w/2"/>
                                          </p:val>
                                        </p:tav>
                                        <p:tav tm="100000">
                                          <p:val>
                                            <p:strVal val="#ppt_x"/>
                                          </p:val>
                                        </p:tav>
                                      </p:tavLst>
                                    </p:anim>
                                    <p:anim calcmode="lin" valueType="num">
                                      <p:cBhvr additive="base">
                                        <p:cTn id="28" dur="500" fill="hold"/>
                                        <p:tgtEl>
                                          <p:spTgt spid="59"/>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60"/>
                                        </p:tgtEl>
                                        <p:attrNameLst>
                                          <p:attrName>style.visibility</p:attrName>
                                        </p:attrNameLst>
                                      </p:cBhvr>
                                      <p:to>
                                        <p:strVal val="hidden"/>
                                      </p:to>
                                    </p:set>
                                  </p:childTnLst>
                                </p:cTn>
                              </p:par>
                              <p:par>
                                <p:cTn id="31" presetID="2" presetClass="entr" presetSubtype="8"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0-#ppt_w/2"/>
                                          </p:val>
                                        </p:tav>
                                        <p:tav tm="100000">
                                          <p:val>
                                            <p:strVal val="#ppt_x"/>
                                          </p:val>
                                        </p:tav>
                                      </p:tavLst>
                                    </p:anim>
                                    <p:anim calcmode="lin" valueType="num">
                                      <p:cBhvr additive="base">
                                        <p:cTn id="3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88">
                                            <p:txEl>
                                              <p:pRg st="6" end="6"/>
                                            </p:txEl>
                                          </p:spTgt>
                                        </p:tgtEl>
                                        <p:attrNameLst>
                                          <p:attrName>style.visibility</p:attrName>
                                        </p:attrNameLst>
                                      </p:cBhvr>
                                      <p:to>
                                        <p:strVal val="visible"/>
                                      </p:to>
                                    </p:set>
                                    <p:anim calcmode="lin" valueType="num">
                                      <p:cBhvr additive="base">
                                        <p:cTn id="39" dur="500" fill="hold"/>
                                        <p:tgtEl>
                                          <p:spTgt spid="88">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88">
                                            <p:txEl>
                                              <p:pRg st="6" end="6"/>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88">
                                            <p:txEl>
                                              <p:pRg st="7" end="7"/>
                                            </p:txEl>
                                          </p:spTgt>
                                        </p:tgtEl>
                                        <p:attrNameLst>
                                          <p:attrName>style.visibility</p:attrName>
                                        </p:attrNameLst>
                                      </p:cBhvr>
                                      <p:to>
                                        <p:strVal val="visible"/>
                                      </p:to>
                                    </p:set>
                                    <p:anim calcmode="lin" valueType="num">
                                      <p:cBhvr additive="base">
                                        <p:cTn id="43" dur="500" fill="hold"/>
                                        <p:tgtEl>
                                          <p:spTgt spid="88">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8">
                                            <p:txEl>
                                              <p:pRg st="7" end="7"/>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8">
                                            <p:txEl>
                                              <p:pRg st="8" end="8"/>
                                            </p:txEl>
                                          </p:spTgt>
                                        </p:tgtEl>
                                        <p:attrNameLst>
                                          <p:attrName>style.visibility</p:attrName>
                                        </p:attrNameLst>
                                      </p:cBhvr>
                                      <p:to>
                                        <p:strVal val="visible"/>
                                      </p:to>
                                    </p:set>
                                    <p:anim calcmode="lin" valueType="num">
                                      <p:cBhvr additive="base">
                                        <p:cTn id="47" dur="500" fill="hold"/>
                                        <p:tgtEl>
                                          <p:spTgt spid="88">
                                            <p:txEl>
                                              <p:pRg st="8" end="8"/>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2"/>
                                        </p:tgtEl>
                                        <p:attrNameLst>
                                          <p:attrName>style.visibility</p:attrName>
                                        </p:attrNameLst>
                                      </p:cBhvr>
                                      <p:to>
                                        <p:strVal val="visible"/>
                                      </p:to>
                                    </p:set>
                                    <p:anim calcmode="lin" valueType="num">
                                      <p:cBhvr additive="base">
                                        <p:cTn id="53" dur="500" fill="hold"/>
                                        <p:tgtEl>
                                          <p:spTgt spid="62"/>
                                        </p:tgtEl>
                                        <p:attrNameLst>
                                          <p:attrName>ppt_x</p:attrName>
                                        </p:attrNameLst>
                                      </p:cBhvr>
                                      <p:tavLst>
                                        <p:tav tm="0">
                                          <p:val>
                                            <p:strVal val="0-#ppt_w/2"/>
                                          </p:val>
                                        </p:tav>
                                        <p:tav tm="100000">
                                          <p:val>
                                            <p:strVal val="#ppt_x"/>
                                          </p:val>
                                        </p:tav>
                                      </p:tavLst>
                                    </p:anim>
                                    <p:anim calcmode="lin" valueType="num">
                                      <p:cBhvr additive="base">
                                        <p:cTn id="54" dur="500" fill="hold"/>
                                        <p:tgtEl>
                                          <p:spTgt spid="62"/>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62">
                                            <p:txEl>
                                              <p:pRg st="0" end="0"/>
                                            </p:txEl>
                                          </p:spTgt>
                                        </p:tgtEl>
                                        <p:attrNameLst>
                                          <p:attrName>style.visibility</p:attrName>
                                        </p:attrNameLst>
                                      </p:cBhvr>
                                      <p:to>
                                        <p:strVal val="visible"/>
                                      </p:to>
                                    </p:set>
                                    <p:anim calcmode="lin" valueType="num">
                                      <p:cBhvr additive="base">
                                        <p:cTn id="5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62">
                                            <p:txEl>
                                              <p:pRg st="1" end="1"/>
                                            </p:txEl>
                                          </p:spTgt>
                                        </p:tgtEl>
                                        <p:attrNameLst>
                                          <p:attrName>style.visibility</p:attrName>
                                        </p:attrNameLst>
                                      </p:cBhvr>
                                      <p:to>
                                        <p:strVal val="visible"/>
                                      </p:to>
                                    </p:set>
                                    <p:anim calcmode="lin" valueType="num">
                                      <p:cBhvr additive="base">
                                        <p:cTn id="63" dur="500" fill="hold"/>
                                        <p:tgtEl>
                                          <p:spTgt spid="62">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62">
                                            <p:txEl>
                                              <p:pRg st="2" end="2"/>
                                            </p:txEl>
                                          </p:spTgt>
                                        </p:tgtEl>
                                        <p:attrNameLst>
                                          <p:attrName>style.visibility</p:attrName>
                                        </p:attrNameLst>
                                      </p:cBhvr>
                                      <p:to>
                                        <p:strVal val="visible"/>
                                      </p:to>
                                    </p:set>
                                    <p:anim calcmode="lin" valueType="num">
                                      <p:cBhvr additive="base">
                                        <p:cTn id="69" dur="500" fill="hold"/>
                                        <p:tgtEl>
                                          <p:spTgt spid="62">
                                            <p:txEl>
                                              <p:pRg st="2" end="2"/>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6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2">
                                            <p:txEl>
                                              <p:pRg st="3" end="3"/>
                                            </p:txEl>
                                          </p:spTgt>
                                        </p:tgtEl>
                                        <p:attrNameLst>
                                          <p:attrName>style.visibility</p:attrName>
                                        </p:attrNameLst>
                                      </p:cBhvr>
                                      <p:to>
                                        <p:strVal val="visible"/>
                                      </p:to>
                                    </p:set>
                                    <p:anim calcmode="lin" valueType="num">
                                      <p:cBhvr additive="base">
                                        <p:cTn id="75" dur="500" fill="hold"/>
                                        <p:tgtEl>
                                          <p:spTgt spid="62">
                                            <p:txEl>
                                              <p:pRg st="3" end="3"/>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62">
                                            <p:txEl>
                                              <p:pRg st="4" end="4"/>
                                            </p:txEl>
                                          </p:spTgt>
                                        </p:tgtEl>
                                        <p:attrNameLst>
                                          <p:attrName>style.visibility</p:attrName>
                                        </p:attrNameLst>
                                      </p:cBhvr>
                                      <p:to>
                                        <p:strVal val="visible"/>
                                      </p:to>
                                    </p:set>
                                    <p:anim calcmode="lin" valueType="num">
                                      <p:cBhvr additive="base">
                                        <p:cTn id="81" dur="500" fill="hold"/>
                                        <p:tgtEl>
                                          <p:spTgt spid="62">
                                            <p:txEl>
                                              <p:pRg st="4" end="4"/>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6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62">
                                            <p:txEl>
                                              <p:pRg st="5" end="5"/>
                                            </p:txEl>
                                          </p:spTgt>
                                        </p:tgtEl>
                                        <p:attrNameLst>
                                          <p:attrName>style.visibility</p:attrName>
                                        </p:attrNameLst>
                                      </p:cBhvr>
                                      <p:to>
                                        <p:strVal val="visible"/>
                                      </p:to>
                                    </p:set>
                                    <p:anim calcmode="lin" valueType="num">
                                      <p:cBhvr additive="base">
                                        <p:cTn id="87" dur="500" fill="hold"/>
                                        <p:tgtEl>
                                          <p:spTgt spid="62">
                                            <p:txEl>
                                              <p:pRg st="5" end="5"/>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6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62">
                                            <p:txEl>
                                              <p:pRg st="6" end="6"/>
                                            </p:txEl>
                                          </p:spTgt>
                                        </p:tgtEl>
                                        <p:attrNameLst>
                                          <p:attrName>style.visibility</p:attrName>
                                        </p:attrNameLst>
                                      </p:cBhvr>
                                      <p:to>
                                        <p:strVal val="visible"/>
                                      </p:to>
                                    </p:set>
                                    <p:anim calcmode="lin" valueType="num">
                                      <p:cBhvr additive="base">
                                        <p:cTn id="93" dur="500" fill="hold"/>
                                        <p:tgtEl>
                                          <p:spTgt spid="62">
                                            <p:txEl>
                                              <p:pRg st="6" end="6"/>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6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61"/>
                                        </p:tgtEl>
                                        <p:attrNameLst>
                                          <p:attrName>style.visibility</p:attrName>
                                        </p:attrNameLst>
                                      </p:cBhvr>
                                      <p:to>
                                        <p:strVal val="visible"/>
                                      </p:to>
                                    </p:set>
                                    <p:anim calcmode="lin" valueType="num">
                                      <p:cBhvr additive="base">
                                        <p:cTn id="99" dur="500" fill="hold"/>
                                        <p:tgtEl>
                                          <p:spTgt spid="61"/>
                                        </p:tgtEl>
                                        <p:attrNameLst>
                                          <p:attrName>ppt_x</p:attrName>
                                        </p:attrNameLst>
                                      </p:cBhvr>
                                      <p:tavLst>
                                        <p:tav tm="0">
                                          <p:val>
                                            <p:strVal val="#ppt_x"/>
                                          </p:val>
                                        </p:tav>
                                        <p:tav tm="100000">
                                          <p:val>
                                            <p:strVal val="#ppt_x"/>
                                          </p:val>
                                        </p:tav>
                                      </p:tavLst>
                                    </p:anim>
                                    <p:anim calcmode="lin" valueType="num">
                                      <p:cBhvr additive="base">
                                        <p:cTn id="100" dur="500" fill="hold"/>
                                        <p:tgtEl>
                                          <p:spTgt spid="61"/>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61">
                                            <p:txEl>
                                              <p:pRg st="0" end="0"/>
                                            </p:txEl>
                                          </p:spTgt>
                                        </p:tgtEl>
                                        <p:attrNameLst>
                                          <p:attrName>style.visibility</p:attrName>
                                        </p:attrNameLst>
                                      </p:cBhvr>
                                      <p:to>
                                        <p:strVal val="visible"/>
                                      </p:to>
                                    </p:set>
                                    <p:anim calcmode="lin" valueType="num">
                                      <p:cBhvr additive="base">
                                        <p:cTn id="103"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6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61">
                                            <p:txEl>
                                              <p:pRg st="1" end="1"/>
                                            </p:txEl>
                                          </p:spTgt>
                                        </p:tgtEl>
                                        <p:attrNameLst>
                                          <p:attrName>style.visibility</p:attrName>
                                        </p:attrNameLst>
                                      </p:cBhvr>
                                      <p:to>
                                        <p:strVal val="visible"/>
                                      </p:to>
                                    </p:set>
                                    <p:anim calcmode="lin" valueType="num">
                                      <p:cBhvr additive="base">
                                        <p:cTn id="109" dur="500" fill="hold"/>
                                        <p:tgtEl>
                                          <p:spTgt spid="61">
                                            <p:txEl>
                                              <p:pRg st="1" end="1"/>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6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9" grpId="0"/>
      <p:bldP spid="60" grpId="0" animBg="1"/>
      <p:bldP spid="60" grpId="1" animBg="1"/>
      <p:bldP spid="61" grpId="0" animBg="1"/>
      <p:bldP spid="62"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1" name="Group 10">
            <a:extLst>
              <a:ext uri="{FF2B5EF4-FFF2-40B4-BE49-F238E27FC236}">
                <a16:creationId xmlns:a16="http://schemas.microsoft.com/office/drawing/2014/main" id="{79C887AD-B257-4D14-9ADD-0BC2BBE2B131}"/>
              </a:ext>
            </a:extLst>
          </p:cNvPr>
          <p:cNvGrpSpPr/>
          <p:nvPr/>
        </p:nvGrpSpPr>
        <p:grpSpPr>
          <a:xfrm>
            <a:off x="7344084" y="1062335"/>
            <a:ext cx="1679696" cy="1833265"/>
            <a:chOff x="7344084" y="1062335"/>
            <a:chExt cx="1679696" cy="1833265"/>
          </a:xfrm>
        </p:grpSpPr>
        <p:grpSp>
          <p:nvGrpSpPr>
            <p:cNvPr id="61" name="Group 60">
              <a:extLst>
                <a:ext uri="{FF2B5EF4-FFF2-40B4-BE49-F238E27FC236}">
                  <a16:creationId xmlns:a16="http://schemas.microsoft.com/office/drawing/2014/main" id="{AAB887CD-1022-4F4D-8B30-79292723B20A}"/>
                </a:ext>
              </a:extLst>
            </p:cNvPr>
            <p:cNvGrpSpPr/>
            <p:nvPr/>
          </p:nvGrpSpPr>
          <p:grpSpPr>
            <a:xfrm>
              <a:off x="7344084" y="1062335"/>
              <a:ext cx="1631426" cy="461665"/>
              <a:chOff x="7365756" y="1963288"/>
              <a:chExt cx="1631426" cy="461665"/>
            </a:xfrm>
          </p:grpSpPr>
          <p:sp>
            <p:nvSpPr>
              <p:cNvPr id="62" name="Rectangle 61">
                <a:extLst>
                  <a:ext uri="{FF2B5EF4-FFF2-40B4-BE49-F238E27FC236}">
                    <a16:creationId xmlns:a16="http://schemas.microsoft.com/office/drawing/2014/main" id="{C983F771-F618-49AB-9F91-36C557CA4CA7}"/>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63" name="Rectangle 62">
                <a:extLst>
                  <a:ext uri="{FF2B5EF4-FFF2-40B4-BE49-F238E27FC236}">
                    <a16:creationId xmlns:a16="http://schemas.microsoft.com/office/drawing/2014/main" id="{888BE6E7-5588-4597-A2A8-3790D79B301A}"/>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65" name="Rectangle 64">
                <a:extLst>
                  <a:ext uri="{FF2B5EF4-FFF2-40B4-BE49-F238E27FC236}">
                    <a16:creationId xmlns:a16="http://schemas.microsoft.com/office/drawing/2014/main" id="{35938C69-386C-4D30-962B-7993BECC5F3B}"/>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80" name="Group 79">
              <a:extLst>
                <a:ext uri="{FF2B5EF4-FFF2-40B4-BE49-F238E27FC236}">
                  <a16:creationId xmlns:a16="http://schemas.microsoft.com/office/drawing/2014/main" id="{B426E40B-A7A8-4B87-AB4E-C38E20E5D5E1}"/>
                </a:ext>
              </a:extLst>
            </p:cNvPr>
            <p:cNvGrpSpPr/>
            <p:nvPr/>
          </p:nvGrpSpPr>
          <p:grpSpPr>
            <a:xfrm>
              <a:off x="7360174" y="1546429"/>
              <a:ext cx="1631426" cy="461665"/>
              <a:chOff x="7365756" y="1963288"/>
              <a:chExt cx="1631426" cy="461665"/>
            </a:xfrm>
          </p:grpSpPr>
          <p:sp>
            <p:nvSpPr>
              <p:cNvPr id="81" name="Rectangle 80">
                <a:extLst>
                  <a:ext uri="{FF2B5EF4-FFF2-40B4-BE49-F238E27FC236}">
                    <a16:creationId xmlns:a16="http://schemas.microsoft.com/office/drawing/2014/main" id="{CAFF6CEB-5B93-403C-B754-EA32AC80F1DF}"/>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83" name="Rectangle 82">
                <a:extLst>
                  <a:ext uri="{FF2B5EF4-FFF2-40B4-BE49-F238E27FC236}">
                    <a16:creationId xmlns:a16="http://schemas.microsoft.com/office/drawing/2014/main" id="{39615495-2B1F-478D-8003-8AFF9999D00B}"/>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84" name="Rectangle 83">
                <a:extLst>
                  <a:ext uri="{FF2B5EF4-FFF2-40B4-BE49-F238E27FC236}">
                    <a16:creationId xmlns:a16="http://schemas.microsoft.com/office/drawing/2014/main" id="{4C6AD701-A65E-4489-B643-07CEC24EA58D}"/>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85" name="Group 84">
              <a:extLst>
                <a:ext uri="{FF2B5EF4-FFF2-40B4-BE49-F238E27FC236}">
                  <a16:creationId xmlns:a16="http://schemas.microsoft.com/office/drawing/2014/main" id="{CB9EDC7C-114D-4CB6-92FA-17414E53B80F}"/>
                </a:ext>
              </a:extLst>
            </p:cNvPr>
            <p:cNvGrpSpPr/>
            <p:nvPr/>
          </p:nvGrpSpPr>
          <p:grpSpPr>
            <a:xfrm>
              <a:off x="7376264" y="2003629"/>
              <a:ext cx="1631426" cy="461665"/>
              <a:chOff x="7365756" y="1963288"/>
              <a:chExt cx="1631426" cy="461665"/>
            </a:xfrm>
          </p:grpSpPr>
          <p:sp>
            <p:nvSpPr>
              <p:cNvPr id="86" name="Rectangle 85">
                <a:extLst>
                  <a:ext uri="{FF2B5EF4-FFF2-40B4-BE49-F238E27FC236}">
                    <a16:creationId xmlns:a16="http://schemas.microsoft.com/office/drawing/2014/main" id="{49908356-33EE-4377-A8CF-36FB51EEBA56}"/>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87" name="Rectangle 86">
                <a:extLst>
                  <a:ext uri="{FF2B5EF4-FFF2-40B4-BE49-F238E27FC236}">
                    <a16:creationId xmlns:a16="http://schemas.microsoft.com/office/drawing/2014/main" id="{D0C8DC20-DE02-4CF4-B176-BE0313786C49}"/>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89" name="Rectangle 88">
                <a:extLst>
                  <a:ext uri="{FF2B5EF4-FFF2-40B4-BE49-F238E27FC236}">
                    <a16:creationId xmlns:a16="http://schemas.microsoft.com/office/drawing/2014/main" id="{79C64002-CAC8-4549-8548-72F973A964A4}"/>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90" name="Group 89">
              <a:extLst>
                <a:ext uri="{FF2B5EF4-FFF2-40B4-BE49-F238E27FC236}">
                  <a16:creationId xmlns:a16="http://schemas.microsoft.com/office/drawing/2014/main" id="{B67CE524-A2AE-40FB-8404-28F4033E49CF}"/>
                </a:ext>
              </a:extLst>
            </p:cNvPr>
            <p:cNvGrpSpPr/>
            <p:nvPr/>
          </p:nvGrpSpPr>
          <p:grpSpPr>
            <a:xfrm>
              <a:off x="7392354" y="2433935"/>
              <a:ext cx="1631426" cy="461665"/>
              <a:chOff x="7365756" y="1963288"/>
              <a:chExt cx="1631426" cy="461665"/>
            </a:xfrm>
          </p:grpSpPr>
          <p:sp>
            <p:nvSpPr>
              <p:cNvPr id="91" name="Rectangle 90">
                <a:extLst>
                  <a:ext uri="{FF2B5EF4-FFF2-40B4-BE49-F238E27FC236}">
                    <a16:creationId xmlns:a16="http://schemas.microsoft.com/office/drawing/2014/main" id="{474803B4-84FF-48E0-9DA7-C9171A053652}"/>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92" name="Rectangle 91">
                <a:extLst>
                  <a:ext uri="{FF2B5EF4-FFF2-40B4-BE49-F238E27FC236}">
                    <a16:creationId xmlns:a16="http://schemas.microsoft.com/office/drawing/2014/main" id="{D8CB3F5D-586A-460D-AAC4-345BCC4DD96F}"/>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93" name="Rectangle 92">
                <a:extLst>
                  <a:ext uri="{FF2B5EF4-FFF2-40B4-BE49-F238E27FC236}">
                    <a16:creationId xmlns:a16="http://schemas.microsoft.com/office/drawing/2014/main" id="{7174F82B-97AA-49A5-AA65-79087464F13F}"/>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 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sp>
        <p:nvSpPr>
          <p:cNvPr id="119" name="AutoShape 8">
            <a:extLst>
              <a:ext uri="{FF2B5EF4-FFF2-40B4-BE49-F238E27FC236}">
                <a16:creationId xmlns:a16="http://schemas.microsoft.com/office/drawing/2014/main" id="{DC55E96D-3FFC-49DF-AC56-AE0EC49401D8}"/>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grpSp>
        <p:nvGrpSpPr>
          <p:cNvPr id="122" name="Group 29">
            <a:extLst>
              <a:ext uri="{FF2B5EF4-FFF2-40B4-BE49-F238E27FC236}">
                <a16:creationId xmlns:a16="http://schemas.microsoft.com/office/drawing/2014/main" id="{82AA90AF-4F40-4963-A109-573EA6C105A8}"/>
              </a:ext>
            </a:extLst>
          </p:cNvPr>
          <p:cNvGrpSpPr>
            <a:grpSpLocks/>
          </p:cNvGrpSpPr>
          <p:nvPr/>
        </p:nvGrpSpPr>
        <p:grpSpPr bwMode="auto">
          <a:xfrm>
            <a:off x="5822557" y="1888811"/>
            <a:ext cx="654443" cy="778189"/>
            <a:chOff x="2065" y="1551"/>
            <a:chExt cx="1628" cy="1988"/>
          </a:xfrm>
        </p:grpSpPr>
        <p:sp>
          <p:nvSpPr>
            <p:cNvPr id="123" name="Freeform 30">
              <a:extLst>
                <a:ext uri="{FF2B5EF4-FFF2-40B4-BE49-F238E27FC236}">
                  <a16:creationId xmlns:a16="http://schemas.microsoft.com/office/drawing/2014/main" id="{B7466E44-16D8-4FBB-81C5-C4B8A0DDCFB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1">
              <a:extLst>
                <a:ext uri="{FF2B5EF4-FFF2-40B4-BE49-F238E27FC236}">
                  <a16:creationId xmlns:a16="http://schemas.microsoft.com/office/drawing/2014/main" id="{376801C9-F26A-43F8-B6D1-E0747922F3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2">
              <a:extLst>
                <a:ext uri="{FF2B5EF4-FFF2-40B4-BE49-F238E27FC236}">
                  <a16:creationId xmlns:a16="http://schemas.microsoft.com/office/drawing/2014/main" id="{6074F4A7-9D1F-4FB6-B956-656B2A6B0FC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3">
              <a:extLst>
                <a:ext uri="{FF2B5EF4-FFF2-40B4-BE49-F238E27FC236}">
                  <a16:creationId xmlns:a16="http://schemas.microsoft.com/office/drawing/2014/main" id="{6CB5FA6E-5120-4D6C-B414-19FB38918A1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34">
              <a:extLst>
                <a:ext uri="{FF2B5EF4-FFF2-40B4-BE49-F238E27FC236}">
                  <a16:creationId xmlns:a16="http://schemas.microsoft.com/office/drawing/2014/main" id="{64F3C4C9-CACD-4CD9-B4A3-AC9A885CD6B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35">
              <a:extLst>
                <a:ext uri="{FF2B5EF4-FFF2-40B4-BE49-F238E27FC236}">
                  <a16:creationId xmlns:a16="http://schemas.microsoft.com/office/drawing/2014/main" id="{3A8F48E1-6B36-4687-A904-6521F5149D4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6">
              <a:extLst>
                <a:ext uri="{FF2B5EF4-FFF2-40B4-BE49-F238E27FC236}">
                  <a16:creationId xmlns:a16="http://schemas.microsoft.com/office/drawing/2014/main" id="{067EFB14-B767-41DF-9527-69B24CE27D6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7">
              <a:extLst>
                <a:ext uri="{FF2B5EF4-FFF2-40B4-BE49-F238E27FC236}">
                  <a16:creationId xmlns:a16="http://schemas.microsoft.com/office/drawing/2014/main" id="{44EF1581-A165-45E2-9FFB-FD3651F2490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8">
              <a:extLst>
                <a:ext uri="{FF2B5EF4-FFF2-40B4-BE49-F238E27FC236}">
                  <a16:creationId xmlns:a16="http://schemas.microsoft.com/office/drawing/2014/main" id="{A5ACF3ED-8ED0-42C5-B968-60875815717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9">
              <a:extLst>
                <a:ext uri="{FF2B5EF4-FFF2-40B4-BE49-F238E27FC236}">
                  <a16:creationId xmlns:a16="http://schemas.microsoft.com/office/drawing/2014/main" id="{664E836A-A6D6-4144-856A-F737658E5D6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40">
              <a:extLst>
                <a:ext uri="{FF2B5EF4-FFF2-40B4-BE49-F238E27FC236}">
                  <a16:creationId xmlns:a16="http://schemas.microsoft.com/office/drawing/2014/main" id="{99A7B548-A052-4700-B921-84038EA7340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41">
              <a:extLst>
                <a:ext uri="{FF2B5EF4-FFF2-40B4-BE49-F238E27FC236}">
                  <a16:creationId xmlns:a16="http://schemas.microsoft.com/office/drawing/2014/main" id="{60E0DC70-B36D-4F15-8FCD-1CECC75DA17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42">
              <a:extLst>
                <a:ext uri="{FF2B5EF4-FFF2-40B4-BE49-F238E27FC236}">
                  <a16:creationId xmlns:a16="http://schemas.microsoft.com/office/drawing/2014/main" id="{12894334-6AF5-49AC-A0EE-9CEE18CDB20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43">
              <a:extLst>
                <a:ext uri="{FF2B5EF4-FFF2-40B4-BE49-F238E27FC236}">
                  <a16:creationId xmlns:a16="http://schemas.microsoft.com/office/drawing/2014/main" id="{5ED8CD85-2C60-47D9-B2F7-A89DB6085CC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44">
              <a:extLst>
                <a:ext uri="{FF2B5EF4-FFF2-40B4-BE49-F238E27FC236}">
                  <a16:creationId xmlns:a16="http://schemas.microsoft.com/office/drawing/2014/main" id="{A92E1D38-BDC3-402B-934D-CEBC61C091B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5">
              <a:extLst>
                <a:ext uri="{FF2B5EF4-FFF2-40B4-BE49-F238E27FC236}">
                  <a16:creationId xmlns:a16="http://schemas.microsoft.com/office/drawing/2014/main" id="{7173E72F-4F4D-4788-9E11-BA0B0EFB984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6">
              <a:extLst>
                <a:ext uri="{FF2B5EF4-FFF2-40B4-BE49-F238E27FC236}">
                  <a16:creationId xmlns:a16="http://schemas.microsoft.com/office/drawing/2014/main" id="{52FE6E43-BEAD-477A-BEBD-95D7008D8CD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40" name="Picture 139" descr="&lt;strong&gt;Clipart&lt;/strong&gt; - Beautiful Black &lt;strong&gt;Woman&lt;/strong&gt;">
            <a:extLst>
              <a:ext uri="{FF2B5EF4-FFF2-40B4-BE49-F238E27FC236}">
                <a16:creationId xmlns:a16="http://schemas.microsoft.com/office/drawing/2014/main" id="{778E238A-6BCF-4A31-A626-2A01542682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sp>
        <p:nvSpPr>
          <p:cNvPr id="70" name="Rectangle 69">
            <a:extLst>
              <a:ext uri="{FF2B5EF4-FFF2-40B4-BE49-F238E27FC236}">
                <a16:creationId xmlns:a16="http://schemas.microsoft.com/office/drawing/2014/main" id="{939123A8-5B19-4D39-B4F4-77077F35B6F2}"/>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71" name="AutoShape 58">
            <a:extLst>
              <a:ext uri="{FF2B5EF4-FFF2-40B4-BE49-F238E27FC236}">
                <a16:creationId xmlns:a16="http://schemas.microsoft.com/office/drawing/2014/main" id="{20B4AF29-F3D7-48AC-A6F3-EE2BA99C9132}"/>
              </a:ext>
            </a:extLst>
          </p:cNvPr>
          <p:cNvSpPr>
            <a:spLocks noChangeArrowheads="1"/>
          </p:cNvSpPr>
          <p:nvPr/>
        </p:nvSpPr>
        <p:spPr bwMode="auto">
          <a:xfrm>
            <a:off x="4419600" y="4343400"/>
            <a:ext cx="4656563" cy="1738584"/>
          </a:xfrm>
          <a:prstGeom prst="wedgeRoundRectCallout">
            <a:avLst>
              <a:gd name="adj1" fmla="val 16011"/>
              <a:gd name="adj2" fmla="val 56607"/>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What we want to say is only true </a:t>
            </a:r>
            <a:br>
              <a:rPr lang="en-US" sz="2400" dirty="0"/>
            </a:br>
            <a:r>
              <a:rPr lang="en-US" sz="2400" dirty="0"/>
              <a:t>about some of the relations </a:t>
            </a: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t>.</a:t>
            </a:r>
          </a:p>
          <a:p>
            <a:pPr algn="ctr" eaLnBrk="1" hangingPunct="1">
              <a:spcBef>
                <a:spcPct val="0"/>
              </a:spcBef>
              <a:buNone/>
            </a:pPr>
            <a:r>
              <a:rPr lang="en-US" sz="2400" dirty="0"/>
              <a:t> I will give you an arbitrary one </a:t>
            </a:r>
            <a:br>
              <a:rPr lang="en-US" sz="2400" dirty="0"/>
            </a:br>
            <a:r>
              <a:rPr lang="en-US" sz="2400" dirty="0"/>
              <a:t>“</a:t>
            </a:r>
            <a:r>
              <a:rPr lang="en-US" altLang="en-US" sz="2400" dirty="0">
                <a:sym typeface="Symbol" panose="05050102010706020507" pitchFamily="18" charset="2"/>
              </a:rPr>
              <a:t>that we care about”.</a:t>
            </a:r>
          </a:p>
        </p:txBody>
      </p:sp>
    </p:spTree>
    <p:extLst>
      <p:ext uri="{BB962C8B-B14F-4D97-AF65-F5344CB8AC3E}">
        <p14:creationId xmlns:p14="http://schemas.microsoft.com/office/powerpoint/2010/main" val="3351041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additive="base">
                                        <p:cTn id="13" dur="500" fill="hold"/>
                                        <p:tgtEl>
                                          <p:spTgt spid="119"/>
                                        </p:tgtEl>
                                        <p:attrNameLst>
                                          <p:attrName>ppt_x</p:attrName>
                                        </p:attrNameLst>
                                      </p:cBhvr>
                                      <p:tavLst>
                                        <p:tav tm="0">
                                          <p:val>
                                            <p:strVal val="#ppt_x"/>
                                          </p:val>
                                        </p:tav>
                                        <p:tav tm="100000">
                                          <p:val>
                                            <p:strVal val="#ppt_x"/>
                                          </p:val>
                                        </p:tav>
                                      </p:tavLst>
                                    </p:anim>
                                    <p:anim calcmode="lin" valueType="num">
                                      <p:cBhvr additive="base">
                                        <p:cTn id="14" dur="500" fill="hold"/>
                                        <p:tgtEl>
                                          <p:spTgt spid="11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additive="base">
                                        <p:cTn id="17" dur="500" fill="hold"/>
                                        <p:tgtEl>
                                          <p:spTgt spid="140"/>
                                        </p:tgtEl>
                                        <p:attrNameLst>
                                          <p:attrName>ppt_x</p:attrName>
                                        </p:attrNameLst>
                                      </p:cBhvr>
                                      <p:tavLst>
                                        <p:tav tm="0">
                                          <p:val>
                                            <p:strVal val="#ppt_x"/>
                                          </p:val>
                                        </p:tav>
                                        <p:tav tm="100000">
                                          <p:val>
                                            <p:strVal val="#ppt_x"/>
                                          </p:val>
                                        </p:tav>
                                      </p:tavLst>
                                    </p:anim>
                                    <p:anim calcmode="lin" valueType="num">
                                      <p:cBhvr additive="base">
                                        <p:cTn id="18" dur="500" fill="hold"/>
                                        <p:tgtEl>
                                          <p:spTgt spid="14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19">
                                            <p:txEl>
                                              <p:pRg st="0" end="0"/>
                                            </p:txEl>
                                          </p:spTgt>
                                        </p:tgtEl>
                                        <p:attrNameLst>
                                          <p:attrName>style.visibility</p:attrName>
                                        </p:attrNameLst>
                                      </p:cBhvr>
                                      <p:to>
                                        <p:strVal val="visible"/>
                                      </p:to>
                                    </p:set>
                                    <p:anim calcmode="lin" valueType="num">
                                      <p:cBhvr additive="base">
                                        <p:cTn id="21" dur="500" fill="hold"/>
                                        <p:tgtEl>
                                          <p:spTgt spid="119">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9">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ppt_x"/>
                                          </p:val>
                                        </p:tav>
                                        <p:tav tm="100000">
                                          <p:val>
                                            <p:strVal val="#ppt_x"/>
                                          </p:val>
                                        </p:tav>
                                      </p:tavLst>
                                    </p:anim>
                                    <p:anim calcmode="lin" valueType="num">
                                      <p:cBhvr additive="base">
                                        <p:cTn id="26"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1"/>
                                        </p:tgtEl>
                                        <p:attrNameLst>
                                          <p:attrName>style.visibility</p:attrName>
                                        </p:attrNameLst>
                                      </p:cBhvr>
                                      <p:to>
                                        <p:strVal val="visible"/>
                                      </p:to>
                                    </p:set>
                                    <p:anim calcmode="lin" valueType="num">
                                      <p:cBhvr additive="base">
                                        <p:cTn id="31" dur="500" fill="hold"/>
                                        <p:tgtEl>
                                          <p:spTgt spid="71"/>
                                        </p:tgtEl>
                                        <p:attrNameLst>
                                          <p:attrName>ppt_x</p:attrName>
                                        </p:attrNameLst>
                                      </p:cBhvr>
                                      <p:tavLst>
                                        <p:tav tm="0">
                                          <p:val>
                                            <p:strVal val="#ppt_x"/>
                                          </p:val>
                                        </p:tav>
                                        <p:tav tm="100000">
                                          <p:val>
                                            <p:strVal val="#ppt_x"/>
                                          </p:val>
                                        </p:tav>
                                      </p:tavLst>
                                    </p:anim>
                                    <p:anim calcmode="lin" valueType="num">
                                      <p:cBhvr additive="base">
                                        <p:cTn id="32" dur="500" fill="hold"/>
                                        <p:tgtEl>
                                          <p:spTgt spid="7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1">
                                            <p:txEl>
                                              <p:pRg st="0" end="0"/>
                                            </p:txEl>
                                          </p:spTgt>
                                        </p:tgtEl>
                                        <p:attrNameLst>
                                          <p:attrName>style.visibility</p:attrName>
                                        </p:attrNameLst>
                                      </p:cBhvr>
                                      <p:to>
                                        <p:strVal val="visible"/>
                                      </p:to>
                                    </p:set>
                                    <p:anim calcmode="lin" valueType="num">
                                      <p:cBhvr additive="base">
                                        <p:cTn id="35" dur="5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1">
                                            <p:txEl>
                                              <p:pRg st="1" end="1"/>
                                            </p:txEl>
                                          </p:spTgt>
                                        </p:tgtEl>
                                        <p:attrNameLst>
                                          <p:attrName>style.visibility</p:attrName>
                                        </p:attrNameLst>
                                      </p:cBhvr>
                                      <p:to>
                                        <p:strVal val="visible"/>
                                      </p:to>
                                    </p:set>
                                    <p:anim calcmode="lin" valueType="num">
                                      <p:cBhvr additive="base">
                                        <p:cTn id="41" dur="500" fill="hold"/>
                                        <p:tgtEl>
                                          <p:spTgt spid="71">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31">
                                            <p:txEl>
                                              <p:pRg st="1" end="1"/>
                                            </p:txEl>
                                          </p:spTgt>
                                        </p:tgtEl>
                                        <p:attrNameLst>
                                          <p:attrName>style.visibility</p:attrName>
                                        </p:attrNameLst>
                                      </p:cBhvr>
                                      <p:to>
                                        <p:strVal val="visible"/>
                                      </p:to>
                                    </p:set>
                                    <p:anim calcmode="lin" valueType="num">
                                      <p:cBhvr additive="base">
                                        <p:cTn id="47"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1">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1+#ppt_w/2"/>
                                          </p:val>
                                        </p:tav>
                                        <p:tav tm="100000">
                                          <p:val>
                                            <p:strVal val="#ppt_x"/>
                                          </p:val>
                                        </p:tav>
                                      </p:tavLst>
                                    </p:anim>
                                    <p:anim calcmode="lin" valueType="num">
                                      <p:cBhvr additive="base">
                                        <p:cTn id="52" dur="500" fill="hold"/>
                                        <p:tgtEl>
                                          <p:spTgt spid="10"/>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71">
                                            <p:txEl>
                                              <p:pRg st="0" end="0"/>
                                            </p:txEl>
                                          </p:spTgt>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71">
                                            <p:txEl>
                                              <p:pRg st="1" end="1"/>
                                            </p:txEl>
                                          </p:spTgt>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71">
                                            <p:bg/>
                                          </p:spTgt>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31">
                                            <p:txEl>
                                              <p:pRg st="2" end="2"/>
                                            </p:txEl>
                                          </p:spTgt>
                                        </p:tgtEl>
                                        <p:attrNameLst>
                                          <p:attrName>style.visibility</p:attrName>
                                        </p:attrNameLst>
                                      </p:cBhvr>
                                      <p:to>
                                        <p:strVal val="visible"/>
                                      </p:to>
                                    </p:set>
                                    <p:anim calcmode="lin" valueType="num">
                                      <p:cBhvr additive="base">
                                        <p:cTn id="63" dur="500" fill="hold"/>
                                        <p:tgtEl>
                                          <p:spTgt spid="31">
                                            <p:txEl>
                                              <p:pRg st="2" end="2"/>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31">
                                            <p:txEl>
                                              <p:pRg st="2" end="2"/>
                                            </p:txEl>
                                          </p:spTgt>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500" fill="hold"/>
                                        <p:tgtEl>
                                          <p:spTgt spid="11"/>
                                        </p:tgtEl>
                                        <p:attrNameLst>
                                          <p:attrName>ppt_x</p:attrName>
                                        </p:attrNameLst>
                                      </p:cBhvr>
                                      <p:tavLst>
                                        <p:tav tm="0">
                                          <p:val>
                                            <p:strVal val="1+#ppt_w/2"/>
                                          </p:val>
                                        </p:tav>
                                        <p:tav tm="100000">
                                          <p:val>
                                            <p:strVal val="#ppt_x"/>
                                          </p:val>
                                        </p:tav>
                                      </p:tavLst>
                                    </p:anim>
                                    <p:anim calcmode="lin" valueType="num">
                                      <p:cBhvr additive="base">
                                        <p:cTn id="6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0-#ppt_w/2"/>
                                          </p:val>
                                        </p:tav>
                                        <p:tav tm="100000">
                                          <p:val>
                                            <p:strVal val="#ppt_x"/>
                                          </p:val>
                                        </p:tav>
                                      </p:tavLst>
                                    </p:anim>
                                    <p:anim calcmode="lin" valueType="num">
                                      <p:cBhvr additive="base">
                                        <p:cTn id="74" dur="500" fill="hold"/>
                                        <p:tgtEl>
                                          <p:spTgt spid="15"/>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11"/>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88">
                                            <p:txEl>
                                              <p:pRg st="0" end="0"/>
                                            </p:txEl>
                                          </p:spTgt>
                                        </p:tgtEl>
                                        <p:attrNameLst>
                                          <p:attrName>style.visibility</p:attrName>
                                        </p:attrNameLst>
                                      </p:cBhvr>
                                      <p:to>
                                        <p:strVal val="visible"/>
                                      </p:to>
                                    </p:set>
                                    <p:anim calcmode="lin" valueType="num">
                                      <p:cBhvr additive="base">
                                        <p:cTn id="81"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88">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88">
                                            <p:txEl>
                                              <p:pRg st="1" end="1"/>
                                            </p:txEl>
                                          </p:spTgt>
                                        </p:tgtEl>
                                        <p:attrNameLst>
                                          <p:attrName>style.visibility</p:attrName>
                                        </p:attrNameLst>
                                      </p:cBhvr>
                                      <p:to>
                                        <p:strVal val="visible"/>
                                      </p:to>
                                    </p:set>
                                    <p:anim calcmode="lin" valueType="num">
                                      <p:cBhvr additive="base">
                                        <p:cTn id="85" dur="500" fill="hold"/>
                                        <p:tgtEl>
                                          <p:spTgt spid="88">
                                            <p:txEl>
                                              <p:pRg st="1" end="1"/>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112"/>
                                        </p:tgtEl>
                                        <p:attrNameLst>
                                          <p:attrName>style.visibility</p:attrName>
                                        </p:attrNameLst>
                                      </p:cBhvr>
                                      <p:to>
                                        <p:strVal val="visible"/>
                                      </p:to>
                                    </p:set>
                                    <p:anim calcmode="lin" valueType="num">
                                      <p:cBhvr additive="base">
                                        <p:cTn id="91" dur="500" fill="hold"/>
                                        <p:tgtEl>
                                          <p:spTgt spid="112"/>
                                        </p:tgtEl>
                                        <p:attrNameLst>
                                          <p:attrName>ppt_x</p:attrName>
                                        </p:attrNameLst>
                                      </p:cBhvr>
                                      <p:tavLst>
                                        <p:tav tm="0">
                                          <p:val>
                                            <p:strVal val="0-#ppt_w/2"/>
                                          </p:val>
                                        </p:tav>
                                        <p:tav tm="100000">
                                          <p:val>
                                            <p:strVal val="#ppt_x"/>
                                          </p:val>
                                        </p:tav>
                                      </p:tavLst>
                                    </p:anim>
                                    <p:anim calcmode="lin" valueType="num">
                                      <p:cBhvr additive="base">
                                        <p:cTn id="92"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88">
                                            <p:txEl>
                                              <p:pRg st="6" end="6"/>
                                            </p:txEl>
                                          </p:spTgt>
                                        </p:tgtEl>
                                        <p:attrNameLst>
                                          <p:attrName>style.visibility</p:attrName>
                                        </p:attrNameLst>
                                      </p:cBhvr>
                                      <p:to>
                                        <p:strVal val="visible"/>
                                      </p:to>
                                    </p:set>
                                    <p:anim calcmode="lin" valueType="num">
                                      <p:cBhvr additive="base">
                                        <p:cTn id="97" dur="500" fill="hold"/>
                                        <p:tgtEl>
                                          <p:spTgt spid="88">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8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88">
                                            <p:txEl>
                                              <p:pRg st="7" end="7"/>
                                            </p:txEl>
                                          </p:spTgt>
                                        </p:tgtEl>
                                        <p:attrNameLst>
                                          <p:attrName>style.visibility</p:attrName>
                                        </p:attrNameLst>
                                      </p:cBhvr>
                                      <p:to>
                                        <p:strVal val="visible"/>
                                      </p:to>
                                    </p:set>
                                    <p:anim calcmode="lin" valueType="num">
                                      <p:cBhvr additive="base">
                                        <p:cTn id="103" dur="500" fill="hold"/>
                                        <p:tgtEl>
                                          <p:spTgt spid="88">
                                            <p:txEl>
                                              <p:pRg st="7" end="7"/>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8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119">
                                            <p:txEl>
                                              <p:pRg st="1" end="1"/>
                                            </p:txEl>
                                          </p:spTgt>
                                        </p:tgtEl>
                                        <p:attrNameLst>
                                          <p:attrName>style.visibility</p:attrName>
                                        </p:attrNameLst>
                                      </p:cBhvr>
                                      <p:to>
                                        <p:strVal val="visible"/>
                                      </p:to>
                                    </p:set>
                                    <p:anim calcmode="lin" valueType="num">
                                      <p:cBhvr additive="base">
                                        <p:cTn id="109" dur="500" fill="hold"/>
                                        <p:tgtEl>
                                          <p:spTgt spid="119">
                                            <p:txEl>
                                              <p:pRg st="1" end="1"/>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11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9" grpId="0" animBg="1"/>
      <p:bldP spid="70" grpId="0"/>
      <p:bldP spid="71" grpId="0" animBg="1"/>
      <p:bldP spid="71" grpId="1" build="allAtOnce"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1" name="Group 10">
            <a:extLst>
              <a:ext uri="{FF2B5EF4-FFF2-40B4-BE49-F238E27FC236}">
                <a16:creationId xmlns:a16="http://schemas.microsoft.com/office/drawing/2014/main" id="{79C887AD-B257-4D14-9ADD-0BC2BBE2B131}"/>
              </a:ext>
            </a:extLst>
          </p:cNvPr>
          <p:cNvGrpSpPr/>
          <p:nvPr/>
        </p:nvGrpSpPr>
        <p:grpSpPr>
          <a:xfrm>
            <a:off x="7344084" y="1062335"/>
            <a:ext cx="1679696" cy="1833265"/>
            <a:chOff x="7344084" y="1062335"/>
            <a:chExt cx="1679696" cy="1833265"/>
          </a:xfrm>
        </p:grpSpPr>
        <p:grpSp>
          <p:nvGrpSpPr>
            <p:cNvPr id="61" name="Group 60">
              <a:extLst>
                <a:ext uri="{FF2B5EF4-FFF2-40B4-BE49-F238E27FC236}">
                  <a16:creationId xmlns:a16="http://schemas.microsoft.com/office/drawing/2014/main" id="{AAB887CD-1022-4F4D-8B30-79292723B20A}"/>
                </a:ext>
              </a:extLst>
            </p:cNvPr>
            <p:cNvGrpSpPr/>
            <p:nvPr/>
          </p:nvGrpSpPr>
          <p:grpSpPr>
            <a:xfrm>
              <a:off x="7344084" y="1062335"/>
              <a:ext cx="1631426" cy="461665"/>
              <a:chOff x="7365756" y="1963288"/>
              <a:chExt cx="1631426" cy="461665"/>
            </a:xfrm>
          </p:grpSpPr>
          <p:sp>
            <p:nvSpPr>
              <p:cNvPr id="62" name="Rectangle 61">
                <a:extLst>
                  <a:ext uri="{FF2B5EF4-FFF2-40B4-BE49-F238E27FC236}">
                    <a16:creationId xmlns:a16="http://schemas.microsoft.com/office/drawing/2014/main" id="{C983F771-F618-49AB-9F91-36C557CA4CA7}"/>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63" name="Rectangle 62">
                <a:extLst>
                  <a:ext uri="{FF2B5EF4-FFF2-40B4-BE49-F238E27FC236}">
                    <a16:creationId xmlns:a16="http://schemas.microsoft.com/office/drawing/2014/main" id="{888BE6E7-5588-4597-A2A8-3790D79B301A}"/>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65" name="Rectangle 64">
                <a:extLst>
                  <a:ext uri="{FF2B5EF4-FFF2-40B4-BE49-F238E27FC236}">
                    <a16:creationId xmlns:a16="http://schemas.microsoft.com/office/drawing/2014/main" id="{35938C69-386C-4D30-962B-7993BECC5F3B}"/>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80" name="Group 79">
              <a:extLst>
                <a:ext uri="{FF2B5EF4-FFF2-40B4-BE49-F238E27FC236}">
                  <a16:creationId xmlns:a16="http://schemas.microsoft.com/office/drawing/2014/main" id="{B426E40B-A7A8-4B87-AB4E-C38E20E5D5E1}"/>
                </a:ext>
              </a:extLst>
            </p:cNvPr>
            <p:cNvGrpSpPr/>
            <p:nvPr/>
          </p:nvGrpSpPr>
          <p:grpSpPr>
            <a:xfrm>
              <a:off x="7360174" y="1546429"/>
              <a:ext cx="1631426" cy="461665"/>
              <a:chOff x="7365756" y="1963288"/>
              <a:chExt cx="1631426" cy="461665"/>
            </a:xfrm>
          </p:grpSpPr>
          <p:sp>
            <p:nvSpPr>
              <p:cNvPr id="81" name="Rectangle 80">
                <a:extLst>
                  <a:ext uri="{FF2B5EF4-FFF2-40B4-BE49-F238E27FC236}">
                    <a16:creationId xmlns:a16="http://schemas.microsoft.com/office/drawing/2014/main" id="{CAFF6CEB-5B93-403C-B754-EA32AC80F1DF}"/>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83" name="Rectangle 82">
                <a:extLst>
                  <a:ext uri="{FF2B5EF4-FFF2-40B4-BE49-F238E27FC236}">
                    <a16:creationId xmlns:a16="http://schemas.microsoft.com/office/drawing/2014/main" id="{39615495-2B1F-478D-8003-8AFF9999D00B}"/>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84" name="Rectangle 83">
                <a:extLst>
                  <a:ext uri="{FF2B5EF4-FFF2-40B4-BE49-F238E27FC236}">
                    <a16:creationId xmlns:a16="http://schemas.microsoft.com/office/drawing/2014/main" id="{4C6AD701-A65E-4489-B643-07CEC24EA58D}"/>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85" name="Group 84">
              <a:extLst>
                <a:ext uri="{FF2B5EF4-FFF2-40B4-BE49-F238E27FC236}">
                  <a16:creationId xmlns:a16="http://schemas.microsoft.com/office/drawing/2014/main" id="{CB9EDC7C-114D-4CB6-92FA-17414E53B80F}"/>
                </a:ext>
              </a:extLst>
            </p:cNvPr>
            <p:cNvGrpSpPr/>
            <p:nvPr/>
          </p:nvGrpSpPr>
          <p:grpSpPr>
            <a:xfrm>
              <a:off x="7376264" y="2003629"/>
              <a:ext cx="1631426" cy="461665"/>
              <a:chOff x="7365756" y="1963288"/>
              <a:chExt cx="1631426" cy="461665"/>
            </a:xfrm>
          </p:grpSpPr>
          <p:sp>
            <p:nvSpPr>
              <p:cNvPr id="86" name="Rectangle 85">
                <a:extLst>
                  <a:ext uri="{FF2B5EF4-FFF2-40B4-BE49-F238E27FC236}">
                    <a16:creationId xmlns:a16="http://schemas.microsoft.com/office/drawing/2014/main" id="{49908356-33EE-4377-A8CF-36FB51EEBA56}"/>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87" name="Rectangle 86">
                <a:extLst>
                  <a:ext uri="{FF2B5EF4-FFF2-40B4-BE49-F238E27FC236}">
                    <a16:creationId xmlns:a16="http://schemas.microsoft.com/office/drawing/2014/main" id="{D0C8DC20-DE02-4CF4-B176-BE0313786C49}"/>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89" name="Rectangle 88">
                <a:extLst>
                  <a:ext uri="{FF2B5EF4-FFF2-40B4-BE49-F238E27FC236}">
                    <a16:creationId xmlns:a16="http://schemas.microsoft.com/office/drawing/2014/main" id="{79C64002-CAC8-4549-8548-72F973A964A4}"/>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nvGrpSpPr>
            <p:cNvPr id="90" name="Group 89">
              <a:extLst>
                <a:ext uri="{FF2B5EF4-FFF2-40B4-BE49-F238E27FC236}">
                  <a16:creationId xmlns:a16="http://schemas.microsoft.com/office/drawing/2014/main" id="{B67CE524-A2AE-40FB-8404-28F4033E49CF}"/>
                </a:ext>
              </a:extLst>
            </p:cNvPr>
            <p:cNvGrpSpPr/>
            <p:nvPr/>
          </p:nvGrpSpPr>
          <p:grpSpPr>
            <a:xfrm>
              <a:off x="7392354" y="2433935"/>
              <a:ext cx="1631426" cy="461665"/>
              <a:chOff x="7365756" y="1963288"/>
              <a:chExt cx="1631426" cy="461665"/>
            </a:xfrm>
          </p:grpSpPr>
          <p:sp>
            <p:nvSpPr>
              <p:cNvPr id="91" name="Rectangle 90">
                <a:extLst>
                  <a:ext uri="{FF2B5EF4-FFF2-40B4-BE49-F238E27FC236}">
                    <a16:creationId xmlns:a16="http://schemas.microsoft.com/office/drawing/2014/main" id="{474803B4-84FF-48E0-9DA7-C9171A053652}"/>
                  </a:ext>
                </a:extLst>
              </p:cNvPr>
              <p:cNvSpPr/>
              <p:nvPr/>
            </p:nvSpPr>
            <p:spPr>
              <a:xfrm>
                <a:off x="7365756" y="1963288"/>
                <a:ext cx="320922" cy="461665"/>
              </a:xfrm>
              <a:prstGeom prst="rect">
                <a:avLst/>
              </a:prstGeom>
            </p:spPr>
            <p:txBody>
              <a:bodyPr wrap="none">
                <a:spAutoFit/>
              </a:bodyPr>
              <a:lstStyle/>
              <a:p>
                <a:r>
                  <a:rPr lang="en-US" sz="2400" dirty="0">
                    <a:solidFill>
                      <a:srgbClr val="FF00FF"/>
                    </a:solidFill>
                  </a:rPr>
                  <a:t>?</a:t>
                </a:r>
              </a:p>
            </p:txBody>
          </p:sp>
          <p:sp>
            <p:nvSpPr>
              <p:cNvPr id="92" name="Rectangle 91">
                <a:extLst>
                  <a:ext uri="{FF2B5EF4-FFF2-40B4-BE49-F238E27FC236}">
                    <a16:creationId xmlns:a16="http://schemas.microsoft.com/office/drawing/2014/main" id="{D8CB3F5D-586A-460D-AAC4-345BCC4DD96F}"/>
                  </a:ext>
                </a:extLst>
              </p:cNvPr>
              <p:cNvSpPr/>
              <p:nvPr/>
            </p:nvSpPr>
            <p:spPr>
              <a:xfrm>
                <a:off x="7780179" y="1963288"/>
                <a:ext cx="320922" cy="461665"/>
              </a:xfrm>
              <a:prstGeom prst="rect">
                <a:avLst/>
              </a:prstGeom>
            </p:spPr>
            <p:txBody>
              <a:bodyPr wrap="none">
                <a:spAutoFit/>
              </a:bodyPr>
              <a:lstStyle/>
              <a:p>
                <a:r>
                  <a:rPr lang="en-US" sz="2400" dirty="0">
                    <a:solidFill>
                      <a:srgbClr val="FF00FF"/>
                    </a:solidFill>
                  </a:rPr>
                  <a:t>?</a:t>
                </a:r>
              </a:p>
            </p:txBody>
          </p:sp>
          <p:sp>
            <p:nvSpPr>
              <p:cNvPr id="93" name="Rectangle 92">
                <a:extLst>
                  <a:ext uri="{FF2B5EF4-FFF2-40B4-BE49-F238E27FC236}">
                    <a16:creationId xmlns:a16="http://schemas.microsoft.com/office/drawing/2014/main" id="{7174F82B-97AA-49A5-AA65-79087464F13F}"/>
                  </a:ext>
                </a:extLst>
              </p:cNvPr>
              <p:cNvSpPr/>
              <p:nvPr/>
            </p:nvSpPr>
            <p:spPr>
              <a:xfrm>
                <a:off x="8676260" y="1963288"/>
                <a:ext cx="320922" cy="461665"/>
              </a:xfrm>
              <a:prstGeom prst="rect">
                <a:avLst/>
              </a:prstGeom>
            </p:spPr>
            <p:txBody>
              <a:bodyPr wrap="none">
                <a:spAutoFit/>
              </a:bodyPr>
              <a:lstStyle/>
              <a:p>
                <a:r>
                  <a:rPr lang="en-US" sz="2400" dirty="0">
                    <a:solidFill>
                      <a:srgbClr val="FF00FF"/>
                    </a:solidFill>
                  </a:rPr>
                  <a:t>?</a:t>
                </a:r>
              </a:p>
            </p:txBody>
          </p:sp>
        </p:gr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 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sp>
        <p:nvSpPr>
          <p:cNvPr id="119" name="AutoShape 8">
            <a:extLst>
              <a:ext uri="{FF2B5EF4-FFF2-40B4-BE49-F238E27FC236}">
                <a16:creationId xmlns:a16="http://schemas.microsoft.com/office/drawing/2014/main" id="{DC55E96D-3FFC-49DF-AC56-AE0EC49401D8}"/>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120" name="AutoShape 8">
            <a:extLst>
              <a:ext uri="{FF2B5EF4-FFF2-40B4-BE49-F238E27FC236}">
                <a16:creationId xmlns:a16="http://schemas.microsoft.com/office/drawing/2014/main" id="{AB7A46A6-08D7-4768-8637-02F3BA8C9D41}"/>
              </a:ext>
            </a:extLst>
          </p:cNvPr>
          <p:cNvSpPr>
            <a:spLocks noChangeArrowheads="1"/>
          </p:cNvSpPr>
          <p:nvPr/>
        </p:nvSpPr>
        <p:spPr bwMode="auto">
          <a:xfrm>
            <a:off x="6060208" y="5581477"/>
            <a:ext cx="2828296" cy="971723"/>
          </a:xfrm>
          <a:prstGeom prst="wedgeRectCallout">
            <a:avLst>
              <a:gd name="adj1" fmla="val -55728"/>
              <a:gd name="adj2" fmla="val 4010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So condensed to just</a:t>
            </a:r>
          </a:p>
          <a:p>
            <a:pPr algn="ctr" eaLnBrk="1" hangingPunct="1">
              <a:spcBef>
                <a:spcPct val="0"/>
              </a:spcBef>
              <a:buFontTx/>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a:t>
            </a:r>
          </a:p>
        </p:txBody>
      </p:sp>
      <p:sp>
        <p:nvSpPr>
          <p:cNvPr id="121" name="AutoShape 8">
            <a:extLst>
              <a:ext uri="{FF2B5EF4-FFF2-40B4-BE49-F238E27FC236}">
                <a16:creationId xmlns:a16="http://schemas.microsoft.com/office/drawing/2014/main" id="{9A174EC4-C20E-4C72-BB7E-B16013AAC9C7}"/>
              </a:ext>
            </a:extLst>
          </p:cNvPr>
          <p:cNvSpPr>
            <a:spLocks noChangeArrowheads="1"/>
          </p:cNvSpPr>
          <p:nvPr/>
        </p:nvSpPr>
        <p:spPr bwMode="auto">
          <a:xfrm>
            <a:off x="5875281" y="4326490"/>
            <a:ext cx="3200400" cy="1157275"/>
          </a:xfrm>
          <a:prstGeom prst="wedgeRectCallout">
            <a:avLst>
              <a:gd name="adj1" fmla="val -47098"/>
              <a:gd name="adj2" fmla="val 593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I state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a:t>
            </a:r>
          </a:p>
          <a:p>
            <a:pPr algn="ctr" eaLnBrk="1" hangingPunct="1">
              <a:spcBef>
                <a:spcPct val="0"/>
              </a:spcBef>
              <a:buFontTx/>
              <a:buNone/>
            </a:pPr>
            <a:r>
              <a:rPr lang="en-US" altLang="en-US" sz="2400" dirty="0"/>
              <a:t>without a value for </a:t>
            </a:r>
            <a:r>
              <a:rPr lang="en-US" altLang="en-US" sz="2400" dirty="0">
                <a:solidFill>
                  <a:srgbClr val="FF0000"/>
                </a:solidFill>
              </a:rPr>
              <a:t>x</a:t>
            </a:r>
            <a:r>
              <a:rPr lang="en-US" altLang="en-US" sz="2400" dirty="0"/>
              <a:t>,</a:t>
            </a:r>
          </a:p>
          <a:p>
            <a:pPr algn="ctr" eaLnBrk="1" hangingPunct="1">
              <a:spcBef>
                <a:spcPct val="0"/>
              </a:spcBef>
              <a:buFontTx/>
              <a:buNone/>
            </a:pPr>
            <a:r>
              <a:rPr lang="en-US" altLang="en-US" sz="2400" dirty="0"/>
              <a:t>then </a:t>
            </a:r>
            <a:r>
              <a:rPr lang="en-US" altLang="en-US" sz="2400" dirty="0">
                <a:solidFill>
                  <a:srgbClr val="FF0000"/>
                </a:solidFill>
                <a:latin typeface="Symbol" pitchFamily="18" charset="2"/>
              </a:rPr>
              <a:t>"</a:t>
            </a:r>
            <a:r>
              <a:rPr lang="en-US" altLang="en-US" sz="2400" dirty="0">
                <a:solidFill>
                  <a:srgbClr val="FF0000"/>
                </a:solidFill>
              </a:rPr>
              <a:t>x</a:t>
            </a:r>
            <a:r>
              <a:rPr lang="en-US" altLang="en-US" sz="2400" dirty="0">
                <a:solidFill>
                  <a:srgbClr val="FFC000"/>
                </a:solidFill>
              </a:rPr>
              <a:t> </a:t>
            </a:r>
            <a:r>
              <a:rPr lang="en-US" altLang="en-US" sz="2400" dirty="0"/>
              <a:t>is assumed.  </a:t>
            </a:r>
          </a:p>
        </p:txBody>
      </p:sp>
      <p:grpSp>
        <p:nvGrpSpPr>
          <p:cNvPr id="122" name="Group 29">
            <a:extLst>
              <a:ext uri="{FF2B5EF4-FFF2-40B4-BE49-F238E27FC236}">
                <a16:creationId xmlns:a16="http://schemas.microsoft.com/office/drawing/2014/main" id="{82AA90AF-4F40-4963-A109-573EA6C105A8}"/>
              </a:ext>
            </a:extLst>
          </p:cNvPr>
          <p:cNvGrpSpPr>
            <a:grpSpLocks/>
          </p:cNvGrpSpPr>
          <p:nvPr/>
        </p:nvGrpSpPr>
        <p:grpSpPr bwMode="auto">
          <a:xfrm>
            <a:off x="5822557" y="1888811"/>
            <a:ext cx="654443" cy="778189"/>
            <a:chOff x="2065" y="1551"/>
            <a:chExt cx="1628" cy="1988"/>
          </a:xfrm>
        </p:grpSpPr>
        <p:sp>
          <p:nvSpPr>
            <p:cNvPr id="123" name="Freeform 30">
              <a:extLst>
                <a:ext uri="{FF2B5EF4-FFF2-40B4-BE49-F238E27FC236}">
                  <a16:creationId xmlns:a16="http://schemas.microsoft.com/office/drawing/2014/main" id="{B7466E44-16D8-4FBB-81C5-C4B8A0DDCFB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1">
              <a:extLst>
                <a:ext uri="{FF2B5EF4-FFF2-40B4-BE49-F238E27FC236}">
                  <a16:creationId xmlns:a16="http://schemas.microsoft.com/office/drawing/2014/main" id="{376801C9-F26A-43F8-B6D1-E0747922F3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2">
              <a:extLst>
                <a:ext uri="{FF2B5EF4-FFF2-40B4-BE49-F238E27FC236}">
                  <a16:creationId xmlns:a16="http://schemas.microsoft.com/office/drawing/2014/main" id="{6074F4A7-9D1F-4FB6-B956-656B2A6B0FC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3">
              <a:extLst>
                <a:ext uri="{FF2B5EF4-FFF2-40B4-BE49-F238E27FC236}">
                  <a16:creationId xmlns:a16="http://schemas.microsoft.com/office/drawing/2014/main" id="{6CB5FA6E-5120-4D6C-B414-19FB38918A1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34">
              <a:extLst>
                <a:ext uri="{FF2B5EF4-FFF2-40B4-BE49-F238E27FC236}">
                  <a16:creationId xmlns:a16="http://schemas.microsoft.com/office/drawing/2014/main" id="{64F3C4C9-CACD-4CD9-B4A3-AC9A885CD6B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35">
              <a:extLst>
                <a:ext uri="{FF2B5EF4-FFF2-40B4-BE49-F238E27FC236}">
                  <a16:creationId xmlns:a16="http://schemas.microsoft.com/office/drawing/2014/main" id="{3A8F48E1-6B36-4687-A904-6521F5149D4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6">
              <a:extLst>
                <a:ext uri="{FF2B5EF4-FFF2-40B4-BE49-F238E27FC236}">
                  <a16:creationId xmlns:a16="http://schemas.microsoft.com/office/drawing/2014/main" id="{067EFB14-B767-41DF-9527-69B24CE27D6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7">
              <a:extLst>
                <a:ext uri="{FF2B5EF4-FFF2-40B4-BE49-F238E27FC236}">
                  <a16:creationId xmlns:a16="http://schemas.microsoft.com/office/drawing/2014/main" id="{44EF1581-A165-45E2-9FFB-FD3651F2490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8">
              <a:extLst>
                <a:ext uri="{FF2B5EF4-FFF2-40B4-BE49-F238E27FC236}">
                  <a16:creationId xmlns:a16="http://schemas.microsoft.com/office/drawing/2014/main" id="{A5ACF3ED-8ED0-42C5-B968-60875815717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9">
              <a:extLst>
                <a:ext uri="{FF2B5EF4-FFF2-40B4-BE49-F238E27FC236}">
                  <a16:creationId xmlns:a16="http://schemas.microsoft.com/office/drawing/2014/main" id="{664E836A-A6D6-4144-856A-F737658E5D6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40">
              <a:extLst>
                <a:ext uri="{FF2B5EF4-FFF2-40B4-BE49-F238E27FC236}">
                  <a16:creationId xmlns:a16="http://schemas.microsoft.com/office/drawing/2014/main" id="{99A7B548-A052-4700-B921-84038EA7340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41">
              <a:extLst>
                <a:ext uri="{FF2B5EF4-FFF2-40B4-BE49-F238E27FC236}">
                  <a16:creationId xmlns:a16="http://schemas.microsoft.com/office/drawing/2014/main" id="{60E0DC70-B36D-4F15-8FCD-1CECC75DA17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42">
              <a:extLst>
                <a:ext uri="{FF2B5EF4-FFF2-40B4-BE49-F238E27FC236}">
                  <a16:creationId xmlns:a16="http://schemas.microsoft.com/office/drawing/2014/main" id="{12894334-6AF5-49AC-A0EE-9CEE18CDB20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43">
              <a:extLst>
                <a:ext uri="{FF2B5EF4-FFF2-40B4-BE49-F238E27FC236}">
                  <a16:creationId xmlns:a16="http://schemas.microsoft.com/office/drawing/2014/main" id="{5ED8CD85-2C60-47D9-B2F7-A89DB6085CC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44">
              <a:extLst>
                <a:ext uri="{FF2B5EF4-FFF2-40B4-BE49-F238E27FC236}">
                  <a16:creationId xmlns:a16="http://schemas.microsoft.com/office/drawing/2014/main" id="{A92E1D38-BDC3-402B-934D-CEBC61C091B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5">
              <a:extLst>
                <a:ext uri="{FF2B5EF4-FFF2-40B4-BE49-F238E27FC236}">
                  <a16:creationId xmlns:a16="http://schemas.microsoft.com/office/drawing/2014/main" id="{7173E72F-4F4D-4788-9E11-BA0B0EFB984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6">
              <a:extLst>
                <a:ext uri="{FF2B5EF4-FFF2-40B4-BE49-F238E27FC236}">
                  <a16:creationId xmlns:a16="http://schemas.microsoft.com/office/drawing/2014/main" id="{52FE6E43-BEAD-477A-BEBD-95D7008D8CD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40" name="Picture 139" descr="&lt;strong&gt;Clipart&lt;/strong&gt; - Beautiful Black &lt;strong&gt;Woman&lt;/strong&gt;">
            <a:extLst>
              <a:ext uri="{FF2B5EF4-FFF2-40B4-BE49-F238E27FC236}">
                <a16:creationId xmlns:a16="http://schemas.microsoft.com/office/drawing/2014/main" id="{778E238A-6BCF-4A31-A626-2A01542682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sp>
        <p:nvSpPr>
          <p:cNvPr id="70" name="Rectangle 69">
            <a:extLst>
              <a:ext uri="{FF2B5EF4-FFF2-40B4-BE49-F238E27FC236}">
                <a16:creationId xmlns:a16="http://schemas.microsoft.com/office/drawing/2014/main" id="{939123A8-5B19-4D39-B4F4-77077F35B6F2}"/>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Tree>
    <p:extLst>
      <p:ext uri="{BB962C8B-B14F-4D97-AF65-F5344CB8AC3E}">
        <p14:creationId xmlns:p14="http://schemas.microsoft.com/office/powerpoint/2010/main" val="638774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 calcmode="lin" valueType="num">
                                      <p:cBhvr additive="base">
                                        <p:cTn id="7" dur="500" fill="hold"/>
                                        <p:tgtEl>
                                          <p:spTgt spid="121"/>
                                        </p:tgtEl>
                                        <p:attrNameLst>
                                          <p:attrName>ppt_x</p:attrName>
                                        </p:attrNameLst>
                                      </p:cBhvr>
                                      <p:tavLst>
                                        <p:tav tm="0">
                                          <p:val>
                                            <p:strVal val="#ppt_x"/>
                                          </p:val>
                                        </p:tav>
                                        <p:tav tm="100000">
                                          <p:val>
                                            <p:strVal val="#ppt_x"/>
                                          </p:val>
                                        </p:tav>
                                      </p:tavLst>
                                    </p:anim>
                                    <p:anim calcmode="lin" valueType="num">
                                      <p:cBhvr additive="base">
                                        <p:cTn id="8" dur="500" fill="hold"/>
                                        <p:tgtEl>
                                          <p:spTgt spid="12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1">
                                            <p:txEl>
                                              <p:pRg st="0" end="0"/>
                                            </p:txEl>
                                          </p:spTgt>
                                        </p:tgtEl>
                                        <p:attrNameLst>
                                          <p:attrName>style.visibility</p:attrName>
                                        </p:attrNameLst>
                                      </p:cBhvr>
                                      <p:to>
                                        <p:strVal val="visible"/>
                                      </p:to>
                                    </p:set>
                                    <p:anim calcmode="lin" valueType="num">
                                      <p:cBhvr additive="base">
                                        <p:cTn id="11" dur="500" fill="hold"/>
                                        <p:tgtEl>
                                          <p:spTgt spid="12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1">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1">
                                            <p:txEl>
                                              <p:pRg st="1" end="1"/>
                                            </p:txEl>
                                          </p:spTgt>
                                        </p:tgtEl>
                                        <p:attrNameLst>
                                          <p:attrName>style.visibility</p:attrName>
                                        </p:attrNameLst>
                                      </p:cBhvr>
                                      <p:to>
                                        <p:strVal val="visible"/>
                                      </p:to>
                                    </p:set>
                                    <p:anim calcmode="lin" valueType="num">
                                      <p:cBhvr additive="base">
                                        <p:cTn id="15" dur="500" fill="hold"/>
                                        <p:tgtEl>
                                          <p:spTgt spid="121">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21">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21">
                                            <p:txEl>
                                              <p:pRg st="2" end="2"/>
                                            </p:txEl>
                                          </p:spTgt>
                                        </p:tgtEl>
                                        <p:attrNameLst>
                                          <p:attrName>style.visibility</p:attrName>
                                        </p:attrNameLst>
                                      </p:cBhvr>
                                      <p:to>
                                        <p:strVal val="visible"/>
                                      </p:to>
                                    </p:set>
                                    <p:anim calcmode="lin" valueType="num">
                                      <p:cBhvr additive="base">
                                        <p:cTn id="19" dur="500" fill="hold"/>
                                        <p:tgtEl>
                                          <p:spTgt spid="12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0"/>
                                        </p:tgtEl>
                                        <p:attrNameLst>
                                          <p:attrName>style.visibility</p:attrName>
                                        </p:attrNameLst>
                                      </p:cBhvr>
                                      <p:to>
                                        <p:strVal val="visible"/>
                                      </p:to>
                                    </p:set>
                                    <p:anim calcmode="lin" valueType="num">
                                      <p:cBhvr additive="base">
                                        <p:cTn id="25" dur="500" fill="hold"/>
                                        <p:tgtEl>
                                          <p:spTgt spid="120"/>
                                        </p:tgtEl>
                                        <p:attrNameLst>
                                          <p:attrName>ppt_x</p:attrName>
                                        </p:attrNameLst>
                                      </p:cBhvr>
                                      <p:tavLst>
                                        <p:tav tm="0">
                                          <p:val>
                                            <p:strVal val="#ppt_x"/>
                                          </p:val>
                                        </p:tav>
                                        <p:tav tm="100000">
                                          <p:val>
                                            <p:strVal val="#ppt_x"/>
                                          </p:val>
                                        </p:tav>
                                      </p:tavLst>
                                    </p:anim>
                                    <p:anim calcmode="lin" valueType="num">
                                      <p:cBhvr additive="base">
                                        <p:cTn id="26" dur="500" fill="hold"/>
                                        <p:tgtEl>
                                          <p:spTgt spid="12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20">
                                            <p:txEl>
                                              <p:pRg st="0" end="0"/>
                                            </p:txEl>
                                          </p:spTgt>
                                        </p:tgtEl>
                                        <p:attrNameLst>
                                          <p:attrName>style.visibility</p:attrName>
                                        </p:attrNameLst>
                                      </p:cBhvr>
                                      <p:to>
                                        <p:strVal val="visible"/>
                                      </p:to>
                                    </p:set>
                                    <p:anim calcmode="lin" valueType="num">
                                      <p:cBhvr additive="base">
                                        <p:cTn id="29" dur="500" fill="hold"/>
                                        <p:tgtEl>
                                          <p:spTgt spid="12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20">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20">
                                            <p:txEl>
                                              <p:pRg st="1" end="1"/>
                                            </p:txEl>
                                          </p:spTgt>
                                        </p:tgtEl>
                                        <p:attrNameLst>
                                          <p:attrName>style.visibility</p:attrName>
                                        </p:attrNameLst>
                                      </p:cBhvr>
                                      <p:to>
                                        <p:strVal val="visible"/>
                                      </p:to>
                                    </p:set>
                                    <p:anim calcmode="lin" valueType="num">
                                      <p:cBhvr additive="base">
                                        <p:cTn id="33" dur="500" fill="hold"/>
                                        <p:tgtEl>
                                          <p:spTgt spid="12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2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12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pic>
        <p:nvPicPr>
          <p:cNvPr id="115" name="Picture 114" descr="&lt;strong&gt;Clipart&lt;/strong&gt; - Beautiful Black &lt;strong&gt;Woman&lt;/strong&gt;">
            <a:extLst>
              <a:ext uri="{FF2B5EF4-FFF2-40B4-BE49-F238E27FC236}">
                <a16:creationId xmlns:a16="http://schemas.microsoft.com/office/drawing/2014/main" id="{F8B13150-E27F-4CE7-8450-8BCD50B98C2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27" name="Group 29">
            <a:extLst>
              <a:ext uri="{FF2B5EF4-FFF2-40B4-BE49-F238E27FC236}">
                <a16:creationId xmlns:a16="http://schemas.microsoft.com/office/drawing/2014/main" id="{4B9B031A-73D2-4C20-831E-63001BED35C6}"/>
              </a:ext>
            </a:extLst>
          </p:cNvPr>
          <p:cNvGrpSpPr>
            <a:grpSpLocks/>
          </p:cNvGrpSpPr>
          <p:nvPr/>
        </p:nvGrpSpPr>
        <p:grpSpPr bwMode="auto">
          <a:xfrm>
            <a:off x="5822557" y="1888811"/>
            <a:ext cx="654443" cy="778189"/>
            <a:chOff x="2065" y="1551"/>
            <a:chExt cx="1628" cy="1988"/>
          </a:xfrm>
        </p:grpSpPr>
        <p:sp>
          <p:nvSpPr>
            <p:cNvPr id="128" name="Freeform 30">
              <a:extLst>
                <a:ext uri="{FF2B5EF4-FFF2-40B4-BE49-F238E27FC236}">
                  <a16:creationId xmlns:a16="http://schemas.microsoft.com/office/drawing/2014/main" id="{47F6A986-E476-4B44-9C8C-2F566DB37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1">
              <a:extLst>
                <a:ext uri="{FF2B5EF4-FFF2-40B4-BE49-F238E27FC236}">
                  <a16:creationId xmlns:a16="http://schemas.microsoft.com/office/drawing/2014/main" id="{D83C7C78-9585-4134-B9C0-AF94CFBA620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2">
              <a:extLst>
                <a:ext uri="{FF2B5EF4-FFF2-40B4-BE49-F238E27FC236}">
                  <a16:creationId xmlns:a16="http://schemas.microsoft.com/office/drawing/2014/main" id="{B0084EAB-E789-4FA9-A7B4-9823DC6B11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3">
              <a:extLst>
                <a:ext uri="{FF2B5EF4-FFF2-40B4-BE49-F238E27FC236}">
                  <a16:creationId xmlns:a16="http://schemas.microsoft.com/office/drawing/2014/main" id="{78F32DD0-7A52-491F-B1BE-1019D58179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4">
              <a:extLst>
                <a:ext uri="{FF2B5EF4-FFF2-40B4-BE49-F238E27FC236}">
                  <a16:creationId xmlns:a16="http://schemas.microsoft.com/office/drawing/2014/main" id="{F86F532A-EB7A-44A2-8E59-5C9C001A61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5">
              <a:extLst>
                <a:ext uri="{FF2B5EF4-FFF2-40B4-BE49-F238E27FC236}">
                  <a16:creationId xmlns:a16="http://schemas.microsoft.com/office/drawing/2014/main" id="{30E818E3-2AFB-4115-9FD0-A7A5A2D1F79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6">
              <a:extLst>
                <a:ext uri="{FF2B5EF4-FFF2-40B4-BE49-F238E27FC236}">
                  <a16:creationId xmlns:a16="http://schemas.microsoft.com/office/drawing/2014/main" id="{7F99A9DD-00F1-45AF-A006-224E992B8D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7">
              <a:extLst>
                <a:ext uri="{FF2B5EF4-FFF2-40B4-BE49-F238E27FC236}">
                  <a16:creationId xmlns:a16="http://schemas.microsoft.com/office/drawing/2014/main" id="{707D421B-FBAF-43A4-B802-AD51AD18E5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38">
              <a:extLst>
                <a:ext uri="{FF2B5EF4-FFF2-40B4-BE49-F238E27FC236}">
                  <a16:creationId xmlns:a16="http://schemas.microsoft.com/office/drawing/2014/main" id="{67C8E37F-3861-47AD-84DB-CF32FA40AE1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39">
              <a:extLst>
                <a:ext uri="{FF2B5EF4-FFF2-40B4-BE49-F238E27FC236}">
                  <a16:creationId xmlns:a16="http://schemas.microsoft.com/office/drawing/2014/main" id="{25ACC81E-2171-4ACB-A551-26852FEC209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0">
              <a:extLst>
                <a:ext uri="{FF2B5EF4-FFF2-40B4-BE49-F238E27FC236}">
                  <a16:creationId xmlns:a16="http://schemas.microsoft.com/office/drawing/2014/main" id="{628B0585-F6BA-47A5-9445-E3F9661B0AE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1">
              <a:extLst>
                <a:ext uri="{FF2B5EF4-FFF2-40B4-BE49-F238E27FC236}">
                  <a16:creationId xmlns:a16="http://schemas.microsoft.com/office/drawing/2014/main" id="{FD7F13AA-D24B-4A25-97BD-D1EC7E71C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42">
              <a:extLst>
                <a:ext uri="{FF2B5EF4-FFF2-40B4-BE49-F238E27FC236}">
                  <a16:creationId xmlns:a16="http://schemas.microsoft.com/office/drawing/2014/main" id="{50EADFAC-C9E7-4D76-9EC3-A19A4A50AF3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43">
              <a:extLst>
                <a:ext uri="{FF2B5EF4-FFF2-40B4-BE49-F238E27FC236}">
                  <a16:creationId xmlns:a16="http://schemas.microsoft.com/office/drawing/2014/main" id="{44CF9EBC-B549-4087-BB33-8515BFCFF3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44">
              <a:extLst>
                <a:ext uri="{FF2B5EF4-FFF2-40B4-BE49-F238E27FC236}">
                  <a16:creationId xmlns:a16="http://schemas.microsoft.com/office/drawing/2014/main" id="{3225B690-6ABC-4F3A-8F45-AA5378875E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45">
              <a:extLst>
                <a:ext uri="{FF2B5EF4-FFF2-40B4-BE49-F238E27FC236}">
                  <a16:creationId xmlns:a16="http://schemas.microsoft.com/office/drawing/2014/main" id="{14953DB5-E26F-4D1C-9AD7-B70242D8585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46">
              <a:extLst>
                <a:ext uri="{FF2B5EF4-FFF2-40B4-BE49-F238E27FC236}">
                  <a16:creationId xmlns:a16="http://schemas.microsoft.com/office/drawing/2014/main" id="{5277F140-624C-4559-AE1E-2C259B158E0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 name="Group 1">
            <a:extLst>
              <a:ext uri="{FF2B5EF4-FFF2-40B4-BE49-F238E27FC236}">
                <a16:creationId xmlns:a16="http://schemas.microsoft.com/office/drawing/2014/main" id="{A49CF0B9-B99B-4497-A75F-16BBBBF5D6D1}"/>
              </a:ext>
            </a:extLst>
          </p:cNvPr>
          <p:cNvGrpSpPr/>
          <p:nvPr/>
        </p:nvGrpSpPr>
        <p:grpSpPr>
          <a:xfrm>
            <a:off x="6257365" y="3048000"/>
            <a:ext cx="2631140" cy="1208900"/>
            <a:chOff x="6257365" y="3048000"/>
            <a:chExt cx="2631140" cy="1208900"/>
          </a:xfrm>
        </p:grpSpPr>
        <p:sp>
          <p:nvSpPr>
            <p:cNvPr id="81" name="AutoShape 8">
              <a:extLst>
                <a:ext uri="{FF2B5EF4-FFF2-40B4-BE49-F238E27FC236}">
                  <a16:creationId xmlns:a16="http://schemas.microsoft.com/office/drawing/2014/main" id="{E93CA283-F74B-46B4-B530-EC493B516654}"/>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83" name="Rectangle 82">
              <a:extLst>
                <a:ext uri="{FF2B5EF4-FFF2-40B4-BE49-F238E27FC236}">
                  <a16:creationId xmlns:a16="http://schemas.microsoft.com/office/drawing/2014/main" id="{4FC1A9EC-3115-4AB9-A147-A9155F06020F}"/>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sp>
        <p:nvSpPr>
          <p:cNvPr id="84" name="AutoShape 35">
            <a:extLst>
              <a:ext uri="{FF2B5EF4-FFF2-40B4-BE49-F238E27FC236}">
                <a16:creationId xmlns:a16="http://schemas.microsoft.com/office/drawing/2014/main" id="{9A392B76-4F7D-4467-8499-378DE0C0C5E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AutoShape 8">
            <a:extLst>
              <a:ext uri="{FF2B5EF4-FFF2-40B4-BE49-F238E27FC236}">
                <a16:creationId xmlns:a16="http://schemas.microsoft.com/office/drawing/2014/main" id="{9A174EC4-C20E-4C72-BB7E-B16013AAC9C7}"/>
              </a:ext>
            </a:extLst>
          </p:cNvPr>
          <p:cNvSpPr>
            <a:spLocks noChangeArrowheads="1"/>
          </p:cNvSpPr>
          <p:nvPr/>
        </p:nvSpPr>
        <p:spPr bwMode="auto">
          <a:xfrm>
            <a:off x="5638800" y="4293413"/>
            <a:ext cx="3461031" cy="826586"/>
          </a:xfrm>
          <a:prstGeom prst="wedgeRectCallout">
            <a:avLst>
              <a:gd name="adj1" fmla="val -47098"/>
              <a:gd name="adj2" fmla="val 593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We like to make a game of choosing a tuple from </a:t>
            </a:r>
            <a:r>
              <a:rPr lang="en-US" sz="2400" dirty="0">
                <a:solidFill>
                  <a:srgbClr val="FFC000"/>
                </a:solidFill>
              </a:rPr>
              <a:t>S</a:t>
            </a:r>
            <a:r>
              <a:rPr lang="en-US" sz="2400" dirty="0"/>
              <a:t>.</a:t>
            </a:r>
            <a:endParaRPr lang="en-CA" sz="2400" dirty="0"/>
          </a:p>
        </p:txBody>
      </p:sp>
      <p:grpSp>
        <p:nvGrpSpPr>
          <p:cNvPr id="86" name="Group 85">
            <a:extLst>
              <a:ext uri="{FF2B5EF4-FFF2-40B4-BE49-F238E27FC236}">
                <a16:creationId xmlns:a16="http://schemas.microsoft.com/office/drawing/2014/main" id="{0DCE9086-D382-4A44-BF2C-AB8073CD768D}"/>
              </a:ext>
            </a:extLst>
          </p:cNvPr>
          <p:cNvGrpSpPr/>
          <p:nvPr/>
        </p:nvGrpSpPr>
        <p:grpSpPr>
          <a:xfrm flipH="1">
            <a:off x="6681050" y="5982860"/>
            <a:ext cx="435921" cy="941041"/>
            <a:chOff x="193683" y="5030155"/>
            <a:chExt cx="697056" cy="1523045"/>
          </a:xfrm>
        </p:grpSpPr>
        <p:sp>
          <p:nvSpPr>
            <p:cNvPr id="87" name="Freeform 48">
              <a:extLst>
                <a:ext uri="{FF2B5EF4-FFF2-40B4-BE49-F238E27FC236}">
                  <a16:creationId xmlns:a16="http://schemas.microsoft.com/office/drawing/2014/main" id="{F1CD5695-280C-42A2-9EC4-EDF508BE54BE}"/>
                </a:ext>
              </a:extLst>
            </p:cNvPr>
            <p:cNvSpPr>
              <a:spLocks/>
            </p:cNvSpPr>
            <p:nvPr/>
          </p:nvSpPr>
          <p:spPr bwMode="auto">
            <a:xfrm>
              <a:off x="556579" y="5454542"/>
              <a:ext cx="247952" cy="318032"/>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49">
              <a:extLst>
                <a:ext uri="{FF2B5EF4-FFF2-40B4-BE49-F238E27FC236}">
                  <a16:creationId xmlns:a16="http://schemas.microsoft.com/office/drawing/2014/main" id="{6E97E75F-56D0-4690-990D-797A938A6768}"/>
                </a:ext>
              </a:extLst>
            </p:cNvPr>
            <p:cNvSpPr>
              <a:spLocks/>
            </p:cNvSpPr>
            <p:nvPr/>
          </p:nvSpPr>
          <p:spPr bwMode="auto">
            <a:xfrm>
              <a:off x="581210" y="5783933"/>
              <a:ext cx="177343" cy="357270"/>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50">
              <a:extLst>
                <a:ext uri="{FF2B5EF4-FFF2-40B4-BE49-F238E27FC236}">
                  <a16:creationId xmlns:a16="http://schemas.microsoft.com/office/drawing/2014/main" id="{780C5777-9FDC-4D92-9066-A3BF32B250D2}"/>
                </a:ext>
              </a:extLst>
            </p:cNvPr>
            <p:cNvSpPr>
              <a:spLocks/>
            </p:cNvSpPr>
            <p:nvPr/>
          </p:nvSpPr>
          <p:spPr bwMode="auto">
            <a:xfrm>
              <a:off x="384162" y="5801487"/>
              <a:ext cx="263551" cy="17037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51">
              <a:extLst>
                <a:ext uri="{FF2B5EF4-FFF2-40B4-BE49-F238E27FC236}">
                  <a16:creationId xmlns:a16="http://schemas.microsoft.com/office/drawing/2014/main" id="{EC96103B-CEFC-4A9D-B477-09B1C07A315B}"/>
                </a:ext>
              </a:extLst>
            </p:cNvPr>
            <p:cNvSpPr>
              <a:spLocks/>
            </p:cNvSpPr>
            <p:nvPr/>
          </p:nvSpPr>
          <p:spPr bwMode="auto">
            <a:xfrm>
              <a:off x="693691" y="5816976"/>
              <a:ext cx="197048" cy="359335"/>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52">
              <a:extLst>
                <a:ext uri="{FF2B5EF4-FFF2-40B4-BE49-F238E27FC236}">
                  <a16:creationId xmlns:a16="http://schemas.microsoft.com/office/drawing/2014/main" id="{CA36C95E-7DB1-4CB9-8ED1-3EFE7A3DD709}"/>
                </a:ext>
              </a:extLst>
            </p:cNvPr>
            <p:cNvSpPr>
              <a:spLocks/>
            </p:cNvSpPr>
            <p:nvPr/>
          </p:nvSpPr>
          <p:spPr bwMode="auto">
            <a:xfrm>
              <a:off x="649356" y="6069956"/>
              <a:ext cx="153533" cy="433681"/>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53">
              <a:extLst>
                <a:ext uri="{FF2B5EF4-FFF2-40B4-BE49-F238E27FC236}">
                  <a16:creationId xmlns:a16="http://schemas.microsoft.com/office/drawing/2014/main" id="{3D43DA4F-4278-4C13-8867-B392861843D0}"/>
                </a:ext>
              </a:extLst>
            </p:cNvPr>
            <p:cNvSpPr>
              <a:spLocks/>
            </p:cNvSpPr>
            <p:nvPr/>
          </p:nvSpPr>
          <p:spPr bwMode="auto">
            <a:xfrm>
              <a:off x="518812" y="6067891"/>
              <a:ext cx="135470" cy="464658"/>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54">
              <a:extLst>
                <a:ext uri="{FF2B5EF4-FFF2-40B4-BE49-F238E27FC236}">
                  <a16:creationId xmlns:a16="http://schemas.microsoft.com/office/drawing/2014/main" id="{8AA0F9F4-6D3B-46F3-8090-E8B2C17B3D60}"/>
                </a:ext>
              </a:extLst>
            </p:cNvPr>
            <p:cNvSpPr>
              <a:spLocks/>
            </p:cNvSpPr>
            <p:nvPr/>
          </p:nvSpPr>
          <p:spPr bwMode="auto">
            <a:xfrm>
              <a:off x="193683" y="6061695"/>
              <a:ext cx="400664" cy="491505"/>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7" name="Group 106">
              <a:extLst>
                <a:ext uri="{FF2B5EF4-FFF2-40B4-BE49-F238E27FC236}">
                  <a16:creationId xmlns:a16="http://schemas.microsoft.com/office/drawing/2014/main" id="{934B4EA4-9A25-4E12-8D80-C74A0CABF4D5}"/>
                </a:ext>
              </a:extLst>
            </p:cNvPr>
            <p:cNvGrpSpPr>
              <a:grpSpLocks/>
            </p:cNvGrpSpPr>
            <p:nvPr/>
          </p:nvGrpSpPr>
          <p:grpSpPr bwMode="auto">
            <a:xfrm>
              <a:off x="297954" y="5030155"/>
              <a:ext cx="188837" cy="1503426"/>
              <a:chOff x="2720" y="768"/>
              <a:chExt cx="230" cy="1456"/>
            </a:xfrm>
            <a:solidFill>
              <a:srgbClr val="66FF66"/>
            </a:solidFill>
          </p:grpSpPr>
          <p:sp>
            <p:nvSpPr>
              <p:cNvPr id="108" name="Freeform 56">
                <a:extLst>
                  <a:ext uri="{FF2B5EF4-FFF2-40B4-BE49-F238E27FC236}">
                    <a16:creationId xmlns:a16="http://schemas.microsoft.com/office/drawing/2014/main" id="{BCBCC97F-D1C6-4D01-8AA3-DFAC62A3191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57">
                <a:extLst>
                  <a:ext uri="{FF2B5EF4-FFF2-40B4-BE49-F238E27FC236}">
                    <a16:creationId xmlns:a16="http://schemas.microsoft.com/office/drawing/2014/main" id="{C702530F-641C-4C19-9736-313AC0472EF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10" name="Group 109"/>
          <p:cNvGrpSpPr/>
          <p:nvPr/>
        </p:nvGrpSpPr>
        <p:grpSpPr>
          <a:xfrm>
            <a:off x="7120238" y="6248400"/>
            <a:ext cx="998314" cy="675501"/>
            <a:chOff x="150052" y="3505200"/>
            <a:chExt cx="1434618" cy="813079"/>
          </a:xfrm>
        </p:grpSpPr>
        <p:pic>
          <p:nvPicPr>
            <p:cNvPr id="111" name="Picture 2" descr="http://www.swordofthespirit.net/bulwark/mosesbush.gif">
              <a:extLst>
                <a:ext uri="{FF2B5EF4-FFF2-40B4-BE49-F238E27FC236}">
                  <a16:creationId xmlns:a16="http://schemas.microsoft.com/office/drawing/2014/main" id="{39BD28E6-10F2-48A5-A44C-77CFBFE097A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9701" y="3505200"/>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Rectangle 112">
              <a:extLst>
                <a:ext uri="{FF2B5EF4-FFF2-40B4-BE49-F238E27FC236}">
                  <a16:creationId xmlns:a16="http://schemas.microsoft.com/office/drawing/2014/main" id="{327E6AAB-2667-4FC9-80B8-B7520E815B34}"/>
                </a:ext>
              </a:extLst>
            </p:cNvPr>
            <p:cNvSpPr/>
            <p:nvPr/>
          </p:nvSpPr>
          <p:spPr>
            <a:xfrm>
              <a:off x="150052" y="3505200"/>
              <a:ext cx="1434618" cy="813079"/>
            </a:xfrm>
            <a:prstGeom prst="rect">
              <a:avLst/>
            </a:prstGeom>
            <a:ln w="76200">
              <a:solidFill>
                <a:srgbClr val="66FF66"/>
              </a:solidFill>
            </a:ln>
          </p:spPr>
          <p:txBody>
            <a:bodyPr wrap="none" rtlCol="0" anchor="ctr">
              <a:spAutoFit/>
            </a:bodyPr>
            <a:lstStyle/>
            <a:p>
              <a:pPr algn="ctr"/>
              <a:endParaRPr lang="en-US" sz="2800" i="0" dirty="0"/>
            </a:p>
          </p:txBody>
        </p:sp>
      </p:grpSp>
      <p:sp>
        <p:nvSpPr>
          <p:cNvPr id="114" name="AutoShape 58">
            <a:extLst>
              <a:ext uri="{FF2B5EF4-FFF2-40B4-BE49-F238E27FC236}">
                <a16:creationId xmlns:a16="http://schemas.microsoft.com/office/drawing/2014/main" id="{391FD386-AE0E-4BA4-B1D5-75DB002E1739}"/>
              </a:ext>
            </a:extLst>
          </p:cNvPr>
          <p:cNvSpPr>
            <a:spLocks noChangeArrowheads="1"/>
          </p:cNvSpPr>
          <p:nvPr/>
        </p:nvSpPr>
        <p:spPr bwMode="auto">
          <a:xfrm>
            <a:off x="6157437" y="5105400"/>
            <a:ext cx="2834163" cy="684019"/>
          </a:xfrm>
          <a:prstGeom prst="wedgeRoundRectCallout">
            <a:avLst>
              <a:gd name="adj1" fmla="val -18530"/>
              <a:gd name="adj2" fmla="val 71615"/>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l-GR" altLang="en-US" sz="2400" dirty="0">
                <a:solidFill>
                  <a:srgbClr val="FFC000"/>
                </a:solidFill>
                <a:cs typeface="Times New Roman" panose="02020603050405020304" pitchFamily="18" charset="0"/>
                <a:sym typeface="Symbol" panose="05050102010706020507" pitchFamily="18" charset="2"/>
              </a:rPr>
              <a:t>α</a:t>
            </a:r>
            <a:br>
              <a:rPr lang="en-US" altLang="en-US" sz="2400" dirty="0">
                <a:sym typeface="Symbol" panose="05050102010706020507" pitchFamily="18" charset="2"/>
              </a:rPr>
            </a:br>
            <a:r>
              <a:rPr lang="en-US" altLang="en-US" sz="1400" dirty="0">
                <a:sym typeface="Symbol" panose="05050102010706020507" pitchFamily="18" charset="2"/>
              </a:rPr>
              <a:t>that we care about.</a:t>
            </a:r>
            <a:endParaRPr lang="en-US" altLang="en-US" sz="2400" dirty="0"/>
          </a:p>
        </p:txBody>
      </p:sp>
    </p:spTree>
    <p:extLst>
      <p:ext uri="{BB962C8B-B14F-4D97-AF65-F5344CB8AC3E}">
        <p14:creationId xmlns:p14="http://schemas.microsoft.com/office/powerpoint/2010/main" val="3350804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ppt_x"/>
                                          </p:val>
                                        </p:tav>
                                        <p:tav tm="100000">
                                          <p:val>
                                            <p:strVal val="#ppt_x"/>
                                          </p:val>
                                        </p:tav>
                                      </p:tavLst>
                                    </p:anim>
                                    <p:anim calcmode="lin" valueType="num">
                                      <p:cBhvr additive="base">
                                        <p:cTn id="8" dur="500" fill="hold"/>
                                        <p:tgtEl>
                                          <p:spTgt spid="8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 calcmode="lin" valueType="num">
                                      <p:cBhvr additive="base">
                                        <p:cTn id="11"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ppt_x"/>
                                          </p:val>
                                        </p:tav>
                                        <p:tav tm="100000">
                                          <p:val>
                                            <p:strVal val="#ppt_x"/>
                                          </p:val>
                                        </p:tav>
                                      </p:tavLst>
                                    </p:anim>
                                    <p:anim calcmode="lin" valueType="num">
                                      <p:cBhvr additive="base">
                                        <p:cTn id="18" dur="500" fill="hold"/>
                                        <p:tgtEl>
                                          <p:spTgt spid="8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10"/>
                                        </p:tgtEl>
                                        <p:attrNameLst>
                                          <p:attrName>style.visibility</p:attrName>
                                        </p:attrNameLst>
                                      </p:cBhvr>
                                      <p:to>
                                        <p:strVal val="visible"/>
                                      </p:to>
                                    </p:set>
                                    <p:anim calcmode="lin" valueType="num">
                                      <p:cBhvr additive="base">
                                        <p:cTn id="21" dur="500" fill="hold"/>
                                        <p:tgtEl>
                                          <p:spTgt spid="110"/>
                                        </p:tgtEl>
                                        <p:attrNameLst>
                                          <p:attrName>ppt_x</p:attrName>
                                        </p:attrNameLst>
                                      </p:cBhvr>
                                      <p:tavLst>
                                        <p:tav tm="0">
                                          <p:val>
                                            <p:strVal val="#ppt_x"/>
                                          </p:val>
                                        </p:tav>
                                        <p:tav tm="100000">
                                          <p:val>
                                            <p:strVal val="#ppt_x"/>
                                          </p:val>
                                        </p:tav>
                                      </p:tavLst>
                                    </p:anim>
                                    <p:anim calcmode="lin" valueType="num">
                                      <p:cBhvr additive="base">
                                        <p:cTn id="22" dur="500" fill="hold"/>
                                        <p:tgtEl>
                                          <p:spTgt spid="110"/>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4"/>
                                        </p:tgtEl>
                                        <p:attrNameLst>
                                          <p:attrName>style.visibility</p:attrName>
                                        </p:attrNameLst>
                                      </p:cBhvr>
                                      <p:to>
                                        <p:strVal val="visible"/>
                                      </p:to>
                                    </p:set>
                                    <p:anim calcmode="lin" valueType="num">
                                      <p:cBhvr additive="base">
                                        <p:cTn id="25" dur="500" fill="hold"/>
                                        <p:tgtEl>
                                          <p:spTgt spid="114"/>
                                        </p:tgtEl>
                                        <p:attrNameLst>
                                          <p:attrName>ppt_x</p:attrName>
                                        </p:attrNameLst>
                                      </p:cBhvr>
                                      <p:tavLst>
                                        <p:tav tm="0">
                                          <p:val>
                                            <p:strVal val="#ppt_x"/>
                                          </p:val>
                                        </p:tav>
                                        <p:tav tm="100000">
                                          <p:val>
                                            <p:strVal val="#ppt_x"/>
                                          </p:val>
                                        </p:tav>
                                      </p:tavLst>
                                    </p:anim>
                                    <p:anim calcmode="lin" valueType="num">
                                      <p:cBhvr additive="base">
                                        <p:cTn id="26" dur="500" fill="hold"/>
                                        <p:tgtEl>
                                          <p:spTgt spid="114"/>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4">
                                            <p:txEl>
                                              <p:pRg st="0" end="0"/>
                                            </p:txEl>
                                          </p:spTgt>
                                        </p:tgtEl>
                                        <p:attrNameLst>
                                          <p:attrName>style.visibility</p:attrName>
                                        </p:attrNameLst>
                                      </p:cBhvr>
                                      <p:to>
                                        <p:strVal val="visible"/>
                                      </p:to>
                                    </p:set>
                                    <p:anim calcmode="lin" valueType="num">
                                      <p:cBhvr additive="base">
                                        <p:cTn id="29" dur="500" fill="hold"/>
                                        <p:tgtEl>
                                          <p:spTgt spid="11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1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pic>
        <p:nvPicPr>
          <p:cNvPr id="115" name="Picture 114" descr="&lt;strong&gt;Clipart&lt;/strong&gt; - Beautiful Black &lt;strong&gt;Woman&lt;/strong&gt;">
            <a:extLst>
              <a:ext uri="{FF2B5EF4-FFF2-40B4-BE49-F238E27FC236}">
                <a16:creationId xmlns:a16="http://schemas.microsoft.com/office/drawing/2014/main" id="{F8B13150-E27F-4CE7-8450-8BCD50B98C2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70" name="Group 26">
            <a:extLst>
              <a:ext uri="{FF2B5EF4-FFF2-40B4-BE49-F238E27FC236}">
                <a16:creationId xmlns:a16="http://schemas.microsoft.com/office/drawing/2014/main" id="{80E7DB9E-A7CC-4A74-A05E-513364596819}"/>
              </a:ext>
            </a:extLst>
          </p:cNvPr>
          <p:cNvGrpSpPr>
            <a:grpSpLocks/>
          </p:cNvGrpSpPr>
          <p:nvPr/>
        </p:nvGrpSpPr>
        <p:grpSpPr bwMode="auto">
          <a:xfrm flipH="1">
            <a:off x="5486400" y="6234193"/>
            <a:ext cx="321492" cy="546199"/>
            <a:chOff x="2308" y="1513"/>
            <a:chExt cx="1162" cy="2570"/>
          </a:xfrm>
        </p:grpSpPr>
        <p:grpSp>
          <p:nvGrpSpPr>
            <p:cNvPr id="71" name="Group 27">
              <a:extLst>
                <a:ext uri="{FF2B5EF4-FFF2-40B4-BE49-F238E27FC236}">
                  <a16:creationId xmlns:a16="http://schemas.microsoft.com/office/drawing/2014/main" id="{99C3869D-873C-422A-8AA1-BA9646415D5A}"/>
                </a:ext>
              </a:extLst>
            </p:cNvPr>
            <p:cNvGrpSpPr>
              <a:grpSpLocks/>
            </p:cNvGrpSpPr>
            <p:nvPr/>
          </p:nvGrpSpPr>
          <p:grpSpPr bwMode="auto">
            <a:xfrm>
              <a:off x="2308" y="1740"/>
              <a:ext cx="957" cy="2343"/>
              <a:chOff x="2308" y="1740"/>
              <a:chExt cx="957" cy="2343"/>
            </a:xfrm>
          </p:grpSpPr>
          <p:sp>
            <p:nvSpPr>
              <p:cNvPr id="99" name="Freeform 28">
                <a:extLst>
                  <a:ext uri="{FF2B5EF4-FFF2-40B4-BE49-F238E27FC236}">
                    <a16:creationId xmlns:a16="http://schemas.microsoft.com/office/drawing/2014/main" id="{1DA7029A-47E2-46F4-9F2E-EABBF33DA3E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29">
                <a:extLst>
                  <a:ext uri="{FF2B5EF4-FFF2-40B4-BE49-F238E27FC236}">
                    <a16:creationId xmlns:a16="http://schemas.microsoft.com/office/drawing/2014/main" id="{EB95077D-1CF2-4141-883B-85081C91897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1" name="Freeform 30">
                <a:extLst>
                  <a:ext uri="{FF2B5EF4-FFF2-40B4-BE49-F238E27FC236}">
                    <a16:creationId xmlns:a16="http://schemas.microsoft.com/office/drawing/2014/main" id="{B78E8B45-A2CE-4439-848F-052CCA7DEE8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2" name="Freeform 31">
                <a:extLst>
                  <a:ext uri="{FF2B5EF4-FFF2-40B4-BE49-F238E27FC236}">
                    <a16:creationId xmlns:a16="http://schemas.microsoft.com/office/drawing/2014/main" id="{72D4DC09-3545-48CC-9B26-5E3C38FDA7E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32">
                <a:extLst>
                  <a:ext uri="{FF2B5EF4-FFF2-40B4-BE49-F238E27FC236}">
                    <a16:creationId xmlns:a16="http://schemas.microsoft.com/office/drawing/2014/main" id="{FE16F3FD-66D1-4B5F-A685-59BC507E7A97}"/>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33">
                <a:extLst>
                  <a:ext uri="{FF2B5EF4-FFF2-40B4-BE49-F238E27FC236}">
                    <a16:creationId xmlns:a16="http://schemas.microsoft.com/office/drawing/2014/main" id="{6DC5161D-4E28-4A51-9113-BA0158C9927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72" name="Freeform 34">
              <a:extLst>
                <a:ext uri="{FF2B5EF4-FFF2-40B4-BE49-F238E27FC236}">
                  <a16:creationId xmlns:a16="http://schemas.microsoft.com/office/drawing/2014/main" id="{EFA2A742-D7DE-400B-B8CC-BA6BD9B1B2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5">
              <a:extLst>
                <a:ext uri="{FF2B5EF4-FFF2-40B4-BE49-F238E27FC236}">
                  <a16:creationId xmlns:a16="http://schemas.microsoft.com/office/drawing/2014/main" id="{890D5148-6886-478B-9C6A-437BE7A581B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Oval 36">
              <a:extLst>
                <a:ext uri="{FF2B5EF4-FFF2-40B4-BE49-F238E27FC236}">
                  <a16:creationId xmlns:a16="http://schemas.microsoft.com/office/drawing/2014/main" id="{77D5BEE1-4709-4B05-AF44-A98E13C439D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5" name="Oval 37">
              <a:extLst>
                <a:ext uri="{FF2B5EF4-FFF2-40B4-BE49-F238E27FC236}">
                  <a16:creationId xmlns:a16="http://schemas.microsoft.com/office/drawing/2014/main" id="{721F5775-D26D-4594-9623-A0914FB223D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4" name="Oval 38">
              <a:extLst>
                <a:ext uri="{FF2B5EF4-FFF2-40B4-BE49-F238E27FC236}">
                  <a16:creationId xmlns:a16="http://schemas.microsoft.com/office/drawing/2014/main" id="{0EE980A3-5F8C-46B5-87A0-E0201498B42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7" name="Oval 39">
              <a:extLst>
                <a:ext uri="{FF2B5EF4-FFF2-40B4-BE49-F238E27FC236}">
                  <a16:creationId xmlns:a16="http://schemas.microsoft.com/office/drawing/2014/main" id="{F3786437-B046-44BC-A08D-8EC4F8DC6F7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8" name="Oval 40">
              <a:extLst>
                <a:ext uri="{FF2B5EF4-FFF2-40B4-BE49-F238E27FC236}">
                  <a16:creationId xmlns:a16="http://schemas.microsoft.com/office/drawing/2014/main" id="{BD62207B-AE42-4295-87E8-E80A80EA5F5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27" name="Group 29">
            <a:extLst>
              <a:ext uri="{FF2B5EF4-FFF2-40B4-BE49-F238E27FC236}">
                <a16:creationId xmlns:a16="http://schemas.microsoft.com/office/drawing/2014/main" id="{4B9B031A-73D2-4C20-831E-63001BED35C6}"/>
              </a:ext>
            </a:extLst>
          </p:cNvPr>
          <p:cNvGrpSpPr>
            <a:grpSpLocks/>
          </p:cNvGrpSpPr>
          <p:nvPr/>
        </p:nvGrpSpPr>
        <p:grpSpPr bwMode="auto">
          <a:xfrm>
            <a:off x="5822557" y="1888811"/>
            <a:ext cx="654443" cy="778189"/>
            <a:chOff x="2065" y="1551"/>
            <a:chExt cx="1628" cy="1988"/>
          </a:xfrm>
        </p:grpSpPr>
        <p:sp>
          <p:nvSpPr>
            <p:cNvPr id="128" name="Freeform 30">
              <a:extLst>
                <a:ext uri="{FF2B5EF4-FFF2-40B4-BE49-F238E27FC236}">
                  <a16:creationId xmlns:a16="http://schemas.microsoft.com/office/drawing/2014/main" id="{47F6A986-E476-4B44-9C8C-2F566DB37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1">
              <a:extLst>
                <a:ext uri="{FF2B5EF4-FFF2-40B4-BE49-F238E27FC236}">
                  <a16:creationId xmlns:a16="http://schemas.microsoft.com/office/drawing/2014/main" id="{D83C7C78-9585-4134-B9C0-AF94CFBA620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2">
              <a:extLst>
                <a:ext uri="{FF2B5EF4-FFF2-40B4-BE49-F238E27FC236}">
                  <a16:creationId xmlns:a16="http://schemas.microsoft.com/office/drawing/2014/main" id="{B0084EAB-E789-4FA9-A7B4-9823DC6B11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3">
              <a:extLst>
                <a:ext uri="{FF2B5EF4-FFF2-40B4-BE49-F238E27FC236}">
                  <a16:creationId xmlns:a16="http://schemas.microsoft.com/office/drawing/2014/main" id="{78F32DD0-7A52-491F-B1BE-1019D58179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4">
              <a:extLst>
                <a:ext uri="{FF2B5EF4-FFF2-40B4-BE49-F238E27FC236}">
                  <a16:creationId xmlns:a16="http://schemas.microsoft.com/office/drawing/2014/main" id="{F86F532A-EB7A-44A2-8E59-5C9C001A61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5">
              <a:extLst>
                <a:ext uri="{FF2B5EF4-FFF2-40B4-BE49-F238E27FC236}">
                  <a16:creationId xmlns:a16="http://schemas.microsoft.com/office/drawing/2014/main" id="{30E818E3-2AFB-4115-9FD0-A7A5A2D1F79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6">
              <a:extLst>
                <a:ext uri="{FF2B5EF4-FFF2-40B4-BE49-F238E27FC236}">
                  <a16:creationId xmlns:a16="http://schemas.microsoft.com/office/drawing/2014/main" id="{7F99A9DD-00F1-45AF-A006-224E992B8D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7">
              <a:extLst>
                <a:ext uri="{FF2B5EF4-FFF2-40B4-BE49-F238E27FC236}">
                  <a16:creationId xmlns:a16="http://schemas.microsoft.com/office/drawing/2014/main" id="{707D421B-FBAF-43A4-B802-AD51AD18E5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38">
              <a:extLst>
                <a:ext uri="{FF2B5EF4-FFF2-40B4-BE49-F238E27FC236}">
                  <a16:creationId xmlns:a16="http://schemas.microsoft.com/office/drawing/2014/main" id="{67C8E37F-3861-47AD-84DB-CF32FA40AE1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39">
              <a:extLst>
                <a:ext uri="{FF2B5EF4-FFF2-40B4-BE49-F238E27FC236}">
                  <a16:creationId xmlns:a16="http://schemas.microsoft.com/office/drawing/2014/main" id="{25ACC81E-2171-4ACB-A551-26852FEC209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0">
              <a:extLst>
                <a:ext uri="{FF2B5EF4-FFF2-40B4-BE49-F238E27FC236}">
                  <a16:creationId xmlns:a16="http://schemas.microsoft.com/office/drawing/2014/main" id="{628B0585-F6BA-47A5-9445-E3F9661B0AE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1">
              <a:extLst>
                <a:ext uri="{FF2B5EF4-FFF2-40B4-BE49-F238E27FC236}">
                  <a16:creationId xmlns:a16="http://schemas.microsoft.com/office/drawing/2014/main" id="{FD7F13AA-D24B-4A25-97BD-D1EC7E71C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42">
              <a:extLst>
                <a:ext uri="{FF2B5EF4-FFF2-40B4-BE49-F238E27FC236}">
                  <a16:creationId xmlns:a16="http://schemas.microsoft.com/office/drawing/2014/main" id="{50EADFAC-C9E7-4D76-9EC3-A19A4A50AF3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43">
              <a:extLst>
                <a:ext uri="{FF2B5EF4-FFF2-40B4-BE49-F238E27FC236}">
                  <a16:creationId xmlns:a16="http://schemas.microsoft.com/office/drawing/2014/main" id="{44CF9EBC-B549-4087-BB33-8515BFCFF3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44">
              <a:extLst>
                <a:ext uri="{FF2B5EF4-FFF2-40B4-BE49-F238E27FC236}">
                  <a16:creationId xmlns:a16="http://schemas.microsoft.com/office/drawing/2014/main" id="{3225B690-6ABC-4F3A-8F45-AA5378875E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45">
              <a:extLst>
                <a:ext uri="{FF2B5EF4-FFF2-40B4-BE49-F238E27FC236}">
                  <a16:creationId xmlns:a16="http://schemas.microsoft.com/office/drawing/2014/main" id="{14953DB5-E26F-4D1C-9AD7-B70242D8585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46">
              <a:extLst>
                <a:ext uri="{FF2B5EF4-FFF2-40B4-BE49-F238E27FC236}">
                  <a16:creationId xmlns:a16="http://schemas.microsoft.com/office/drawing/2014/main" id="{5277F140-624C-4559-AE1E-2C259B158E0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9" name="AutoShape 58">
            <a:extLst>
              <a:ext uri="{FF2B5EF4-FFF2-40B4-BE49-F238E27FC236}">
                <a16:creationId xmlns:a16="http://schemas.microsoft.com/office/drawing/2014/main" id="{234122EF-7203-4AB9-A820-0966D27EE160}"/>
              </a:ext>
            </a:extLst>
          </p:cNvPr>
          <p:cNvSpPr>
            <a:spLocks noChangeArrowheads="1"/>
          </p:cNvSpPr>
          <p:nvPr/>
        </p:nvSpPr>
        <p:spPr bwMode="auto">
          <a:xfrm>
            <a:off x="5843682" y="5909690"/>
            <a:ext cx="3134666" cy="467918"/>
          </a:xfrm>
          <a:prstGeom prst="wedgeRoundRectCallout">
            <a:avLst>
              <a:gd name="adj1" fmla="val 41726"/>
              <a:gd name="adj2" fmla="val 86931"/>
              <a:gd name="adj3" fmla="val 16667"/>
            </a:avLst>
          </a:prstGeom>
          <a:solidFill>
            <a:srgbClr val="000066"/>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and I the arbitrary ones.</a:t>
            </a:r>
            <a:endParaRPr lang="en-US" altLang="en-US" sz="2400" dirty="0"/>
          </a:p>
        </p:txBody>
      </p:sp>
      <p:grpSp>
        <p:nvGrpSpPr>
          <p:cNvPr id="120" name="Group 47">
            <a:extLst>
              <a:ext uri="{FF2B5EF4-FFF2-40B4-BE49-F238E27FC236}">
                <a16:creationId xmlns:a16="http://schemas.microsoft.com/office/drawing/2014/main" id="{37B02505-8D93-43F7-93F0-EFD31A4AE903}"/>
              </a:ext>
            </a:extLst>
          </p:cNvPr>
          <p:cNvGrpSpPr>
            <a:grpSpLocks/>
          </p:cNvGrpSpPr>
          <p:nvPr/>
        </p:nvGrpSpPr>
        <p:grpSpPr bwMode="auto">
          <a:xfrm flipH="1">
            <a:off x="8770574" y="6159786"/>
            <a:ext cx="506412" cy="698214"/>
            <a:chOff x="2593" y="768"/>
            <a:chExt cx="849" cy="1475"/>
          </a:xfrm>
        </p:grpSpPr>
        <p:sp>
          <p:nvSpPr>
            <p:cNvPr id="121" name="Freeform 48">
              <a:extLst>
                <a:ext uri="{FF2B5EF4-FFF2-40B4-BE49-F238E27FC236}">
                  <a16:creationId xmlns:a16="http://schemas.microsoft.com/office/drawing/2014/main" id="{9519C009-E6C0-4BF0-B644-0F87A9DC085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49">
              <a:extLst>
                <a:ext uri="{FF2B5EF4-FFF2-40B4-BE49-F238E27FC236}">
                  <a16:creationId xmlns:a16="http://schemas.microsoft.com/office/drawing/2014/main" id="{5074FE48-F25C-41E9-82D0-0921300B677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6" name="Freeform 50">
              <a:extLst>
                <a:ext uri="{FF2B5EF4-FFF2-40B4-BE49-F238E27FC236}">
                  <a16:creationId xmlns:a16="http://schemas.microsoft.com/office/drawing/2014/main" id="{ADAEBDBF-0073-4287-AEF5-5F71FA7D87B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51">
              <a:extLst>
                <a:ext uri="{FF2B5EF4-FFF2-40B4-BE49-F238E27FC236}">
                  <a16:creationId xmlns:a16="http://schemas.microsoft.com/office/drawing/2014/main" id="{698D4912-5DEF-42F5-97FC-F5E31916440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8" name="Freeform 52">
              <a:extLst>
                <a:ext uri="{FF2B5EF4-FFF2-40B4-BE49-F238E27FC236}">
                  <a16:creationId xmlns:a16="http://schemas.microsoft.com/office/drawing/2014/main" id="{F304D4A3-D7FD-46C4-9E10-AF41D9947B5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9" name="Freeform 53">
              <a:extLst>
                <a:ext uri="{FF2B5EF4-FFF2-40B4-BE49-F238E27FC236}">
                  <a16:creationId xmlns:a16="http://schemas.microsoft.com/office/drawing/2014/main" id="{438A3EF2-0513-4AC5-8F54-3B6B175E81C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0" name="Freeform 54">
              <a:extLst>
                <a:ext uri="{FF2B5EF4-FFF2-40B4-BE49-F238E27FC236}">
                  <a16:creationId xmlns:a16="http://schemas.microsoft.com/office/drawing/2014/main" id="{C456E501-F6CB-4FE6-BB99-6C45A74A84E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1" name="Group 55">
              <a:extLst>
                <a:ext uri="{FF2B5EF4-FFF2-40B4-BE49-F238E27FC236}">
                  <a16:creationId xmlns:a16="http://schemas.microsoft.com/office/drawing/2014/main" id="{D76066F7-1F55-4063-8BD8-DB349DAD5FA8}"/>
                </a:ext>
              </a:extLst>
            </p:cNvPr>
            <p:cNvGrpSpPr>
              <a:grpSpLocks/>
            </p:cNvGrpSpPr>
            <p:nvPr/>
          </p:nvGrpSpPr>
          <p:grpSpPr bwMode="auto">
            <a:xfrm>
              <a:off x="2720" y="768"/>
              <a:ext cx="230" cy="1456"/>
              <a:chOff x="2720" y="768"/>
              <a:chExt cx="230" cy="1456"/>
            </a:xfrm>
          </p:grpSpPr>
          <p:sp>
            <p:nvSpPr>
              <p:cNvPr id="152" name="Freeform 56">
                <a:extLst>
                  <a:ext uri="{FF2B5EF4-FFF2-40B4-BE49-F238E27FC236}">
                    <a16:creationId xmlns:a16="http://schemas.microsoft.com/office/drawing/2014/main" id="{F69EF5C6-E349-486E-887A-D6151802212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57">
                <a:extLst>
                  <a:ext uri="{FF2B5EF4-FFF2-40B4-BE49-F238E27FC236}">
                    <a16:creationId xmlns:a16="http://schemas.microsoft.com/office/drawing/2014/main" id="{C8ADA220-7BF1-4073-B1D9-106207FDCC5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54" name="AutoShape 46">
            <a:extLst>
              <a:ext uri="{FF2B5EF4-FFF2-40B4-BE49-F238E27FC236}">
                <a16:creationId xmlns:a16="http://schemas.microsoft.com/office/drawing/2014/main" id="{CEA03DDB-93A7-4CFC-842C-76547263D302}"/>
              </a:ext>
            </a:extLst>
          </p:cNvPr>
          <p:cNvSpPr>
            <a:spLocks noChangeArrowheads="1"/>
          </p:cNvSpPr>
          <p:nvPr/>
        </p:nvSpPr>
        <p:spPr bwMode="auto">
          <a:xfrm>
            <a:off x="5638800" y="5284304"/>
            <a:ext cx="3417007" cy="518460"/>
          </a:xfrm>
          <a:prstGeom prst="wedgeRoundRectCallout">
            <a:avLst>
              <a:gd name="adj1" fmla="val -39839"/>
              <a:gd name="adj2" fmla="val 63763"/>
              <a:gd name="adj3" fmla="val 16667"/>
            </a:avLst>
          </a:prstGeom>
          <a:solidFill>
            <a:srgbClr val="000066"/>
          </a:solidFill>
          <a:ln w="12700">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sz="2400" dirty="0"/>
              <a:t>I choose the fixed values.</a:t>
            </a:r>
            <a:endParaRPr lang="en-US" sz="2400" dirty="0"/>
          </a:p>
        </p:txBody>
      </p:sp>
      <p:grpSp>
        <p:nvGrpSpPr>
          <p:cNvPr id="2" name="Group 1">
            <a:extLst>
              <a:ext uri="{FF2B5EF4-FFF2-40B4-BE49-F238E27FC236}">
                <a16:creationId xmlns:a16="http://schemas.microsoft.com/office/drawing/2014/main" id="{A49CF0B9-B99B-4497-A75F-16BBBBF5D6D1}"/>
              </a:ext>
            </a:extLst>
          </p:cNvPr>
          <p:cNvGrpSpPr/>
          <p:nvPr/>
        </p:nvGrpSpPr>
        <p:grpSpPr>
          <a:xfrm>
            <a:off x="6257365" y="3048000"/>
            <a:ext cx="2631140" cy="1208900"/>
            <a:chOff x="6257365" y="3048000"/>
            <a:chExt cx="2631140" cy="1208900"/>
          </a:xfrm>
        </p:grpSpPr>
        <p:sp>
          <p:nvSpPr>
            <p:cNvPr id="81" name="AutoShape 8">
              <a:extLst>
                <a:ext uri="{FF2B5EF4-FFF2-40B4-BE49-F238E27FC236}">
                  <a16:creationId xmlns:a16="http://schemas.microsoft.com/office/drawing/2014/main" id="{E93CA283-F74B-46B4-B530-EC493B516654}"/>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83" name="Rectangle 82">
              <a:extLst>
                <a:ext uri="{FF2B5EF4-FFF2-40B4-BE49-F238E27FC236}">
                  <a16:creationId xmlns:a16="http://schemas.microsoft.com/office/drawing/2014/main" id="{4FC1A9EC-3115-4AB9-A147-A9155F06020F}"/>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sp>
        <p:nvSpPr>
          <p:cNvPr id="84" name="AutoShape 35">
            <a:extLst>
              <a:ext uri="{FF2B5EF4-FFF2-40B4-BE49-F238E27FC236}">
                <a16:creationId xmlns:a16="http://schemas.microsoft.com/office/drawing/2014/main" id="{9A392B76-4F7D-4467-8499-378DE0C0C5E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AutoShape 8">
            <a:extLst>
              <a:ext uri="{FF2B5EF4-FFF2-40B4-BE49-F238E27FC236}">
                <a16:creationId xmlns:a16="http://schemas.microsoft.com/office/drawing/2014/main" id="{9A174EC4-C20E-4C72-BB7E-B16013AAC9C7}"/>
              </a:ext>
            </a:extLst>
          </p:cNvPr>
          <p:cNvSpPr>
            <a:spLocks noChangeArrowheads="1"/>
          </p:cNvSpPr>
          <p:nvPr/>
        </p:nvSpPr>
        <p:spPr bwMode="auto">
          <a:xfrm>
            <a:off x="5638800" y="4293413"/>
            <a:ext cx="3461031" cy="826586"/>
          </a:xfrm>
          <a:prstGeom prst="wedgeRectCallout">
            <a:avLst>
              <a:gd name="adj1" fmla="val -47098"/>
              <a:gd name="adj2" fmla="val 593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We like to make a game of choosing a tuple from </a:t>
            </a:r>
            <a:r>
              <a:rPr lang="en-US" sz="2400" dirty="0">
                <a:solidFill>
                  <a:srgbClr val="FFC000"/>
                </a:solidFill>
              </a:rPr>
              <a:t>S</a:t>
            </a:r>
            <a:r>
              <a:rPr lang="en-US" sz="2400" dirty="0"/>
              <a:t>.</a:t>
            </a:r>
            <a:endParaRPr lang="en-CA" sz="2400" dirty="0"/>
          </a:p>
        </p:txBody>
      </p:sp>
    </p:spTree>
    <p:extLst>
      <p:ext uri="{BB962C8B-B14F-4D97-AF65-F5344CB8AC3E}">
        <p14:creationId xmlns:p14="http://schemas.microsoft.com/office/powerpoint/2010/main" val="122509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4"/>
                                        </p:tgtEl>
                                        <p:attrNameLst>
                                          <p:attrName>style.visibility</p:attrName>
                                        </p:attrNameLst>
                                      </p:cBhvr>
                                      <p:to>
                                        <p:strVal val="visible"/>
                                      </p:to>
                                    </p:set>
                                    <p:anim calcmode="lin" valueType="num">
                                      <p:cBhvr additive="base">
                                        <p:cTn id="7" dur="500" fill="hold"/>
                                        <p:tgtEl>
                                          <p:spTgt spid="154"/>
                                        </p:tgtEl>
                                        <p:attrNameLst>
                                          <p:attrName>ppt_x</p:attrName>
                                        </p:attrNameLst>
                                      </p:cBhvr>
                                      <p:tavLst>
                                        <p:tav tm="0">
                                          <p:val>
                                            <p:strVal val="0-#ppt_w/2"/>
                                          </p:val>
                                        </p:tav>
                                        <p:tav tm="100000">
                                          <p:val>
                                            <p:strVal val="#ppt_x"/>
                                          </p:val>
                                        </p:tav>
                                      </p:tavLst>
                                    </p:anim>
                                    <p:anim calcmode="lin" valueType="num">
                                      <p:cBhvr additive="base">
                                        <p:cTn id="8" dur="500" fill="hold"/>
                                        <p:tgtEl>
                                          <p:spTgt spid="15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500" fill="hold"/>
                                        <p:tgtEl>
                                          <p:spTgt spid="70"/>
                                        </p:tgtEl>
                                        <p:attrNameLst>
                                          <p:attrName>ppt_x</p:attrName>
                                        </p:attrNameLst>
                                      </p:cBhvr>
                                      <p:tavLst>
                                        <p:tav tm="0">
                                          <p:val>
                                            <p:strVal val="0-#ppt_w/2"/>
                                          </p:val>
                                        </p:tav>
                                        <p:tav tm="100000">
                                          <p:val>
                                            <p:strVal val="#ppt_x"/>
                                          </p:val>
                                        </p:tav>
                                      </p:tavLst>
                                    </p:anim>
                                    <p:anim calcmode="lin" valueType="num">
                                      <p:cBhvr additive="base">
                                        <p:cTn id="12"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19"/>
                                        </p:tgtEl>
                                        <p:attrNameLst>
                                          <p:attrName>style.visibility</p:attrName>
                                        </p:attrNameLst>
                                      </p:cBhvr>
                                      <p:to>
                                        <p:strVal val="visible"/>
                                      </p:to>
                                    </p:set>
                                    <p:anim calcmode="lin" valueType="num">
                                      <p:cBhvr additive="base">
                                        <p:cTn id="17" dur="500" fill="hold"/>
                                        <p:tgtEl>
                                          <p:spTgt spid="119"/>
                                        </p:tgtEl>
                                        <p:attrNameLst>
                                          <p:attrName>ppt_x</p:attrName>
                                        </p:attrNameLst>
                                      </p:cBhvr>
                                      <p:tavLst>
                                        <p:tav tm="0">
                                          <p:val>
                                            <p:strVal val="1+#ppt_w/2"/>
                                          </p:val>
                                        </p:tav>
                                        <p:tav tm="100000">
                                          <p:val>
                                            <p:strVal val="#ppt_x"/>
                                          </p:val>
                                        </p:tav>
                                      </p:tavLst>
                                    </p:anim>
                                    <p:anim calcmode="lin" valueType="num">
                                      <p:cBhvr additive="base">
                                        <p:cTn id="18" dur="500" fill="hold"/>
                                        <p:tgtEl>
                                          <p:spTgt spid="119"/>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19">
                                            <p:txEl>
                                              <p:pRg st="0" end="0"/>
                                            </p:txEl>
                                          </p:spTgt>
                                        </p:tgtEl>
                                        <p:attrNameLst>
                                          <p:attrName>style.visibility</p:attrName>
                                        </p:attrNameLst>
                                      </p:cBhvr>
                                      <p:to>
                                        <p:strVal val="visible"/>
                                      </p:to>
                                    </p:set>
                                    <p:anim calcmode="lin" valueType="num">
                                      <p:cBhvr additive="base">
                                        <p:cTn id="21" dur="500" fill="hold"/>
                                        <p:tgtEl>
                                          <p:spTgt spid="119">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119">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20"/>
                                        </p:tgtEl>
                                        <p:attrNameLst>
                                          <p:attrName>style.visibility</p:attrName>
                                        </p:attrNameLst>
                                      </p:cBhvr>
                                      <p:to>
                                        <p:strVal val="visible"/>
                                      </p:to>
                                    </p:set>
                                    <p:anim calcmode="lin" valueType="num">
                                      <p:cBhvr additive="base">
                                        <p:cTn id="25" dur="500" fill="hold"/>
                                        <p:tgtEl>
                                          <p:spTgt spid="120"/>
                                        </p:tgtEl>
                                        <p:attrNameLst>
                                          <p:attrName>ppt_x</p:attrName>
                                        </p:attrNameLst>
                                      </p:cBhvr>
                                      <p:tavLst>
                                        <p:tav tm="0">
                                          <p:val>
                                            <p:strVal val="1+#ppt_w/2"/>
                                          </p:val>
                                        </p:tav>
                                        <p:tav tm="100000">
                                          <p:val>
                                            <p:strVal val="#ppt_x"/>
                                          </p:val>
                                        </p:tav>
                                      </p:tavLst>
                                    </p:anim>
                                    <p:anim calcmode="lin" valueType="num">
                                      <p:cBhvr additive="base">
                                        <p:cTn id="26" dur="500" fill="hold"/>
                                        <p:tgtEl>
                                          <p:spTgt spid="1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15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pic>
        <p:nvPicPr>
          <p:cNvPr id="115" name="Picture 114" descr="&lt;strong&gt;Clipart&lt;/strong&gt; - Beautiful Black &lt;strong&gt;Woman&lt;/strong&gt;">
            <a:extLst>
              <a:ext uri="{FF2B5EF4-FFF2-40B4-BE49-F238E27FC236}">
                <a16:creationId xmlns:a16="http://schemas.microsoft.com/office/drawing/2014/main" id="{F8B13150-E27F-4CE7-8450-8BCD50B98C2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70" name="Group 26">
            <a:extLst>
              <a:ext uri="{FF2B5EF4-FFF2-40B4-BE49-F238E27FC236}">
                <a16:creationId xmlns:a16="http://schemas.microsoft.com/office/drawing/2014/main" id="{80E7DB9E-A7CC-4A74-A05E-513364596819}"/>
              </a:ext>
            </a:extLst>
          </p:cNvPr>
          <p:cNvGrpSpPr>
            <a:grpSpLocks/>
          </p:cNvGrpSpPr>
          <p:nvPr/>
        </p:nvGrpSpPr>
        <p:grpSpPr bwMode="auto">
          <a:xfrm flipH="1">
            <a:off x="5486400" y="6234193"/>
            <a:ext cx="321492" cy="546199"/>
            <a:chOff x="2308" y="1513"/>
            <a:chExt cx="1162" cy="2570"/>
          </a:xfrm>
        </p:grpSpPr>
        <p:grpSp>
          <p:nvGrpSpPr>
            <p:cNvPr id="71" name="Group 27">
              <a:extLst>
                <a:ext uri="{FF2B5EF4-FFF2-40B4-BE49-F238E27FC236}">
                  <a16:creationId xmlns:a16="http://schemas.microsoft.com/office/drawing/2014/main" id="{99C3869D-873C-422A-8AA1-BA9646415D5A}"/>
                </a:ext>
              </a:extLst>
            </p:cNvPr>
            <p:cNvGrpSpPr>
              <a:grpSpLocks/>
            </p:cNvGrpSpPr>
            <p:nvPr/>
          </p:nvGrpSpPr>
          <p:grpSpPr bwMode="auto">
            <a:xfrm>
              <a:off x="2308" y="1740"/>
              <a:ext cx="957" cy="2343"/>
              <a:chOff x="2308" y="1740"/>
              <a:chExt cx="957" cy="2343"/>
            </a:xfrm>
          </p:grpSpPr>
          <p:sp>
            <p:nvSpPr>
              <p:cNvPr id="99" name="Freeform 28">
                <a:extLst>
                  <a:ext uri="{FF2B5EF4-FFF2-40B4-BE49-F238E27FC236}">
                    <a16:creationId xmlns:a16="http://schemas.microsoft.com/office/drawing/2014/main" id="{1DA7029A-47E2-46F4-9F2E-EABBF33DA3E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29">
                <a:extLst>
                  <a:ext uri="{FF2B5EF4-FFF2-40B4-BE49-F238E27FC236}">
                    <a16:creationId xmlns:a16="http://schemas.microsoft.com/office/drawing/2014/main" id="{EB95077D-1CF2-4141-883B-85081C91897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1" name="Freeform 30">
                <a:extLst>
                  <a:ext uri="{FF2B5EF4-FFF2-40B4-BE49-F238E27FC236}">
                    <a16:creationId xmlns:a16="http://schemas.microsoft.com/office/drawing/2014/main" id="{B78E8B45-A2CE-4439-848F-052CCA7DEE8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2" name="Freeform 31">
                <a:extLst>
                  <a:ext uri="{FF2B5EF4-FFF2-40B4-BE49-F238E27FC236}">
                    <a16:creationId xmlns:a16="http://schemas.microsoft.com/office/drawing/2014/main" id="{72D4DC09-3545-48CC-9B26-5E3C38FDA7E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32">
                <a:extLst>
                  <a:ext uri="{FF2B5EF4-FFF2-40B4-BE49-F238E27FC236}">
                    <a16:creationId xmlns:a16="http://schemas.microsoft.com/office/drawing/2014/main" id="{FE16F3FD-66D1-4B5F-A685-59BC507E7A97}"/>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33">
                <a:extLst>
                  <a:ext uri="{FF2B5EF4-FFF2-40B4-BE49-F238E27FC236}">
                    <a16:creationId xmlns:a16="http://schemas.microsoft.com/office/drawing/2014/main" id="{6DC5161D-4E28-4A51-9113-BA0158C9927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72" name="Freeform 34">
              <a:extLst>
                <a:ext uri="{FF2B5EF4-FFF2-40B4-BE49-F238E27FC236}">
                  <a16:creationId xmlns:a16="http://schemas.microsoft.com/office/drawing/2014/main" id="{EFA2A742-D7DE-400B-B8CC-BA6BD9B1B2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5">
              <a:extLst>
                <a:ext uri="{FF2B5EF4-FFF2-40B4-BE49-F238E27FC236}">
                  <a16:creationId xmlns:a16="http://schemas.microsoft.com/office/drawing/2014/main" id="{890D5148-6886-478B-9C6A-437BE7A581B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Oval 36">
              <a:extLst>
                <a:ext uri="{FF2B5EF4-FFF2-40B4-BE49-F238E27FC236}">
                  <a16:creationId xmlns:a16="http://schemas.microsoft.com/office/drawing/2014/main" id="{77D5BEE1-4709-4B05-AF44-A98E13C439D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5" name="Oval 37">
              <a:extLst>
                <a:ext uri="{FF2B5EF4-FFF2-40B4-BE49-F238E27FC236}">
                  <a16:creationId xmlns:a16="http://schemas.microsoft.com/office/drawing/2014/main" id="{721F5775-D26D-4594-9623-A0914FB223D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4" name="Oval 38">
              <a:extLst>
                <a:ext uri="{FF2B5EF4-FFF2-40B4-BE49-F238E27FC236}">
                  <a16:creationId xmlns:a16="http://schemas.microsoft.com/office/drawing/2014/main" id="{0EE980A3-5F8C-46B5-87A0-E0201498B42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7" name="Oval 39">
              <a:extLst>
                <a:ext uri="{FF2B5EF4-FFF2-40B4-BE49-F238E27FC236}">
                  <a16:creationId xmlns:a16="http://schemas.microsoft.com/office/drawing/2014/main" id="{F3786437-B046-44BC-A08D-8EC4F8DC6F7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8" name="Oval 40">
              <a:extLst>
                <a:ext uri="{FF2B5EF4-FFF2-40B4-BE49-F238E27FC236}">
                  <a16:creationId xmlns:a16="http://schemas.microsoft.com/office/drawing/2014/main" id="{BD62207B-AE42-4295-87E8-E80A80EA5F5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27" name="Group 29">
            <a:extLst>
              <a:ext uri="{FF2B5EF4-FFF2-40B4-BE49-F238E27FC236}">
                <a16:creationId xmlns:a16="http://schemas.microsoft.com/office/drawing/2014/main" id="{4B9B031A-73D2-4C20-831E-63001BED35C6}"/>
              </a:ext>
            </a:extLst>
          </p:cNvPr>
          <p:cNvGrpSpPr>
            <a:grpSpLocks/>
          </p:cNvGrpSpPr>
          <p:nvPr/>
        </p:nvGrpSpPr>
        <p:grpSpPr bwMode="auto">
          <a:xfrm>
            <a:off x="5822557" y="1888811"/>
            <a:ext cx="654443" cy="778189"/>
            <a:chOff x="2065" y="1551"/>
            <a:chExt cx="1628" cy="1988"/>
          </a:xfrm>
        </p:grpSpPr>
        <p:sp>
          <p:nvSpPr>
            <p:cNvPr id="128" name="Freeform 30">
              <a:extLst>
                <a:ext uri="{FF2B5EF4-FFF2-40B4-BE49-F238E27FC236}">
                  <a16:creationId xmlns:a16="http://schemas.microsoft.com/office/drawing/2014/main" id="{47F6A986-E476-4B44-9C8C-2F566DB37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1">
              <a:extLst>
                <a:ext uri="{FF2B5EF4-FFF2-40B4-BE49-F238E27FC236}">
                  <a16:creationId xmlns:a16="http://schemas.microsoft.com/office/drawing/2014/main" id="{D83C7C78-9585-4134-B9C0-AF94CFBA620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2">
              <a:extLst>
                <a:ext uri="{FF2B5EF4-FFF2-40B4-BE49-F238E27FC236}">
                  <a16:creationId xmlns:a16="http://schemas.microsoft.com/office/drawing/2014/main" id="{B0084EAB-E789-4FA9-A7B4-9823DC6B11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3">
              <a:extLst>
                <a:ext uri="{FF2B5EF4-FFF2-40B4-BE49-F238E27FC236}">
                  <a16:creationId xmlns:a16="http://schemas.microsoft.com/office/drawing/2014/main" id="{78F32DD0-7A52-491F-B1BE-1019D58179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4">
              <a:extLst>
                <a:ext uri="{FF2B5EF4-FFF2-40B4-BE49-F238E27FC236}">
                  <a16:creationId xmlns:a16="http://schemas.microsoft.com/office/drawing/2014/main" id="{F86F532A-EB7A-44A2-8E59-5C9C001A61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5">
              <a:extLst>
                <a:ext uri="{FF2B5EF4-FFF2-40B4-BE49-F238E27FC236}">
                  <a16:creationId xmlns:a16="http://schemas.microsoft.com/office/drawing/2014/main" id="{30E818E3-2AFB-4115-9FD0-A7A5A2D1F79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6">
              <a:extLst>
                <a:ext uri="{FF2B5EF4-FFF2-40B4-BE49-F238E27FC236}">
                  <a16:creationId xmlns:a16="http://schemas.microsoft.com/office/drawing/2014/main" id="{7F99A9DD-00F1-45AF-A006-224E992B8D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7">
              <a:extLst>
                <a:ext uri="{FF2B5EF4-FFF2-40B4-BE49-F238E27FC236}">
                  <a16:creationId xmlns:a16="http://schemas.microsoft.com/office/drawing/2014/main" id="{707D421B-FBAF-43A4-B802-AD51AD18E5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38">
              <a:extLst>
                <a:ext uri="{FF2B5EF4-FFF2-40B4-BE49-F238E27FC236}">
                  <a16:creationId xmlns:a16="http://schemas.microsoft.com/office/drawing/2014/main" id="{67C8E37F-3861-47AD-84DB-CF32FA40AE1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39">
              <a:extLst>
                <a:ext uri="{FF2B5EF4-FFF2-40B4-BE49-F238E27FC236}">
                  <a16:creationId xmlns:a16="http://schemas.microsoft.com/office/drawing/2014/main" id="{25ACC81E-2171-4ACB-A551-26852FEC209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0">
              <a:extLst>
                <a:ext uri="{FF2B5EF4-FFF2-40B4-BE49-F238E27FC236}">
                  <a16:creationId xmlns:a16="http://schemas.microsoft.com/office/drawing/2014/main" id="{628B0585-F6BA-47A5-9445-E3F9661B0AE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1">
              <a:extLst>
                <a:ext uri="{FF2B5EF4-FFF2-40B4-BE49-F238E27FC236}">
                  <a16:creationId xmlns:a16="http://schemas.microsoft.com/office/drawing/2014/main" id="{FD7F13AA-D24B-4A25-97BD-D1EC7E71C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42">
              <a:extLst>
                <a:ext uri="{FF2B5EF4-FFF2-40B4-BE49-F238E27FC236}">
                  <a16:creationId xmlns:a16="http://schemas.microsoft.com/office/drawing/2014/main" id="{50EADFAC-C9E7-4D76-9EC3-A19A4A50AF3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43">
              <a:extLst>
                <a:ext uri="{FF2B5EF4-FFF2-40B4-BE49-F238E27FC236}">
                  <a16:creationId xmlns:a16="http://schemas.microsoft.com/office/drawing/2014/main" id="{44CF9EBC-B549-4087-BB33-8515BFCFF3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44">
              <a:extLst>
                <a:ext uri="{FF2B5EF4-FFF2-40B4-BE49-F238E27FC236}">
                  <a16:creationId xmlns:a16="http://schemas.microsoft.com/office/drawing/2014/main" id="{3225B690-6ABC-4F3A-8F45-AA5378875E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45">
              <a:extLst>
                <a:ext uri="{FF2B5EF4-FFF2-40B4-BE49-F238E27FC236}">
                  <a16:creationId xmlns:a16="http://schemas.microsoft.com/office/drawing/2014/main" id="{14953DB5-E26F-4D1C-9AD7-B70242D8585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46">
              <a:extLst>
                <a:ext uri="{FF2B5EF4-FFF2-40B4-BE49-F238E27FC236}">
                  <a16:creationId xmlns:a16="http://schemas.microsoft.com/office/drawing/2014/main" id="{5277F140-624C-4559-AE1E-2C259B158E0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20" name="Group 47">
            <a:extLst>
              <a:ext uri="{FF2B5EF4-FFF2-40B4-BE49-F238E27FC236}">
                <a16:creationId xmlns:a16="http://schemas.microsoft.com/office/drawing/2014/main" id="{37B02505-8D93-43F7-93F0-EFD31A4AE903}"/>
              </a:ext>
            </a:extLst>
          </p:cNvPr>
          <p:cNvGrpSpPr>
            <a:grpSpLocks/>
          </p:cNvGrpSpPr>
          <p:nvPr/>
        </p:nvGrpSpPr>
        <p:grpSpPr bwMode="auto">
          <a:xfrm flipH="1">
            <a:off x="8770574" y="6159786"/>
            <a:ext cx="506412" cy="698214"/>
            <a:chOff x="2593" y="768"/>
            <a:chExt cx="849" cy="1475"/>
          </a:xfrm>
        </p:grpSpPr>
        <p:sp>
          <p:nvSpPr>
            <p:cNvPr id="121" name="Freeform 48">
              <a:extLst>
                <a:ext uri="{FF2B5EF4-FFF2-40B4-BE49-F238E27FC236}">
                  <a16:creationId xmlns:a16="http://schemas.microsoft.com/office/drawing/2014/main" id="{9519C009-E6C0-4BF0-B644-0F87A9DC085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49">
              <a:extLst>
                <a:ext uri="{FF2B5EF4-FFF2-40B4-BE49-F238E27FC236}">
                  <a16:creationId xmlns:a16="http://schemas.microsoft.com/office/drawing/2014/main" id="{5074FE48-F25C-41E9-82D0-0921300B677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6" name="Freeform 50">
              <a:extLst>
                <a:ext uri="{FF2B5EF4-FFF2-40B4-BE49-F238E27FC236}">
                  <a16:creationId xmlns:a16="http://schemas.microsoft.com/office/drawing/2014/main" id="{ADAEBDBF-0073-4287-AEF5-5F71FA7D87B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51">
              <a:extLst>
                <a:ext uri="{FF2B5EF4-FFF2-40B4-BE49-F238E27FC236}">
                  <a16:creationId xmlns:a16="http://schemas.microsoft.com/office/drawing/2014/main" id="{698D4912-5DEF-42F5-97FC-F5E31916440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8" name="Freeform 52">
              <a:extLst>
                <a:ext uri="{FF2B5EF4-FFF2-40B4-BE49-F238E27FC236}">
                  <a16:creationId xmlns:a16="http://schemas.microsoft.com/office/drawing/2014/main" id="{F304D4A3-D7FD-46C4-9E10-AF41D9947B5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9" name="Freeform 53">
              <a:extLst>
                <a:ext uri="{FF2B5EF4-FFF2-40B4-BE49-F238E27FC236}">
                  <a16:creationId xmlns:a16="http://schemas.microsoft.com/office/drawing/2014/main" id="{438A3EF2-0513-4AC5-8F54-3B6B175E81C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0" name="Freeform 54">
              <a:extLst>
                <a:ext uri="{FF2B5EF4-FFF2-40B4-BE49-F238E27FC236}">
                  <a16:creationId xmlns:a16="http://schemas.microsoft.com/office/drawing/2014/main" id="{C456E501-F6CB-4FE6-BB99-6C45A74A84E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1" name="Group 55">
              <a:extLst>
                <a:ext uri="{FF2B5EF4-FFF2-40B4-BE49-F238E27FC236}">
                  <a16:creationId xmlns:a16="http://schemas.microsoft.com/office/drawing/2014/main" id="{D76066F7-1F55-4063-8BD8-DB349DAD5FA8}"/>
                </a:ext>
              </a:extLst>
            </p:cNvPr>
            <p:cNvGrpSpPr>
              <a:grpSpLocks/>
            </p:cNvGrpSpPr>
            <p:nvPr/>
          </p:nvGrpSpPr>
          <p:grpSpPr bwMode="auto">
            <a:xfrm>
              <a:off x="2720" y="768"/>
              <a:ext cx="230" cy="1456"/>
              <a:chOff x="2720" y="768"/>
              <a:chExt cx="230" cy="1456"/>
            </a:xfrm>
          </p:grpSpPr>
          <p:sp>
            <p:nvSpPr>
              <p:cNvPr id="152" name="Freeform 56">
                <a:extLst>
                  <a:ext uri="{FF2B5EF4-FFF2-40B4-BE49-F238E27FC236}">
                    <a16:creationId xmlns:a16="http://schemas.microsoft.com/office/drawing/2014/main" id="{F69EF5C6-E349-486E-887A-D6151802212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57">
                <a:extLst>
                  <a:ext uri="{FF2B5EF4-FFF2-40B4-BE49-F238E27FC236}">
                    <a16:creationId xmlns:a16="http://schemas.microsoft.com/office/drawing/2014/main" id="{C8ADA220-7BF1-4073-B1D9-106207FDCC5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2" name="Group 1">
            <a:extLst>
              <a:ext uri="{FF2B5EF4-FFF2-40B4-BE49-F238E27FC236}">
                <a16:creationId xmlns:a16="http://schemas.microsoft.com/office/drawing/2014/main" id="{A49CF0B9-B99B-4497-A75F-16BBBBF5D6D1}"/>
              </a:ext>
            </a:extLst>
          </p:cNvPr>
          <p:cNvGrpSpPr/>
          <p:nvPr/>
        </p:nvGrpSpPr>
        <p:grpSpPr>
          <a:xfrm>
            <a:off x="6257365" y="3048000"/>
            <a:ext cx="2631140" cy="1208900"/>
            <a:chOff x="6257365" y="3048000"/>
            <a:chExt cx="2631140" cy="1208900"/>
          </a:xfrm>
        </p:grpSpPr>
        <p:sp>
          <p:nvSpPr>
            <p:cNvPr id="81" name="AutoShape 8">
              <a:extLst>
                <a:ext uri="{FF2B5EF4-FFF2-40B4-BE49-F238E27FC236}">
                  <a16:creationId xmlns:a16="http://schemas.microsoft.com/office/drawing/2014/main" id="{E93CA283-F74B-46B4-B530-EC493B516654}"/>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83" name="Rectangle 82">
              <a:extLst>
                <a:ext uri="{FF2B5EF4-FFF2-40B4-BE49-F238E27FC236}">
                  <a16:creationId xmlns:a16="http://schemas.microsoft.com/office/drawing/2014/main" id="{4FC1A9EC-3115-4AB9-A147-A9155F06020F}"/>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sp>
        <p:nvSpPr>
          <p:cNvPr id="84" name="AutoShape 35">
            <a:extLst>
              <a:ext uri="{FF2B5EF4-FFF2-40B4-BE49-F238E27FC236}">
                <a16:creationId xmlns:a16="http://schemas.microsoft.com/office/drawing/2014/main" id="{9A392B76-4F7D-4467-8499-378DE0C0C5E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AutoShape 8">
            <a:extLst>
              <a:ext uri="{FF2B5EF4-FFF2-40B4-BE49-F238E27FC236}">
                <a16:creationId xmlns:a16="http://schemas.microsoft.com/office/drawing/2014/main" id="{9A174EC4-C20E-4C72-BB7E-B16013AAC9C7}"/>
              </a:ext>
            </a:extLst>
          </p:cNvPr>
          <p:cNvSpPr>
            <a:spLocks noChangeArrowheads="1"/>
          </p:cNvSpPr>
          <p:nvPr/>
        </p:nvSpPr>
        <p:spPr bwMode="auto">
          <a:xfrm>
            <a:off x="5638800" y="4293413"/>
            <a:ext cx="3461031" cy="826586"/>
          </a:xfrm>
          <a:prstGeom prst="wedgeRectCallout">
            <a:avLst>
              <a:gd name="adj1" fmla="val -47098"/>
              <a:gd name="adj2" fmla="val 593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We like to make a game of choosing a tuple from </a:t>
            </a:r>
            <a:r>
              <a:rPr lang="en-US" sz="2400" dirty="0">
                <a:solidFill>
                  <a:srgbClr val="FFC000"/>
                </a:solidFill>
              </a:rPr>
              <a:t>S</a:t>
            </a:r>
            <a:r>
              <a:rPr lang="en-US" sz="2400" dirty="0"/>
              <a:t>.</a:t>
            </a:r>
            <a:endParaRPr lang="en-CA" sz="2400" dirty="0"/>
          </a:p>
        </p:txBody>
      </p:sp>
      <p:sp>
        <p:nvSpPr>
          <p:cNvPr id="86" name="AutoShape 8">
            <a:extLst>
              <a:ext uri="{FF2B5EF4-FFF2-40B4-BE49-F238E27FC236}">
                <a16:creationId xmlns:a16="http://schemas.microsoft.com/office/drawing/2014/main" id="{9A174EC4-C20E-4C72-BB7E-B16013AAC9C7}"/>
              </a:ext>
            </a:extLst>
          </p:cNvPr>
          <p:cNvSpPr>
            <a:spLocks noChangeArrowheads="1"/>
          </p:cNvSpPr>
          <p:nvPr/>
        </p:nvSpPr>
        <p:spPr bwMode="auto">
          <a:xfrm>
            <a:off x="5791200" y="5105400"/>
            <a:ext cx="3485786" cy="1603224"/>
          </a:xfrm>
          <a:prstGeom prst="wedgeRectCallout">
            <a:avLst>
              <a:gd name="adj1" fmla="val -60214"/>
              <a:gd name="adj2" fmla="val 2332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If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altLang="en-US" sz="2400" dirty="0" err="1">
                <a:solidFill>
                  <a:schemeClr val="accent2"/>
                </a:solidFill>
              </a:rPr>
              <a:t>y</a:t>
            </a:r>
            <a:r>
              <a:rPr lang="en-US" altLang="en-US" sz="2400" dirty="0">
                <a:solidFill>
                  <a:srgbClr val="FFC000"/>
                </a:solidFill>
              </a:rPr>
              <a:t>) </a:t>
            </a:r>
            <a:r>
              <a:rPr lang="en-US" sz="2400" dirty="0"/>
              <a:t>is true for the selected tuple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0000"/>
                </a:solidFill>
                <a:cs typeface="Times New Roman" panose="02020603050405020304" pitchFamily="18" charset="0"/>
                <a:sym typeface="Symbol" panose="05050102010706020507" pitchFamily="18" charset="2"/>
              </a:rPr>
              <a:t>x</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chemeClr val="accent2"/>
                </a:solidFill>
                <a:cs typeface="Times New Roman" panose="02020603050405020304" pitchFamily="18" charset="0"/>
                <a:sym typeface="Symbol" panose="05050102010706020507" pitchFamily="18" charset="2"/>
              </a:rPr>
              <a:t>y</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FontTx/>
              <a:buNone/>
            </a:pPr>
            <a:r>
              <a:rPr lang="en-US" sz="2400" dirty="0">
                <a:cs typeface="Times New Roman" panose="02020603050405020304" pitchFamily="18" charset="0"/>
                <a:sym typeface="Symbol" panose="05050102010706020507" pitchFamily="18" charset="2"/>
              </a:rPr>
              <a:t>then the </a:t>
            </a:r>
            <a:r>
              <a:rPr lang="en-US" sz="2400" dirty="0">
                <a:solidFill>
                  <a:schemeClr val="accent2"/>
                </a:solidFill>
                <a:cs typeface="Times New Roman" panose="02020603050405020304" pitchFamily="18" charset="0"/>
                <a:sym typeface="Symbol" panose="05050102010706020507" pitchFamily="18" charset="2"/>
              </a:rPr>
              <a:t>prover</a:t>
            </a:r>
            <a:r>
              <a:rPr lang="en-US" sz="2400" dirty="0">
                <a:cs typeface="Times New Roman" panose="02020603050405020304" pitchFamily="18" charset="0"/>
                <a:sym typeface="Symbol" panose="05050102010706020507" pitchFamily="18" charset="2"/>
              </a:rPr>
              <a:t> wins and </a:t>
            </a:r>
          </a:p>
          <a:p>
            <a:pPr algn="ctr" eaLnBrk="1" hangingPunct="1">
              <a:spcBef>
                <a:spcPct val="0"/>
              </a:spcBef>
              <a:buFontTx/>
              <a:buNone/>
            </a:pPr>
            <a:r>
              <a:rPr lang="el-GR" altLang="en-US" sz="2400" dirty="0">
                <a:solidFill>
                  <a:srgbClr val="FFC000"/>
                </a:solidFill>
                <a:cs typeface="Times New Roman" panose="02020603050405020304" pitchFamily="18" charset="0"/>
                <a:sym typeface="Symbol" panose="05050102010706020507" pitchFamily="18" charset="2"/>
              </a:rPr>
              <a:t>α </a:t>
            </a:r>
            <a:r>
              <a:rPr lang="en-US" sz="2400" dirty="0">
                <a:cs typeface="Times New Roman" panose="02020603050405020304" pitchFamily="18" charset="0"/>
                <a:sym typeface="Symbol" panose="05050102010706020507" pitchFamily="18" charset="2"/>
              </a:rPr>
              <a:t>is one we care about.</a:t>
            </a:r>
            <a:r>
              <a:rPr lang="en-US" sz="2400" dirty="0"/>
              <a:t>  </a:t>
            </a:r>
            <a:endParaRPr lang="en-CA" sz="2400" dirty="0"/>
          </a:p>
        </p:txBody>
      </p:sp>
    </p:spTree>
    <p:extLst>
      <p:ext uri="{BB962C8B-B14F-4D97-AF65-F5344CB8AC3E}">
        <p14:creationId xmlns:p14="http://schemas.microsoft.com/office/powerpoint/2010/main" val="1446884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ppt_x"/>
                                          </p:val>
                                        </p:tav>
                                        <p:tav tm="100000">
                                          <p:val>
                                            <p:strVal val="#ppt_x"/>
                                          </p:val>
                                        </p:tav>
                                      </p:tavLst>
                                    </p:anim>
                                    <p:anim calcmode="lin" valueType="num">
                                      <p:cBhvr additive="base">
                                        <p:cTn id="8" dur="500" fill="hold"/>
                                        <p:tgtEl>
                                          <p:spTgt spid="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6">
                                            <p:txEl>
                                              <p:pRg st="0" end="0"/>
                                            </p:txEl>
                                          </p:spTgt>
                                        </p:tgtEl>
                                        <p:attrNameLst>
                                          <p:attrName>style.visibility</p:attrName>
                                        </p:attrNameLst>
                                      </p:cBhvr>
                                      <p:to>
                                        <p:strVal val="visible"/>
                                      </p:to>
                                    </p:set>
                                    <p:anim calcmode="lin" valueType="num">
                                      <p:cBhvr additive="base">
                                        <p:cTn id="11"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6">
                                            <p:txEl>
                                              <p:pRg st="1" end="1"/>
                                            </p:txEl>
                                          </p:spTgt>
                                        </p:tgtEl>
                                        <p:attrNameLst>
                                          <p:attrName>style.visibility</p:attrName>
                                        </p:attrNameLst>
                                      </p:cBhvr>
                                      <p:to>
                                        <p:strVal val="visible"/>
                                      </p:to>
                                    </p:set>
                                    <p:anim calcmode="lin" valueType="num">
                                      <p:cBhvr additive="base">
                                        <p:cTn id="17" dur="500" fill="hold"/>
                                        <p:tgtEl>
                                          <p:spTgt spid="8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6">
                                            <p:txEl>
                                              <p:pRg st="2" end="2"/>
                                            </p:txEl>
                                          </p:spTgt>
                                        </p:tgtEl>
                                        <p:attrNameLst>
                                          <p:attrName>style.visibility</p:attrName>
                                        </p:attrNameLst>
                                      </p:cBhvr>
                                      <p:to>
                                        <p:strVal val="visible"/>
                                      </p:to>
                                    </p:set>
                                    <p:anim calcmode="lin" valueType="num">
                                      <p:cBhvr additive="base">
                                        <p:cTn id="23" dur="500" fill="hold"/>
                                        <p:tgtEl>
                                          <p:spTgt spid="8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pic>
        <p:nvPicPr>
          <p:cNvPr id="115" name="Picture 114" descr="&lt;strong&gt;Clipart&lt;/strong&gt; - Beautiful Black &lt;strong&gt;Woman&lt;/strong&gt;">
            <a:extLst>
              <a:ext uri="{FF2B5EF4-FFF2-40B4-BE49-F238E27FC236}">
                <a16:creationId xmlns:a16="http://schemas.microsoft.com/office/drawing/2014/main" id="{F8B13150-E27F-4CE7-8450-8BCD50B98C2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70" name="Group 26">
            <a:extLst>
              <a:ext uri="{FF2B5EF4-FFF2-40B4-BE49-F238E27FC236}">
                <a16:creationId xmlns:a16="http://schemas.microsoft.com/office/drawing/2014/main" id="{80E7DB9E-A7CC-4A74-A05E-513364596819}"/>
              </a:ext>
            </a:extLst>
          </p:cNvPr>
          <p:cNvGrpSpPr>
            <a:grpSpLocks/>
          </p:cNvGrpSpPr>
          <p:nvPr/>
        </p:nvGrpSpPr>
        <p:grpSpPr bwMode="auto">
          <a:xfrm flipH="1">
            <a:off x="5486400" y="6234193"/>
            <a:ext cx="321492" cy="546199"/>
            <a:chOff x="2308" y="1513"/>
            <a:chExt cx="1162" cy="2570"/>
          </a:xfrm>
        </p:grpSpPr>
        <p:grpSp>
          <p:nvGrpSpPr>
            <p:cNvPr id="71" name="Group 27">
              <a:extLst>
                <a:ext uri="{FF2B5EF4-FFF2-40B4-BE49-F238E27FC236}">
                  <a16:creationId xmlns:a16="http://schemas.microsoft.com/office/drawing/2014/main" id="{99C3869D-873C-422A-8AA1-BA9646415D5A}"/>
                </a:ext>
              </a:extLst>
            </p:cNvPr>
            <p:cNvGrpSpPr>
              <a:grpSpLocks/>
            </p:cNvGrpSpPr>
            <p:nvPr/>
          </p:nvGrpSpPr>
          <p:grpSpPr bwMode="auto">
            <a:xfrm>
              <a:off x="2308" y="1740"/>
              <a:ext cx="957" cy="2343"/>
              <a:chOff x="2308" y="1740"/>
              <a:chExt cx="957" cy="2343"/>
            </a:xfrm>
          </p:grpSpPr>
          <p:sp>
            <p:nvSpPr>
              <p:cNvPr id="99" name="Freeform 28">
                <a:extLst>
                  <a:ext uri="{FF2B5EF4-FFF2-40B4-BE49-F238E27FC236}">
                    <a16:creationId xmlns:a16="http://schemas.microsoft.com/office/drawing/2014/main" id="{1DA7029A-47E2-46F4-9F2E-EABBF33DA3E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29">
                <a:extLst>
                  <a:ext uri="{FF2B5EF4-FFF2-40B4-BE49-F238E27FC236}">
                    <a16:creationId xmlns:a16="http://schemas.microsoft.com/office/drawing/2014/main" id="{EB95077D-1CF2-4141-883B-85081C91897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1" name="Freeform 30">
                <a:extLst>
                  <a:ext uri="{FF2B5EF4-FFF2-40B4-BE49-F238E27FC236}">
                    <a16:creationId xmlns:a16="http://schemas.microsoft.com/office/drawing/2014/main" id="{B78E8B45-A2CE-4439-848F-052CCA7DEE8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2" name="Freeform 31">
                <a:extLst>
                  <a:ext uri="{FF2B5EF4-FFF2-40B4-BE49-F238E27FC236}">
                    <a16:creationId xmlns:a16="http://schemas.microsoft.com/office/drawing/2014/main" id="{72D4DC09-3545-48CC-9B26-5E3C38FDA7E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32">
                <a:extLst>
                  <a:ext uri="{FF2B5EF4-FFF2-40B4-BE49-F238E27FC236}">
                    <a16:creationId xmlns:a16="http://schemas.microsoft.com/office/drawing/2014/main" id="{FE16F3FD-66D1-4B5F-A685-59BC507E7A97}"/>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33">
                <a:extLst>
                  <a:ext uri="{FF2B5EF4-FFF2-40B4-BE49-F238E27FC236}">
                    <a16:creationId xmlns:a16="http://schemas.microsoft.com/office/drawing/2014/main" id="{6DC5161D-4E28-4A51-9113-BA0158C9927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72" name="Freeform 34">
              <a:extLst>
                <a:ext uri="{FF2B5EF4-FFF2-40B4-BE49-F238E27FC236}">
                  <a16:creationId xmlns:a16="http://schemas.microsoft.com/office/drawing/2014/main" id="{EFA2A742-D7DE-400B-B8CC-BA6BD9B1B2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5">
              <a:extLst>
                <a:ext uri="{FF2B5EF4-FFF2-40B4-BE49-F238E27FC236}">
                  <a16:creationId xmlns:a16="http://schemas.microsoft.com/office/drawing/2014/main" id="{890D5148-6886-478B-9C6A-437BE7A581B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Oval 36">
              <a:extLst>
                <a:ext uri="{FF2B5EF4-FFF2-40B4-BE49-F238E27FC236}">
                  <a16:creationId xmlns:a16="http://schemas.microsoft.com/office/drawing/2014/main" id="{77D5BEE1-4709-4B05-AF44-A98E13C439D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5" name="Oval 37">
              <a:extLst>
                <a:ext uri="{FF2B5EF4-FFF2-40B4-BE49-F238E27FC236}">
                  <a16:creationId xmlns:a16="http://schemas.microsoft.com/office/drawing/2014/main" id="{721F5775-D26D-4594-9623-A0914FB223D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4" name="Oval 38">
              <a:extLst>
                <a:ext uri="{FF2B5EF4-FFF2-40B4-BE49-F238E27FC236}">
                  <a16:creationId xmlns:a16="http://schemas.microsoft.com/office/drawing/2014/main" id="{0EE980A3-5F8C-46B5-87A0-E0201498B42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7" name="Oval 39">
              <a:extLst>
                <a:ext uri="{FF2B5EF4-FFF2-40B4-BE49-F238E27FC236}">
                  <a16:creationId xmlns:a16="http://schemas.microsoft.com/office/drawing/2014/main" id="{F3786437-B046-44BC-A08D-8EC4F8DC6F7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8" name="Oval 40">
              <a:extLst>
                <a:ext uri="{FF2B5EF4-FFF2-40B4-BE49-F238E27FC236}">
                  <a16:creationId xmlns:a16="http://schemas.microsoft.com/office/drawing/2014/main" id="{BD62207B-AE42-4295-87E8-E80A80EA5F5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27" name="Group 29">
            <a:extLst>
              <a:ext uri="{FF2B5EF4-FFF2-40B4-BE49-F238E27FC236}">
                <a16:creationId xmlns:a16="http://schemas.microsoft.com/office/drawing/2014/main" id="{4B9B031A-73D2-4C20-831E-63001BED35C6}"/>
              </a:ext>
            </a:extLst>
          </p:cNvPr>
          <p:cNvGrpSpPr>
            <a:grpSpLocks/>
          </p:cNvGrpSpPr>
          <p:nvPr/>
        </p:nvGrpSpPr>
        <p:grpSpPr bwMode="auto">
          <a:xfrm>
            <a:off x="5822557" y="1888811"/>
            <a:ext cx="654443" cy="778189"/>
            <a:chOff x="2065" y="1551"/>
            <a:chExt cx="1628" cy="1988"/>
          </a:xfrm>
        </p:grpSpPr>
        <p:sp>
          <p:nvSpPr>
            <p:cNvPr id="128" name="Freeform 30">
              <a:extLst>
                <a:ext uri="{FF2B5EF4-FFF2-40B4-BE49-F238E27FC236}">
                  <a16:creationId xmlns:a16="http://schemas.microsoft.com/office/drawing/2014/main" id="{47F6A986-E476-4B44-9C8C-2F566DB37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1">
              <a:extLst>
                <a:ext uri="{FF2B5EF4-FFF2-40B4-BE49-F238E27FC236}">
                  <a16:creationId xmlns:a16="http://schemas.microsoft.com/office/drawing/2014/main" id="{D83C7C78-9585-4134-B9C0-AF94CFBA620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2">
              <a:extLst>
                <a:ext uri="{FF2B5EF4-FFF2-40B4-BE49-F238E27FC236}">
                  <a16:creationId xmlns:a16="http://schemas.microsoft.com/office/drawing/2014/main" id="{B0084EAB-E789-4FA9-A7B4-9823DC6B11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3">
              <a:extLst>
                <a:ext uri="{FF2B5EF4-FFF2-40B4-BE49-F238E27FC236}">
                  <a16:creationId xmlns:a16="http://schemas.microsoft.com/office/drawing/2014/main" id="{78F32DD0-7A52-491F-B1BE-1019D58179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4">
              <a:extLst>
                <a:ext uri="{FF2B5EF4-FFF2-40B4-BE49-F238E27FC236}">
                  <a16:creationId xmlns:a16="http://schemas.microsoft.com/office/drawing/2014/main" id="{F86F532A-EB7A-44A2-8E59-5C9C001A61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5">
              <a:extLst>
                <a:ext uri="{FF2B5EF4-FFF2-40B4-BE49-F238E27FC236}">
                  <a16:creationId xmlns:a16="http://schemas.microsoft.com/office/drawing/2014/main" id="{30E818E3-2AFB-4115-9FD0-A7A5A2D1F79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6">
              <a:extLst>
                <a:ext uri="{FF2B5EF4-FFF2-40B4-BE49-F238E27FC236}">
                  <a16:creationId xmlns:a16="http://schemas.microsoft.com/office/drawing/2014/main" id="{7F99A9DD-00F1-45AF-A006-224E992B8D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7">
              <a:extLst>
                <a:ext uri="{FF2B5EF4-FFF2-40B4-BE49-F238E27FC236}">
                  <a16:creationId xmlns:a16="http://schemas.microsoft.com/office/drawing/2014/main" id="{707D421B-FBAF-43A4-B802-AD51AD18E5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38">
              <a:extLst>
                <a:ext uri="{FF2B5EF4-FFF2-40B4-BE49-F238E27FC236}">
                  <a16:creationId xmlns:a16="http://schemas.microsoft.com/office/drawing/2014/main" id="{67C8E37F-3861-47AD-84DB-CF32FA40AE1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39">
              <a:extLst>
                <a:ext uri="{FF2B5EF4-FFF2-40B4-BE49-F238E27FC236}">
                  <a16:creationId xmlns:a16="http://schemas.microsoft.com/office/drawing/2014/main" id="{25ACC81E-2171-4ACB-A551-26852FEC209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0">
              <a:extLst>
                <a:ext uri="{FF2B5EF4-FFF2-40B4-BE49-F238E27FC236}">
                  <a16:creationId xmlns:a16="http://schemas.microsoft.com/office/drawing/2014/main" id="{628B0585-F6BA-47A5-9445-E3F9661B0AE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1">
              <a:extLst>
                <a:ext uri="{FF2B5EF4-FFF2-40B4-BE49-F238E27FC236}">
                  <a16:creationId xmlns:a16="http://schemas.microsoft.com/office/drawing/2014/main" id="{FD7F13AA-D24B-4A25-97BD-D1EC7E71C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42">
              <a:extLst>
                <a:ext uri="{FF2B5EF4-FFF2-40B4-BE49-F238E27FC236}">
                  <a16:creationId xmlns:a16="http://schemas.microsoft.com/office/drawing/2014/main" id="{50EADFAC-C9E7-4D76-9EC3-A19A4A50AF3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43">
              <a:extLst>
                <a:ext uri="{FF2B5EF4-FFF2-40B4-BE49-F238E27FC236}">
                  <a16:creationId xmlns:a16="http://schemas.microsoft.com/office/drawing/2014/main" id="{44CF9EBC-B549-4087-BB33-8515BFCFF3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44">
              <a:extLst>
                <a:ext uri="{FF2B5EF4-FFF2-40B4-BE49-F238E27FC236}">
                  <a16:creationId xmlns:a16="http://schemas.microsoft.com/office/drawing/2014/main" id="{3225B690-6ABC-4F3A-8F45-AA5378875E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45">
              <a:extLst>
                <a:ext uri="{FF2B5EF4-FFF2-40B4-BE49-F238E27FC236}">
                  <a16:creationId xmlns:a16="http://schemas.microsoft.com/office/drawing/2014/main" id="{14953DB5-E26F-4D1C-9AD7-B70242D8585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46">
              <a:extLst>
                <a:ext uri="{FF2B5EF4-FFF2-40B4-BE49-F238E27FC236}">
                  <a16:creationId xmlns:a16="http://schemas.microsoft.com/office/drawing/2014/main" id="{5277F140-624C-4559-AE1E-2C259B158E0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20" name="Group 47">
            <a:extLst>
              <a:ext uri="{FF2B5EF4-FFF2-40B4-BE49-F238E27FC236}">
                <a16:creationId xmlns:a16="http://schemas.microsoft.com/office/drawing/2014/main" id="{37B02505-8D93-43F7-93F0-EFD31A4AE903}"/>
              </a:ext>
            </a:extLst>
          </p:cNvPr>
          <p:cNvGrpSpPr>
            <a:grpSpLocks/>
          </p:cNvGrpSpPr>
          <p:nvPr/>
        </p:nvGrpSpPr>
        <p:grpSpPr bwMode="auto">
          <a:xfrm flipH="1">
            <a:off x="8770574" y="6159786"/>
            <a:ext cx="506412" cy="698214"/>
            <a:chOff x="2593" y="768"/>
            <a:chExt cx="849" cy="1475"/>
          </a:xfrm>
        </p:grpSpPr>
        <p:sp>
          <p:nvSpPr>
            <p:cNvPr id="121" name="Freeform 48">
              <a:extLst>
                <a:ext uri="{FF2B5EF4-FFF2-40B4-BE49-F238E27FC236}">
                  <a16:creationId xmlns:a16="http://schemas.microsoft.com/office/drawing/2014/main" id="{9519C009-E6C0-4BF0-B644-0F87A9DC085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49">
              <a:extLst>
                <a:ext uri="{FF2B5EF4-FFF2-40B4-BE49-F238E27FC236}">
                  <a16:creationId xmlns:a16="http://schemas.microsoft.com/office/drawing/2014/main" id="{5074FE48-F25C-41E9-82D0-0921300B677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6" name="Freeform 50">
              <a:extLst>
                <a:ext uri="{FF2B5EF4-FFF2-40B4-BE49-F238E27FC236}">
                  <a16:creationId xmlns:a16="http://schemas.microsoft.com/office/drawing/2014/main" id="{ADAEBDBF-0073-4287-AEF5-5F71FA7D87B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51">
              <a:extLst>
                <a:ext uri="{FF2B5EF4-FFF2-40B4-BE49-F238E27FC236}">
                  <a16:creationId xmlns:a16="http://schemas.microsoft.com/office/drawing/2014/main" id="{698D4912-5DEF-42F5-97FC-F5E31916440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8" name="Freeform 52">
              <a:extLst>
                <a:ext uri="{FF2B5EF4-FFF2-40B4-BE49-F238E27FC236}">
                  <a16:creationId xmlns:a16="http://schemas.microsoft.com/office/drawing/2014/main" id="{F304D4A3-D7FD-46C4-9E10-AF41D9947B5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9" name="Freeform 53">
              <a:extLst>
                <a:ext uri="{FF2B5EF4-FFF2-40B4-BE49-F238E27FC236}">
                  <a16:creationId xmlns:a16="http://schemas.microsoft.com/office/drawing/2014/main" id="{438A3EF2-0513-4AC5-8F54-3B6B175E81C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0" name="Freeform 54">
              <a:extLst>
                <a:ext uri="{FF2B5EF4-FFF2-40B4-BE49-F238E27FC236}">
                  <a16:creationId xmlns:a16="http://schemas.microsoft.com/office/drawing/2014/main" id="{C456E501-F6CB-4FE6-BB99-6C45A74A84E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1" name="Group 55">
              <a:extLst>
                <a:ext uri="{FF2B5EF4-FFF2-40B4-BE49-F238E27FC236}">
                  <a16:creationId xmlns:a16="http://schemas.microsoft.com/office/drawing/2014/main" id="{D76066F7-1F55-4063-8BD8-DB349DAD5FA8}"/>
                </a:ext>
              </a:extLst>
            </p:cNvPr>
            <p:cNvGrpSpPr>
              <a:grpSpLocks/>
            </p:cNvGrpSpPr>
            <p:nvPr/>
          </p:nvGrpSpPr>
          <p:grpSpPr bwMode="auto">
            <a:xfrm>
              <a:off x="2720" y="768"/>
              <a:ext cx="230" cy="1456"/>
              <a:chOff x="2720" y="768"/>
              <a:chExt cx="230" cy="1456"/>
            </a:xfrm>
          </p:grpSpPr>
          <p:sp>
            <p:nvSpPr>
              <p:cNvPr id="152" name="Freeform 56">
                <a:extLst>
                  <a:ext uri="{FF2B5EF4-FFF2-40B4-BE49-F238E27FC236}">
                    <a16:creationId xmlns:a16="http://schemas.microsoft.com/office/drawing/2014/main" id="{F69EF5C6-E349-486E-887A-D6151802212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57">
                <a:extLst>
                  <a:ext uri="{FF2B5EF4-FFF2-40B4-BE49-F238E27FC236}">
                    <a16:creationId xmlns:a16="http://schemas.microsoft.com/office/drawing/2014/main" id="{C8ADA220-7BF1-4073-B1D9-106207FDCC5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2" name="Group 1">
            <a:extLst>
              <a:ext uri="{FF2B5EF4-FFF2-40B4-BE49-F238E27FC236}">
                <a16:creationId xmlns:a16="http://schemas.microsoft.com/office/drawing/2014/main" id="{A49CF0B9-B99B-4497-A75F-16BBBBF5D6D1}"/>
              </a:ext>
            </a:extLst>
          </p:cNvPr>
          <p:cNvGrpSpPr/>
          <p:nvPr/>
        </p:nvGrpSpPr>
        <p:grpSpPr>
          <a:xfrm>
            <a:off x="6257365" y="3048000"/>
            <a:ext cx="2631140" cy="1208900"/>
            <a:chOff x="6257365" y="3048000"/>
            <a:chExt cx="2631140" cy="1208900"/>
          </a:xfrm>
        </p:grpSpPr>
        <p:sp>
          <p:nvSpPr>
            <p:cNvPr id="81" name="AutoShape 8">
              <a:extLst>
                <a:ext uri="{FF2B5EF4-FFF2-40B4-BE49-F238E27FC236}">
                  <a16:creationId xmlns:a16="http://schemas.microsoft.com/office/drawing/2014/main" id="{E93CA283-F74B-46B4-B530-EC493B516654}"/>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83" name="Rectangle 82">
              <a:extLst>
                <a:ext uri="{FF2B5EF4-FFF2-40B4-BE49-F238E27FC236}">
                  <a16:creationId xmlns:a16="http://schemas.microsoft.com/office/drawing/2014/main" id="{4FC1A9EC-3115-4AB9-A147-A9155F06020F}"/>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sp>
        <p:nvSpPr>
          <p:cNvPr id="84" name="AutoShape 35">
            <a:extLst>
              <a:ext uri="{FF2B5EF4-FFF2-40B4-BE49-F238E27FC236}">
                <a16:creationId xmlns:a16="http://schemas.microsoft.com/office/drawing/2014/main" id="{9A392B76-4F7D-4467-8499-378DE0C0C5E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AutoShape 8">
            <a:extLst>
              <a:ext uri="{FF2B5EF4-FFF2-40B4-BE49-F238E27FC236}">
                <a16:creationId xmlns:a16="http://schemas.microsoft.com/office/drawing/2014/main" id="{9A174EC4-C20E-4C72-BB7E-B16013AAC9C7}"/>
              </a:ext>
            </a:extLst>
          </p:cNvPr>
          <p:cNvSpPr>
            <a:spLocks noChangeArrowheads="1"/>
          </p:cNvSpPr>
          <p:nvPr/>
        </p:nvSpPr>
        <p:spPr bwMode="auto">
          <a:xfrm>
            <a:off x="5638800" y="4293413"/>
            <a:ext cx="3461031" cy="826586"/>
          </a:xfrm>
          <a:prstGeom prst="wedgeRectCallout">
            <a:avLst>
              <a:gd name="adj1" fmla="val -47098"/>
              <a:gd name="adj2" fmla="val 593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We like to make a game of choosing a tuple from </a:t>
            </a:r>
            <a:r>
              <a:rPr lang="en-US" sz="2400" dirty="0">
                <a:solidFill>
                  <a:srgbClr val="FFC000"/>
                </a:solidFill>
              </a:rPr>
              <a:t>S</a:t>
            </a:r>
            <a:r>
              <a:rPr lang="en-US" sz="2400" dirty="0"/>
              <a:t>.</a:t>
            </a:r>
            <a:endParaRPr lang="en-CA" sz="2400" dirty="0"/>
          </a:p>
        </p:txBody>
      </p:sp>
      <p:sp>
        <p:nvSpPr>
          <p:cNvPr id="86" name="AutoShape 8">
            <a:extLst>
              <a:ext uri="{FF2B5EF4-FFF2-40B4-BE49-F238E27FC236}">
                <a16:creationId xmlns:a16="http://schemas.microsoft.com/office/drawing/2014/main" id="{9A174EC4-C20E-4C72-BB7E-B16013AAC9C7}"/>
              </a:ext>
            </a:extLst>
          </p:cNvPr>
          <p:cNvSpPr>
            <a:spLocks noChangeArrowheads="1"/>
          </p:cNvSpPr>
          <p:nvPr/>
        </p:nvSpPr>
        <p:spPr bwMode="auto">
          <a:xfrm>
            <a:off x="5791200" y="5105400"/>
            <a:ext cx="3485786" cy="1603224"/>
          </a:xfrm>
          <a:prstGeom prst="wedgeRectCallout">
            <a:avLst>
              <a:gd name="adj1" fmla="val -60214"/>
              <a:gd name="adj2" fmla="val 2332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cs typeface="Times New Roman" panose="02020603050405020304" pitchFamily="18" charset="0"/>
                <a:sym typeface="Symbol" panose="05050102010706020507" pitchFamily="18" charset="2"/>
              </a:rPr>
              <a:t>Else the </a:t>
            </a:r>
            <a:r>
              <a:rPr lang="en-US" sz="2400" dirty="0">
                <a:solidFill>
                  <a:srgbClr val="C00000"/>
                </a:solidFill>
                <a:cs typeface="Times New Roman" panose="02020603050405020304" pitchFamily="18" charset="0"/>
                <a:sym typeface="Symbol" panose="05050102010706020507" pitchFamily="18" charset="2"/>
              </a:rPr>
              <a:t>adversary</a:t>
            </a:r>
            <a:r>
              <a:rPr lang="en-US" sz="2400" dirty="0">
                <a:cs typeface="Times New Roman" panose="02020603050405020304" pitchFamily="18" charset="0"/>
                <a:sym typeface="Symbol" panose="05050102010706020507" pitchFamily="18" charset="2"/>
              </a:rPr>
              <a:t> wins and </a:t>
            </a:r>
            <a:r>
              <a:rPr lang="el-GR" altLang="en-US" sz="2400" dirty="0">
                <a:solidFill>
                  <a:srgbClr val="FFC000"/>
                </a:solidFill>
                <a:cs typeface="Times New Roman" panose="02020603050405020304" pitchFamily="18" charset="0"/>
                <a:sym typeface="Symbol" panose="05050102010706020507" pitchFamily="18" charset="2"/>
              </a:rPr>
              <a:t>α </a:t>
            </a:r>
            <a:r>
              <a:rPr lang="en-US" sz="2400" dirty="0">
                <a:cs typeface="Times New Roman" panose="02020603050405020304" pitchFamily="18" charset="0"/>
                <a:sym typeface="Symbol" panose="05050102010706020507" pitchFamily="18" charset="2"/>
              </a:rPr>
              <a:t>is not one </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we care about.</a:t>
            </a:r>
            <a:r>
              <a:rPr lang="en-US" sz="2400" dirty="0"/>
              <a:t>  </a:t>
            </a:r>
            <a:endParaRPr lang="en-CA" sz="2400" dirty="0"/>
          </a:p>
        </p:txBody>
      </p:sp>
    </p:spTree>
    <p:extLst>
      <p:ext uri="{BB962C8B-B14F-4D97-AF65-F5344CB8AC3E}">
        <p14:creationId xmlns:p14="http://schemas.microsoft.com/office/powerpoint/2010/main" val="1513625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 calcmode="lin" valueType="num">
                                      <p:cBhvr additive="base">
                                        <p:cTn id="7"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38400"/>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grpSp>
        <p:nvGrpSpPr>
          <p:cNvPr id="15" name="Group 14">
            <a:extLst>
              <a:ext uri="{FF2B5EF4-FFF2-40B4-BE49-F238E27FC236}">
                <a16:creationId xmlns:a16="http://schemas.microsoft.com/office/drawing/2014/main" id="{F9BA840D-D2F6-4F1B-AFCD-13E2C46E219B}"/>
              </a:ext>
            </a:extLst>
          </p:cNvPr>
          <p:cNvGrpSpPr/>
          <p:nvPr/>
        </p:nvGrpSpPr>
        <p:grpSpPr>
          <a:xfrm>
            <a:off x="2601460" y="2918236"/>
            <a:ext cx="2566693" cy="1710504"/>
            <a:chOff x="2601460" y="2918236"/>
            <a:chExt cx="2566693" cy="1710504"/>
          </a:xfrm>
        </p:grpSpPr>
        <p:cxnSp>
          <p:nvCxnSpPr>
            <p:cNvPr id="13" name="Straight Connector 12">
              <a:extLst>
                <a:ext uri="{FF2B5EF4-FFF2-40B4-BE49-F238E27FC236}">
                  <a16:creationId xmlns:a16="http://schemas.microsoft.com/office/drawing/2014/main" id="{71E9DAF4-636C-42FE-A445-7807B413505A}"/>
                </a:ext>
              </a:extLst>
            </p:cNvPr>
            <p:cNvCxnSpPr/>
            <p:nvPr/>
          </p:nvCxnSpPr>
          <p:spPr bwMode="auto">
            <a:xfrm>
              <a:off x="2601460"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2205C1EA-6971-498A-9FB4-E845F745DA5A}"/>
                </a:ext>
              </a:extLst>
            </p:cNvPr>
            <p:cNvCxnSpPr/>
            <p:nvPr/>
          </p:nvCxnSpPr>
          <p:spPr bwMode="auto">
            <a:xfrm>
              <a:off x="3339353" y="2918236"/>
              <a:ext cx="381000" cy="1710504"/>
            </a:xfrm>
            <a:prstGeom prst="line">
              <a:avLst/>
            </a:prstGeom>
            <a:noFill/>
            <a:ln w="38100" cap="flat" cmpd="sng" algn="ctr">
              <a:solidFill>
                <a:schemeClr val="hlink"/>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790B8E0-7475-4417-8CA2-9DECB10ACA7B}"/>
                </a:ext>
              </a:extLst>
            </p:cNvPr>
            <p:cNvCxnSpPr/>
            <p:nvPr/>
          </p:nvCxnSpPr>
          <p:spPr bwMode="auto">
            <a:xfrm>
              <a:off x="4787153" y="2918236"/>
              <a:ext cx="381000" cy="1710504"/>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y=2 }</a:t>
            </a:r>
            <a:endParaRPr lang="en-US" altLang="en-US" sz="2400" dirty="0"/>
          </a:p>
        </p:txBody>
      </p:sp>
      <p:pic>
        <p:nvPicPr>
          <p:cNvPr id="115" name="Picture 114" descr="&lt;strong&gt;Clipart&lt;/strong&gt; - Beautiful Black &lt;strong&gt;Woman&lt;/strong&gt;">
            <a:extLst>
              <a:ext uri="{FF2B5EF4-FFF2-40B4-BE49-F238E27FC236}">
                <a16:creationId xmlns:a16="http://schemas.microsoft.com/office/drawing/2014/main" id="{F8B13150-E27F-4CE7-8450-8BCD50B98C2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70" name="Group 26">
            <a:extLst>
              <a:ext uri="{FF2B5EF4-FFF2-40B4-BE49-F238E27FC236}">
                <a16:creationId xmlns:a16="http://schemas.microsoft.com/office/drawing/2014/main" id="{80E7DB9E-A7CC-4A74-A05E-513364596819}"/>
              </a:ext>
            </a:extLst>
          </p:cNvPr>
          <p:cNvGrpSpPr>
            <a:grpSpLocks/>
          </p:cNvGrpSpPr>
          <p:nvPr/>
        </p:nvGrpSpPr>
        <p:grpSpPr bwMode="auto">
          <a:xfrm flipH="1">
            <a:off x="5486400" y="6234193"/>
            <a:ext cx="321492" cy="546199"/>
            <a:chOff x="2308" y="1513"/>
            <a:chExt cx="1162" cy="2570"/>
          </a:xfrm>
        </p:grpSpPr>
        <p:grpSp>
          <p:nvGrpSpPr>
            <p:cNvPr id="71" name="Group 27">
              <a:extLst>
                <a:ext uri="{FF2B5EF4-FFF2-40B4-BE49-F238E27FC236}">
                  <a16:creationId xmlns:a16="http://schemas.microsoft.com/office/drawing/2014/main" id="{99C3869D-873C-422A-8AA1-BA9646415D5A}"/>
                </a:ext>
              </a:extLst>
            </p:cNvPr>
            <p:cNvGrpSpPr>
              <a:grpSpLocks/>
            </p:cNvGrpSpPr>
            <p:nvPr/>
          </p:nvGrpSpPr>
          <p:grpSpPr bwMode="auto">
            <a:xfrm>
              <a:off x="2308" y="1740"/>
              <a:ext cx="957" cy="2343"/>
              <a:chOff x="2308" y="1740"/>
              <a:chExt cx="957" cy="2343"/>
            </a:xfrm>
          </p:grpSpPr>
          <p:sp>
            <p:nvSpPr>
              <p:cNvPr id="99" name="Freeform 28">
                <a:extLst>
                  <a:ext uri="{FF2B5EF4-FFF2-40B4-BE49-F238E27FC236}">
                    <a16:creationId xmlns:a16="http://schemas.microsoft.com/office/drawing/2014/main" id="{1DA7029A-47E2-46F4-9F2E-EABBF33DA3E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29">
                <a:extLst>
                  <a:ext uri="{FF2B5EF4-FFF2-40B4-BE49-F238E27FC236}">
                    <a16:creationId xmlns:a16="http://schemas.microsoft.com/office/drawing/2014/main" id="{EB95077D-1CF2-4141-883B-85081C91897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1" name="Freeform 30">
                <a:extLst>
                  <a:ext uri="{FF2B5EF4-FFF2-40B4-BE49-F238E27FC236}">
                    <a16:creationId xmlns:a16="http://schemas.microsoft.com/office/drawing/2014/main" id="{B78E8B45-A2CE-4439-848F-052CCA7DEE8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2" name="Freeform 31">
                <a:extLst>
                  <a:ext uri="{FF2B5EF4-FFF2-40B4-BE49-F238E27FC236}">
                    <a16:creationId xmlns:a16="http://schemas.microsoft.com/office/drawing/2014/main" id="{72D4DC09-3545-48CC-9B26-5E3C38FDA7E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32">
                <a:extLst>
                  <a:ext uri="{FF2B5EF4-FFF2-40B4-BE49-F238E27FC236}">
                    <a16:creationId xmlns:a16="http://schemas.microsoft.com/office/drawing/2014/main" id="{FE16F3FD-66D1-4B5F-A685-59BC507E7A97}"/>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33">
                <a:extLst>
                  <a:ext uri="{FF2B5EF4-FFF2-40B4-BE49-F238E27FC236}">
                    <a16:creationId xmlns:a16="http://schemas.microsoft.com/office/drawing/2014/main" id="{6DC5161D-4E28-4A51-9113-BA0158C9927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72" name="Freeform 34">
              <a:extLst>
                <a:ext uri="{FF2B5EF4-FFF2-40B4-BE49-F238E27FC236}">
                  <a16:creationId xmlns:a16="http://schemas.microsoft.com/office/drawing/2014/main" id="{EFA2A742-D7DE-400B-B8CC-BA6BD9B1B2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5">
              <a:extLst>
                <a:ext uri="{FF2B5EF4-FFF2-40B4-BE49-F238E27FC236}">
                  <a16:creationId xmlns:a16="http://schemas.microsoft.com/office/drawing/2014/main" id="{890D5148-6886-478B-9C6A-437BE7A581B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Oval 36">
              <a:extLst>
                <a:ext uri="{FF2B5EF4-FFF2-40B4-BE49-F238E27FC236}">
                  <a16:creationId xmlns:a16="http://schemas.microsoft.com/office/drawing/2014/main" id="{77D5BEE1-4709-4B05-AF44-A98E13C439D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5" name="Oval 37">
              <a:extLst>
                <a:ext uri="{FF2B5EF4-FFF2-40B4-BE49-F238E27FC236}">
                  <a16:creationId xmlns:a16="http://schemas.microsoft.com/office/drawing/2014/main" id="{721F5775-D26D-4594-9623-A0914FB223D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4" name="Oval 38">
              <a:extLst>
                <a:ext uri="{FF2B5EF4-FFF2-40B4-BE49-F238E27FC236}">
                  <a16:creationId xmlns:a16="http://schemas.microsoft.com/office/drawing/2014/main" id="{0EE980A3-5F8C-46B5-87A0-E0201498B42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7" name="Oval 39">
              <a:extLst>
                <a:ext uri="{FF2B5EF4-FFF2-40B4-BE49-F238E27FC236}">
                  <a16:creationId xmlns:a16="http://schemas.microsoft.com/office/drawing/2014/main" id="{F3786437-B046-44BC-A08D-8EC4F8DC6F7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98" name="Oval 40">
              <a:extLst>
                <a:ext uri="{FF2B5EF4-FFF2-40B4-BE49-F238E27FC236}">
                  <a16:creationId xmlns:a16="http://schemas.microsoft.com/office/drawing/2014/main" id="{BD62207B-AE42-4295-87E8-E80A80EA5F5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05" name="AutoShape 46">
            <a:extLst>
              <a:ext uri="{FF2B5EF4-FFF2-40B4-BE49-F238E27FC236}">
                <a16:creationId xmlns:a16="http://schemas.microsoft.com/office/drawing/2014/main" id="{37EA8097-F514-46BC-B088-12EA305784B8}"/>
              </a:ext>
            </a:extLst>
          </p:cNvPr>
          <p:cNvSpPr>
            <a:spLocks noChangeArrowheads="1"/>
          </p:cNvSpPr>
          <p:nvPr/>
        </p:nvSpPr>
        <p:spPr bwMode="auto">
          <a:xfrm>
            <a:off x="5834992" y="4978861"/>
            <a:ext cx="3277816" cy="480645"/>
          </a:xfrm>
          <a:prstGeom prst="wedgeRoundRectCallout">
            <a:avLst>
              <a:gd name="adj1" fmla="val -34478"/>
              <a:gd name="adj2" fmla="val 6281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t>There is a value </a:t>
            </a:r>
            <a:r>
              <a:rPr lang="en-US" sz="2400" dirty="0">
                <a:solidFill>
                  <a:schemeClr val="accent2"/>
                </a:solidFill>
                <a:cs typeface="Times New Roman" panose="02020603050405020304" pitchFamily="18" charset="0"/>
                <a:sym typeface="Symbol" panose="05050102010706020507" pitchFamily="18" charset="2"/>
              </a:rPr>
              <a:t>2</a:t>
            </a:r>
            <a:r>
              <a:rPr lang="en-US" altLang="en-US" sz="2400" baseline="-25000" dirty="0">
                <a:solidFill>
                  <a:srgbClr val="FF00FF"/>
                </a:solidFill>
                <a:latin typeface="Symbol" pitchFamily="18" charset="2"/>
              </a:rPr>
              <a:t> </a:t>
            </a:r>
            <a:r>
              <a:rPr lang="en-US" altLang="en-US" sz="2400" dirty="0"/>
              <a:t>for</a:t>
            </a:r>
            <a:r>
              <a:rPr lang="en-US" sz="2400" dirty="0"/>
              <a:t> </a:t>
            </a:r>
            <a:r>
              <a:rPr lang="en-US" sz="2400" dirty="0">
                <a:solidFill>
                  <a:srgbClr val="FFC000"/>
                </a:solidFill>
              </a:rPr>
              <a:t>y</a:t>
            </a:r>
            <a:endParaRPr lang="en-CA" altLang="en-US" sz="2400" dirty="0">
              <a:solidFill>
                <a:srgbClr val="FFC000"/>
              </a:solidFill>
            </a:endParaRPr>
          </a:p>
        </p:txBody>
      </p:sp>
      <p:sp>
        <p:nvSpPr>
          <p:cNvPr id="106" name="AutoShape 58">
            <a:extLst>
              <a:ext uri="{FF2B5EF4-FFF2-40B4-BE49-F238E27FC236}">
                <a16:creationId xmlns:a16="http://schemas.microsoft.com/office/drawing/2014/main" id="{E6315172-67BF-4426-8F76-E4551F29E2F4}"/>
              </a:ext>
            </a:extLst>
          </p:cNvPr>
          <p:cNvSpPr>
            <a:spLocks noChangeArrowheads="1"/>
          </p:cNvSpPr>
          <p:nvPr/>
        </p:nvSpPr>
        <p:spPr bwMode="auto">
          <a:xfrm>
            <a:off x="5791200" y="5481916"/>
            <a:ext cx="3272842" cy="815790"/>
          </a:xfrm>
          <a:prstGeom prst="wedgeRoundRectCallout">
            <a:avLst>
              <a:gd name="adj1" fmla="val 32512"/>
              <a:gd name="adj2" fmla="val 61823"/>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Such that for </a:t>
            </a:r>
          </a:p>
          <a:p>
            <a:pPr algn="ctr" eaLnBrk="1" hangingPunct="1">
              <a:spcBef>
                <a:spcPct val="0"/>
              </a:spcBef>
              <a:buNone/>
            </a:pPr>
            <a:r>
              <a:rPr lang="en-US" sz="2400" dirty="0"/>
              <a:t>an arbitrary value </a:t>
            </a:r>
            <a:r>
              <a:rPr lang="en-US" sz="2400" dirty="0">
                <a:solidFill>
                  <a:srgbClr val="FF0000"/>
                </a:solidFill>
              </a:rPr>
              <a:t>x </a:t>
            </a:r>
            <a:r>
              <a:rPr lang="en-US" sz="2400" dirty="0"/>
              <a:t>of </a:t>
            </a:r>
            <a:r>
              <a:rPr lang="en-US" sz="2400" dirty="0">
                <a:solidFill>
                  <a:srgbClr val="FFC000"/>
                </a:solidFill>
              </a:rPr>
              <a:t>x</a:t>
            </a:r>
            <a:r>
              <a:rPr lang="en-US" sz="2400" dirty="0"/>
              <a:t>.</a:t>
            </a:r>
            <a:endParaRPr lang="en-US" altLang="en-US" sz="2400" dirty="0"/>
          </a:p>
        </p:txBody>
      </p:sp>
      <p:grpSp>
        <p:nvGrpSpPr>
          <p:cNvPr id="107" name="Group 47">
            <a:extLst>
              <a:ext uri="{FF2B5EF4-FFF2-40B4-BE49-F238E27FC236}">
                <a16:creationId xmlns:a16="http://schemas.microsoft.com/office/drawing/2014/main" id="{3E9774A4-C1CF-4D31-BCF0-D16D43C45BDE}"/>
              </a:ext>
            </a:extLst>
          </p:cNvPr>
          <p:cNvGrpSpPr>
            <a:grpSpLocks/>
          </p:cNvGrpSpPr>
          <p:nvPr/>
        </p:nvGrpSpPr>
        <p:grpSpPr bwMode="auto">
          <a:xfrm flipH="1">
            <a:off x="8770574" y="6159786"/>
            <a:ext cx="506412" cy="698214"/>
            <a:chOff x="2593" y="768"/>
            <a:chExt cx="849" cy="1475"/>
          </a:xfrm>
        </p:grpSpPr>
        <p:sp>
          <p:nvSpPr>
            <p:cNvPr id="108" name="Freeform 48">
              <a:extLst>
                <a:ext uri="{FF2B5EF4-FFF2-40B4-BE49-F238E27FC236}">
                  <a16:creationId xmlns:a16="http://schemas.microsoft.com/office/drawing/2014/main" id="{7AE90CB4-3D24-4433-9BAD-525C5F13BE6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9" name="Freeform 49">
              <a:extLst>
                <a:ext uri="{FF2B5EF4-FFF2-40B4-BE49-F238E27FC236}">
                  <a16:creationId xmlns:a16="http://schemas.microsoft.com/office/drawing/2014/main" id="{539154F7-5146-4B88-8C7E-AB7528BC711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0" name="Freeform 50">
              <a:extLst>
                <a:ext uri="{FF2B5EF4-FFF2-40B4-BE49-F238E27FC236}">
                  <a16:creationId xmlns:a16="http://schemas.microsoft.com/office/drawing/2014/main" id="{5BD844F7-A7CE-44AB-806C-142FDEE5182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1" name="Freeform 51">
              <a:extLst>
                <a:ext uri="{FF2B5EF4-FFF2-40B4-BE49-F238E27FC236}">
                  <a16:creationId xmlns:a16="http://schemas.microsoft.com/office/drawing/2014/main" id="{2004730A-B779-43B2-947E-B85A07BC460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3" name="Freeform 52">
              <a:extLst>
                <a:ext uri="{FF2B5EF4-FFF2-40B4-BE49-F238E27FC236}">
                  <a16:creationId xmlns:a16="http://schemas.microsoft.com/office/drawing/2014/main" id="{BEAA6D5C-D0D0-41E1-A7F9-591CF6ECEAE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4" name="Freeform 53">
              <a:extLst>
                <a:ext uri="{FF2B5EF4-FFF2-40B4-BE49-F238E27FC236}">
                  <a16:creationId xmlns:a16="http://schemas.microsoft.com/office/drawing/2014/main" id="{36427D0A-DE55-4E82-8482-26B0C3F0DB5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54">
              <a:extLst>
                <a:ext uri="{FF2B5EF4-FFF2-40B4-BE49-F238E27FC236}">
                  <a16:creationId xmlns:a16="http://schemas.microsoft.com/office/drawing/2014/main" id="{1AB405B7-1FB8-430C-B99E-982037F8643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3" name="Group 55">
              <a:extLst>
                <a:ext uri="{FF2B5EF4-FFF2-40B4-BE49-F238E27FC236}">
                  <a16:creationId xmlns:a16="http://schemas.microsoft.com/office/drawing/2014/main" id="{6BD7D130-F114-45C1-8C7E-E423CBA6319F}"/>
                </a:ext>
              </a:extLst>
            </p:cNvPr>
            <p:cNvGrpSpPr>
              <a:grpSpLocks/>
            </p:cNvGrpSpPr>
            <p:nvPr/>
          </p:nvGrpSpPr>
          <p:grpSpPr bwMode="auto">
            <a:xfrm>
              <a:off x="2720" y="768"/>
              <a:ext cx="230" cy="1456"/>
              <a:chOff x="2720" y="768"/>
              <a:chExt cx="230" cy="1456"/>
            </a:xfrm>
          </p:grpSpPr>
          <p:sp>
            <p:nvSpPr>
              <p:cNvPr id="124" name="Freeform 56">
                <a:extLst>
                  <a:ext uri="{FF2B5EF4-FFF2-40B4-BE49-F238E27FC236}">
                    <a16:creationId xmlns:a16="http://schemas.microsoft.com/office/drawing/2014/main" id="{BABB75E7-DE5A-4A7C-8FCA-0843EE95F0D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57">
                <a:extLst>
                  <a:ext uri="{FF2B5EF4-FFF2-40B4-BE49-F238E27FC236}">
                    <a16:creationId xmlns:a16="http://schemas.microsoft.com/office/drawing/2014/main" id="{63BFB63D-3B2B-4617-ADA2-FF8F7C35059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127" name="Group 29">
            <a:extLst>
              <a:ext uri="{FF2B5EF4-FFF2-40B4-BE49-F238E27FC236}">
                <a16:creationId xmlns:a16="http://schemas.microsoft.com/office/drawing/2014/main" id="{4B9B031A-73D2-4C20-831E-63001BED35C6}"/>
              </a:ext>
            </a:extLst>
          </p:cNvPr>
          <p:cNvGrpSpPr>
            <a:grpSpLocks/>
          </p:cNvGrpSpPr>
          <p:nvPr/>
        </p:nvGrpSpPr>
        <p:grpSpPr bwMode="auto">
          <a:xfrm>
            <a:off x="5822557" y="1888811"/>
            <a:ext cx="654443" cy="778189"/>
            <a:chOff x="2065" y="1551"/>
            <a:chExt cx="1628" cy="1988"/>
          </a:xfrm>
        </p:grpSpPr>
        <p:sp>
          <p:nvSpPr>
            <p:cNvPr id="128" name="Freeform 30">
              <a:extLst>
                <a:ext uri="{FF2B5EF4-FFF2-40B4-BE49-F238E27FC236}">
                  <a16:creationId xmlns:a16="http://schemas.microsoft.com/office/drawing/2014/main" id="{47F6A986-E476-4B44-9C8C-2F566DB37FA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31">
              <a:extLst>
                <a:ext uri="{FF2B5EF4-FFF2-40B4-BE49-F238E27FC236}">
                  <a16:creationId xmlns:a16="http://schemas.microsoft.com/office/drawing/2014/main" id="{D83C7C78-9585-4134-B9C0-AF94CFBA620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2">
              <a:extLst>
                <a:ext uri="{FF2B5EF4-FFF2-40B4-BE49-F238E27FC236}">
                  <a16:creationId xmlns:a16="http://schemas.microsoft.com/office/drawing/2014/main" id="{B0084EAB-E789-4FA9-A7B4-9823DC6B11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3">
              <a:extLst>
                <a:ext uri="{FF2B5EF4-FFF2-40B4-BE49-F238E27FC236}">
                  <a16:creationId xmlns:a16="http://schemas.microsoft.com/office/drawing/2014/main" id="{78F32DD0-7A52-491F-B1BE-1019D58179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4">
              <a:extLst>
                <a:ext uri="{FF2B5EF4-FFF2-40B4-BE49-F238E27FC236}">
                  <a16:creationId xmlns:a16="http://schemas.microsoft.com/office/drawing/2014/main" id="{F86F532A-EB7A-44A2-8E59-5C9C001A61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5">
              <a:extLst>
                <a:ext uri="{FF2B5EF4-FFF2-40B4-BE49-F238E27FC236}">
                  <a16:creationId xmlns:a16="http://schemas.microsoft.com/office/drawing/2014/main" id="{30E818E3-2AFB-4115-9FD0-A7A5A2D1F79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6">
              <a:extLst>
                <a:ext uri="{FF2B5EF4-FFF2-40B4-BE49-F238E27FC236}">
                  <a16:creationId xmlns:a16="http://schemas.microsoft.com/office/drawing/2014/main" id="{7F99A9DD-00F1-45AF-A006-224E992B8D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7">
              <a:extLst>
                <a:ext uri="{FF2B5EF4-FFF2-40B4-BE49-F238E27FC236}">
                  <a16:creationId xmlns:a16="http://schemas.microsoft.com/office/drawing/2014/main" id="{707D421B-FBAF-43A4-B802-AD51AD18E5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Freeform 38">
              <a:extLst>
                <a:ext uri="{FF2B5EF4-FFF2-40B4-BE49-F238E27FC236}">
                  <a16:creationId xmlns:a16="http://schemas.microsoft.com/office/drawing/2014/main" id="{67C8E37F-3861-47AD-84DB-CF32FA40AE1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39">
              <a:extLst>
                <a:ext uri="{FF2B5EF4-FFF2-40B4-BE49-F238E27FC236}">
                  <a16:creationId xmlns:a16="http://schemas.microsoft.com/office/drawing/2014/main" id="{25ACC81E-2171-4ACB-A551-26852FEC209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40">
              <a:extLst>
                <a:ext uri="{FF2B5EF4-FFF2-40B4-BE49-F238E27FC236}">
                  <a16:creationId xmlns:a16="http://schemas.microsoft.com/office/drawing/2014/main" id="{628B0585-F6BA-47A5-9445-E3F9661B0AE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41">
              <a:extLst>
                <a:ext uri="{FF2B5EF4-FFF2-40B4-BE49-F238E27FC236}">
                  <a16:creationId xmlns:a16="http://schemas.microsoft.com/office/drawing/2014/main" id="{FD7F13AA-D24B-4A25-97BD-D1EC7E71CCA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42">
              <a:extLst>
                <a:ext uri="{FF2B5EF4-FFF2-40B4-BE49-F238E27FC236}">
                  <a16:creationId xmlns:a16="http://schemas.microsoft.com/office/drawing/2014/main" id="{50EADFAC-C9E7-4D76-9EC3-A19A4A50AF3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43">
              <a:extLst>
                <a:ext uri="{FF2B5EF4-FFF2-40B4-BE49-F238E27FC236}">
                  <a16:creationId xmlns:a16="http://schemas.microsoft.com/office/drawing/2014/main" id="{44CF9EBC-B549-4087-BB33-8515BFCFF3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44">
              <a:extLst>
                <a:ext uri="{FF2B5EF4-FFF2-40B4-BE49-F238E27FC236}">
                  <a16:creationId xmlns:a16="http://schemas.microsoft.com/office/drawing/2014/main" id="{3225B690-6ABC-4F3A-8F45-AA5378875E3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 name="Freeform 45">
              <a:extLst>
                <a:ext uri="{FF2B5EF4-FFF2-40B4-BE49-F238E27FC236}">
                  <a16:creationId xmlns:a16="http://schemas.microsoft.com/office/drawing/2014/main" id="{14953DB5-E26F-4D1C-9AD7-B70242D8585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Freeform 46">
              <a:extLst>
                <a:ext uri="{FF2B5EF4-FFF2-40B4-BE49-F238E27FC236}">
                  <a16:creationId xmlns:a16="http://schemas.microsoft.com/office/drawing/2014/main" id="{5277F140-624C-4559-AE1E-2C259B158E0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0" name="AutoShape 8">
            <a:extLst>
              <a:ext uri="{FF2B5EF4-FFF2-40B4-BE49-F238E27FC236}">
                <a16:creationId xmlns:a16="http://schemas.microsoft.com/office/drawing/2014/main" id="{8EDDEDE5-BD25-436F-BCEB-EE57DB6139DC}"/>
              </a:ext>
            </a:extLst>
          </p:cNvPr>
          <p:cNvSpPr>
            <a:spLocks noChangeArrowheads="1"/>
          </p:cNvSpPr>
          <p:nvPr/>
        </p:nvSpPr>
        <p:spPr bwMode="auto">
          <a:xfrm>
            <a:off x="6477000" y="6321065"/>
            <a:ext cx="1905000" cy="491037"/>
          </a:xfrm>
          <a:prstGeom prst="wedgeRectCallout">
            <a:avLst>
              <a:gd name="adj1" fmla="val -63032"/>
              <a:gd name="adj2" fmla="val -3368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81" name="Oval 80">
            <a:extLst>
              <a:ext uri="{FF2B5EF4-FFF2-40B4-BE49-F238E27FC236}">
                <a16:creationId xmlns:a16="http://schemas.microsoft.com/office/drawing/2014/main" id="{8CFB7EC8-5F1E-47A3-81EC-9A7A0D3496A2}"/>
              </a:ext>
            </a:extLst>
          </p:cNvPr>
          <p:cNvSpPr/>
          <p:nvPr/>
        </p:nvSpPr>
        <p:spPr>
          <a:xfrm>
            <a:off x="7822096" y="3444562"/>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3" name="Oval 82">
            <a:extLst>
              <a:ext uri="{FF2B5EF4-FFF2-40B4-BE49-F238E27FC236}">
                <a16:creationId xmlns:a16="http://schemas.microsoft.com/office/drawing/2014/main" id="{0E12B8E8-E578-4F97-B253-1BB7136447AF}"/>
              </a:ext>
            </a:extLst>
          </p:cNvPr>
          <p:cNvSpPr/>
          <p:nvPr/>
        </p:nvSpPr>
        <p:spPr>
          <a:xfrm>
            <a:off x="7020340" y="3438940"/>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4" name="Oval 83">
            <a:extLst>
              <a:ext uri="{FF2B5EF4-FFF2-40B4-BE49-F238E27FC236}">
                <a16:creationId xmlns:a16="http://schemas.microsoft.com/office/drawing/2014/main" id="{3C5ECAB3-569B-4584-9A9B-1ECB8DB37B6F}"/>
              </a:ext>
            </a:extLst>
          </p:cNvPr>
          <p:cNvSpPr/>
          <p:nvPr/>
        </p:nvSpPr>
        <p:spPr>
          <a:xfrm>
            <a:off x="7444408" y="3442252"/>
            <a:ext cx="863073"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5" name="AutoShape 58">
            <a:extLst>
              <a:ext uri="{FF2B5EF4-FFF2-40B4-BE49-F238E27FC236}">
                <a16:creationId xmlns:a16="http://schemas.microsoft.com/office/drawing/2014/main" id="{391FD386-AE0E-4BA4-B1D5-75DB002E1739}"/>
              </a:ext>
            </a:extLst>
          </p:cNvPr>
          <p:cNvSpPr>
            <a:spLocks noChangeArrowheads="1"/>
          </p:cNvSpPr>
          <p:nvPr/>
        </p:nvSpPr>
        <p:spPr bwMode="auto">
          <a:xfrm>
            <a:off x="6157437" y="4279227"/>
            <a:ext cx="2834163" cy="684019"/>
          </a:xfrm>
          <a:prstGeom prst="wedgeRoundRectCallout">
            <a:avLst>
              <a:gd name="adj1" fmla="val -29893"/>
              <a:gd name="adj2" fmla="val 61527"/>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l-GR" altLang="en-US" sz="2400" dirty="0">
                <a:solidFill>
                  <a:srgbClr val="FFC000"/>
                </a:solidFill>
                <a:cs typeface="Times New Roman" panose="02020603050405020304" pitchFamily="18" charset="0"/>
                <a:sym typeface="Symbol" panose="05050102010706020507" pitchFamily="18" charset="2"/>
              </a:rPr>
              <a:t>α</a:t>
            </a:r>
            <a:br>
              <a:rPr lang="en-US" altLang="en-US" sz="2400" dirty="0">
                <a:sym typeface="Symbol" panose="05050102010706020507" pitchFamily="18" charset="2"/>
              </a:rPr>
            </a:br>
            <a:r>
              <a:rPr lang="en-US" altLang="en-US" sz="1400" dirty="0">
                <a:sym typeface="Symbol" panose="05050102010706020507" pitchFamily="18" charset="2"/>
              </a:rPr>
              <a:t>that we care about.</a:t>
            </a:r>
            <a:endParaRPr lang="en-US" altLang="en-US" sz="2400" dirty="0"/>
          </a:p>
        </p:txBody>
      </p:sp>
      <p:grpSp>
        <p:nvGrpSpPr>
          <p:cNvPr id="86" name="Group 85">
            <a:extLst>
              <a:ext uri="{FF2B5EF4-FFF2-40B4-BE49-F238E27FC236}">
                <a16:creationId xmlns:a16="http://schemas.microsoft.com/office/drawing/2014/main" id="{D86D5BBA-F98C-4BE9-91ED-2C03E6ECAA68}"/>
              </a:ext>
            </a:extLst>
          </p:cNvPr>
          <p:cNvGrpSpPr/>
          <p:nvPr/>
        </p:nvGrpSpPr>
        <p:grpSpPr>
          <a:xfrm>
            <a:off x="6257365" y="3048000"/>
            <a:ext cx="2631140" cy="1208900"/>
            <a:chOff x="6257365" y="3048000"/>
            <a:chExt cx="2631140" cy="1208900"/>
          </a:xfrm>
        </p:grpSpPr>
        <p:sp>
          <p:nvSpPr>
            <p:cNvPr id="87" name="AutoShape 8">
              <a:extLst>
                <a:ext uri="{FF2B5EF4-FFF2-40B4-BE49-F238E27FC236}">
                  <a16:creationId xmlns:a16="http://schemas.microsoft.com/office/drawing/2014/main" id="{B900E1E5-EE8A-4524-99CC-389558B39BD8}"/>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2</a:t>
              </a:r>
              <a:r>
                <a:rPr lang="en-US" altLang="en-US" sz="2400" dirty="0">
                  <a:solidFill>
                    <a:srgbClr val="FFC000"/>
                  </a:solidFill>
                </a:rPr>
                <a:t>) </a:t>
              </a:r>
            </a:p>
          </p:txBody>
        </p:sp>
        <p:sp>
          <p:nvSpPr>
            <p:cNvPr id="89" name="Rectangle 88">
              <a:extLst>
                <a:ext uri="{FF2B5EF4-FFF2-40B4-BE49-F238E27FC236}">
                  <a16:creationId xmlns:a16="http://schemas.microsoft.com/office/drawing/2014/main" id="{B8ECA232-4A6B-46F9-8157-98E1C4BA34B2}"/>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sp>
        <p:nvSpPr>
          <p:cNvPr id="90" name="Oval 89">
            <a:extLst>
              <a:ext uri="{FF2B5EF4-FFF2-40B4-BE49-F238E27FC236}">
                <a16:creationId xmlns:a16="http://schemas.microsoft.com/office/drawing/2014/main" id="{3FC32FAE-2349-4A56-8166-75FF6635D74D}"/>
              </a:ext>
            </a:extLst>
          </p:cNvPr>
          <p:cNvSpPr/>
          <p:nvPr/>
        </p:nvSpPr>
        <p:spPr>
          <a:xfrm>
            <a:off x="6248400" y="3393140"/>
            <a:ext cx="851647" cy="943869"/>
          </a:xfrm>
          <a:prstGeom prst="ellipse">
            <a:avLst/>
          </a:prstGeom>
          <a:ln w="25400">
            <a:solidFill>
              <a:srgbClr val="FF00FF"/>
            </a:solidFill>
          </a:ln>
        </p:spPr>
        <p:txBody>
          <a:bodyPr wrap="square" rtlCol="0" anchor="ctr">
            <a:spAutoFit/>
          </a:bodyPr>
          <a:lstStyle/>
          <a:p>
            <a:pPr algn="ctr"/>
            <a:endParaRPr lang="en-CA" sz="2800" i="0" dirty="0"/>
          </a:p>
        </p:txBody>
      </p:sp>
      <p:sp>
        <p:nvSpPr>
          <p:cNvPr id="91" name="AutoShape 35">
            <a:extLst>
              <a:ext uri="{FF2B5EF4-FFF2-40B4-BE49-F238E27FC236}">
                <a16:creationId xmlns:a16="http://schemas.microsoft.com/office/drawing/2014/main" id="{4031E2B6-E5A8-4DF7-81B8-75075B23DEB9}"/>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2" name="AutoShape 8">
            <a:extLst>
              <a:ext uri="{FF2B5EF4-FFF2-40B4-BE49-F238E27FC236}">
                <a16:creationId xmlns:a16="http://schemas.microsoft.com/office/drawing/2014/main" id="{8EDDEDE5-BD25-436F-BCEB-EE57DB6139DC}"/>
              </a:ext>
            </a:extLst>
          </p:cNvPr>
          <p:cNvSpPr>
            <a:spLocks noChangeArrowheads="1"/>
          </p:cNvSpPr>
          <p:nvPr/>
        </p:nvSpPr>
        <p:spPr bwMode="auto">
          <a:xfrm>
            <a:off x="1106341" y="5980921"/>
            <a:ext cx="3160859" cy="799471"/>
          </a:xfrm>
          <a:prstGeom prst="wedgeRectCallout">
            <a:avLst>
              <a:gd name="adj1" fmla="val 58657"/>
              <a:gd name="adj2" fmla="val -1573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cs typeface="Times New Roman" panose="02020603050405020304" pitchFamily="18" charset="0"/>
                <a:sym typeface="Symbol" panose="05050102010706020507" pitchFamily="18" charset="2"/>
              </a:rPr>
              <a:t>This confirms that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cs typeface="Times New Roman" panose="02020603050405020304" pitchFamily="18" charset="0"/>
                <a:sym typeface="Symbol" panose="05050102010706020507" pitchFamily="18" charset="2"/>
              </a:rPr>
              <a:t>is one  we care about. </a:t>
            </a:r>
            <a:endParaRPr lang="en-US" altLang="en-US" sz="2400" dirty="0"/>
          </a:p>
        </p:txBody>
      </p:sp>
    </p:spTree>
    <p:extLst>
      <p:ext uri="{BB962C8B-B14F-4D97-AF65-F5344CB8AC3E}">
        <p14:creationId xmlns:p14="http://schemas.microsoft.com/office/powerpoint/2010/main" val="4073757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ppt_x"/>
                                          </p:val>
                                        </p:tav>
                                        <p:tav tm="100000">
                                          <p:val>
                                            <p:strVal val="#ppt_x"/>
                                          </p:val>
                                        </p:tav>
                                      </p:tavLst>
                                    </p:anim>
                                    <p:anim calcmode="lin" valueType="num">
                                      <p:cBhvr additive="base">
                                        <p:cTn id="8" dur="500" fill="hold"/>
                                        <p:tgtEl>
                                          <p:spTgt spid="8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 calcmode="lin" valueType="num">
                                      <p:cBhvr additive="base">
                                        <p:cTn id="11"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 calcmode="lin" valueType="num">
                                      <p:cBhvr additive="base">
                                        <p:cTn id="15" dur="500" fill="hold"/>
                                        <p:tgtEl>
                                          <p:spTgt spid="90"/>
                                        </p:tgtEl>
                                        <p:attrNameLst>
                                          <p:attrName>ppt_x</p:attrName>
                                        </p:attrNameLst>
                                      </p:cBhvr>
                                      <p:tavLst>
                                        <p:tav tm="0">
                                          <p:val>
                                            <p:strVal val="#ppt_x"/>
                                          </p:val>
                                        </p:tav>
                                        <p:tav tm="100000">
                                          <p:val>
                                            <p:strVal val="#ppt_x"/>
                                          </p:val>
                                        </p:tav>
                                      </p:tavLst>
                                    </p:anim>
                                    <p:anim calcmode="lin" valueType="num">
                                      <p:cBhvr additive="base">
                                        <p:cTn id="16"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05"/>
                                        </p:tgtEl>
                                        <p:attrNameLst>
                                          <p:attrName>style.visibility</p:attrName>
                                        </p:attrNameLst>
                                      </p:cBhvr>
                                      <p:to>
                                        <p:strVal val="visible"/>
                                      </p:to>
                                    </p:set>
                                    <p:anim calcmode="lin" valueType="num">
                                      <p:cBhvr additive="base">
                                        <p:cTn id="21" dur="500" fill="hold"/>
                                        <p:tgtEl>
                                          <p:spTgt spid="105"/>
                                        </p:tgtEl>
                                        <p:attrNameLst>
                                          <p:attrName>ppt_x</p:attrName>
                                        </p:attrNameLst>
                                      </p:cBhvr>
                                      <p:tavLst>
                                        <p:tav tm="0">
                                          <p:val>
                                            <p:strVal val="0-#ppt_w/2"/>
                                          </p:val>
                                        </p:tav>
                                        <p:tav tm="100000">
                                          <p:val>
                                            <p:strVal val="#ppt_x"/>
                                          </p:val>
                                        </p:tav>
                                      </p:tavLst>
                                    </p:anim>
                                    <p:anim calcmode="lin" valueType="num">
                                      <p:cBhvr additive="base">
                                        <p:cTn id="22" dur="500" fill="hold"/>
                                        <p:tgtEl>
                                          <p:spTgt spid="105"/>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81"/>
                                        </p:tgtEl>
                                        <p:attrNameLst>
                                          <p:attrName>style.visibility</p:attrName>
                                        </p:attrNameLst>
                                      </p:cBhvr>
                                      <p:to>
                                        <p:strVal val="visible"/>
                                      </p:to>
                                    </p:set>
                                    <p:anim calcmode="lin" valueType="num">
                                      <p:cBhvr additive="base">
                                        <p:cTn id="25" dur="500" fill="hold"/>
                                        <p:tgtEl>
                                          <p:spTgt spid="81"/>
                                        </p:tgtEl>
                                        <p:attrNameLst>
                                          <p:attrName>ppt_x</p:attrName>
                                        </p:attrNameLst>
                                      </p:cBhvr>
                                      <p:tavLst>
                                        <p:tav tm="0">
                                          <p:val>
                                            <p:strVal val="0-#ppt_w/2"/>
                                          </p:val>
                                        </p:tav>
                                        <p:tav tm="100000">
                                          <p:val>
                                            <p:strVal val="#ppt_x"/>
                                          </p:val>
                                        </p:tav>
                                      </p:tavLst>
                                    </p:anim>
                                    <p:anim calcmode="lin" valueType="num">
                                      <p:cBhvr additive="base">
                                        <p:cTn id="26" dur="500" fill="hold"/>
                                        <p:tgtEl>
                                          <p:spTgt spid="81"/>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90"/>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06"/>
                                        </p:tgtEl>
                                        <p:attrNameLst>
                                          <p:attrName>style.visibility</p:attrName>
                                        </p:attrNameLst>
                                      </p:cBhvr>
                                      <p:to>
                                        <p:strVal val="visible"/>
                                      </p:to>
                                    </p:set>
                                    <p:anim calcmode="lin" valueType="num">
                                      <p:cBhvr additive="base">
                                        <p:cTn id="33" dur="500" fill="hold"/>
                                        <p:tgtEl>
                                          <p:spTgt spid="106"/>
                                        </p:tgtEl>
                                        <p:attrNameLst>
                                          <p:attrName>ppt_x</p:attrName>
                                        </p:attrNameLst>
                                      </p:cBhvr>
                                      <p:tavLst>
                                        <p:tav tm="0">
                                          <p:val>
                                            <p:strVal val="1+#ppt_w/2"/>
                                          </p:val>
                                        </p:tav>
                                        <p:tav tm="100000">
                                          <p:val>
                                            <p:strVal val="#ppt_x"/>
                                          </p:val>
                                        </p:tav>
                                      </p:tavLst>
                                    </p:anim>
                                    <p:anim calcmode="lin" valueType="num">
                                      <p:cBhvr additive="base">
                                        <p:cTn id="34" dur="500" fill="hold"/>
                                        <p:tgtEl>
                                          <p:spTgt spid="106"/>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06">
                                            <p:txEl>
                                              <p:pRg st="0" end="0"/>
                                            </p:txEl>
                                          </p:spTgt>
                                        </p:tgtEl>
                                        <p:attrNameLst>
                                          <p:attrName>style.visibility</p:attrName>
                                        </p:attrNameLst>
                                      </p:cBhvr>
                                      <p:to>
                                        <p:strVal val="visible"/>
                                      </p:to>
                                    </p:set>
                                    <p:anim calcmode="lin" valueType="num">
                                      <p:cBhvr additive="base">
                                        <p:cTn id="37" dur="500" fill="hold"/>
                                        <p:tgtEl>
                                          <p:spTgt spid="106">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06">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06">
                                            <p:txEl>
                                              <p:pRg st="1" end="1"/>
                                            </p:txEl>
                                          </p:spTgt>
                                        </p:tgtEl>
                                        <p:attrNameLst>
                                          <p:attrName>style.visibility</p:attrName>
                                        </p:attrNameLst>
                                      </p:cBhvr>
                                      <p:to>
                                        <p:strVal val="visible"/>
                                      </p:to>
                                    </p:set>
                                    <p:anim calcmode="lin" valueType="num">
                                      <p:cBhvr additive="base">
                                        <p:cTn id="41" dur="500" fill="hold"/>
                                        <p:tgtEl>
                                          <p:spTgt spid="106">
                                            <p:txEl>
                                              <p:pRg st="1" end="1"/>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06">
                                            <p:txEl>
                                              <p:pRg st="1" end="1"/>
                                            </p:txEl>
                                          </p:spTgt>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81"/>
                                        </p:tgtEl>
                                        <p:attrNameLst>
                                          <p:attrName>style.visibility</p:attrName>
                                        </p:attrNameLst>
                                      </p:cBhvr>
                                      <p:to>
                                        <p:strVal val="hidden"/>
                                      </p:to>
                                    </p:set>
                                  </p:childTnLst>
                                </p:cTn>
                              </p:par>
                              <p:par>
                                <p:cTn id="45" presetID="2" presetClass="entr" presetSubtype="2"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anim calcmode="lin" valueType="num">
                                      <p:cBhvr additive="base">
                                        <p:cTn id="47" dur="500" fill="hold"/>
                                        <p:tgtEl>
                                          <p:spTgt spid="83"/>
                                        </p:tgtEl>
                                        <p:attrNameLst>
                                          <p:attrName>ppt_x</p:attrName>
                                        </p:attrNameLst>
                                      </p:cBhvr>
                                      <p:tavLst>
                                        <p:tav tm="0">
                                          <p:val>
                                            <p:strVal val="1+#ppt_w/2"/>
                                          </p:val>
                                        </p:tav>
                                        <p:tav tm="100000">
                                          <p:val>
                                            <p:strVal val="#ppt_x"/>
                                          </p:val>
                                        </p:tav>
                                      </p:tavLst>
                                    </p:anim>
                                    <p:anim calcmode="lin" valueType="num">
                                      <p:cBhvr additive="base">
                                        <p:cTn id="48"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80"/>
                                        </p:tgtEl>
                                        <p:attrNameLst>
                                          <p:attrName>style.visibility</p:attrName>
                                        </p:attrNameLst>
                                      </p:cBhvr>
                                      <p:to>
                                        <p:strVal val="visible"/>
                                      </p:to>
                                    </p:set>
                                    <p:anim calcmode="lin" valueType="num">
                                      <p:cBhvr additive="base">
                                        <p:cTn id="53" dur="500" fill="hold"/>
                                        <p:tgtEl>
                                          <p:spTgt spid="80"/>
                                        </p:tgtEl>
                                        <p:attrNameLst>
                                          <p:attrName>ppt_x</p:attrName>
                                        </p:attrNameLst>
                                      </p:cBhvr>
                                      <p:tavLst>
                                        <p:tav tm="0">
                                          <p:val>
                                            <p:strVal val="#ppt_x"/>
                                          </p:val>
                                        </p:tav>
                                        <p:tav tm="100000">
                                          <p:val>
                                            <p:strVal val="#ppt_x"/>
                                          </p:val>
                                        </p:tav>
                                      </p:tavLst>
                                    </p:anim>
                                    <p:anim calcmode="lin" valueType="num">
                                      <p:cBhvr additive="base">
                                        <p:cTn id="54" dur="500" fill="hold"/>
                                        <p:tgtEl>
                                          <p:spTgt spid="8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80">
                                            <p:txEl>
                                              <p:pRg st="0" end="0"/>
                                            </p:txEl>
                                          </p:spTgt>
                                        </p:tgtEl>
                                        <p:attrNameLst>
                                          <p:attrName>style.visibility</p:attrName>
                                        </p:attrNameLst>
                                      </p:cBhvr>
                                      <p:to>
                                        <p:strVal val="visible"/>
                                      </p:to>
                                    </p:set>
                                    <p:anim calcmode="lin" valueType="num">
                                      <p:cBhvr additive="base">
                                        <p:cTn id="57"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80">
                                            <p:txEl>
                                              <p:pRg st="0" end="0"/>
                                            </p:txEl>
                                          </p:spTgt>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500" fill="hold"/>
                                        <p:tgtEl>
                                          <p:spTgt spid="84"/>
                                        </p:tgtEl>
                                        <p:attrNameLst>
                                          <p:attrName>ppt_x</p:attrName>
                                        </p:attrNameLst>
                                      </p:cBhvr>
                                      <p:tavLst>
                                        <p:tav tm="0">
                                          <p:val>
                                            <p:strVal val="#ppt_x"/>
                                          </p:val>
                                        </p:tav>
                                        <p:tav tm="100000">
                                          <p:val>
                                            <p:strVal val="#ppt_x"/>
                                          </p:val>
                                        </p:tav>
                                      </p:tavLst>
                                    </p:anim>
                                    <p:anim calcmode="lin" valueType="num">
                                      <p:cBhvr additive="base">
                                        <p:cTn id="62" dur="500" fill="hold"/>
                                        <p:tgtEl>
                                          <p:spTgt spid="84"/>
                                        </p:tgtEl>
                                        <p:attrNameLst>
                                          <p:attrName>ppt_y</p:attrName>
                                        </p:attrNameLst>
                                      </p:cBhvr>
                                      <p:tavLst>
                                        <p:tav tm="0">
                                          <p:val>
                                            <p:strVal val="1+#ppt_h/2"/>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83"/>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92"/>
                                        </p:tgtEl>
                                        <p:attrNameLst>
                                          <p:attrName>style.visibility</p:attrName>
                                        </p:attrNameLst>
                                      </p:cBhvr>
                                      <p:to>
                                        <p:strVal val="visible"/>
                                      </p:to>
                                    </p:set>
                                    <p:anim calcmode="lin" valueType="num">
                                      <p:cBhvr additive="base">
                                        <p:cTn id="69" dur="500" fill="hold"/>
                                        <p:tgtEl>
                                          <p:spTgt spid="92"/>
                                        </p:tgtEl>
                                        <p:attrNameLst>
                                          <p:attrName>ppt_x</p:attrName>
                                        </p:attrNameLst>
                                      </p:cBhvr>
                                      <p:tavLst>
                                        <p:tav tm="0">
                                          <p:val>
                                            <p:strVal val="#ppt_x"/>
                                          </p:val>
                                        </p:tav>
                                        <p:tav tm="100000">
                                          <p:val>
                                            <p:strVal val="#ppt_x"/>
                                          </p:val>
                                        </p:tav>
                                      </p:tavLst>
                                    </p:anim>
                                    <p:anim calcmode="lin" valueType="num">
                                      <p:cBhvr additive="base">
                                        <p:cTn id="70" dur="500" fill="hold"/>
                                        <p:tgtEl>
                                          <p:spTgt spid="92"/>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92">
                                            <p:txEl>
                                              <p:pRg st="0" end="0"/>
                                            </p:txEl>
                                          </p:spTgt>
                                        </p:tgtEl>
                                        <p:attrNameLst>
                                          <p:attrName>style.visibility</p:attrName>
                                        </p:attrNameLst>
                                      </p:cBhvr>
                                      <p:to>
                                        <p:strVal val="visible"/>
                                      </p:to>
                                    </p:set>
                                    <p:anim calcmode="lin" valueType="num">
                                      <p:cBhvr additive="base">
                                        <p:cTn id="73" dur="500" fill="hold"/>
                                        <p:tgtEl>
                                          <p:spTgt spid="92">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9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animBg="1"/>
      <p:bldP spid="80" grpId="0" animBg="1"/>
      <p:bldP spid="81" grpId="0" animBg="1"/>
      <p:bldP spid="81" grpId="1" animBg="1"/>
      <p:bldP spid="83" grpId="0" animBg="1"/>
      <p:bldP spid="83" grpId="1" animBg="1"/>
      <p:bldP spid="84" grpId="0" animBg="1"/>
      <p:bldP spid="85" grpId="0" animBg="1"/>
      <p:bldP spid="90" grpId="0" animBg="1"/>
      <p:bldP spid="90" grpId="1" animBg="1"/>
      <p:bldP spid="92"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in some column </a:t>
            </a:r>
            <a:r>
              <a:rPr lang="en-US" altLang="en-US" sz="2400" dirty="0">
                <a:solidFill>
                  <a:srgbClr val="FFC000"/>
                </a:solidFill>
                <a:cs typeface="Times New Roman" panose="02020603050405020304" pitchFamily="18" charset="0"/>
                <a:sym typeface="Symbol" panose="05050102010706020507" pitchFamily="18" charset="2"/>
              </a:rPr>
              <a:t>y</a:t>
            </a:r>
            <a:r>
              <a:rPr lang="en-US" altLang="en-US" sz="2400" baseline="-25000" dirty="0">
                <a:solidFill>
                  <a:srgbClr val="FFC000"/>
                </a:solidFill>
                <a:latin typeface="Symbol" pitchFamily="18" charset="2"/>
              </a:rPr>
              <a:t>$</a:t>
            </a:r>
            <a:r>
              <a:rPr lang="en-CA" altLang="en-US" sz="2400" dirty="0"/>
              <a:t>,</a:t>
            </a:r>
            <a:r>
              <a:rPr lang="en-US" altLang="en-US" sz="2400" dirty="0">
                <a:solidFill>
                  <a:srgbClr val="FFFFFF"/>
                </a:solidFill>
              </a:rPr>
              <a:t> </a:t>
            </a:r>
          </a:p>
          <a:p>
            <a:pPr algn="ctr" eaLnBrk="1" hangingPunct="1">
              <a:spcBef>
                <a:spcPct val="0"/>
              </a:spcBef>
              <a:buNone/>
              <a:defRPr/>
            </a:pPr>
            <a:r>
              <a:rPr lang="en-US" altLang="en-US" sz="2400" dirty="0">
                <a:solidFill>
                  <a:srgbClr val="FFFFFF"/>
                </a:solidFill>
              </a:rPr>
              <a:t>but I don’t care which.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2" name="Rectangle 111">
            <a:extLst>
              <a:ext uri="{FF2B5EF4-FFF2-40B4-BE49-F238E27FC236}">
                <a16:creationId xmlns:a16="http://schemas.microsoft.com/office/drawing/2014/main" id="{D4DDCE96-0DB7-4A4E-A2EE-C7B3E708CF14}"/>
              </a:ext>
            </a:extLst>
          </p:cNvPr>
          <p:cNvSpPr/>
          <p:nvPr/>
        </p:nvSpPr>
        <p:spPr>
          <a:xfrm>
            <a:off x="929409" y="2469905"/>
            <a:ext cx="326724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y=y</a:t>
            </a:r>
            <a:r>
              <a:rPr lang="en-US" altLang="en-US" sz="2400" baseline="-250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123" name="AutoShape 46">
            <a:extLst>
              <a:ext uri="{FF2B5EF4-FFF2-40B4-BE49-F238E27FC236}">
                <a16:creationId xmlns:a16="http://schemas.microsoft.com/office/drawing/2014/main" id="{FA0DE746-2CD5-4402-94DA-C3512DD323EF}"/>
              </a:ext>
            </a:extLst>
          </p:cNvPr>
          <p:cNvSpPr>
            <a:spLocks noChangeArrowheads="1"/>
          </p:cNvSpPr>
          <p:nvPr/>
        </p:nvSpPr>
        <p:spPr bwMode="auto">
          <a:xfrm>
            <a:off x="5834992" y="5001174"/>
            <a:ext cx="3277816" cy="480645"/>
          </a:xfrm>
          <a:prstGeom prst="wedgeRoundRectCallout">
            <a:avLst>
              <a:gd name="adj1" fmla="val -32052"/>
              <a:gd name="adj2" fmla="val 6832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t>There is a value </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baseline="-25000" dirty="0">
                <a:solidFill>
                  <a:srgbClr val="FF00FF"/>
                </a:solidFill>
                <a:latin typeface="Symbol" pitchFamily="18" charset="2"/>
              </a:rPr>
              <a:t> </a:t>
            </a:r>
            <a:r>
              <a:rPr lang="en-US" altLang="en-US" sz="2400" dirty="0"/>
              <a:t>for</a:t>
            </a:r>
            <a:r>
              <a:rPr lang="en-US" sz="2400" dirty="0"/>
              <a:t> </a:t>
            </a:r>
            <a:r>
              <a:rPr lang="en-US" sz="2400" dirty="0">
                <a:solidFill>
                  <a:srgbClr val="FFC000"/>
                </a:solidFill>
              </a:rPr>
              <a:t>y</a:t>
            </a:r>
            <a:endParaRPr lang="en-CA" altLang="en-US" sz="2400" dirty="0">
              <a:solidFill>
                <a:srgbClr val="FFC000"/>
              </a:solidFill>
            </a:endParaRPr>
          </a:p>
        </p:txBody>
      </p:sp>
      <p:grpSp>
        <p:nvGrpSpPr>
          <p:cNvPr id="80" name="Group 29">
            <a:extLst>
              <a:ext uri="{FF2B5EF4-FFF2-40B4-BE49-F238E27FC236}">
                <a16:creationId xmlns:a16="http://schemas.microsoft.com/office/drawing/2014/main" id="{0BF552AC-A8EF-409D-8D07-D18272D475AA}"/>
              </a:ext>
            </a:extLst>
          </p:cNvPr>
          <p:cNvGrpSpPr>
            <a:grpSpLocks/>
          </p:cNvGrpSpPr>
          <p:nvPr/>
        </p:nvGrpSpPr>
        <p:grpSpPr bwMode="auto">
          <a:xfrm>
            <a:off x="5822557" y="1888811"/>
            <a:ext cx="654443" cy="778189"/>
            <a:chOff x="2065" y="1551"/>
            <a:chExt cx="1628" cy="1988"/>
          </a:xfrm>
        </p:grpSpPr>
        <p:sp>
          <p:nvSpPr>
            <p:cNvPr id="81" name="Freeform 30">
              <a:extLst>
                <a:ext uri="{FF2B5EF4-FFF2-40B4-BE49-F238E27FC236}">
                  <a16:creationId xmlns:a16="http://schemas.microsoft.com/office/drawing/2014/main" id="{4EED770F-345C-4CF1-8B67-BE130047263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1">
              <a:extLst>
                <a:ext uri="{FF2B5EF4-FFF2-40B4-BE49-F238E27FC236}">
                  <a16:creationId xmlns:a16="http://schemas.microsoft.com/office/drawing/2014/main" id="{278A33DA-A45D-461C-9FF8-F7EE82E5EA3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2">
              <a:extLst>
                <a:ext uri="{FF2B5EF4-FFF2-40B4-BE49-F238E27FC236}">
                  <a16:creationId xmlns:a16="http://schemas.microsoft.com/office/drawing/2014/main" id="{25A80373-3154-455C-AEFD-17D69380517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3">
              <a:extLst>
                <a:ext uri="{FF2B5EF4-FFF2-40B4-BE49-F238E27FC236}">
                  <a16:creationId xmlns:a16="http://schemas.microsoft.com/office/drawing/2014/main" id="{5AA5FDA6-8E5F-4F94-B8F7-C77A683D5B6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4">
              <a:extLst>
                <a:ext uri="{FF2B5EF4-FFF2-40B4-BE49-F238E27FC236}">
                  <a16:creationId xmlns:a16="http://schemas.microsoft.com/office/drawing/2014/main" id="{9F0248D1-A940-444D-80B5-986940AC0BC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BF365EAB-6A76-47C9-A28A-8A191C3CB16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6">
              <a:extLst>
                <a:ext uri="{FF2B5EF4-FFF2-40B4-BE49-F238E27FC236}">
                  <a16:creationId xmlns:a16="http://schemas.microsoft.com/office/drawing/2014/main" id="{5E0EC0E5-FDD9-48AB-B1E4-AC735D830DB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7">
              <a:extLst>
                <a:ext uri="{FF2B5EF4-FFF2-40B4-BE49-F238E27FC236}">
                  <a16:creationId xmlns:a16="http://schemas.microsoft.com/office/drawing/2014/main" id="{C1628B0F-9AB9-48AD-B139-D243659E289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8">
              <a:extLst>
                <a:ext uri="{FF2B5EF4-FFF2-40B4-BE49-F238E27FC236}">
                  <a16:creationId xmlns:a16="http://schemas.microsoft.com/office/drawing/2014/main" id="{D4220A54-8AB6-42BF-8B8D-064CEE5C1AC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9">
              <a:extLst>
                <a:ext uri="{FF2B5EF4-FFF2-40B4-BE49-F238E27FC236}">
                  <a16:creationId xmlns:a16="http://schemas.microsoft.com/office/drawing/2014/main" id="{4430EF57-FA72-465B-9D89-4A51E6EF370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0">
              <a:extLst>
                <a:ext uri="{FF2B5EF4-FFF2-40B4-BE49-F238E27FC236}">
                  <a16:creationId xmlns:a16="http://schemas.microsoft.com/office/drawing/2014/main" id="{3E5701C5-E59C-4D2B-B78A-C8AC27E134A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1">
              <a:extLst>
                <a:ext uri="{FF2B5EF4-FFF2-40B4-BE49-F238E27FC236}">
                  <a16:creationId xmlns:a16="http://schemas.microsoft.com/office/drawing/2014/main" id="{21EC0B9A-5370-435D-BC19-222FFD3B7A0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2">
              <a:extLst>
                <a:ext uri="{FF2B5EF4-FFF2-40B4-BE49-F238E27FC236}">
                  <a16:creationId xmlns:a16="http://schemas.microsoft.com/office/drawing/2014/main" id="{FC349FB0-283E-460F-B4B2-6D3A94C76EC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43">
              <a:extLst>
                <a:ext uri="{FF2B5EF4-FFF2-40B4-BE49-F238E27FC236}">
                  <a16:creationId xmlns:a16="http://schemas.microsoft.com/office/drawing/2014/main" id="{AC9AF6F3-1E98-426B-8E0F-D108A5937B8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44">
              <a:extLst>
                <a:ext uri="{FF2B5EF4-FFF2-40B4-BE49-F238E27FC236}">
                  <a16:creationId xmlns:a16="http://schemas.microsoft.com/office/drawing/2014/main" id="{8731C9D3-1808-445F-B6C1-C2EF590D93A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45">
              <a:extLst>
                <a:ext uri="{FF2B5EF4-FFF2-40B4-BE49-F238E27FC236}">
                  <a16:creationId xmlns:a16="http://schemas.microsoft.com/office/drawing/2014/main" id="{1DC40EE4-786D-4486-952D-1A8CB6AD995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46">
              <a:extLst>
                <a:ext uri="{FF2B5EF4-FFF2-40B4-BE49-F238E27FC236}">
                  <a16:creationId xmlns:a16="http://schemas.microsoft.com/office/drawing/2014/main" id="{DAA63436-16C2-4FDB-8D91-4794754F29F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52" name="Picture 151" descr="&lt;strong&gt;Clipart&lt;/strong&gt; - Beautiful Black &lt;strong&gt;Woman&lt;/strong&gt;">
            <a:extLst>
              <a:ext uri="{FF2B5EF4-FFF2-40B4-BE49-F238E27FC236}">
                <a16:creationId xmlns:a16="http://schemas.microsoft.com/office/drawing/2014/main" id="{D9E388F6-D2C2-42C0-B219-20600F2187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53" name="Group 26">
            <a:extLst>
              <a:ext uri="{FF2B5EF4-FFF2-40B4-BE49-F238E27FC236}">
                <a16:creationId xmlns:a16="http://schemas.microsoft.com/office/drawing/2014/main" id="{1C48CA17-F0DA-439B-B5A6-816D768C35E7}"/>
              </a:ext>
            </a:extLst>
          </p:cNvPr>
          <p:cNvGrpSpPr>
            <a:grpSpLocks/>
          </p:cNvGrpSpPr>
          <p:nvPr/>
        </p:nvGrpSpPr>
        <p:grpSpPr bwMode="auto">
          <a:xfrm flipH="1">
            <a:off x="5486400" y="6234193"/>
            <a:ext cx="321492" cy="546199"/>
            <a:chOff x="2308" y="1513"/>
            <a:chExt cx="1162" cy="2570"/>
          </a:xfrm>
        </p:grpSpPr>
        <p:grpSp>
          <p:nvGrpSpPr>
            <p:cNvPr id="154" name="Group 27">
              <a:extLst>
                <a:ext uri="{FF2B5EF4-FFF2-40B4-BE49-F238E27FC236}">
                  <a16:creationId xmlns:a16="http://schemas.microsoft.com/office/drawing/2014/main" id="{53C6132F-9012-41CC-87B1-BE352B57D17B}"/>
                </a:ext>
              </a:extLst>
            </p:cNvPr>
            <p:cNvGrpSpPr>
              <a:grpSpLocks/>
            </p:cNvGrpSpPr>
            <p:nvPr/>
          </p:nvGrpSpPr>
          <p:grpSpPr bwMode="auto">
            <a:xfrm>
              <a:off x="2308" y="1740"/>
              <a:ext cx="957" cy="2343"/>
              <a:chOff x="2308" y="1740"/>
              <a:chExt cx="957" cy="2343"/>
            </a:xfrm>
          </p:grpSpPr>
          <p:sp>
            <p:nvSpPr>
              <p:cNvPr id="162" name="Freeform 28">
                <a:extLst>
                  <a:ext uri="{FF2B5EF4-FFF2-40B4-BE49-F238E27FC236}">
                    <a16:creationId xmlns:a16="http://schemas.microsoft.com/office/drawing/2014/main" id="{D70B7D32-9811-46C2-BA73-0EB3C84DBD3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3" name="Freeform 29">
                <a:extLst>
                  <a:ext uri="{FF2B5EF4-FFF2-40B4-BE49-F238E27FC236}">
                    <a16:creationId xmlns:a16="http://schemas.microsoft.com/office/drawing/2014/main" id="{860B731D-C9B8-49A7-B32F-C10943F69C3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4" name="Freeform 30">
                <a:extLst>
                  <a:ext uri="{FF2B5EF4-FFF2-40B4-BE49-F238E27FC236}">
                    <a16:creationId xmlns:a16="http://schemas.microsoft.com/office/drawing/2014/main" id="{64B7578C-8C84-42AD-8171-99D2E8F93C3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31">
                <a:extLst>
                  <a:ext uri="{FF2B5EF4-FFF2-40B4-BE49-F238E27FC236}">
                    <a16:creationId xmlns:a16="http://schemas.microsoft.com/office/drawing/2014/main" id="{0E1FB416-5869-47BF-8360-D6FC5186E8C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Freeform 32">
                <a:extLst>
                  <a:ext uri="{FF2B5EF4-FFF2-40B4-BE49-F238E27FC236}">
                    <a16:creationId xmlns:a16="http://schemas.microsoft.com/office/drawing/2014/main" id="{C4070C2C-0A97-481D-9B96-7030E548744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7" name="Freeform 33">
                <a:extLst>
                  <a:ext uri="{FF2B5EF4-FFF2-40B4-BE49-F238E27FC236}">
                    <a16:creationId xmlns:a16="http://schemas.microsoft.com/office/drawing/2014/main" id="{FCD7E908-B5F4-45E0-A0BC-2D17D0E8D26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55" name="Freeform 34">
              <a:extLst>
                <a:ext uri="{FF2B5EF4-FFF2-40B4-BE49-F238E27FC236}">
                  <a16:creationId xmlns:a16="http://schemas.microsoft.com/office/drawing/2014/main" id="{44341EDB-5870-47DF-A7FC-B0B33DA8E7F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6" name="Freeform 35">
              <a:extLst>
                <a:ext uri="{FF2B5EF4-FFF2-40B4-BE49-F238E27FC236}">
                  <a16:creationId xmlns:a16="http://schemas.microsoft.com/office/drawing/2014/main" id="{E86B1CBB-A53C-4ED3-8AEF-D9F8FBC809D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7" name="Oval 36">
              <a:extLst>
                <a:ext uri="{FF2B5EF4-FFF2-40B4-BE49-F238E27FC236}">
                  <a16:creationId xmlns:a16="http://schemas.microsoft.com/office/drawing/2014/main" id="{7F41B4B1-CEC6-4FEF-8C75-7678208E7F1A}"/>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58" name="Oval 37">
              <a:extLst>
                <a:ext uri="{FF2B5EF4-FFF2-40B4-BE49-F238E27FC236}">
                  <a16:creationId xmlns:a16="http://schemas.microsoft.com/office/drawing/2014/main" id="{23179EA8-1E05-4967-907F-B8BCCAF7883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59" name="Oval 38">
              <a:extLst>
                <a:ext uri="{FF2B5EF4-FFF2-40B4-BE49-F238E27FC236}">
                  <a16:creationId xmlns:a16="http://schemas.microsoft.com/office/drawing/2014/main" id="{6AEB2544-C9BC-48DE-A0E2-D242ADA43AC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0" name="Oval 39">
              <a:extLst>
                <a:ext uri="{FF2B5EF4-FFF2-40B4-BE49-F238E27FC236}">
                  <a16:creationId xmlns:a16="http://schemas.microsoft.com/office/drawing/2014/main" id="{4CE363AB-D591-4D0E-A77D-713283C1B53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1" name="Oval 40">
              <a:extLst>
                <a:ext uri="{FF2B5EF4-FFF2-40B4-BE49-F238E27FC236}">
                  <a16:creationId xmlns:a16="http://schemas.microsoft.com/office/drawing/2014/main" id="{8404640A-7A4D-492D-B754-2CEC23E6500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68" name="Group 47">
            <a:extLst>
              <a:ext uri="{FF2B5EF4-FFF2-40B4-BE49-F238E27FC236}">
                <a16:creationId xmlns:a16="http://schemas.microsoft.com/office/drawing/2014/main" id="{6A87E142-0996-4786-83DC-821A4C3146C9}"/>
              </a:ext>
            </a:extLst>
          </p:cNvPr>
          <p:cNvGrpSpPr>
            <a:grpSpLocks/>
          </p:cNvGrpSpPr>
          <p:nvPr/>
        </p:nvGrpSpPr>
        <p:grpSpPr bwMode="auto">
          <a:xfrm flipH="1">
            <a:off x="8770574" y="6159786"/>
            <a:ext cx="506412" cy="698214"/>
            <a:chOff x="2593" y="768"/>
            <a:chExt cx="849" cy="1475"/>
          </a:xfrm>
        </p:grpSpPr>
        <p:sp>
          <p:nvSpPr>
            <p:cNvPr id="169" name="Freeform 48">
              <a:extLst>
                <a:ext uri="{FF2B5EF4-FFF2-40B4-BE49-F238E27FC236}">
                  <a16:creationId xmlns:a16="http://schemas.microsoft.com/office/drawing/2014/main" id="{34595937-FB0D-4FF2-BD38-8BB1D0707A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49">
              <a:extLst>
                <a:ext uri="{FF2B5EF4-FFF2-40B4-BE49-F238E27FC236}">
                  <a16:creationId xmlns:a16="http://schemas.microsoft.com/office/drawing/2014/main" id="{29164184-3A3B-42E7-890F-7E22FF80DCF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50">
              <a:extLst>
                <a:ext uri="{FF2B5EF4-FFF2-40B4-BE49-F238E27FC236}">
                  <a16:creationId xmlns:a16="http://schemas.microsoft.com/office/drawing/2014/main" id="{2BE336CA-705F-4A4C-8809-CB6A8D4AE76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51">
              <a:extLst>
                <a:ext uri="{FF2B5EF4-FFF2-40B4-BE49-F238E27FC236}">
                  <a16:creationId xmlns:a16="http://schemas.microsoft.com/office/drawing/2014/main" id="{4BDF3661-094A-406C-A4F3-8D213232DAA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52">
              <a:extLst>
                <a:ext uri="{FF2B5EF4-FFF2-40B4-BE49-F238E27FC236}">
                  <a16:creationId xmlns:a16="http://schemas.microsoft.com/office/drawing/2014/main" id="{DE0E21D8-33F8-4C86-8A9B-1C0FA3863D9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53">
              <a:extLst>
                <a:ext uri="{FF2B5EF4-FFF2-40B4-BE49-F238E27FC236}">
                  <a16:creationId xmlns:a16="http://schemas.microsoft.com/office/drawing/2014/main" id="{3DB1FD27-C5AE-46A6-9AE8-65957B0C162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5" name="Freeform 54">
              <a:extLst>
                <a:ext uri="{FF2B5EF4-FFF2-40B4-BE49-F238E27FC236}">
                  <a16:creationId xmlns:a16="http://schemas.microsoft.com/office/drawing/2014/main" id="{0597A097-56DA-4CB7-8BAA-5DC44DD2F5C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76" name="Group 55">
              <a:extLst>
                <a:ext uri="{FF2B5EF4-FFF2-40B4-BE49-F238E27FC236}">
                  <a16:creationId xmlns:a16="http://schemas.microsoft.com/office/drawing/2014/main" id="{0B5CB218-434E-4F69-87E4-54787CECD747}"/>
                </a:ext>
              </a:extLst>
            </p:cNvPr>
            <p:cNvGrpSpPr>
              <a:grpSpLocks/>
            </p:cNvGrpSpPr>
            <p:nvPr/>
          </p:nvGrpSpPr>
          <p:grpSpPr bwMode="auto">
            <a:xfrm>
              <a:off x="2720" y="768"/>
              <a:ext cx="230" cy="1456"/>
              <a:chOff x="2720" y="768"/>
              <a:chExt cx="230" cy="1456"/>
            </a:xfrm>
          </p:grpSpPr>
          <p:sp>
            <p:nvSpPr>
              <p:cNvPr id="177" name="Freeform 56">
                <a:extLst>
                  <a:ext uri="{FF2B5EF4-FFF2-40B4-BE49-F238E27FC236}">
                    <a16:creationId xmlns:a16="http://schemas.microsoft.com/office/drawing/2014/main" id="{96BE3364-2BE6-4FA2-B610-A7D17C264DD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57">
                <a:extLst>
                  <a:ext uri="{FF2B5EF4-FFF2-40B4-BE49-F238E27FC236}">
                    <a16:creationId xmlns:a16="http://schemas.microsoft.com/office/drawing/2014/main" id="{E97E68A1-7E26-4441-9BEF-B1ED81393C4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75" name="AutoShape 58">
            <a:extLst>
              <a:ext uri="{FF2B5EF4-FFF2-40B4-BE49-F238E27FC236}">
                <a16:creationId xmlns:a16="http://schemas.microsoft.com/office/drawing/2014/main" id="{F9A0CADC-26AC-4F40-B634-808C532AEA42}"/>
              </a:ext>
            </a:extLst>
          </p:cNvPr>
          <p:cNvSpPr>
            <a:spLocks noChangeArrowheads="1"/>
          </p:cNvSpPr>
          <p:nvPr/>
        </p:nvSpPr>
        <p:spPr bwMode="auto">
          <a:xfrm>
            <a:off x="5791200" y="5581441"/>
            <a:ext cx="3272842" cy="815790"/>
          </a:xfrm>
          <a:prstGeom prst="wedgeRoundRectCallout">
            <a:avLst>
              <a:gd name="adj1" fmla="val 32512"/>
              <a:gd name="adj2" fmla="val 61823"/>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Such that for </a:t>
            </a:r>
          </a:p>
          <a:p>
            <a:pPr algn="ctr" eaLnBrk="1" hangingPunct="1">
              <a:spcBef>
                <a:spcPct val="0"/>
              </a:spcBef>
              <a:buNone/>
            </a:pPr>
            <a:r>
              <a:rPr lang="en-US" sz="2400" dirty="0"/>
              <a:t>an arbitrary value </a:t>
            </a:r>
            <a:r>
              <a:rPr lang="en-US" sz="2400" dirty="0">
                <a:solidFill>
                  <a:srgbClr val="FF0000"/>
                </a:solidFill>
              </a:rPr>
              <a:t>x </a:t>
            </a:r>
            <a:r>
              <a:rPr lang="en-US" sz="2400" dirty="0"/>
              <a:t>of </a:t>
            </a:r>
            <a:r>
              <a:rPr lang="en-US" sz="2400" dirty="0">
                <a:solidFill>
                  <a:srgbClr val="FFC000"/>
                </a:solidFill>
              </a:rPr>
              <a:t>x</a:t>
            </a:r>
            <a:r>
              <a:rPr lang="en-US" sz="2400" dirty="0"/>
              <a:t>.</a:t>
            </a:r>
            <a:endParaRPr lang="en-US" altLang="en-US" sz="2400" dirty="0"/>
          </a:p>
        </p:txBody>
      </p:sp>
      <p:sp>
        <p:nvSpPr>
          <p:cNvPr id="94" name="AutoShape 8">
            <a:extLst>
              <a:ext uri="{FF2B5EF4-FFF2-40B4-BE49-F238E27FC236}">
                <a16:creationId xmlns:a16="http://schemas.microsoft.com/office/drawing/2014/main" id="{6E9F0784-2952-4813-9D06-57DEA8886385}"/>
              </a:ext>
            </a:extLst>
          </p:cNvPr>
          <p:cNvSpPr>
            <a:spLocks noChangeArrowheads="1"/>
          </p:cNvSpPr>
          <p:nvPr/>
        </p:nvSpPr>
        <p:spPr bwMode="auto">
          <a:xfrm>
            <a:off x="6531988" y="6391651"/>
            <a:ext cx="1975291" cy="514523"/>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97" name="Oval 96">
            <a:extLst>
              <a:ext uri="{FF2B5EF4-FFF2-40B4-BE49-F238E27FC236}">
                <a16:creationId xmlns:a16="http://schemas.microsoft.com/office/drawing/2014/main" id="{39DFCE28-8F14-407F-B2B0-A471C8FC9E8E}"/>
              </a:ext>
            </a:extLst>
          </p:cNvPr>
          <p:cNvSpPr/>
          <p:nvPr/>
        </p:nvSpPr>
        <p:spPr>
          <a:xfrm>
            <a:off x="6859631" y="3444562"/>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98" name="Oval 97">
            <a:extLst>
              <a:ext uri="{FF2B5EF4-FFF2-40B4-BE49-F238E27FC236}">
                <a16:creationId xmlns:a16="http://schemas.microsoft.com/office/drawing/2014/main" id="{2FADE195-CC20-47B5-ADC0-20D256980BE9}"/>
              </a:ext>
            </a:extLst>
          </p:cNvPr>
          <p:cNvSpPr/>
          <p:nvPr/>
        </p:nvSpPr>
        <p:spPr>
          <a:xfrm>
            <a:off x="7321778" y="345550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99" name="Oval 98">
            <a:extLst>
              <a:ext uri="{FF2B5EF4-FFF2-40B4-BE49-F238E27FC236}">
                <a16:creationId xmlns:a16="http://schemas.microsoft.com/office/drawing/2014/main" id="{98203B6F-092E-438E-AE2A-6FDF9F9E8AD6}"/>
              </a:ext>
            </a:extLst>
          </p:cNvPr>
          <p:cNvSpPr/>
          <p:nvPr/>
        </p:nvSpPr>
        <p:spPr>
          <a:xfrm>
            <a:off x="7747527" y="3442252"/>
            <a:ext cx="863073"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105" name="AutoShape 8">
            <a:extLst>
              <a:ext uri="{FF2B5EF4-FFF2-40B4-BE49-F238E27FC236}">
                <a16:creationId xmlns:a16="http://schemas.microsoft.com/office/drawing/2014/main" id="{3B9A721E-E2D5-447B-871A-E7861E3A38DB}"/>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chemeClr val="accent2"/>
                </a:solidFill>
                <a:latin typeface="Symbol" pitchFamily="18" charset="2"/>
              </a:rPr>
              <a:t>    $</a:t>
            </a:r>
            <a:r>
              <a:rPr lang="en-US" altLang="en-US" sz="2400" dirty="0">
                <a:solidFill>
                  <a:schemeClr val="accent2"/>
                </a:solidFill>
              </a:rPr>
              <a:t>y</a:t>
            </a:r>
            <a:r>
              <a:rPr lang="en-US" altLang="en-US" sz="2400" dirty="0">
                <a:solidFill>
                  <a:srgbClr val="FFC000"/>
                </a:solidFill>
                <a:latin typeface="Symbol" pitchFamily="18" charset="2"/>
              </a:rPr>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p:txBody>
      </p:sp>
      <p:sp>
        <p:nvSpPr>
          <p:cNvPr id="106" name="Rectangle 105">
            <a:extLst>
              <a:ext uri="{FF2B5EF4-FFF2-40B4-BE49-F238E27FC236}">
                <a16:creationId xmlns:a16="http://schemas.microsoft.com/office/drawing/2014/main" id="{0C24D546-6E6B-44E2-B0B6-753C2C48CC89}"/>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0" name="AutoShape 58">
            <a:extLst>
              <a:ext uri="{FF2B5EF4-FFF2-40B4-BE49-F238E27FC236}">
                <a16:creationId xmlns:a16="http://schemas.microsoft.com/office/drawing/2014/main" id="{50207EAC-40F8-48DF-801A-51C36CC6BADA}"/>
              </a:ext>
            </a:extLst>
          </p:cNvPr>
          <p:cNvSpPr>
            <a:spLocks noChangeArrowheads="1"/>
          </p:cNvSpPr>
          <p:nvPr/>
        </p:nvSpPr>
        <p:spPr bwMode="auto">
          <a:xfrm>
            <a:off x="6157437" y="4279227"/>
            <a:ext cx="2834163" cy="684019"/>
          </a:xfrm>
          <a:prstGeom prst="wedgeRoundRectCallout">
            <a:avLst>
              <a:gd name="adj1" fmla="val -29284"/>
              <a:gd name="adj2" fmla="val 59845"/>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l-GR" altLang="en-US" sz="2400" dirty="0">
                <a:solidFill>
                  <a:srgbClr val="FFC000"/>
                </a:solidFill>
                <a:cs typeface="Times New Roman" panose="02020603050405020304" pitchFamily="18" charset="0"/>
                <a:sym typeface="Symbol" panose="05050102010706020507" pitchFamily="18" charset="2"/>
              </a:rPr>
              <a:t>α</a:t>
            </a:r>
            <a:br>
              <a:rPr lang="en-US" altLang="en-US" sz="2400" dirty="0">
                <a:sym typeface="Symbol" panose="05050102010706020507" pitchFamily="18" charset="2"/>
              </a:rPr>
            </a:br>
            <a:r>
              <a:rPr lang="en-US" altLang="en-US" sz="1400" dirty="0">
                <a:sym typeface="Symbol" panose="05050102010706020507" pitchFamily="18" charset="2"/>
              </a:rPr>
              <a:t>that we care about.</a:t>
            </a:r>
            <a:endParaRPr lang="en-US" altLang="en-US" sz="2400" dirty="0"/>
          </a:p>
        </p:txBody>
      </p:sp>
      <p:sp>
        <p:nvSpPr>
          <p:cNvPr id="101" name="Oval 100">
            <a:extLst>
              <a:ext uri="{FF2B5EF4-FFF2-40B4-BE49-F238E27FC236}">
                <a16:creationId xmlns:a16="http://schemas.microsoft.com/office/drawing/2014/main" id="{1415C1ED-0E33-4D9F-9C15-DDCD6849A2F6}"/>
              </a:ext>
            </a:extLst>
          </p:cNvPr>
          <p:cNvSpPr/>
          <p:nvPr/>
        </p:nvSpPr>
        <p:spPr>
          <a:xfrm>
            <a:off x="6248400" y="3393140"/>
            <a:ext cx="851647" cy="943869"/>
          </a:xfrm>
          <a:prstGeom prst="ellipse">
            <a:avLst/>
          </a:prstGeom>
          <a:ln w="25400">
            <a:solidFill>
              <a:srgbClr val="FF00FF"/>
            </a:solidFill>
          </a:ln>
        </p:spPr>
        <p:txBody>
          <a:bodyPr wrap="square" rtlCol="0" anchor="ctr">
            <a:spAutoFit/>
          </a:bodyPr>
          <a:lstStyle/>
          <a:p>
            <a:pPr algn="ctr"/>
            <a:endParaRPr lang="en-CA" sz="2800" i="0" dirty="0"/>
          </a:p>
        </p:txBody>
      </p:sp>
      <p:pic>
        <p:nvPicPr>
          <p:cNvPr id="102" name="Picture 5" descr="j011617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738070" y="2633246"/>
            <a:ext cx="362600" cy="338554"/>
          </a:xfrm>
          <a:prstGeom prst="rect">
            <a:avLst/>
          </a:prstGeom>
        </p:spPr>
        <p:txBody>
          <a:bodyPr wrap="none">
            <a:spAutoFit/>
          </a:bodyPr>
          <a:lstStyle/>
          <a:p>
            <a:pPr algn="l"/>
            <a:r>
              <a:rPr lang="en-US" altLang="en-US" sz="1600" dirty="0">
                <a:solidFill>
                  <a:srgbClr val="FFC000"/>
                </a:solidFill>
                <a:cs typeface="Times New Roman" panose="02020603050405020304" pitchFamily="18" charset="0"/>
                <a:sym typeface="Symbol" panose="05050102010706020507" pitchFamily="18" charset="2"/>
              </a:rPr>
              <a:t>y</a:t>
            </a:r>
            <a:r>
              <a:rPr lang="en-US" altLang="en-US" sz="1600" baseline="-25000" dirty="0">
                <a:solidFill>
                  <a:srgbClr val="FFC000"/>
                </a:solidFill>
                <a:latin typeface="Symbol" pitchFamily="18" charset="2"/>
              </a:rPr>
              <a:t>$</a:t>
            </a:r>
            <a:endParaRPr lang="en-CA" sz="1600" dirty="0"/>
          </a:p>
        </p:txBody>
      </p:sp>
      <p:sp>
        <p:nvSpPr>
          <p:cNvPr id="107" name="AutoShape 8">
            <a:extLst>
              <a:ext uri="{FF2B5EF4-FFF2-40B4-BE49-F238E27FC236}">
                <a16:creationId xmlns:a16="http://schemas.microsoft.com/office/drawing/2014/main" id="{8EDDEDE5-BD25-436F-BCEB-EE57DB6139DC}"/>
              </a:ext>
            </a:extLst>
          </p:cNvPr>
          <p:cNvSpPr>
            <a:spLocks noChangeArrowheads="1"/>
          </p:cNvSpPr>
          <p:nvPr/>
        </p:nvSpPr>
        <p:spPr bwMode="auto">
          <a:xfrm>
            <a:off x="1106341" y="5980921"/>
            <a:ext cx="3160859" cy="799471"/>
          </a:xfrm>
          <a:prstGeom prst="wedgeRectCallout">
            <a:avLst>
              <a:gd name="adj1" fmla="val 58657"/>
              <a:gd name="adj2" fmla="val -1573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cs typeface="Times New Roman" panose="02020603050405020304" pitchFamily="18" charset="0"/>
                <a:sym typeface="Symbol" panose="05050102010706020507" pitchFamily="18" charset="2"/>
              </a:rPr>
              <a:t>This confirms that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cs typeface="Times New Roman" panose="02020603050405020304" pitchFamily="18" charset="0"/>
                <a:sym typeface="Symbol" panose="05050102010706020507" pitchFamily="18" charset="2"/>
              </a:rPr>
              <a:t>is one  we care about. </a:t>
            </a:r>
            <a:endParaRPr lang="en-US" altLang="en-US" sz="2400" dirty="0"/>
          </a:p>
        </p:txBody>
      </p:sp>
    </p:spTree>
    <p:extLst>
      <p:ext uri="{BB962C8B-B14F-4D97-AF65-F5344CB8AC3E}">
        <p14:creationId xmlns:p14="http://schemas.microsoft.com/office/powerpoint/2010/main" val="299889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1">
                                            <p:txEl>
                                              <p:pRg st="2" end="2"/>
                                            </p:txEl>
                                          </p:spTgt>
                                        </p:tgtEl>
                                        <p:attrNameLst>
                                          <p:attrName>style.visibility</p:attrName>
                                        </p:attrNameLst>
                                      </p:cBhvr>
                                      <p:to>
                                        <p:strVal val="visible"/>
                                      </p:to>
                                    </p:set>
                                    <p:anim calcmode="lin" valueType="num">
                                      <p:cBhvr additive="base">
                                        <p:cTn id="11" dur="500" fill="hold"/>
                                        <p:tgtEl>
                                          <p:spTgt spid="31">
                                            <p:txEl>
                                              <p:pRg st="2" end="2"/>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1">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0" presetClass="path" presetSubtype="0" accel="50000" decel="50000" fill="hold" nodeType="clickEffect">
                                  <p:stCondLst>
                                    <p:cond delay="0"/>
                                  </p:stCondLst>
                                  <p:childTnLst>
                                    <p:animMotion origin="layout" path="M -0.00209 -0.01319 L -0.00209 -0.01319 C -0.00643 -0.01273 -0.01094 -0.01227 -0.01528 -0.01134 C -0.01684 -0.01111 -0.01823 -0.00972 -0.01979 -0.00926 C -0.02257 -0.00856 -0.0257 -0.0081 -0.02847 -0.00741 L -0.09618 -0.00926 C -0.09827 -0.00949 -0.10399 -0.01065 -0.10209 -0.01134 C -0.09688 -0.01342 -0.09132 -0.0125 -0.08594 -0.01319 C -0.0816 -0.01389 -0.07709 -0.01504 -0.07274 -0.01528 L 0.06423 -0.01713 C 0.06128 -0.01597 0.05833 -0.01389 0.05538 -0.01319 C 0.00868 -0.00301 0.04948 -0.01134 -0.06823 -0.00926 C -0.07031 -0.00879 -0.07222 -0.00787 -0.07413 -0.00741 C -0.07761 -0.00648 -0.08802 -0.00532 -0.08455 -0.00532 C -0.05556 -0.00532 -0.02656 -0.00741 0.00243 -0.00741 L 0.00243 -0.00741 " pathEditMode="relative" ptsTypes="AAAAAAAAAAAAAAAA">
                                      <p:cBhvr>
                                        <p:cTn id="20" dur="2000" fill="hold"/>
                                        <p:tgtEl>
                                          <p:spTgt spid="10"/>
                                        </p:tgtEl>
                                        <p:attrNameLst>
                                          <p:attrName>ppt_x</p:attrName>
                                          <p:attrName>ppt_y</p:attrName>
                                        </p:attrNameLst>
                                      </p:cBhvr>
                                    </p:animMotion>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par>
                          <p:cTn id="27" fill="hold">
                            <p:stCondLst>
                              <p:cond delay="500"/>
                            </p:stCondLst>
                            <p:childTnLst>
                              <p:par>
                                <p:cTn id="28" presetID="0" presetClass="path" presetSubtype="0" accel="50000" decel="50000" fill="hold" grpId="1" nodeType="afterEffect">
                                  <p:stCondLst>
                                    <p:cond delay="0"/>
                                  </p:stCondLst>
                                  <p:childTnLst>
                                    <p:animMotion origin="layout" path="M 0.00086 -0.01111 L 0.00086 -0.01088 L -0.10504 -0.00926 C -0.11111 -0.00903 -0.11007 -0.00648 -0.11528 -0.00532 C -0.12014 -0.0044 -0.12518 -0.00393 -0.13004 -0.00324 C -0.13143 -0.00278 -0.13282 -0.00139 -0.13438 -0.00139 C -0.14879 -0.00139 -0.14775 -0.00139 -0.15643 -0.00532 C -0.1132 -0.02454 -0.14705 -0.01088 -0.03733 -0.00717 C -0.03542 -0.00717 -0.03351 -0.00555 -0.03143 -0.00532 C -0.02466 -0.0044 -0.01771 -0.0037 -0.01094 -0.00324 C 0.01215 -0.00231 0.03524 -0.00208 0.05833 -0.00139 C 0.01753 0.00324 0.03472 0.00394 0.00677 0.0007 C 0.00104 -0.00208 0.00382 -0.00139 -0.00209 -0.00139 L -0.00209 -0.00116 " pathEditMode="relative" rAng="0" ptsTypes="AAAAAAAAAAAAAA">
                                      <p:cBhvr>
                                        <p:cTn id="29" dur="2000" fill="hold"/>
                                        <p:tgtEl>
                                          <p:spTgt spid="14"/>
                                        </p:tgtEl>
                                        <p:attrNameLst>
                                          <p:attrName>ppt_x</p:attrName>
                                          <p:attrName>ppt_y</p:attrName>
                                        </p:attrNameLst>
                                      </p:cBhvr>
                                      <p:rCtr x="-5000" y="463"/>
                                    </p:animMotion>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112"/>
                                        </p:tgtEl>
                                        <p:attrNameLst>
                                          <p:attrName>style.visibility</p:attrName>
                                        </p:attrNameLst>
                                      </p:cBhvr>
                                      <p:to>
                                        <p:strVal val="visible"/>
                                      </p:to>
                                    </p:set>
                                    <p:anim calcmode="lin" valueType="num">
                                      <p:cBhvr additive="base">
                                        <p:cTn id="34" dur="500" fill="hold"/>
                                        <p:tgtEl>
                                          <p:spTgt spid="112"/>
                                        </p:tgtEl>
                                        <p:attrNameLst>
                                          <p:attrName>ppt_x</p:attrName>
                                        </p:attrNameLst>
                                      </p:cBhvr>
                                      <p:tavLst>
                                        <p:tav tm="0">
                                          <p:val>
                                            <p:strVal val="0-#ppt_w/2"/>
                                          </p:val>
                                        </p:tav>
                                        <p:tav tm="100000">
                                          <p:val>
                                            <p:strVal val="#ppt_x"/>
                                          </p:val>
                                        </p:tav>
                                      </p:tavLst>
                                    </p:anim>
                                    <p:anim calcmode="lin" valueType="num">
                                      <p:cBhvr additive="base">
                                        <p:cTn id="35" dur="500" fill="hold"/>
                                        <p:tgtEl>
                                          <p:spTgt spid="112"/>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additive="base">
                                        <p:cTn id="38" dur="500" fill="hold"/>
                                        <p:tgtEl>
                                          <p:spTgt spid="2"/>
                                        </p:tgtEl>
                                        <p:attrNameLst>
                                          <p:attrName>ppt_x</p:attrName>
                                        </p:attrNameLst>
                                      </p:cBhvr>
                                      <p:tavLst>
                                        <p:tav tm="0">
                                          <p:val>
                                            <p:strVal val="0-#ppt_w/2"/>
                                          </p:val>
                                        </p:tav>
                                        <p:tav tm="100000">
                                          <p:val>
                                            <p:strVal val="#ppt_x"/>
                                          </p:val>
                                        </p:tav>
                                      </p:tavLst>
                                    </p:anim>
                                    <p:anim calcmode="lin" valueType="num">
                                      <p:cBhvr additive="base">
                                        <p:cTn id="39"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105">
                                            <p:txEl>
                                              <p:pRg st="1" end="1"/>
                                            </p:txEl>
                                          </p:spTgt>
                                        </p:tgtEl>
                                        <p:attrNameLst>
                                          <p:attrName>style.visibility</p:attrName>
                                        </p:attrNameLst>
                                      </p:cBhvr>
                                      <p:to>
                                        <p:strVal val="visible"/>
                                      </p:to>
                                    </p:set>
                                    <p:anim calcmode="lin" valueType="num">
                                      <p:cBhvr additive="base">
                                        <p:cTn id="44" dur="500" fill="hold"/>
                                        <p:tgtEl>
                                          <p:spTgt spid="105">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10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100"/>
                                        </p:tgtEl>
                                        <p:attrNameLst>
                                          <p:attrName>style.visibility</p:attrName>
                                        </p:attrNameLst>
                                      </p:cBhvr>
                                      <p:to>
                                        <p:strVal val="visible"/>
                                      </p:to>
                                    </p:set>
                                    <p:anim calcmode="lin" valueType="num">
                                      <p:cBhvr additive="base">
                                        <p:cTn id="50" dur="500" fill="hold"/>
                                        <p:tgtEl>
                                          <p:spTgt spid="100"/>
                                        </p:tgtEl>
                                        <p:attrNameLst>
                                          <p:attrName>ppt_x</p:attrName>
                                        </p:attrNameLst>
                                      </p:cBhvr>
                                      <p:tavLst>
                                        <p:tav tm="0">
                                          <p:val>
                                            <p:strVal val="#ppt_x"/>
                                          </p:val>
                                        </p:tav>
                                        <p:tav tm="100000">
                                          <p:val>
                                            <p:strVal val="#ppt_x"/>
                                          </p:val>
                                        </p:tav>
                                      </p:tavLst>
                                    </p:anim>
                                    <p:anim calcmode="lin" valueType="num">
                                      <p:cBhvr additive="base">
                                        <p:cTn id="51" dur="500" fill="hold"/>
                                        <p:tgtEl>
                                          <p:spTgt spid="100"/>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100">
                                            <p:txEl>
                                              <p:pRg st="0" end="0"/>
                                            </p:txEl>
                                          </p:spTgt>
                                        </p:tgtEl>
                                        <p:attrNameLst>
                                          <p:attrName>style.visibility</p:attrName>
                                        </p:attrNameLst>
                                      </p:cBhvr>
                                      <p:to>
                                        <p:strVal val="visible"/>
                                      </p:to>
                                    </p:set>
                                    <p:anim calcmode="lin" valueType="num">
                                      <p:cBhvr additive="base">
                                        <p:cTn id="54"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100">
                                            <p:txEl>
                                              <p:pRg st="0" end="0"/>
                                            </p:tx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101"/>
                                        </p:tgtEl>
                                        <p:attrNameLst>
                                          <p:attrName>style.visibility</p:attrName>
                                        </p:attrNameLst>
                                      </p:cBhvr>
                                      <p:to>
                                        <p:strVal val="visible"/>
                                      </p:to>
                                    </p:set>
                                    <p:anim calcmode="lin" valueType="num">
                                      <p:cBhvr additive="base">
                                        <p:cTn id="58" dur="500" fill="hold"/>
                                        <p:tgtEl>
                                          <p:spTgt spid="101"/>
                                        </p:tgtEl>
                                        <p:attrNameLst>
                                          <p:attrName>ppt_x</p:attrName>
                                        </p:attrNameLst>
                                      </p:cBhvr>
                                      <p:tavLst>
                                        <p:tav tm="0">
                                          <p:val>
                                            <p:strVal val="#ppt_x"/>
                                          </p:val>
                                        </p:tav>
                                        <p:tav tm="100000">
                                          <p:val>
                                            <p:strVal val="#ppt_x"/>
                                          </p:val>
                                        </p:tav>
                                      </p:tavLst>
                                    </p:anim>
                                    <p:anim calcmode="lin" valueType="num">
                                      <p:cBhvr additive="base">
                                        <p:cTn id="59"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 presetClass="entr" presetSubtype="8" fill="hold" grpId="0" nodeType="clickEffect">
                                  <p:stCondLst>
                                    <p:cond delay="0"/>
                                  </p:stCondLst>
                                  <p:childTnLst>
                                    <p:set>
                                      <p:cBhvr>
                                        <p:cTn id="63" dur="1" fill="hold">
                                          <p:stCondLst>
                                            <p:cond delay="0"/>
                                          </p:stCondLst>
                                        </p:cTn>
                                        <p:tgtEl>
                                          <p:spTgt spid="123"/>
                                        </p:tgtEl>
                                        <p:attrNameLst>
                                          <p:attrName>style.visibility</p:attrName>
                                        </p:attrNameLst>
                                      </p:cBhvr>
                                      <p:to>
                                        <p:strVal val="visible"/>
                                      </p:to>
                                    </p:set>
                                    <p:anim calcmode="lin" valueType="num">
                                      <p:cBhvr additive="base">
                                        <p:cTn id="64" dur="500" fill="hold"/>
                                        <p:tgtEl>
                                          <p:spTgt spid="123"/>
                                        </p:tgtEl>
                                        <p:attrNameLst>
                                          <p:attrName>ppt_x</p:attrName>
                                        </p:attrNameLst>
                                      </p:cBhvr>
                                      <p:tavLst>
                                        <p:tav tm="0">
                                          <p:val>
                                            <p:strVal val="0-#ppt_w/2"/>
                                          </p:val>
                                        </p:tav>
                                        <p:tav tm="100000">
                                          <p:val>
                                            <p:strVal val="#ppt_x"/>
                                          </p:val>
                                        </p:tav>
                                      </p:tavLst>
                                    </p:anim>
                                    <p:anim calcmode="lin" valueType="num">
                                      <p:cBhvr additive="base">
                                        <p:cTn id="65" dur="500" fill="hold"/>
                                        <p:tgtEl>
                                          <p:spTgt spid="123"/>
                                        </p:tgtEl>
                                        <p:attrNameLst>
                                          <p:attrName>ppt_y</p:attrName>
                                        </p:attrNameLst>
                                      </p:cBhvr>
                                      <p:tavLst>
                                        <p:tav tm="0">
                                          <p:val>
                                            <p:strVal val="#ppt_y"/>
                                          </p:val>
                                        </p:tav>
                                        <p:tav tm="100000">
                                          <p:val>
                                            <p:strVal val="#ppt_y"/>
                                          </p:val>
                                        </p:tav>
                                      </p:tavLst>
                                    </p:anim>
                                  </p:childTnLst>
                                </p:cTn>
                              </p:par>
                              <p:par>
                                <p:cTn id="66" presetID="2" presetClass="entr" presetSubtype="8" fill="hold" grpId="0" nodeType="withEffect">
                                  <p:stCondLst>
                                    <p:cond delay="0"/>
                                  </p:stCondLst>
                                  <p:childTnLst>
                                    <p:set>
                                      <p:cBhvr>
                                        <p:cTn id="67" dur="1" fill="hold">
                                          <p:stCondLst>
                                            <p:cond delay="0"/>
                                          </p:stCondLst>
                                        </p:cTn>
                                        <p:tgtEl>
                                          <p:spTgt spid="97"/>
                                        </p:tgtEl>
                                        <p:attrNameLst>
                                          <p:attrName>style.visibility</p:attrName>
                                        </p:attrNameLst>
                                      </p:cBhvr>
                                      <p:to>
                                        <p:strVal val="visible"/>
                                      </p:to>
                                    </p:set>
                                    <p:anim calcmode="lin" valueType="num">
                                      <p:cBhvr additive="base">
                                        <p:cTn id="68" dur="500" fill="hold"/>
                                        <p:tgtEl>
                                          <p:spTgt spid="97"/>
                                        </p:tgtEl>
                                        <p:attrNameLst>
                                          <p:attrName>ppt_x</p:attrName>
                                        </p:attrNameLst>
                                      </p:cBhvr>
                                      <p:tavLst>
                                        <p:tav tm="0">
                                          <p:val>
                                            <p:strVal val="0-#ppt_w/2"/>
                                          </p:val>
                                        </p:tav>
                                        <p:tav tm="100000">
                                          <p:val>
                                            <p:strVal val="#ppt_x"/>
                                          </p:val>
                                        </p:tav>
                                      </p:tavLst>
                                    </p:anim>
                                    <p:anim calcmode="lin" valueType="num">
                                      <p:cBhvr additive="base">
                                        <p:cTn id="69" dur="500" fill="hold"/>
                                        <p:tgtEl>
                                          <p:spTgt spid="97"/>
                                        </p:tgtEl>
                                        <p:attrNameLst>
                                          <p:attrName>ppt_y</p:attrName>
                                        </p:attrNameLst>
                                      </p:cBhvr>
                                      <p:tavLst>
                                        <p:tav tm="0">
                                          <p:val>
                                            <p:strVal val="#ppt_y"/>
                                          </p:val>
                                        </p:tav>
                                        <p:tav tm="100000">
                                          <p:val>
                                            <p:strVal val="#ppt_y"/>
                                          </p:val>
                                        </p:tav>
                                      </p:tavLst>
                                    </p:anim>
                                  </p:childTnLst>
                                </p:cTn>
                              </p:par>
                              <p:par>
                                <p:cTn id="70" presetID="1" presetClass="exit" presetSubtype="0" fill="hold" grpId="1" nodeType="withEffect">
                                  <p:stCondLst>
                                    <p:cond delay="0"/>
                                  </p:stCondLst>
                                  <p:childTnLst>
                                    <p:set>
                                      <p:cBhvr>
                                        <p:cTn id="71" dur="1" fill="hold">
                                          <p:stCondLst>
                                            <p:cond delay="0"/>
                                          </p:stCondLst>
                                        </p:cTn>
                                        <p:tgtEl>
                                          <p:spTgt spid="101"/>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75"/>
                                        </p:tgtEl>
                                        <p:attrNameLst>
                                          <p:attrName>style.visibility</p:attrName>
                                        </p:attrNameLst>
                                      </p:cBhvr>
                                      <p:to>
                                        <p:strVal val="visible"/>
                                      </p:to>
                                    </p:set>
                                    <p:anim calcmode="lin" valueType="num">
                                      <p:cBhvr additive="base">
                                        <p:cTn id="76" dur="500" fill="hold"/>
                                        <p:tgtEl>
                                          <p:spTgt spid="75"/>
                                        </p:tgtEl>
                                        <p:attrNameLst>
                                          <p:attrName>ppt_x</p:attrName>
                                        </p:attrNameLst>
                                      </p:cBhvr>
                                      <p:tavLst>
                                        <p:tav tm="0">
                                          <p:val>
                                            <p:strVal val="1+#ppt_w/2"/>
                                          </p:val>
                                        </p:tav>
                                        <p:tav tm="100000">
                                          <p:val>
                                            <p:strVal val="#ppt_x"/>
                                          </p:val>
                                        </p:tav>
                                      </p:tavLst>
                                    </p:anim>
                                    <p:anim calcmode="lin" valueType="num">
                                      <p:cBhvr additive="base">
                                        <p:cTn id="77" dur="500" fill="hold"/>
                                        <p:tgtEl>
                                          <p:spTgt spid="75"/>
                                        </p:tgtEl>
                                        <p:attrNameLst>
                                          <p:attrName>ppt_y</p:attrName>
                                        </p:attrNameLst>
                                      </p:cBhvr>
                                      <p:tavLst>
                                        <p:tav tm="0">
                                          <p:val>
                                            <p:strVal val="#ppt_y"/>
                                          </p:val>
                                        </p:tav>
                                        <p:tav tm="100000">
                                          <p:val>
                                            <p:strVal val="#ppt_y"/>
                                          </p:val>
                                        </p:tav>
                                      </p:tavLst>
                                    </p:anim>
                                  </p:childTnLst>
                                </p:cTn>
                              </p:par>
                              <p:par>
                                <p:cTn id="78" presetID="2" presetClass="entr" presetSubtype="2" fill="hold" nodeType="withEffect">
                                  <p:stCondLst>
                                    <p:cond delay="0"/>
                                  </p:stCondLst>
                                  <p:childTnLst>
                                    <p:set>
                                      <p:cBhvr>
                                        <p:cTn id="79" dur="1" fill="hold">
                                          <p:stCondLst>
                                            <p:cond delay="0"/>
                                          </p:stCondLst>
                                        </p:cTn>
                                        <p:tgtEl>
                                          <p:spTgt spid="75">
                                            <p:txEl>
                                              <p:pRg st="0" end="0"/>
                                            </p:txEl>
                                          </p:spTgt>
                                        </p:tgtEl>
                                        <p:attrNameLst>
                                          <p:attrName>style.visibility</p:attrName>
                                        </p:attrNameLst>
                                      </p:cBhvr>
                                      <p:to>
                                        <p:strVal val="visible"/>
                                      </p:to>
                                    </p:set>
                                    <p:anim calcmode="lin" valueType="num">
                                      <p:cBhvr additive="base">
                                        <p:cTn id="80"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81" dur="500" fill="hold"/>
                                        <p:tgtEl>
                                          <p:spTgt spid="75">
                                            <p:txEl>
                                              <p:pRg st="0" end="0"/>
                                            </p:txEl>
                                          </p:spTgt>
                                        </p:tgtEl>
                                        <p:attrNameLst>
                                          <p:attrName>ppt_y</p:attrName>
                                        </p:attrNameLst>
                                      </p:cBhvr>
                                      <p:tavLst>
                                        <p:tav tm="0">
                                          <p:val>
                                            <p:strVal val="#ppt_y"/>
                                          </p:val>
                                        </p:tav>
                                        <p:tav tm="100000">
                                          <p:val>
                                            <p:strVal val="#ppt_y"/>
                                          </p:val>
                                        </p:tav>
                                      </p:tavLst>
                                    </p:anim>
                                  </p:childTnLst>
                                </p:cTn>
                              </p:par>
                              <p:par>
                                <p:cTn id="82" presetID="2" presetClass="entr" presetSubtype="2" fill="hold" nodeType="withEffect">
                                  <p:stCondLst>
                                    <p:cond delay="0"/>
                                  </p:stCondLst>
                                  <p:childTnLst>
                                    <p:set>
                                      <p:cBhvr>
                                        <p:cTn id="83" dur="1" fill="hold">
                                          <p:stCondLst>
                                            <p:cond delay="0"/>
                                          </p:stCondLst>
                                        </p:cTn>
                                        <p:tgtEl>
                                          <p:spTgt spid="75">
                                            <p:txEl>
                                              <p:pRg st="1" end="1"/>
                                            </p:txEl>
                                          </p:spTgt>
                                        </p:tgtEl>
                                        <p:attrNameLst>
                                          <p:attrName>style.visibility</p:attrName>
                                        </p:attrNameLst>
                                      </p:cBhvr>
                                      <p:to>
                                        <p:strVal val="visible"/>
                                      </p:to>
                                    </p:set>
                                    <p:anim calcmode="lin" valueType="num">
                                      <p:cBhvr additive="base">
                                        <p:cTn id="84" dur="500" fill="hold"/>
                                        <p:tgtEl>
                                          <p:spTgt spid="75">
                                            <p:txEl>
                                              <p:pRg st="1" end="1"/>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75">
                                            <p:txEl>
                                              <p:pRg st="1" end="1"/>
                                            </p:txEl>
                                          </p:spTgt>
                                        </p:tgtEl>
                                        <p:attrNameLst>
                                          <p:attrName>ppt_y</p:attrName>
                                        </p:attrNameLst>
                                      </p:cBhvr>
                                      <p:tavLst>
                                        <p:tav tm="0">
                                          <p:val>
                                            <p:strVal val="#ppt_y"/>
                                          </p:val>
                                        </p:tav>
                                        <p:tav tm="100000">
                                          <p:val>
                                            <p:strVal val="#ppt_y"/>
                                          </p:val>
                                        </p:tav>
                                      </p:tavLst>
                                    </p:anim>
                                  </p:childTnLst>
                                </p:cTn>
                              </p:par>
                              <p:par>
                                <p:cTn id="86" presetID="1" presetClass="exit" presetSubtype="0" fill="hold" grpId="1" nodeType="withEffect">
                                  <p:stCondLst>
                                    <p:cond delay="0"/>
                                  </p:stCondLst>
                                  <p:childTnLst>
                                    <p:set>
                                      <p:cBhvr>
                                        <p:cTn id="87" dur="1" fill="hold">
                                          <p:stCondLst>
                                            <p:cond delay="0"/>
                                          </p:stCondLst>
                                        </p:cTn>
                                        <p:tgtEl>
                                          <p:spTgt spid="97"/>
                                        </p:tgtEl>
                                        <p:attrNameLst>
                                          <p:attrName>style.visibility</p:attrName>
                                        </p:attrNameLst>
                                      </p:cBhvr>
                                      <p:to>
                                        <p:strVal val="hidden"/>
                                      </p:to>
                                    </p:set>
                                  </p:childTnLst>
                                </p:cTn>
                              </p:par>
                              <p:par>
                                <p:cTn id="88" presetID="2" presetClass="entr" presetSubtype="2" fill="hold" grpId="0" nodeType="withEffect">
                                  <p:stCondLst>
                                    <p:cond delay="0"/>
                                  </p:stCondLst>
                                  <p:childTnLst>
                                    <p:set>
                                      <p:cBhvr>
                                        <p:cTn id="89" dur="1" fill="hold">
                                          <p:stCondLst>
                                            <p:cond delay="0"/>
                                          </p:stCondLst>
                                        </p:cTn>
                                        <p:tgtEl>
                                          <p:spTgt spid="98"/>
                                        </p:tgtEl>
                                        <p:attrNameLst>
                                          <p:attrName>style.visibility</p:attrName>
                                        </p:attrNameLst>
                                      </p:cBhvr>
                                      <p:to>
                                        <p:strVal val="visible"/>
                                      </p:to>
                                    </p:set>
                                    <p:anim calcmode="lin" valueType="num">
                                      <p:cBhvr additive="base">
                                        <p:cTn id="90" dur="500" fill="hold"/>
                                        <p:tgtEl>
                                          <p:spTgt spid="98"/>
                                        </p:tgtEl>
                                        <p:attrNameLst>
                                          <p:attrName>ppt_x</p:attrName>
                                        </p:attrNameLst>
                                      </p:cBhvr>
                                      <p:tavLst>
                                        <p:tav tm="0">
                                          <p:val>
                                            <p:strVal val="1+#ppt_w/2"/>
                                          </p:val>
                                        </p:tav>
                                        <p:tav tm="100000">
                                          <p:val>
                                            <p:strVal val="#ppt_x"/>
                                          </p:val>
                                        </p:tav>
                                      </p:tavLst>
                                    </p:anim>
                                    <p:anim calcmode="lin" valueType="num">
                                      <p:cBhvr additive="base">
                                        <p:cTn id="91"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94"/>
                                        </p:tgtEl>
                                        <p:attrNameLst>
                                          <p:attrName>style.visibility</p:attrName>
                                        </p:attrNameLst>
                                      </p:cBhvr>
                                      <p:to>
                                        <p:strVal val="visible"/>
                                      </p:to>
                                    </p:set>
                                    <p:anim calcmode="lin" valueType="num">
                                      <p:cBhvr additive="base">
                                        <p:cTn id="96" dur="500" fill="hold"/>
                                        <p:tgtEl>
                                          <p:spTgt spid="94"/>
                                        </p:tgtEl>
                                        <p:attrNameLst>
                                          <p:attrName>ppt_x</p:attrName>
                                        </p:attrNameLst>
                                      </p:cBhvr>
                                      <p:tavLst>
                                        <p:tav tm="0">
                                          <p:val>
                                            <p:strVal val="#ppt_x"/>
                                          </p:val>
                                        </p:tav>
                                        <p:tav tm="100000">
                                          <p:val>
                                            <p:strVal val="#ppt_x"/>
                                          </p:val>
                                        </p:tav>
                                      </p:tavLst>
                                    </p:anim>
                                    <p:anim calcmode="lin" valueType="num">
                                      <p:cBhvr additive="base">
                                        <p:cTn id="97" dur="500" fill="hold"/>
                                        <p:tgtEl>
                                          <p:spTgt spid="94"/>
                                        </p:tgtEl>
                                        <p:attrNameLst>
                                          <p:attrName>ppt_y</p:attrName>
                                        </p:attrNameLst>
                                      </p:cBhvr>
                                      <p:tavLst>
                                        <p:tav tm="0">
                                          <p:val>
                                            <p:strVal val="1+#ppt_h/2"/>
                                          </p:val>
                                        </p:tav>
                                        <p:tav tm="100000">
                                          <p:val>
                                            <p:strVal val="#ppt_y"/>
                                          </p:val>
                                        </p:tav>
                                      </p:tavLst>
                                    </p:anim>
                                  </p:childTnLst>
                                </p:cTn>
                              </p:par>
                              <p:par>
                                <p:cTn id="98" presetID="2" presetClass="entr" presetSubtype="4" fill="hold" nodeType="withEffect">
                                  <p:stCondLst>
                                    <p:cond delay="0"/>
                                  </p:stCondLst>
                                  <p:childTnLst>
                                    <p:set>
                                      <p:cBhvr>
                                        <p:cTn id="99" dur="1" fill="hold">
                                          <p:stCondLst>
                                            <p:cond delay="0"/>
                                          </p:stCondLst>
                                        </p:cTn>
                                        <p:tgtEl>
                                          <p:spTgt spid="94">
                                            <p:txEl>
                                              <p:pRg st="0" end="0"/>
                                            </p:txEl>
                                          </p:spTgt>
                                        </p:tgtEl>
                                        <p:attrNameLst>
                                          <p:attrName>style.visibility</p:attrName>
                                        </p:attrNameLst>
                                      </p:cBhvr>
                                      <p:to>
                                        <p:strVal val="visible"/>
                                      </p:to>
                                    </p:set>
                                    <p:anim calcmode="lin" valueType="num">
                                      <p:cBhvr additive="base">
                                        <p:cTn id="100" dur="500" fill="hold"/>
                                        <p:tgtEl>
                                          <p:spTgt spid="94">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94">
                                            <p:txEl>
                                              <p:pRg st="0" end="0"/>
                                            </p:txEl>
                                          </p:spTgt>
                                        </p:tgtEl>
                                        <p:attrNameLst>
                                          <p:attrName>ppt_y</p:attrName>
                                        </p:attrNameLst>
                                      </p:cBhvr>
                                      <p:tavLst>
                                        <p:tav tm="0">
                                          <p:val>
                                            <p:strVal val="1+#ppt_h/2"/>
                                          </p:val>
                                        </p:tav>
                                        <p:tav tm="100000">
                                          <p:val>
                                            <p:strVal val="#ppt_y"/>
                                          </p:val>
                                        </p:tav>
                                      </p:tavLst>
                                    </p:anim>
                                  </p:childTnLst>
                                </p:cTn>
                              </p:par>
                              <p:par>
                                <p:cTn id="102" presetID="2" presetClass="entr" presetSubtype="4" fill="hold" grpId="0" nodeType="withEffect">
                                  <p:stCondLst>
                                    <p:cond delay="0"/>
                                  </p:stCondLst>
                                  <p:childTnLst>
                                    <p:set>
                                      <p:cBhvr>
                                        <p:cTn id="103" dur="1" fill="hold">
                                          <p:stCondLst>
                                            <p:cond delay="0"/>
                                          </p:stCondLst>
                                        </p:cTn>
                                        <p:tgtEl>
                                          <p:spTgt spid="99"/>
                                        </p:tgtEl>
                                        <p:attrNameLst>
                                          <p:attrName>style.visibility</p:attrName>
                                        </p:attrNameLst>
                                      </p:cBhvr>
                                      <p:to>
                                        <p:strVal val="visible"/>
                                      </p:to>
                                    </p:set>
                                    <p:anim calcmode="lin" valueType="num">
                                      <p:cBhvr additive="base">
                                        <p:cTn id="104" dur="500" fill="hold"/>
                                        <p:tgtEl>
                                          <p:spTgt spid="99"/>
                                        </p:tgtEl>
                                        <p:attrNameLst>
                                          <p:attrName>ppt_x</p:attrName>
                                        </p:attrNameLst>
                                      </p:cBhvr>
                                      <p:tavLst>
                                        <p:tav tm="0">
                                          <p:val>
                                            <p:strVal val="#ppt_x"/>
                                          </p:val>
                                        </p:tav>
                                        <p:tav tm="100000">
                                          <p:val>
                                            <p:strVal val="#ppt_x"/>
                                          </p:val>
                                        </p:tav>
                                      </p:tavLst>
                                    </p:anim>
                                    <p:anim calcmode="lin" valueType="num">
                                      <p:cBhvr additive="base">
                                        <p:cTn id="105" dur="500" fill="hold"/>
                                        <p:tgtEl>
                                          <p:spTgt spid="99"/>
                                        </p:tgtEl>
                                        <p:attrNameLst>
                                          <p:attrName>ppt_y</p:attrName>
                                        </p:attrNameLst>
                                      </p:cBhvr>
                                      <p:tavLst>
                                        <p:tav tm="0">
                                          <p:val>
                                            <p:strVal val="1+#ppt_h/2"/>
                                          </p:val>
                                        </p:tav>
                                        <p:tav tm="100000">
                                          <p:val>
                                            <p:strVal val="#ppt_y"/>
                                          </p:val>
                                        </p:tav>
                                      </p:tavLst>
                                    </p:anim>
                                  </p:childTnLst>
                                </p:cTn>
                              </p:par>
                              <p:par>
                                <p:cTn id="106" presetID="1" presetClass="exit" presetSubtype="0" fill="hold" grpId="1" nodeType="withEffect">
                                  <p:stCondLst>
                                    <p:cond delay="0"/>
                                  </p:stCondLst>
                                  <p:childTnLst>
                                    <p:set>
                                      <p:cBhvr>
                                        <p:cTn id="107" dur="1" fill="hold">
                                          <p:stCondLst>
                                            <p:cond delay="0"/>
                                          </p:stCondLst>
                                        </p:cTn>
                                        <p:tgtEl>
                                          <p:spTgt spid="98"/>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2" presetClass="entr" presetSubtype="4" fill="hold" grpId="0" nodeType="clickEffect">
                                  <p:stCondLst>
                                    <p:cond delay="0"/>
                                  </p:stCondLst>
                                  <p:childTnLst>
                                    <p:set>
                                      <p:cBhvr>
                                        <p:cTn id="111" dur="1" fill="hold">
                                          <p:stCondLst>
                                            <p:cond delay="0"/>
                                          </p:stCondLst>
                                        </p:cTn>
                                        <p:tgtEl>
                                          <p:spTgt spid="107"/>
                                        </p:tgtEl>
                                        <p:attrNameLst>
                                          <p:attrName>style.visibility</p:attrName>
                                        </p:attrNameLst>
                                      </p:cBhvr>
                                      <p:to>
                                        <p:strVal val="visible"/>
                                      </p:to>
                                    </p:set>
                                    <p:anim calcmode="lin" valueType="num">
                                      <p:cBhvr additive="base">
                                        <p:cTn id="112" dur="500" fill="hold"/>
                                        <p:tgtEl>
                                          <p:spTgt spid="107"/>
                                        </p:tgtEl>
                                        <p:attrNameLst>
                                          <p:attrName>ppt_x</p:attrName>
                                        </p:attrNameLst>
                                      </p:cBhvr>
                                      <p:tavLst>
                                        <p:tav tm="0">
                                          <p:val>
                                            <p:strVal val="#ppt_x"/>
                                          </p:val>
                                        </p:tav>
                                        <p:tav tm="100000">
                                          <p:val>
                                            <p:strVal val="#ppt_x"/>
                                          </p:val>
                                        </p:tav>
                                      </p:tavLst>
                                    </p:anim>
                                    <p:anim calcmode="lin" valueType="num">
                                      <p:cBhvr additive="base">
                                        <p:cTn id="113" dur="500" fill="hold"/>
                                        <p:tgtEl>
                                          <p:spTgt spid="107"/>
                                        </p:tgtEl>
                                        <p:attrNameLst>
                                          <p:attrName>ppt_y</p:attrName>
                                        </p:attrNameLst>
                                      </p:cBhvr>
                                      <p:tavLst>
                                        <p:tav tm="0">
                                          <p:val>
                                            <p:strVal val="1+#ppt_h/2"/>
                                          </p:val>
                                        </p:tav>
                                        <p:tav tm="100000">
                                          <p:val>
                                            <p:strVal val="#ppt_y"/>
                                          </p:val>
                                        </p:tav>
                                      </p:tavLst>
                                    </p:anim>
                                  </p:childTnLst>
                                </p:cTn>
                              </p:par>
                              <p:par>
                                <p:cTn id="114" presetID="2" presetClass="entr" presetSubtype="4" fill="hold" nodeType="withEffect">
                                  <p:stCondLst>
                                    <p:cond delay="0"/>
                                  </p:stCondLst>
                                  <p:childTnLst>
                                    <p:set>
                                      <p:cBhvr>
                                        <p:cTn id="115" dur="1" fill="hold">
                                          <p:stCondLst>
                                            <p:cond delay="0"/>
                                          </p:stCondLst>
                                        </p:cTn>
                                        <p:tgtEl>
                                          <p:spTgt spid="107">
                                            <p:txEl>
                                              <p:pRg st="0" end="0"/>
                                            </p:txEl>
                                          </p:spTgt>
                                        </p:tgtEl>
                                        <p:attrNameLst>
                                          <p:attrName>style.visibility</p:attrName>
                                        </p:attrNameLst>
                                      </p:cBhvr>
                                      <p:to>
                                        <p:strVal val="visible"/>
                                      </p:to>
                                    </p:set>
                                    <p:anim calcmode="lin" valueType="num">
                                      <p:cBhvr additive="base">
                                        <p:cTn id="116" dur="500" fill="hold"/>
                                        <p:tgtEl>
                                          <p:spTgt spid="107">
                                            <p:txEl>
                                              <p:pRg st="0" end="0"/>
                                            </p:txEl>
                                          </p:spTgt>
                                        </p:tgtEl>
                                        <p:attrNameLst>
                                          <p:attrName>ppt_x</p:attrName>
                                        </p:attrNameLst>
                                      </p:cBhvr>
                                      <p:tavLst>
                                        <p:tav tm="0">
                                          <p:val>
                                            <p:strVal val="#ppt_x"/>
                                          </p:val>
                                        </p:tav>
                                        <p:tav tm="100000">
                                          <p:val>
                                            <p:strVal val="#ppt_x"/>
                                          </p:val>
                                        </p:tav>
                                      </p:tavLst>
                                    </p:anim>
                                    <p:anim calcmode="lin" valueType="num">
                                      <p:cBhvr additive="base">
                                        <p:cTn id="117" dur="500" fill="hold"/>
                                        <p:tgtEl>
                                          <p:spTgt spid="10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12" grpId="0"/>
      <p:bldP spid="123" grpId="0" animBg="1"/>
      <p:bldP spid="75" grpId="0" animBg="1"/>
      <p:bldP spid="94" grpId="0" animBg="1"/>
      <p:bldP spid="97" grpId="0" animBg="1"/>
      <p:bldP spid="97" grpId="1" animBg="1"/>
      <p:bldP spid="98" grpId="0" animBg="1"/>
      <p:bldP spid="98" grpId="1" animBg="1"/>
      <p:bldP spid="99" grpId="0" animBg="1"/>
      <p:bldP spid="100" grpId="0" animBg="1"/>
      <p:bldP spid="101" grpId="0" animBg="1"/>
      <p:bldP spid="101" grpId="1" animBg="1"/>
      <p:bldP spid="2" grpId="0"/>
      <p:bldP spid="107"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9" name="AutoShape 8">
            <a:extLst>
              <a:ext uri="{FF2B5EF4-FFF2-40B4-BE49-F238E27FC236}">
                <a16:creationId xmlns:a16="http://schemas.microsoft.com/office/drawing/2014/main" id="{DC55E96D-3FFC-49DF-AC56-AE0EC49401D8}"/>
              </a:ext>
            </a:extLst>
          </p:cNvPr>
          <p:cNvSpPr>
            <a:spLocks noChangeArrowheads="1"/>
          </p:cNvSpPr>
          <p:nvPr/>
        </p:nvSpPr>
        <p:spPr bwMode="auto">
          <a:xfrm>
            <a:off x="5848439" y="4297173"/>
            <a:ext cx="3295561" cy="418384"/>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 </a:t>
            </a:r>
          </a:p>
        </p:txBody>
      </p:sp>
      <p:sp>
        <p:nvSpPr>
          <p:cNvPr id="2" name="Rectangle 1">
            <a:extLst>
              <a:ext uri="{FF2B5EF4-FFF2-40B4-BE49-F238E27FC236}">
                <a16:creationId xmlns:a16="http://schemas.microsoft.com/office/drawing/2014/main" id="{1F8EE89F-49E2-48B7-BFB6-E21D9B8F9E7C}"/>
              </a:ext>
            </a:extLst>
          </p:cNvPr>
          <p:cNvSpPr/>
          <p:nvPr/>
        </p:nvSpPr>
        <p:spPr>
          <a:xfrm>
            <a:off x="7417982" y="5152077"/>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84" name="AutoShape 8">
            <a:extLst>
              <a:ext uri="{FF2B5EF4-FFF2-40B4-BE49-F238E27FC236}">
                <a16:creationId xmlns:a16="http://schemas.microsoft.com/office/drawing/2014/main" id="{5E55E55F-177D-492A-8448-F1377ECDC777}"/>
              </a:ext>
            </a:extLst>
          </p:cNvPr>
          <p:cNvSpPr>
            <a:spLocks noChangeArrowheads="1"/>
          </p:cNvSpPr>
          <p:nvPr/>
        </p:nvSpPr>
        <p:spPr bwMode="auto">
          <a:xfrm>
            <a:off x="6297631" y="4796179"/>
            <a:ext cx="2563904" cy="12192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 assume to be </a:t>
            </a:r>
          </a:p>
          <a:p>
            <a:pPr algn="ctr" eaLnBrk="1" hangingPunct="1">
              <a:spcBef>
                <a:spcPct val="0"/>
              </a:spcBef>
              <a:buFontTx/>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85" name="Rectangle 84">
            <a:extLst>
              <a:ext uri="{FF2B5EF4-FFF2-40B4-BE49-F238E27FC236}">
                <a16:creationId xmlns:a16="http://schemas.microsoft.com/office/drawing/2014/main" id="{3B88B400-C739-4809-AFD7-01EF9B39F775}"/>
              </a:ext>
            </a:extLst>
          </p:cNvPr>
          <p:cNvSpPr/>
          <p:nvPr/>
        </p:nvSpPr>
        <p:spPr>
          <a:xfrm>
            <a:off x="6981910" y="5152077"/>
            <a:ext cx="696024"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86" name="Rectangle 85">
            <a:extLst>
              <a:ext uri="{FF2B5EF4-FFF2-40B4-BE49-F238E27FC236}">
                <a16:creationId xmlns:a16="http://schemas.microsoft.com/office/drawing/2014/main" id="{20FAC6A4-39ED-4569-BE08-C7E3E0AD019A}"/>
              </a:ext>
            </a:extLst>
          </p:cNvPr>
          <p:cNvSpPr/>
          <p:nvPr/>
        </p:nvSpPr>
        <p:spPr>
          <a:xfrm>
            <a:off x="6364941" y="5161457"/>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nvGrpSpPr>
          <p:cNvPr id="36" name="Group 29">
            <a:extLst>
              <a:ext uri="{FF2B5EF4-FFF2-40B4-BE49-F238E27FC236}">
                <a16:creationId xmlns:a16="http://schemas.microsoft.com/office/drawing/2014/main" id="{C57CD4C5-7EDA-409F-A7B8-5774E7D0A638}"/>
              </a:ext>
            </a:extLst>
          </p:cNvPr>
          <p:cNvGrpSpPr>
            <a:grpSpLocks/>
          </p:cNvGrpSpPr>
          <p:nvPr/>
        </p:nvGrpSpPr>
        <p:grpSpPr bwMode="auto">
          <a:xfrm>
            <a:off x="5822557" y="1888811"/>
            <a:ext cx="654443" cy="778189"/>
            <a:chOff x="2065" y="1551"/>
            <a:chExt cx="1628" cy="1988"/>
          </a:xfrm>
        </p:grpSpPr>
        <p:sp>
          <p:nvSpPr>
            <p:cNvPr id="37" name="Freeform 30">
              <a:extLst>
                <a:ext uri="{FF2B5EF4-FFF2-40B4-BE49-F238E27FC236}">
                  <a16:creationId xmlns:a16="http://schemas.microsoft.com/office/drawing/2014/main" id="{C501BE5E-DD2F-4287-A45B-A65A53C792C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1">
              <a:extLst>
                <a:ext uri="{FF2B5EF4-FFF2-40B4-BE49-F238E27FC236}">
                  <a16:creationId xmlns:a16="http://schemas.microsoft.com/office/drawing/2014/main" id="{560A3CA3-6C39-4B6B-A820-E9227ED7FC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2">
              <a:extLst>
                <a:ext uri="{FF2B5EF4-FFF2-40B4-BE49-F238E27FC236}">
                  <a16:creationId xmlns:a16="http://schemas.microsoft.com/office/drawing/2014/main" id="{D82AF11D-7235-47C4-8E05-AB4DA2FED22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3">
              <a:extLst>
                <a:ext uri="{FF2B5EF4-FFF2-40B4-BE49-F238E27FC236}">
                  <a16:creationId xmlns:a16="http://schemas.microsoft.com/office/drawing/2014/main" id="{47CDDAEA-E75A-48FB-9F55-F00CB250226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4">
              <a:extLst>
                <a:ext uri="{FF2B5EF4-FFF2-40B4-BE49-F238E27FC236}">
                  <a16:creationId xmlns:a16="http://schemas.microsoft.com/office/drawing/2014/main" id="{194CD9E6-FCD3-4878-B29E-F565E041776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5">
              <a:extLst>
                <a:ext uri="{FF2B5EF4-FFF2-40B4-BE49-F238E27FC236}">
                  <a16:creationId xmlns:a16="http://schemas.microsoft.com/office/drawing/2014/main" id="{6F133009-7D3E-422A-B83E-43165F4F253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6">
              <a:extLst>
                <a:ext uri="{FF2B5EF4-FFF2-40B4-BE49-F238E27FC236}">
                  <a16:creationId xmlns:a16="http://schemas.microsoft.com/office/drawing/2014/main" id="{652242DD-A3C1-470B-9975-4EFD59A1829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DC865431-C329-46A7-8033-426F6604E7C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BABD7434-F4CC-4950-8820-AAF8F1B116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9">
              <a:extLst>
                <a:ext uri="{FF2B5EF4-FFF2-40B4-BE49-F238E27FC236}">
                  <a16:creationId xmlns:a16="http://schemas.microsoft.com/office/drawing/2014/main" id="{CD2F3FE7-A8CF-444B-9241-33C435369F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0">
              <a:extLst>
                <a:ext uri="{FF2B5EF4-FFF2-40B4-BE49-F238E27FC236}">
                  <a16:creationId xmlns:a16="http://schemas.microsoft.com/office/drawing/2014/main" id="{EA593EE1-C176-40F6-9765-BE46A1BFF35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1">
              <a:extLst>
                <a:ext uri="{FF2B5EF4-FFF2-40B4-BE49-F238E27FC236}">
                  <a16:creationId xmlns:a16="http://schemas.microsoft.com/office/drawing/2014/main" id="{2E1E654A-96CE-4843-AB8D-186F4124F81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2">
              <a:extLst>
                <a:ext uri="{FF2B5EF4-FFF2-40B4-BE49-F238E27FC236}">
                  <a16:creationId xmlns:a16="http://schemas.microsoft.com/office/drawing/2014/main" id="{1B985558-E799-414F-8F41-C0C61B8DC6F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3">
              <a:extLst>
                <a:ext uri="{FF2B5EF4-FFF2-40B4-BE49-F238E27FC236}">
                  <a16:creationId xmlns:a16="http://schemas.microsoft.com/office/drawing/2014/main" id="{B35F24DA-F468-42C5-87C2-8EDB0BD31C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4">
              <a:extLst>
                <a:ext uri="{FF2B5EF4-FFF2-40B4-BE49-F238E27FC236}">
                  <a16:creationId xmlns:a16="http://schemas.microsoft.com/office/drawing/2014/main" id="{6EA0D0E2-1F0C-46B5-B1AD-E2B3B2AC1C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45">
              <a:extLst>
                <a:ext uri="{FF2B5EF4-FFF2-40B4-BE49-F238E27FC236}">
                  <a16:creationId xmlns:a16="http://schemas.microsoft.com/office/drawing/2014/main" id="{5CE7971F-CBD6-4467-846C-F7C77CBC26A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46">
              <a:extLst>
                <a:ext uri="{FF2B5EF4-FFF2-40B4-BE49-F238E27FC236}">
                  <a16:creationId xmlns:a16="http://schemas.microsoft.com/office/drawing/2014/main" id="{7674B288-B378-4578-81BB-D5CFE8D8460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61" name="Picture 60" descr="&lt;strong&gt;Clipart&lt;/strong&gt; - Beautiful Black &lt;strong&gt;Woman&lt;/strong&gt;">
            <a:extLst>
              <a:ext uri="{FF2B5EF4-FFF2-40B4-BE49-F238E27FC236}">
                <a16:creationId xmlns:a16="http://schemas.microsoft.com/office/drawing/2014/main" id="{7DD1E75D-CE5B-47D9-BE7F-FE82AEA6B21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62" name="Group 26">
            <a:extLst>
              <a:ext uri="{FF2B5EF4-FFF2-40B4-BE49-F238E27FC236}">
                <a16:creationId xmlns:a16="http://schemas.microsoft.com/office/drawing/2014/main" id="{9A575AFE-74C9-4767-88CD-9F7DA4206239}"/>
              </a:ext>
            </a:extLst>
          </p:cNvPr>
          <p:cNvGrpSpPr>
            <a:grpSpLocks/>
          </p:cNvGrpSpPr>
          <p:nvPr/>
        </p:nvGrpSpPr>
        <p:grpSpPr bwMode="auto">
          <a:xfrm flipH="1">
            <a:off x="5486400" y="6234193"/>
            <a:ext cx="321492" cy="546199"/>
            <a:chOff x="2308" y="1513"/>
            <a:chExt cx="1162" cy="2570"/>
          </a:xfrm>
        </p:grpSpPr>
        <p:grpSp>
          <p:nvGrpSpPr>
            <p:cNvPr id="63" name="Group 27">
              <a:extLst>
                <a:ext uri="{FF2B5EF4-FFF2-40B4-BE49-F238E27FC236}">
                  <a16:creationId xmlns:a16="http://schemas.microsoft.com/office/drawing/2014/main" id="{585EF175-0157-4C94-AA00-ED5ADE8F881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2AA0A066-4D9F-4499-BC16-52B9A95474C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29">
                <a:extLst>
                  <a:ext uri="{FF2B5EF4-FFF2-40B4-BE49-F238E27FC236}">
                    <a16:creationId xmlns:a16="http://schemas.microsoft.com/office/drawing/2014/main" id="{88AF031B-AD0F-4DBC-BA65-E64A4A450BB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0">
                <a:extLst>
                  <a:ext uri="{FF2B5EF4-FFF2-40B4-BE49-F238E27FC236}">
                    <a16:creationId xmlns:a16="http://schemas.microsoft.com/office/drawing/2014/main" id="{2323476C-0E42-42DF-A62D-22F3F36F3DB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Freeform 31">
                <a:extLst>
                  <a:ext uri="{FF2B5EF4-FFF2-40B4-BE49-F238E27FC236}">
                    <a16:creationId xmlns:a16="http://schemas.microsoft.com/office/drawing/2014/main" id="{7726B1BE-04DB-4F72-99EC-2EA560F9EF8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32">
                <a:extLst>
                  <a:ext uri="{FF2B5EF4-FFF2-40B4-BE49-F238E27FC236}">
                    <a16:creationId xmlns:a16="http://schemas.microsoft.com/office/drawing/2014/main" id="{8C8E42E8-4C8D-499F-889C-8C9BE2643B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33">
                <a:extLst>
                  <a:ext uri="{FF2B5EF4-FFF2-40B4-BE49-F238E27FC236}">
                    <a16:creationId xmlns:a16="http://schemas.microsoft.com/office/drawing/2014/main" id="{96EBF2E2-13C9-4125-8220-D348AB2805F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4" name="Freeform 34">
              <a:extLst>
                <a:ext uri="{FF2B5EF4-FFF2-40B4-BE49-F238E27FC236}">
                  <a16:creationId xmlns:a16="http://schemas.microsoft.com/office/drawing/2014/main" id="{6886F5EE-1DA4-4533-970F-9EDCA04F49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35">
              <a:extLst>
                <a:ext uri="{FF2B5EF4-FFF2-40B4-BE49-F238E27FC236}">
                  <a16:creationId xmlns:a16="http://schemas.microsoft.com/office/drawing/2014/main" id="{8604C168-5A34-4F56-BCCD-6E8CDD4FA62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Oval 36">
              <a:extLst>
                <a:ext uri="{FF2B5EF4-FFF2-40B4-BE49-F238E27FC236}">
                  <a16:creationId xmlns:a16="http://schemas.microsoft.com/office/drawing/2014/main" id="{98F470F7-B11D-4A9A-8CCF-271F4F54A85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7" name="Oval 37">
              <a:extLst>
                <a:ext uri="{FF2B5EF4-FFF2-40B4-BE49-F238E27FC236}">
                  <a16:creationId xmlns:a16="http://schemas.microsoft.com/office/drawing/2014/main" id="{4FB836E1-40B1-4D92-81F5-D501FEE4621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8" name="Oval 38">
              <a:extLst>
                <a:ext uri="{FF2B5EF4-FFF2-40B4-BE49-F238E27FC236}">
                  <a16:creationId xmlns:a16="http://schemas.microsoft.com/office/drawing/2014/main" id="{47E5694D-1041-4E88-9A7F-6BB0111966C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 name="Oval 39">
              <a:extLst>
                <a:ext uri="{FF2B5EF4-FFF2-40B4-BE49-F238E27FC236}">
                  <a16:creationId xmlns:a16="http://schemas.microsoft.com/office/drawing/2014/main" id="{09DC456E-2235-4B71-A2D7-7B9E60E6E6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 name="Oval 40">
              <a:extLst>
                <a:ext uri="{FF2B5EF4-FFF2-40B4-BE49-F238E27FC236}">
                  <a16:creationId xmlns:a16="http://schemas.microsoft.com/office/drawing/2014/main" id="{C3FE8898-9BC5-457B-8082-3C7CA1F4D1A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83" name="Group 47">
            <a:extLst>
              <a:ext uri="{FF2B5EF4-FFF2-40B4-BE49-F238E27FC236}">
                <a16:creationId xmlns:a16="http://schemas.microsoft.com/office/drawing/2014/main" id="{116F318B-9120-448B-80F5-295F9B16E546}"/>
              </a:ext>
            </a:extLst>
          </p:cNvPr>
          <p:cNvGrpSpPr>
            <a:grpSpLocks/>
          </p:cNvGrpSpPr>
          <p:nvPr/>
        </p:nvGrpSpPr>
        <p:grpSpPr bwMode="auto">
          <a:xfrm flipH="1">
            <a:off x="8770574" y="6159786"/>
            <a:ext cx="506412" cy="698214"/>
            <a:chOff x="2593" y="768"/>
            <a:chExt cx="849" cy="1475"/>
          </a:xfrm>
        </p:grpSpPr>
        <p:sp>
          <p:nvSpPr>
            <p:cNvPr id="89" name="Freeform 48">
              <a:extLst>
                <a:ext uri="{FF2B5EF4-FFF2-40B4-BE49-F238E27FC236}">
                  <a16:creationId xmlns:a16="http://schemas.microsoft.com/office/drawing/2014/main" id="{82766E26-B02B-43F5-AAD5-82D63AA4B4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49">
              <a:extLst>
                <a:ext uri="{FF2B5EF4-FFF2-40B4-BE49-F238E27FC236}">
                  <a16:creationId xmlns:a16="http://schemas.microsoft.com/office/drawing/2014/main" id="{A1A6266F-1D25-4F0F-95B1-BDA205B4E37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50">
              <a:extLst>
                <a:ext uri="{FF2B5EF4-FFF2-40B4-BE49-F238E27FC236}">
                  <a16:creationId xmlns:a16="http://schemas.microsoft.com/office/drawing/2014/main" id="{37CF1BBE-8A6C-4434-AC0B-7A5B762A9CE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2" name="Freeform 51">
              <a:extLst>
                <a:ext uri="{FF2B5EF4-FFF2-40B4-BE49-F238E27FC236}">
                  <a16:creationId xmlns:a16="http://schemas.microsoft.com/office/drawing/2014/main" id="{F9752039-EA03-4465-BD6F-EE9B6A0DF9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3" name="Freeform 52">
              <a:extLst>
                <a:ext uri="{FF2B5EF4-FFF2-40B4-BE49-F238E27FC236}">
                  <a16:creationId xmlns:a16="http://schemas.microsoft.com/office/drawing/2014/main" id="{EFFC7EDA-35BB-45BB-8BB0-36959DFE75E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4" name="Freeform 53">
              <a:extLst>
                <a:ext uri="{FF2B5EF4-FFF2-40B4-BE49-F238E27FC236}">
                  <a16:creationId xmlns:a16="http://schemas.microsoft.com/office/drawing/2014/main" id="{CB4C78EE-AA1B-427B-B315-296993239C6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5" name="Freeform 54">
              <a:extLst>
                <a:ext uri="{FF2B5EF4-FFF2-40B4-BE49-F238E27FC236}">
                  <a16:creationId xmlns:a16="http://schemas.microsoft.com/office/drawing/2014/main" id="{824D3D15-3F84-4449-BFE7-1FC1547A818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96" name="Group 55">
              <a:extLst>
                <a:ext uri="{FF2B5EF4-FFF2-40B4-BE49-F238E27FC236}">
                  <a16:creationId xmlns:a16="http://schemas.microsoft.com/office/drawing/2014/main" id="{8C328CEC-5FA0-47C9-AAA6-7E72EEEBC8B1}"/>
                </a:ext>
              </a:extLst>
            </p:cNvPr>
            <p:cNvGrpSpPr>
              <a:grpSpLocks/>
            </p:cNvGrpSpPr>
            <p:nvPr/>
          </p:nvGrpSpPr>
          <p:grpSpPr bwMode="auto">
            <a:xfrm>
              <a:off x="2720" y="768"/>
              <a:ext cx="230" cy="1456"/>
              <a:chOff x="2720" y="768"/>
              <a:chExt cx="230" cy="1456"/>
            </a:xfrm>
          </p:grpSpPr>
          <p:sp>
            <p:nvSpPr>
              <p:cNvPr id="97" name="Freeform 56">
                <a:extLst>
                  <a:ext uri="{FF2B5EF4-FFF2-40B4-BE49-F238E27FC236}">
                    <a16:creationId xmlns:a16="http://schemas.microsoft.com/office/drawing/2014/main" id="{E8E2957B-DCCD-4364-92D7-DBAB0C7BB3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57">
                <a:extLst>
                  <a:ext uri="{FF2B5EF4-FFF2-40B4-BE49-F238E27FC236}">
                    <a16:creationId xmlns:a16="http://schemas.microsoft.com/office/drawing/2014/main" id="{77E95412-EF32-4D3C-AA33-20D7D6B2BB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0" name="AutoShape 58">
            <a:extLst>
              <a:ext uri="{FF2B5EF4-FFF2-40B4-BE49-F238E27FC236}">
                <a16:creationId xmlns:a16="http://schemas.microsoft.com/office/drawing/2014/main" id="{C04D7966-8935-466C-915B-EF2E3A84D563}"/>
              </a:ext>
            </a:extLst>
          </p:cNvPr>
          <p:cNvSpPr>
            <a:spLocks noChangeArrowheads="1"/>
          </p:cNvSpPr>
          <p:nvPr/>
        </p:nvSpPr>
        <p:spPr bwMode="auto">
          <a:xfrm>
            <a:off x="4495800" y="6011641"/>
            <a:ext cx="4051400" cy="831192"/>
          </a:xfrm>
          <a:prstGeom prst="wedgeRoundRectCallout">
            <a:avLst>
              <a:gd name="adj1" fmla="val 13136"/>
              <a:gd name="adj2" fmla="val 19194"/>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am going to give you some </a:t>
            </a:r>
            <a:r>
              <a:rPr lang="el-GR" altLang="en-US" sz="2400" dirty="0">
                <a:solidFill>
                  <a:srgbClr val="FFC000"/>
                </a:solidFill>
                <a:cs typeface="Times New Roman" panose="02020603050405020304" pitchFamily="18" charset="0"/>
                <a:sym typeface="Symbol" panose="05050102010706020507" pitchFamily="18" charset="2"/>
              </a:rPr>
              <a:t>α</a:t>
            </a:r>
            <a:r>
              <a:rPr lang="en-US" sz="2400" dirty="0"/>
              <a:t> </a:t>
            </a:r>
            <a:br>
              <a:rPr lang="en-US" sz="2400" dirty="0"/>
            </a:br>
            <a:r>
              <a:rPr lang="en-US" sz="2400" dirty="0"/>
              <a:t>that we care about.</a:t>
            </a:r>
          </a:p>
        </p:txBody>
      </p:sp>
      <p:sp>
        <p:nvSpPr>
          <p:cNvPr id="99" name="Oval 98">
            <a:extLst>
              <a:ext uri="{FF2B5EF4-FFF2-40B4-BE49-F238E27FC236}">
                <a16:creationId xmlns:a16="http://schemas.microsoft.com/office/drawing/2014/main" id="{5A488E58-D6AF-4FB9-BB30-7DA897E0F656}"/>
              </a:ext>
            </a:extLst>
          </p:cNvPr>
          <p:cNvSpPr/>
          <p:nvPr/>
        </p:nvSpPr>
        <p:spPr>
          <a:xfrm>
            <a:off x="6362433" y="5193947"/>
            <a:ext cx="876568" cy="902053"/>
          </a:xfrm>
          <a:prstGeom prst="ellipse">
            <a:avLst/>
          </a:prstGeom>
          <a:ln w="25400">
            <a:solidFill>
              <a:srgbClr val="FF00FF"/>
            </a:solidFill>
          </a:ln>
        </p:spPr>
        <p:txBody>
          <a:bodyPr wrap="square" rtlCol="0" anchor="ctr">
            <a:spAutoFit/>
          </a:bodyPr>
          <a:lstStyle/>
          <a:p>
            <a:pPr algn="ctr"/>
            <a:endParaRPr lang="en-CA" sz="2800" i="0" dirty="0"/>
          </a:p>
        </p:txBody>
      </p:sp>
      <p:sp>
        <p:nvSpPr>
          <p:cNvPr id="87" name="AutoShape 35">
            <a:extLst>
              <a:ext uri="{FF2B5EF4-FFF2-40B4-BE49-F238E27FC236}">
                <a16:creationId xmlns:a16="http://schemas.microsoft.com/office/drawing/2014/main" id="{EBC4ACC1-CDA1-4397-A122-ACCE37019A5C}"/>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in some column</a:t>
            </a:r>
            <a:r>
              <a:rPr lang="en-US" altLang="en-US" sz="2400" dirty="0">
                <a:solidFill>
                  <a:srgbClr val="FFC000"/>
                </a:solidFill>
                <a:cs typeface="Times New Roman" panose="02020603050405020304" pitchFamily="18" charset="0"/>
                <a:sym typeface="Symbol" panose="05050102010706020507" pitchFamily="18" charset="2"/>
              </a:rPr>
              <a:t> y</a:t>
            </a:r>
            <a:r>
              <a:rPr lang="en-US" altLang="en-US" sz="2400" baseline="-25000" dirty="0">
                <a:solidFill>
                  <a:srgbClr val="FFC000"/>
                </a:solidFill>
                <a:latin typeface="Symbol" pitchFamily="18" charset="2"/>
              </a:rPr>
              <a:t>$</a:t>
            </a:r>
            <a:r>
              <a:rPr lang="en-US" altLang="en-US" sz="2400" dirty="0">
                <a:solidFill>
                  <a:srgbClr val="FFFFFF"/>
                </a:solidFill>
              </a:rPr>
              <a:t>, </a:t>
            </a:r>
          </a:p>
          <a:p>
            <a:pPr algn="ctr" eaLnBrk="1" hangingPunct="1">
              <a:spcBef>
                <a:spcPct val="0"/>
              </a:spcBef>
              <a:buNone/>
              <a:defRPr/>
            </a:pPr>
            <a:r>
              <a:rPr lang="en-US" altLang="en-US" sz="2400" dirty="0">
                <a:solidFill>
                  <a:srgbClr val="FFFFFF"/>
                </a:solidFill>
              </a:rPr>
              <a:t>but I don’t care which.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0" name="AutoShape 8">
            <a:extLst>
              <a:ext uri="{FF2B5EF4-FFF2-40B4-BE49-F238E27FC236}">
                <a16:creationId xmlns:a16="http://schemas.microsoft.com/office/drawing/2014/main" id="{E7E7587C-1EB1-4357-A246-19FAD280AD48}"/>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chemeClr val="accent2"/>
                </a:solidFill>
                <a:latin typeface="Symbol" pitchFamily="18" charset="2"/>
              </a:rPr>
              <a:t>    $</a:t>
            </a:r>
            <a:r>
              <a:rPr lang="en-US" altLang="en-US" sz="2400" dirty="0">
                <a:solidFill>
                  <a:schemeClr val="accent2"/>
                </a:solidFill>
              </a:rPr>
              <a:t>y</a:t>
            </a:r>
            <a:r>
              <a:rPr lang="en-US" altLang="en-US" sz="2400" dirty="0">
                <a:solidFill>
                  <a:srgbClr val="FFC000"/>
                </a:solidFill>
                <a:latin typeface="Symbol" pitchFamily="18" charset="2"/>
              </a:rPr>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p:txBody>
      </p:sp>
      <p:sp>
        <p:nvSpPr>
          <p:cNvPr id="101" name="Rectangle 100">
            <a:extLst>
              <a:ext uri="{FF2B5EF4-FFF2-40B4-BE49-F238E27FC236}">
                <a16:creationId xmlns:a16="http://schemas.microsoft.com/office/drawing/2014/main" id="{4259C2BA-877E-43E4-A275-51F39457883E}"/>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2" name="Rectangle 101">
            <a:extLst>
              <a:ext uri="{FF2B5EF4-FFF2-40B4-BE49-F238E27FC236}">
                <a16:creationId xmlns:a16="http://schemas.microsoft.com/office/drawing/2014/main" id="{D4DDCE96-0DB7-4A4E-A2EE-C7B3E708CF14}"/>
              </a:ext>
            </a:extLst>
          </p:cNvPr>
          <p:cNvSpPr/>
          <p:nvPr/>
        </p:nvSpPr>
        <p:spPr>
          <a:xfrm>
            <a:off x="929409" y="2469905"/>
            <a:ext cx="326724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y=y</a:t>
            </a:r>
            <a:r>
              <a:rPr lang="en-US" altLang="en-US" sz="2400" baseline="-250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103" name="Rectangle 102"/>
          <p:cNvSpPr/>
          <p:nvPr/>
        </p:nvSpPr>
        <p:spPr>
          <a:xfrm>
            <a:off x="738070" y="2633246"/>
            <a:ext cx="362600" cy="338554"/>
          </a:xfrm>
          <a:prstGeom prst="rect">
            <a:avLst/>
          </a:prstGeom>
        </p:spPr>
        <p:txBody>
          <a:bodyPr wrap="none">
            <a:spAutoFit/>
          </a:bodyPr>
          <a:lstStyle/>
          <a:p>
            <a:pPr algn="l"/>
            <a:r>
              <a:rPr lang="en-US" altLang="en-US" sz="1600" dirty="0">
                <a:solidFill>
                  <a:srgbClr val="FFC000"/>
                </a:solidFill>
                <a:cs typeface="Times New Roman" panose="02020603050405020304" pitchFamily="18" charset="0"/>
                <a:sym typeface="Symbol" panose="05050102010706020507" pitchFamily="18" charset="2"/>
              </a:rPr>
              <a:t>y</a:t>
            </a:r>
            <a:r>
              <a:rPr lang="en-US" altLang="en-US" sz="1600" baseline="-25000" dirty="0">
                <a:solidFill>
                  <a:srgbClr val="FFC000"/>
                </a:solidFill>
                <a:latin typeface="Symbol" pitchFamily="18" charset="2"/>
              </a:rPr>
              <a:t>$</a:t>
            </a:r>
            <a:endParaRPr lang="en-CA" sz="1600" dirty="0"/>
          </a:p>
        </p:txBody>
      </p:sp>
    </p:spTree>
    <p:extLst>
      <p:ext uri="{BB962C8B-B14F-4D97-AF65-F5344CB8AC3E}">
        <p14:creationId xmlns:p14="http://schemas.microsoft.com/office/powerpoint/2010/main" val="1113962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500" fill="hold"/>
                                        <p:tgtEl>
                                          <p:spTgt spid="119"/>
                                        </p:tgtEl>
                                        <p:attrNameLst>
                                          <p:attrName>ppt_x</p:attrName>
                                        </p:attrNameLst>
                                      </p:cBhvr>
                                      <p:tavLst>
                                        <p:tav tm="0">
                                          <p:val>
                                            <p:strVal val="#ppt_x"/>
                                          </p:val>
                                        </p:tav>
                                        <p:tav tm="100000">
                                          <p:val>
                                            <p:strVal val="#ppt_x"/>
                                          </p:val>
                                        </p:tav>
                                      </p:tavLst>
                                    </p:anim>
                                    <p:anim calcmode="lin" valueType="num">
                                      <p:cBhvr additive="base">
                                        <p:cTn id="8" dur="500" fill="hold"/>
                                        <p:tgtEl>
                                          <p:spTgt spid="1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9">
                                            <p:txEl>
                                              <p:pRg st="0" end="0"/>
                                            </p:txEl>
                                          </p:spTgt>
                                        </p:tgtEl>
                                        <p:attrNameLst>
                                          <p:attrName>style.visibility</p:attrName>
                                        </p:attrNameLst>
                                      </p:cBhvr>
                                      <p:to>
                                        <p:strVal val="visible"/>
                                      </p:to>
                                    </p:set>
                                    <p:anim calcmode="lin" valueType="num">
                                      <p:cBhvr additive="base">
                                        <p:cTn id="11" dur="500" fill="hold"/>
                                        <p:tgtEl>
                                          <p:spTgt spid="11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4"/>
                                        </p:tgtEl>
                                        <p:attrNameLst>
                                          <p:attrName>style.visibility</p:attrName>
                                        </p:attrNameLst>
                                      </p:cBhvr>
                                      <p:to>
                                        <p:strVal val="visible"/>
                                      </p:to>
                                    </p:set>
                                    <p:anim calcmode="lin" valueType="num">
                                      <p:cBhvr additive="base">
                                        <p:cTn id="17" dur="500" fill="hold"/>
                                        <p:tgtEl>
                                          <p:spTgt spid="84"/>
                                        </p:tgtEl>
                                        <p:attrNameLst>
                                          <p:attrName>ppt_x</p:attrName>
                                        </p:attrNameLst>
                                      </p:cBhvr>
                                      <p:tavLst>
                                        <p:tav tm="0">
                                          <p:val>
                                            <p:strVal val="#ppt_x"/>
                                          </p:val>
                                        </p:tav>
                                        <p:tav tm="100000">
                                          <p:val>
                                            <p:strVal val="#ppt_x"/>
                                          </p:val>
                                        </p:tav>
                                      </p:tavLst>
                                    </p:anim>
                                    <p:anim calcmode="lin" valueType="num">
                                      <p:cBhvr additive="base">
                                        <p:cTn id="18" dur="500" fill="hold"/>
                                        <p:tgtEl>
                                          <p:spTgt spid="8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4">
                                            <p:txEl>
                                              <p:pRg st="0" end="0"/>
                                            </p:txEl>
                                          </p:spTgt>
                                        </p:tgtEl>
                                        <p:attrNameLst>
                                          <p:attrName>style.visibility</p:attrName>
                                        </p:attrNameLst>
                                      </p:cBhvr>
                                      <p:to>
                                        <p:strVal val="visible"/>
                                      </p:to>
                                    </p:set>
                                    <p:anim calcmode="lin" valueType="num">
                                      <p:cBhvr additive="base">
                                        <p:cTn id="21"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4">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4">
                                            <p:txEl>
                                              <p:pRg st="1" end="1"/>
                                            </p:txEl>
                                          </p:spTgt>
                                        </p:tgtEl>
                                        <p:attrNameLst>
                                          <p:attrName>style.visibility</p:attrName>
                                        </p:attrNameLst>
                                      </p:cBhvr>
                                      <p:to>
                                        <p:strVal val="visible"/>
                                      </p:to>
                                    </p:set>
                                    <p:anim calcmode="lin" valueType="num">
                                      <p:cBhvr additive="base">
                                        <p:cTn id="25" dur="500" fill="hold"/>
                                        <p:tgtEl>
                                          <p:spTgt spid="84">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6"/>
                                        </p:tgtEl>
                                        <p:attrNameLst>
                                          <p:attrName>style.visibility</p:attrName>
                                        </p:attrNameLst>
                                      </p:cBhvr>
                                      <p:to>
                                        <p:strVal val="visible"/>
                                      </p:to>
                                    </p:set>
                                    <p:anim calcmode="lin" valueType="num">
                                      <p:cBhvr additive="base">
                                        <p:cTn id="31" dur="500" fill="hold"/>
                                        <p:tgtEl>
                                          <p:spTgt spid="86"/>
                                        </p:tgtEl>
                                        <p:attrNameLst>
                                          <p:attrName>ppt_x</p:attrName>
                                        </p:attrNameLst>
                                      </p:cBhvr>
                                      <p:tavLst>
                                        <p:tav tm="0">
                                          <p:val>
                                            <p:strVal val="#ppt_x"/>
                                          </p:val>
                                        </p:tav>
                                        <p:tav tm="100000">
                                          <p:val>
                                            <p:strVal val="#ppt_x"/>
                                          </p:val>
                                        </p:tav>
                                      </p:tavLst>
                                    </p:anim>
                                    <p:anim calcmode="lin" valueType="num">
                                      <p:cBhvr additive="base">
                                        <p:cTn id="32"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additive="base">
                                        <p:cTn id="37" dur="500" fill="hold"/>
                                        <p:tgtEl>
                                          <p:spTgt spid="85"/>
                                        </p:tgtEl>
                                        <p:attrNameLst>
                                          <p:attrName>ppt_x</p:attrName>
                                        </p:attrNameLst>
                                      </p:cBhvr>
                                      <p:tavLst>
                                        <p:tav tm="0">
                                          <p:val>
                                            <p:strVal val="#ppt_x"/>
                                          </p:val>
                                        </p:tav>
                                        <p:tav tm="100000">
                                          <p:val>
                                            <p:strVal val="#ppt_x"/>
                                          </p:val>
                                        </p:tav>
                                      </p:tavLst>
                                    </p:anim>
                                    <p:anim calcmode="lin" valueType="num">
                                      <p:cBhvr additive="base">
                                        <p:cTn id="38"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additive="base">
                                        <p:cTn id="49" dur="500" fill="hold"/>
                                        <p:tgtEl>
                                          <p:spTgt spid="80"/>
                                        </p:tgtEl>
                                        <p:attrNameLst>
                                          <p:attrName>ppt_x</p:attrName>
                                        </p:attrNameLst>
                                      </p:cBhvr>
                                      <p:tavLst>
                                        <p:tav tm="0">
                                          <p:val>
                                            <p:strVal val="#ppt_x"/>
                                          </p:val>
                                        </p:tav>
                                        <p:tav tm="100000">
                                          <p:val>
                                            <p:strVal val="#ppt_x"/>
                                          </p:val>
                                        </p:tav>
                                      </p:tavLst>
                                    </p:anim>
                                    <p:anim calcmode="lin" valueType="num">
                                      <p:cBhvr additive="base">
                                        <p:cTn id="50" dur="500" fill="hold"/>
                                        <p:tgtEl>
                                          <p:spTgt spid="80"/>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80">
                                            <p:txEl>
                                              <p:pRg st="0" end="0"/>
                                            </p:txEl>
                                          </p:spTgt>
                                        </p:tgtEl>
                                        <p:attrNameLst>
                                          <p:attrName>style.visibility</p:attrName>
                                        </p:attrNameLst>
                                      </p:cBhvr>
                                      <p:to>
                                        <p:strVal val="visible"/>
                                      </p:to>
                                    </p:set>
                                    <p:anim calcmode="lin" valueType="num">
                                      <p:cBhvr additive="base">
                                        <p:cTn id="53"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0">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99"/>
                                        </p:tgtEl>
                                        <p:attrNameLst>
                                          <p:attrName>style.visibility</p:attrName>
                                        </p:attrNameLst>
                                      </p:cBhvr>
                                      <p:to>
                                        <p:strVal val="visible"/>
                                      </p:to>
                                    </p:set>
                                    <p:anim calcmode="lin" valueType="num">
                                      <p:cBhvr additive="base">
                                        <p:cTn id="57" dur="500" fill="hold"/>
                                        <p:tgtEl>
                                          <p:spTgt spid="99"/>
                                        </p:tgtEl>
                                        <p:attrNameLst>
                                          <p:attrName>ppt_x</p:attrName>
                                        </p:attrNameLst>
                                      </p:cBhvr>
                                      <p:tavLst>
                                        <p:tav tm="0">
                                          <p:val>
                                            <p:strVal val="#ppt_x"/>
                                          </p:val>
                                        </p:tav>
                                        <p:tav tm="100000">
                                          <p:val>
                                            <p:strVal val="#ppt_x"/>
                                          </p:val>
                                        </p:tav>
                                      </p:tavLst>
                                    </p:anim>
                                    <p:anim calcmode="lin" valueType="num">
                                      <p:cBhvr additive="base">
                                        <p:cTn id="58"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2" grpId="0"/>
      <p:bldP spid="84" grpId="0" animBg="1"/>
      <p:bldP spid="85" grpId="0"/>
      <p:bldP spid="86" grpId="0"/>
      <p:bldP spid="80" grpId="0" animBg="1"/>
      <p:bldP spid="9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5122" name="Picture 2" descr="The 4 Things Brides and Their Moms Will Fight Over During Wedding Planning  - Autumn Leaves">
            <a:extLst>
              <a:ext uri="{FF2B5EF4-FFF2-40B4-BE49-F238E27FC236}">
                <a16:creationId xmlns:a16="http://schemas.microsoft.com/office/drawing/2014/main" id="{A794FAB6-266A-43E0-9B81-B19256C340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86" y="5046142"/>
            <a:ext cx="2628810" cy="1752540"/>
          </a:xfrm>
          <a:prstGeom prst="rect">
            <a:avLst/>
          </a:prstGeom>
          <a:noFill/>
          <a:extLst>
            <a:ext uri="{909E8E84-426E-40DD-AFC4-6F175D3DCCD1}">
              <a14:hiddenFill xmlns:a14="http://schemas.microsoft.com/office/drawing/2010/main">
                <a:solidFill>
                  <a:srgbClr val="FFFFFF"/>
                </a:solidFill>
              </a14:hiddenFill>
            </a:ext>
          </a:extLst>
        </p:spPr>
      </p:pic>
      <p:sp>
        <p:nvSpPr>
          <p:cNvPr id="38" name="AutoShape 58">
            <a:extLst>
              <a:ext uri="{FF2B5EF4-FFF2-40B4-BE49-F238E27FC236}">
                <a16:creationId xmlns:a16="http://schemas.microsoft.com/office/drawing/2014/main" id="{4EFFD233-B023-4055-AA7C-C8C36BA9A289}"/>
              </a:ext>
            </a:extLst>
          </p:cNvPr>
          <p:cNvSpPr>
            <a:spLocks noChangeArrowheads="1"/>
          </p:cNvSpPr>
          <p:nvPr/>
        </p:nvSpPr>
        <p:spPr bwMode="auto">
          <a:xfrm>
            <a:off x="1219200" y="1981200"/>
            <a:ext cx="3203601" cy="1265350"/>
          </a:xfrm>
          <a:prstGeom prst="wedgeRoundRectCallout">
            <a:avLst>
              <a:gd name="adj1" fmla="val -64995"/>
              <a:gd name="adj2" fmla="val 4918"/>
              <a:gd name="adj3" fmla="val 16667"/>
            </a:avLst>
          </a:prstGeom>
          <a:noFill/>
          <a:ln w="12700">
            <a:solidFill>
              <a:srgbClr val="9966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A: The material is hard.</a:t>
            </a:r>
          </a:p>
          <a:p>
            <a:pPr eaLnBrk="1" hangingPunct="1">
              <a:spcBef>
                <a:spcPct val="0"/>
              </a:spcBef>
              <a:buNone/>
              <a:defRPr/>
            </a:pPr>
            <a:r>
              <a:rPr lang="en-US" altLang="en-US" sz="2400" dirty="0">
                <a:solidFill>
                  <a:srgbClr val="FFFFFF"/>
                </a:solidFill>
              </a:rPr>
              <a:t>B: I will study.</a:t>
            </a:r>
          </a:p>
          <a:p>
            <a:pPr eaLnBrk="1" hangingPunct="1">
              <a:spcBef>
                <a:spcPct val="0"/>
              </a:spcBef>
              <a:buNone/>
              <a:defRPr/>
            </a:pPr>
            <a:r>
              <a:rPr lang="en-US" altLang="en-US" sz="2400" dirty="0">
                <a:solidFill>
                  <a:srgbClr val="FFFFFF"/>
                </a:solidFill>
              </a:rPr>
              <a:t>C: I will pass the test</a:t>
            </a:r>
          </a:p>
        </p:txBody>
      </p:sp>
      <p:sp>
        <p:nvSpPr>
          <p:cNvPr id="84" name="Oval 83">
            <a:extLst>
              <a:ext uri="{FF2B5EF4-FFF2-40B4-BE49-F238E27FC236}">
                <a16:creationId xmlns:a16="http://schemas.microsoft.com/office/drawing/2014/main" id="{3A5CBC17-87FA-4940-9FEA-70C3C5D9ED56}"/>
              </a:ext>
            </a:extLst>
          </p:cNvPr>
          <p:cNvSpPr/>
          <p:nvPr/>
        </p:nvSpPr>
        <p:spPr>
          <a:xfrm>
            <a:off x="3163825" y="10936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7"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98" name="Group 97">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99"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100"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101" name="Group 100">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102"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103"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104" name="Group 103">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105"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106"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107" name="Group 106">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108"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110"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111" name="Oval 110">
            <a:extLst>
              <a:ext uri="{FF2B5EF4-FFF2-40B4-BE49-F238E27FC236}">
                <a16:creationId xmlns:a16="http://schemas.microsoft.com/office/drawing/2014/main" id="{6C1305D0-9DB4-437A-A245-E05915268FC7}"/>
              </a:ext>
            </a:extLst>
          </p:cNvPr>
          <p:cNvSpPr/>
          <p:nvPr/>
        </p:nvSpPr>
        <p:spPr>
          <a:xfrm>
            <a:off x="3163826" y="1529574"/>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2" name="AutoShape 58">
            <a:extLst>
              <a:ext uri="{FF2B5EF4-FFF2-40B4-BE49-F238E27FC236}">
                <a16:creationId xmlns:a16="http://schemas.microsoft.com/office/drawing/2014/main" id="{4EFFD233-B023-4055-AA7C-C8C36BA9A289}"/>
              </a:ext>
            </a:extLst>
          </p:cNvPr>
          <p:cNvSpPr>
            <a:spLocks noChangeArrowheads="1"/>
          </p:cNvSpPr>
          <p:nvPr/>
        </p:nvSpPr>
        <p:spPr bwMode="auto">
          <a:xfrm>
            <a:off x="966294" y="3655027"/>
            <a:ext cx="4291506" cy="1237321"/>
          </a:xfrm>
          <a:prstGeom prst="wedgeRoundRectCallout">
            <a:avLst>
              <a:gd name="adj1" fmla="val -30219"/>
              <a:gd name="adj2" fmla="val 70979"/>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I, the </a:t>
            </a:r>
            <a:r>
              <a:rPr lang="en-US" altLang="en-US" sz="2400" dirty="0">
                <a:solidFill>
                  <a:schemeClr val="tx2"/>
                </a:solidFill>
              </a:rPr>
              <a:t>oracle,</a:t>
            </a:r>
            <a:r>
              <a:rPr lang="en-US" altLang="en-US" sz="2400" dirty="0">
                <a:solidFill>
                  <a:srgbClr val="FFFFFF"/>
                </a:solidFill>
              </a:rPr>
              <a:t> must assure </a:t>
            </a:r>
            <a:r>
              <a:rPr lang="en-US" altLang="en-US" sz="2400" dirty="0">
                <a:solidFill>
                  <a:schemeClr val="tx2"/>
                </a:solidFill>
                <a:latin typeface="Symbol" pitchFamily="18" charset="2"/>
              </a:rPr>
              <a:t>A</a:t>
            </a:r>
            <a:r>
              <a:rPr lang="en-US" altLang="en-US" sz="2400" dirty="0">
                <a:solidFill>
                  <a:schemeClr val="tx2"/>
                </a:solidFill>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If </a:t>
            </a:r>
            <a:r>
              <a:rPr lang="en-US" altLang="en-US" sz="2400" dirty="0"/>
              <a:t>someone</a:t>
            </a:r>
            <a:r>
              <a:rPr lang="en-US" altLang="en-US" sz="2400" dirty="0">
                <a:solidFill>
                  <a:srgbClr val="FFFFFF"/>
                </a:solidFill>
              </a:rPr>
              <a:t> </a:t>
            </a:r>
            <a:r>
              <a:rPr lang="en-US" altLang="en-US" sz="2400" dirty="0">
                <a:solidFill>
                  <a:schemeClr val="accent2"/>
                </a:solidFill>
              </a:rPr>
              <a:t>prove</a:t>
            </a:r>
            <a:r>
              <a:rPr lang="en-US" altLang="en-US" sz="2400" dirty="0">
                <a:solidFill>
                  <a:srgbClr val="FFFFFF"/>
                </a:solidFill>
              </a:rPr>
              <a:t> to </a:t>
            </a:r>
            <a:r>
              <a:rPr lang="en-US" altLang="en-US" sz="2400" dirty="0">
                <a:solidFill>
                  <a:srgbClr val="FFFF00"/>
                </a:solidFill>
              </a:rPr>
              <a:t>me</a:t>
            </a:r>
            <a:r>
              <a:rPr lang="en-US" altLang="en-US" sz="2400" dirty="0">
                <a:solidFill>
                  <a:srgbClr val="FFFFFF"/>
                </a:solidFill>
              </a:rPr>
              <a:t> that </a:t>
            </a:r>
            <a:r>
              <a:rPr lang="en-US" altLang="en-US" sz="2400" dirty="0">
                <a:solidFill>
                  <a:schemeClr val="accent2"/>
                </a:solidFill>
              </a:rPr>
              <a:t>A</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then </a:t>
            </a:r>
            <a:r>
              <a:rPr lang="en-US" altLang="en-US" sz="2400" dirty="0">
                <a:solidFill>
                  <a:schemeClr val="tx2"/>
                </a:solidFill>
              </a:rPr>
              <a:t>oracle</a:t>
            </a:r>
            <a:r>
              <a:rPr lang="en-US" altLang="en-US" sz="2400" dirty="0">
                <a:solidFill>
                  <a:srgbClr val="FFFFFF"/>
                </a:solidFill>
              </a:rPr>
              <a:t> can assure of </a:t>
            </a:r>
            <a:r>
              <a:rPr lang="en-US" altLang="en-US" sz="2400" dirty="0">
                <a:solidFill>
                  <a:srgbClr val="FFFF00"/>
                </a:solidFill>
              </a:rPr>
              <a:t>B</a:t>
            </a:r>
            <a:r>
              <a:rPr lang="en-US" altLang="en-US" sz="2400" dirty="0">
                <a:solidFill>
                  <a:srgbClr val="FFFFFF"/>
                </a:solidFill>
              </a:rPr>
              <a:t>.</a:t>
            </a:r>
          </a:p>
        </p:txBody>
      </p:sp>
      <p:pic>
        <p:nvPicPr>
          <p:cNvPr id="114"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1143000" y="597223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3003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7"/>
                                        </p:tgtEl>
                                        <p:attrNameLst>
                                          <p:attrName>style.visibility</p:attrName>
                                        </p:attrNameLst>
                                      </p:cBhvr>
                                      <p:to>
                                        <p:strVal val="visible"/>
                                      </p:to>
                                    </p:set>
                                    <p:anim calcmode="lin" valueType="num">
                                      <p:cBhvr additive="base">
                                        <p:cTn id="17" dur="500" fill="hold"/>
                                        <p:tgtEl>
                                          <p:spTgt spid="97"/>
                                        </p:tgtEl>
                                        <p:attrNameLst>
                                          <p:attrName>ppt_x</p:attrName>
                                        </p:attrNameLst>
                                      </p:cBhvr>
                                      <p:tavLst>
                                        <p:tav tm="0">
                                          <p:val>
                                            <p:strVal val="#ppt_x"/>
                                          </p:val>
                                        </p:tav>
                                        <p:tav tm="100000">
                                          <p:val>
                                            <p:strVal val="#ppt_x"/>
                                          </p:val>
                                        </p:tav>
                                      </p:tavLst>
                                    </p:anim>
                                    <p:anim calcmode="lin" valueType="num">
                                      <p:cBhvr additive="base">
                                        <p:cTn id="18" dur="500" fill="hold"/>
                                        <p:tgtEl>
                                          <p:spTgt spid="97"/>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4"/>
                                        </p:tgtEl>
                                        <p:attrNameLst>
                                          <p:attrName>style.visibility</p:attrName>
                                        </p:attrNameLst>
                                      </p:cBhvr>
                                      <p:to>
                                        <p:strVal val="visible"/>
                                      </p:to>
                                    </p:set>
                                    <p:anim calcmode="lin" valueType="num">
                                      <p:cBhvr additive="base">
                                        <p:cTn id="23" dur="500" fill="hold"/>
                                        <p:tgtEl>
                                          <p:spTgt spid="84"/>
                                        </p:tgtEl>
                                        <p:attrNameLst>
                                          <p:attrName>ppt_x</p:attrName>
                                        </p:attrNameLst>
                                      </p:cBhvr>
                                      <p:tavLst>
                                        <p:tav tm="0">
                                          <p:val>
                                            <p:strVal val="0-#ppt_w/2"/>
                                          </p:val>
                                        </p:tav>
                                        <p:tav tm="100000">
                                          <p:val>
                                            <p:strVal val="#ppt_x"/>
                                          </p:val>
                                        </p:tav>
                                      </p:tavLst>
                                    </p:anim>
                                    <p:anim calcmode="lin" valueType="num">
                                      <p:cBhvr additive="base">
                                        <p:cTn id="24"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nodeType="click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ppt_x"/>
                                          </p:val>
                                        </p:tav>
                                        <p:tav tm="100000">
                                          <p:val>
                                            <p:strVal val="#ppt_x"/>
                                          </p:val>
                                        </p:tav>
                                      </p:tavLst>
                                    </p:anim>
                                    <p:anim calcmode="lin" valueType="num">
                                      <p:cBhvr additive="base">
                                        <p:cTn id="30" dur="500" fill="hold"/>
                                        <p:tgtEl>
                                          <p:spTgt spid="98"/>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11"/>
                                        </p:tgtEl>
                                        <p:attrNameLst>
                                          <p:attrName>style.visibility</p:attrName>
                                        </p:attrNameLst>
                                      </p:cBhvr>
                                      <p:to>
                                        <p:strVal val="visible"/>
                                      </p:to>
                                    </p:set>
                                    <p:anim calcmode="lin" valueType="num">
                                      <p:cBhvr additive="base">
                                        <p:cTn id="35" dur="500" fill="hold"/>
                                        <p:tgtEl>
                                          <p:spTgt spid="111"/>
                                        </p:tgtEl>
                                        <p:attrNameLst>
                                          <p:attrName>ppt_x</p:attrName>
                                        </p:attrNameLst>
                                      </p:cBhvr>
                                      <p:tavLst>
                                        <p:tav tm="0">
                                          <p:val>
                                            <p:strVal val="0-#ppt_w/2"/>
                                          </p:val>
                                        </p:tav>
                                        <p:tav tm="100000">
                                          <p:val>
                                            <p:strVal val="#ppt_x"/>
                                          </p:val>
                                        </p:tav>
                                      </p:tavLst>
                                    </p:anim>
                                    <p:anim calcmode="lin" valueType="num">
                                      <p:cBhvr additive="base">
                                        <p:cTn id="36" dur="500" fill="hold"/>
                                        <p:tgtEl>
                                          <p:spTgt spid="111"/>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8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additive="base">
                                        <p:cTn id="43" dur="500" fill="hold"/>
                                        <p:tgtEl>
                                          <p:spTgt spid="104"/>
                                        </p:tgtEl>
                                        <p:attrNameLst>
                                          <p:attrName>ppt_x</p:attrName>
                                        </p:attrNameLst>
                                      </p:cBhvr>
                                      <p:tavLst>
                                        <p:tav tm="0">
                                          <p:val>
                                            <p:strVal val="#ppt_x"/>
                                          </p:val>
                                        </p:tav>
                                        <p:tav tm="100000">
                                          <p:val>
                                            <p:strVal val="#ppt_x"/>
                                          </p:val>
                                        </p:tav>
                                      </p:tavLst>
                                    </p:anim>
                                    <p:anim calcmode="lin" valueType="num">
                                      <p:cBhvr additive="base">
                                        <p:cTn id="44" dur="500" fill="hold"/>
                                        <p:tgtEl>
                                          <p:spTgt spid="10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12"/>
                                        </p:tgtEl>
                                        <p:attrNameLst>
                                          <p:attrName>style.visibility</p:attrName>
                                        </p:attrNameLst>
                                      </p:cBhvr>
                                      <p:to>
                                        <p:strVal val="visible"/>
                                      </p:to>
                                    </p:set>
                                    <p:anim calcmode="lin" valueType="num">
                                      <p:cBhvr additive="base">
                                        <p:cTn id="49" dur="500" fill="hold"/>
                                        <p:tgtEl>
                                          <p:spTgt spid="112"/>
                                        </p:tgtEl>
                                        <p:attrNameLst>
                                          <p:attrName>ppt_x</p:attrName>
                                        </p:attrNameLst>
                                      </p:cBhvr>
                                      <p:tavLst>
                                        <p:tav tm="0">
                                          <p:val>
                                            <p:strVal val="0-#ppt_w/2"/>
                                          </p:val>
                                        </p:tav>
                                        <p:tav tm="100000">
                                          <p:val>
                                            <p:strVal val="#ppt_x"/>
                                          </p:val>
                                        </p:tav>
                                      </p:tavLst>
                                    </p:anim>
                                    <p:anim calcmode="lin" valueType="num">
                                      <p:cBhvr additive="base">
                                        <p:cTn id="50" dur="500" fill="hold"/>
                                        <p:tgtEl>
                                          <p:spTgt spid="11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12">
                                            <p:txEl>
                                              <p:pRg st="0" end="0"/>
                                            </p:txEl>
                                          </p:spTgt>
                                        </p:tgtEl>
                                        <p:attrNameLst>
                                          <p:attrName>style.visibility</p:attrName>
                                        </p:attrNameLst>
                                      </p:cBhvr>
                                      <p:to>
                                        <p:strVal val="visible"/>
                                      </p:to>
                                    </p:set>
                                    <p:anim calcmode="lin" valueType="num">
                                      <p:cBhvr additive="base">
                                        <p:cTn id="53"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12">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114"/>
                                        </p:tgtEl>
                                        <p:attrNameLst>
                                          <p:attrName>style.visibility</p:attrName>
                                        </p:attrNameLst>
                                      </p:cBhvr>
                                      <p:to>
                                        <p:strVal val="visible"/>
                                      </p:to>
                                    </p:set>
                                    <p:anim calcmode="lin" valueType="num">
                                      <p:cBhvr additive="base">
                                        <p:cTn id="57" dur="500" fill="hold"/>
                                        <p:tgtEl>
                                          <p:spTgt spid="114"/>
                                        </p:tgtEl>
                                        <p:attrNameLst>
                                          <p:attrName>ppt_x</p:attrName>
                                        </p:attrNameLst>
                                      </p:cBhvr>
                                      <p:tavLst>
                                        <p:tav tm="0">
                                          <p:val>
                                            <p:strVal val="0-#ppt_w/2"/>
                                          </p:val>
                                        </p:tav>
                                        <p:tav tm="100000">
                                          <p:val>
                                            <p:strVal val="#ppt_x"/>
                                          </p:val>
                                        </p:tav>
                                      </p:tavLst>
                                    </p:anim>
                                    <p:anim calcmode="lin" valueType="num">
                                      <p:cBhvr additive="base">
                                        <p:cTn id="58"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12">
                                            <p:txEl>
                                              <p:pRg st="1" end="1"/>
                                            </p:txEl>
                                          </p:spTgt>
                                        </p:tgtEl>
                                        <p:attrNameLst>
                                          <p:attrName>style.visibility</p:attrName>
                                        </p:attrNameLst>
                                      </p:cBhvr>
                                      <p:to>
                                        <p:strVal val="visible"/>
                                      </p:to>
                                    </p:set>
                                    <p:anim calcmode="lin" valueType="num">
                                      <p:cBhvr additive="base">
                                        <p:cTn id="63" dur="500" fill="hold"/>
                                        <p:tgtEl>
                                          <p:spTgt spid="112">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12">
                                            <p:txEl>
                                              <p:pRg st="2" end="2"/>
                                            </p:txEl>
                                          </p:spTgt>
                                        </p:tgtEl>
                                        <p:attrNameLst>
                                          <p:attrName>style.visibility</p:attrName>
                                        </p:attrNameLst>
                                      </p:cBhvr>
                                      <p:to>
                                        <p:strVal val="visible"/>
                                      </p:to>
                                    </p:set>
                                    <p:anim calcmode="lin" valueType="num">
                                      <p:cBhvr additive="base">
                                        <p:cTn id="69" dur="500" fill="hold"/>
                                        <p:tgtEl>
                                          <p:spTgt spid="112">
                                            <p:txEl>
                                              <p:pRg st="2" end="2"/>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1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4" grpId="1" animBg="1"/>
      <p:bldP spid="97" grpId="0"/>
      <p:bldP spid="111" grpId="0" animBg="1"/>
      <p:bldP spid="112"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nvGrpSpPr>
          <p:cNvPr id="36" name="Group 29">
            <a:extLst>
              <a:ext uri="{FF2B5EF4-FFF2-40B4-BE49-F238E27FC236}">
                <a16:creationId xmlns:a16="http://schemas.microsoft.com/office/drawing/2014/main" id="{C57CD4C5-7EDA-409F-A7B8-5774E7D0A638}"/>
              </a:ext>
            </a:extLst>
          </p:cNvPr>
          <p:cNvGrpSpPr>
            <a:grpSpLocks/>
          </p:cNvGrpSpPr>
          <p:nvPr/>
        </p:nvGrpSpPr>
        <p:grpSpPr bwMode="auto">
          <a:xfrm>
            <a:off x="5822557" y="1888811"/>
            <a:ext cx="654443" cy="778189"/>
            <a:chOff x="2065" y="1551"/>
            <a:chExt cx="1628" cy="1988"/>
          </a:xfrm>
        </p:grpSpPr>
        <p:sp>
          <p:nvSpPr>
            <p:cNvPr id="37" name="Freeform 30">
              <a:extLst>
                <a:ext uri="{FF2B5EF4-FFF2-40B4-BE49-F238E27FC236}">
                  <a16:creationId xmlns:a16="http://schemas.microsoft.com/office/drawing/2014/main" id="{C501BE5E-DD2F-4287-A45B-A65A53C792C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1">
              <a:extLst>
                <a:ext uri="{FF2B5EF4-FFF2-40B4-BE49-F238E27FC236}">
                  <a16:creationId xmlns:a16="http://schemas.microsoft.com/office/drawing/2014/main" id="{560A3CA3-6C39-4B6B-A820-E9227ED7FC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2">
              <a:extLst>
                <a:ext uri="{FF2B5EF4-FFF2-40B4-BE49-F238E27FC236}">
                  <a16:creationId xmlns:a16="http://schemas.microsoft.com/office/drawing/2014/main" id="{D82AF11D-7235-47C4-8E05-AB4DA2FED22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3">
              <a:extLst>
                <a:ext uri="{FF2B5EF4-FFF2-40B4-BE49-F238E27FC236}">
                  <a16:creationId xmlns:a16="http://schemas.microsoft.com/office/drawing/2014/main" id="{47CDDAEA-E75A-48FB-9F55-F00CB250226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4">
              <a:extLst>
                <a:ext uri="{FF2B5EF4-FFF2-40B4-BE49-F238E27FC236}">
                  <a16:creationId xmlns:a16="http://schemas.microsoft.com/office/drawing/2014/main" id="{194CD9E6-FCD3-4878-B29E-F565E041776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5">
              <a:extLst>
                <a:ext uri="{FF2B5EF4-FFF2-40B4-BE49-F238E27FC236}">
                  <a16:creationId xmlns:a16="http://schemas.microsoft.com/office/drawing/2014/main" id="{6F133009-7D3E-422A-B83E-43165F4F253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6">
              <a:extLst>
                <a:ext uri="{FF2B5EF4-FFF2-40B4-BE49-F238E27FC236}">
                  <a16:creationId xmlns:a16="http://schemas.microsoft.com/office/drawing/2014/main" id="{652242DD-A3C1-470B-9975-4EFD59A1829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DC865431-C329-46A7-8033-426F6604E7C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BABD7434-F4CC-4950-8820-AAF8F1B116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9">
              <a:extLst>
                <a:ext uri="{FF2B5EF4-FFF2-40B4-BE49-F238E27FC236}">
                  <a16:creationId xmlns:a16="http://schemas.microsoft.com/office/drawing/2014/main" id="{CD2F3FE7-A8CF-444B-9241-33C435369F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0">
              <a:extLst>
                <a:ext uri="{FF2B5EF4-FFF2-40B4-BE49-F238E27FC236}">
                  <a16:creationId xmlns:a16="http://schemas.microsoft.com/office/drawing/2014/main" id="{EA593EE1-C176-40F6-9765-BE46A1BFF35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1">
              <a:extLst>
                <a:ext uri="{FF2B5EF4-FFF2-40B4-BE49-F238E27FC236}">
                  <a16:creationId xmlns:a16="http://schemas.microsoft.com/office/drawing/2014/main" id="{2E1E654A-96CE-4843-AB8D-186F4124F81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2">
              <a:extLst>
                <a:ext uri="{FF2B5EF4-FFF2-40B4-BE49-F238E27FC236}">
                  <a16:creationId xmlns:a16="http://schemas.microsoft.com/office/drawing/2014/main" id="{1B985558-E799-414F-8F41-C0C61B8DC6F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3">
              <a:extLst>
                <a:ext uri="{FF2B5EF4-FFF2-40B4-BE49-F238E27FC236}">
                  <a16:creationId xmlns:a16="http://schemas.microsoft.com/office/drawing/2014/main" id="{B35F24DA-F468-42C5-87C2-8EDB0BD31C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4">
              <a:extLst>
                <a:ext uri="{FF2B5EF4-FFF2-40B4-BE49-F238E27FC236}">
                  <a16:creationId xmlns:a16="http://schemas.microsoft.com/office/drawing/2014/main" id="{6EA0D0E2-1F0C-46B5-B1AD-E2B3B2AC1C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45">
              <a:extLst>
                <a:ext uri="{FF2B5EF4-FFF2-40B4-BE49-F238E27FC236}">
                  <a16:creationId xmlns:a16="http://schemas.microsoft.com/office/drawing/2014/main" id="{5CE7971F-CBD6-4467-846C-F7C77CBC26A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46">
              <a:extLst>
                <a:ext uri="{FF2B5EF4-FFF2-40B4-BE49-F238E27FC236}">
                  <a16:creationId xmlns:a16="http://schemas.microsoft.com/office/drawing/2014/main" id="{7674B288-B378-4578-81BB-D5CFE8D8460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61" name="Picture 60" descr="&lt;strong&gt;Clipart&lt;/strong&gt; - Beautiful Black &lt;strong&gt;Woman&lt;/strong&gt;">
            <a:extLst>
              <a:ext uri="{FF2B5EF4-FFF2-40B4-BE49-F238E27FC236}">
                <a16:creationId xmlns:a16="http://schemas.microsoft.com/office/drawing/2014/main" id="{7DD1E75D-CE5B-47D9-BE7F-FE82AEA6B21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62" name="Group 26">
            <a:extLst>
              <a:ext uri="{FF2B5EF4-FFF2-40B4-BE49-F238E27FC236}">
                <a16:creationId xmlns:a16="http://schemas.microsoft.com/office/drawing/2014/main" id="{9A575AFE-74C9-4767-88CD-9F7DA4206239}"/>
              </a:ext>
            </a:extLst>
          </p:cNvPr>
          <p:cNvGrpSpPr>
            <a:grpSpLocks/>
          </p:cNvGrpSpPr>
          <p:nvPr/>
        </p:nvGrpSpPr>
        <p:grpSpPr bwMode="auto">
          <a:xfrm flipH="1">
            <a:off x="5486400" y="6234193"/>
            <a:ext cx="321492" cy="546199"/>
            <a:chOff x="2308" y="1513"/>
            <a:chExt cx="1162" cy="2570"/>
          </a:xfrm>
        </p:grpSpPr>
        <p:grpSp>
          <p:nvGrpSpPr>
            <p:cNvPr id="63" name="Group 27">
              <a:extLst>
                <a:ext uri="{FF2B5EF4-FFF2-40B4-BE49-F238E27FC236}">
                  <a16:creationId xmlns:a16="http://schemas.microsoft.com/office/drawing/2014/main" id="{585EF175-0157-4C94-AA00-ED5ADE8F881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2AA0A066-4D9F-4499-BC16-52B9A95474C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29">
                <a:extLst>
                  <a:ext uri="{FF2B5EF4-FFF2-40B4-BE49-F238E27FC236}">
                    <a16:creationId xmlns:a16="http://schemas.microsoft.com/office/drawing/2014/main" id="{88AF031B-AD0F-4DBC-BA65-E64A4A450BB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0">
                <a:extLst>
                  <a:ext uri="{FF2B5EF4-FFF2-40B4-BE49-F238E27FC236}">
                    <a16:creationId xmlns:a16="http://schemas.microsoft.com/office/drawing/2014/main" id="{2323476C-0E42-42DF-A62D-22F3F36F3DB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Freeform 31">
                <a:extLst>
                  <a:ext uri="{FF2B5EF4-FFF2-40B4-BE49-F238E27FC236}">
                    <a16:creationId xmlns:a16="http://schemas.microsoft.com/office/drawing/2014/main" id="{7726B1BE-04DB-4F72-99EC-2EA560F9EF8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32">
                <a:extLst>
                  <a:ext uri="{FF2B5EF4-FFF2-40B4-BE49-F238E27FC236}">
                    <a16:creationId xmlns:a16="http://schemas.microsoft.com/office/drawing/2014/main" id="{8C8E42E8-4C8D-499F-889C-8C9BE2643B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33">
                <a:extLst>
                  <a:ext uri="{FF2B5EF4-FFF2-40B4-BE49-F238E27FC236}">
                    <a16:creationId xmlns:a16="http://schemas.microsoft.com/office/drawing/2014/main" id="{96EBF2E2-13C9-4125-8220-D348AB2805F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4" name="Freeform 34">
              <a:extLst>
                <a:ext uri="{FF2B5EF4-FFF2-40B4-BE49-F238E27FC236}">
                  <a16:creationId xmlns:a16="http://schemas.microsoft.com/office/drawing/2014/main" id="{6886F5EE-1DA4-4533-970F-9EDCA04F49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35">
              <a:extLst>
                <a:ext uri="{FF2B5EF4-FFF2-40B4-BE49-F238E27FC236}">
                  <a16:creationId xmlns:a16="http://schemas.microsoft.com/office/drawing/2014/main" id="{8604C168-5A34-4F56-BCCD-6E8CDD4FA62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Oval 36">
              <a:extLst>
                <a:ext uri="{FF2B5EF4-FFF2-40B4-BE49-F238E27FC236}">
                  <a16:creationId xmlns:a16="http://schemas.microsoft.com/office/drawing/2014/main" id="{98F470F7-B11D-4A9A-8CCF-271F4F54A85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7" name="Oval 37">
              <a:extLst>
                <a:ext uri="{FF2B5EF4-FFF2-40B4-BE49-F238E27FC236}">
                  <a16:creationId xmlns:a16="http://schemas.microsoft.com/office/drawing/2014/main" id="{4FB836E1-40B1-4D92-81F5-D501FEE4621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8" name="Oval 38">
              <a:extLst>
                <a:ext uri="{FF2B5EF4-FFF2-40B4-BE49-F238E27FC236}">
                  <a16:creationId xmlns:a16="http://schemas.microsoft.com/office/drawing/2014/main" id="{47E5694D-1041-4E88-9A7F-6BB0111966C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 name="Oval 39">
              <a:extLst>
                <a:ext uri="{FF2B5EF4-FFF2-40B4-BE49-F238E27FC236}">
                  <a16:creationId xmlns:a16="http://schemas.microsoft.com/office/drawing/2014/main" id="{09DC456E-2235-4B71-A2D7-7B9E60E6E6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 name="Oval 40">
              <a:extLst>
                <a:ext uri="{FF2B5EF4-FFF2-40B4-BE49-F238E27FC236}">
                  <a16:creationId xmlns:a16="http://schemas.microsoft.com/office/drawing/2014/main" id="{C3FE8898-9BC5-457B-8082-3C7CA1F4D1A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83" name="Group 47">
            <a:extLst>
              <a:ext uri="{FF2B5EF4-FFF2-40B4-BE49-F238E27FC236}">
                <a16:creationId xmlns:a16="http://schemas.microsoft.com/office/drawing/2014/main" id="{116F318B-9120-448B-80F5-295F9B16E546}"/>
              </a:ext>
            </a:extLst>
          </p:cNvPr>
          <p:cNvGrpSpPr>
            <a:grpSpLocks/>
          </p:cNvGrpSpPr>
          <p:nvPr/>
        </p:nvGrpSpPr>
        <p:grpSpPr bwMode="auto">
          <a:xfrm flipH="1">
            <a:off x="8770574" y="6159786"/>
            <a:ext cx="506412" cy="698214"/>
            <a:chOff x="2593" y="768"/>
            <a:chExt cx="849" cy="1475"/>
          </a:xfrm>
        </p:grpSpPr>
        <p:sp>
          <p:nvSpPr>
            <p:cNvPr id="89" name="Freeform 48">
              <a:extLst>
                <a:ext uri="{FF2B5EF4-FFF2-40B4-BE49-F238E27FC236}">
                  <a16:creationId xmlns:a16="http://schemas.microsoft.com/office/drawing/2014/main" id="{82766E26-B02B-43F5-AAD5-82D63AA4B4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49">
              <a:extLst>
                <a:ext uri="{FF2B5EF4-FFF2-40B4-BE49-F238E27FC236}">
                  <a16:creationId xmlns:a16="http://schemas.microsoft.com/office/drawing/2014/main" id="{A1A6266F-1D25-4F0F-95B1-BDA205B4E37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50">
              <a:extLst>
                <a:ext uri="{FF2B5EF4-FFF2-40B4-BE49-F238E27FC236}">
                  <a16:creationId xmlns:a16="http://schemas.microsoft.com/office/drawing/2014/main" id="{37CF1BBE-8A6C-4434-AC0B-7A5B762A9CE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2" name="Freeform 51">
              <a:extLst>
                <a:ext uri="{FF2B5EF4-FFF2-40B4-BE49-F238E27FC236}">
                  <a16:creationId xmlns:a16="http://schemas.microsoft.com/office/drawing/2014/main" id="{F9752039-EA03-4465-BD6F-EE9B6A0DF9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3" name="Freeform 52">
              <a:extLst>
                <a:ext uri="{FF2B5EF4-FFF2-40B4-BE49-F238E27FC236}">
                  <a16:creationId xmlns:a16="http://schemas.microsoft.com/office/drawing/2014/main" id="{EFFC7EDA-35BB-45BB-8BB0-36959DFE75E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4" name="Freeform 53">
              <a:extLst>
                <a:ext uri="{FF2B5EF4-FFF2-40B4-BE49-F238E27FC236}">
                  <a16:creationId xmlns:a16="http://schemas.microsoft.com/office/drawing/2014/main" id="{CB4C78EE-AA1B-427B-B315-296993239C6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5" name="Freeform 54">
              <a:extLst>
                <a:ext uri="{FF2B5EF4-FFF2-40B4-BE49-F238E27FC236}">
                  <a16:creationId xmlns:a16="http://schemas.microsoft.com/office/drawing/2014/main" id="{824D3D15-3F84-4449-BFE7-1FC1547A818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96" name="Group 55">
              <a:extLst>
                <a:ext uri="{FF2B5EF4-FFF2-40B4-BE49-F238E27FC236}">
                  <a16:creationId xmlns:a16="http://schemas.microsoft.com/office/drawing/2014/main" id="{8C328CEC-5FA0-47C9-AAA6-7E72EEEBC8B1}"/>
                </a:ext>
              </a:extLst>
            </p:cNvPr>
            <p:cNvGrpSpPr>
              <a:grpSpLocks/>
            </p:cNvGrpSpPr>
            <p:nvPr/>
          </p:nvGrpSpPr>
          <p:grpSpPr bwMode="auto">
            <a:xfrm>
              <a:off x="2720" y="768"/>
              <a:ext cx="230" cy="1456"/>
              <a:chOff x="2720" y="768"/>
              <a:chExt cx="230" cy="1456"/>
            </a:xfrm>
          </p:grpSpPr>
          <p:sp>
            <p:nvSpPr>
              <p:cNvPr id="97" name="Freeform 56">
                <a:extLst>
                  <a:ext uri="{FF2B5EF4-FFF2-40B4-BE49-F238E27FC236}">
                    <a16:creationId xmlns:a16="http://schemas.microsoft.com/office/drawing/2014/main" id="{E8E2957B-DCCD-4364-92D7-DBAB0C7BB3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57">
                <a:extLst>
                  <a:ext uri="{FF2B5EF4-FFF2-40B4-BE49-F238E27FC236}">
                    <a16:creationId xmlns:a16="http://schemas.microsoft.com/office/drawing/2014/main" id="{77E95412-EF32-4D3C-AA33-20D7D6B2BB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0" name="Oval 79">
            <a:extLst>
              <a:ext uri="{FF2B5EF4-FFF2-40B4-BE49-F238E27FC236}">
                <a16:creationId xmlns:a16="http://schemas.microsoft.com/office/drawing/2014/main" id="{15EDC0F8-6BDE-4081-B389-FA8AB796EBEA}"/>
              </a:ext>
            </a:extLst>
          </p:cNvPr>
          <p:cNvSpPr/>
          <p:nvPr/>
        </p:nvSpPr>
        <p:spPr>
          <a:xfrm>
            <a:off x="7001705" y="5214896"/>
            <a:ext cx="597557"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99" name="AutoShape 46">
            <a:extLst>
              <a:ext uri="{FF2B5EF4-FFF2-40B4-BE49-F238E27FC236}">
                <a16:creationId xmlns:a16="http://schemas.microsoft.com/office/drawing/2014/main" id="{01472E91-41E3-4A04-9C3B-CD8F7D698F9D}"/>
              </a:ext>
            </a:extLst>
          </p:cNvPr>
          <p:cNvSpPr>
            <a:spLocks noChangeArrowheads="1"/>
          </p:cNvSpPr>
          <p:nvPr/>
        </p:nvSpPr>
        <p:spPr bwMode="auto">
          <a:xfrm>
            <a:off x="5689047" y="6043997"/>
            <a:ext cx="3104162" cy="763737"/>
          </a:xfrm>
          <a:prstGeom prst="wedgeRoundRectCallout">
            <a:avLst>
              <a:gd name="adj1" fmla="val -49873"/>
              <a:gd name="adj2" fmla="val -1138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give you </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baseline="-25000" dirty="0">
                <a:solidFill>
                  <a:srgbClr val="FF00FF"/>
                </a:solidFill>
                <a:latin typeface="Symbol" pitchFamily="18" charset="2"/>
              </a:rPr>
              <a:t> </a:t>
            </a:r>
            <a:r>
              <a:rPr lang="en-US" altLang="en-US" sz="2400" dirty="0"/>
              <a:t>which may depend on the</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t>. </a:t>
            </a:r>
            <a:endParaRPr lang="en-US" altLang="en-US" sz="2400" dirty="0">
              <a:solidFill>
                <a:srgbClr val="FFC000"/>
              </a:solidFill>
            </a:endParaRPr>
          </a:p>
        </p:txBody>
      </p:sp>
      <p:sp>
        <p:nvSpPr>
          <p:cNvPr id="87" name="AutoShape 35">
            <a:extLst>
              <a:ext uri="{FF2B5EF4-FFF2-40B4-BE49-F238E27FC236}">
                <a16:creationId xmlns:a16="http://schemas.microsoft.com/office/drawing/2014/main" id="{1171D48F-A938-49E4-B71D-1A96F86BFC53}"/>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in some column </a:t>
            </a:r>
            <a:r>
              <a:rPr lang="en-US" altLang="en-US" sz="2400" dirty="0">
                <a:solidFill>
                  <a:srgbClr val="FFC000"/>
                </a:solidFill>
                <a:cs typeface="Times New Roman" panose="02020603050405020304" pitchFamily="18" charset="0"/>
                <a:sym typeface="Symbol" panose="05050102010706020507" pitchFamily="18" charset="2"/>
              </a:rPr>
              <a:t>y</a:t>
            </a:r>
            <a:r>
              <a:rPr lang="en-US" altLang="en-US" sz="2400" baseline="-25000" dirty="0">
                <a:solidFill>
                  <a:srgbClr val="FFC000"/>
                </a:solidFill>
                <a:latin typeface="Symbol" pitchFamily="18" charset="2"/>
              </a:rPr>
              <a:t>$</a:t>
            </a:r>
            <a:r>
              <a:rPr lang="en-US" altLang="en-US" sz="2400" dirty="0">
                <a:solidFill>
                  <a:srgbClr val="FFFFFF"/>
                </a:solidFill>
              </a:rPr>
              <a:t>, </a:t>
            </a:r>
          </a:p>
          <a:p>
            <a:pPr algn="ctr" eaLnBrk="1" hangingPunct="1">
              <a:spcBef>
                <a:spcPct val="0"/>
              </a:spcBef>
              <a:buNone/>
              <a:defRPr/>
            </a:pPr>
            <a:r>
              <a:rPr lang="en-US" altLang="en-US" sz="2400" dirty="0">
                <a:solidFill>
                  <a:srgbClr val="FFFFFF"/>
                </a:solidFill>
              </a:rPr>
              <a:t>but I don’t care which.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AutoShape 8">
            <a:extLst>
              <a:ext uri="{FF2B5EF4-FFF2-40B4-BE49-F238E27FC236}">
                <a16:creationId xmlns:a16="http://schemas.microsoft.com/office/drawing/2014/main" id="{5E6598F3-F27C-4917-B029-01C504A1C7CD}"/>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chemeClr val="accent2"/>
                </a:solidFill>
                <a:latin typeface="Symbol" pitchFamily="18" charset="2"/>
              </a:rPr>
              <a:t>    $</a:t>
            </a:r>
            <a:r>
              <a:rPr lang="en-US" altLang="en-US" sz="2400" dirty="0">
                <a:solidFill>
                  <a:schemeClr val="accent2"/>
                </a:solidFill>
              </a:rPr>
              <a:t>y</a:t>
            </a:r>
            <a:r>
              <a:rPr lang="en-US" altLang="en-US" sz="2400" dirty="0">
                <a:solidFill>
                  <a:srgbClr val="FFC000"/>
                </a:solidFill>
                <a:latin typeface="Symbol" pitchFamily="18" charset="2"/>
              </a:rPr>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p:txBody>
      </p:sp>
      <p:sp>
        <p:nvSpPr>
          <p:cNvPr id="103" name="Rectangle 102">
            <a:extLst>
              <a:ext uri="{FF2B5EF4-FFF2-40B4-BE49-F238E27FC236}">
                <a16:creationId xmlns:a16="http://schemas.microsoft.com/office/drawing/2014/main" id="{713E8BE4-72BB-4D24-BC9B-2119AD983B7D}"/>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4" name="AutoShape 8">
            <a:extLst>
              <a:ext uri="{FF2B5EF4-FFF2-40B4-BE49-F238E27FC236}">
                <a16:creationId xmlns:a16="http://schemas.microsoft.com/office/drawing/2014/main" id="{E88B6788-C81F-4D9E-BB72-60299A781B01}"/>
              </a:ext>
            </a:extLst>
          </p:cNvPr>
          <p:cNvSpPr>
            <a:spLocks noChangeArrowheads="1"/>
          </p:cNvSpPr>
          <p:nvPr/>
        </p:nvSpPr>
        <p:spPr bwMode="auto">
          <a:xfrm>
            <a:off x="5848439" y="4297173"/>
            <a:ext cx="3295561" cy="418384"/>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 </a:t>
            </a:r>
          </a:p>
        </p:txBody>
      </p:sp>
      <p:sp>
        <p:nvSpPr>
          <p:cNvPr id="106" name="Rectangle 105">
            <a:extLst>
              <a:ext uri="{FF2B5EF4-FFF2-40B4-BE49-F238E27FC236}">
                <a16:creationId xmlns:a16="http://schemas.microsoft.com/office/drawing/2014/main" id="{63532FA1-621B-4389-8BD7-8209F4498420}"/>
              </a:ext>
            </a:extLst>
          </p:cNvPr>
          <p:cNvSpPr/>
          <p:nvPr/>
        </p:nvSpPr>
        <p:spPr>
          <a:xfrm>
            <a:off x="7417982" y="5152077"/>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107" name="AutoShape 8">
            <a:extLst>
              <a:ext uri="{FF2B5EF4-FFF2-40B4-BE49-F238E27FC236}">
                <a16:creationId xmlns:a16="http://schemas.microsoft.com/office/drawing/2014/main" id="{4359804C-6F87-41E4-BE85-47F98ED948A9}"/>
              </a:ext>
            </a:extLst>
          </p:cNvPr>
          <p:cNvSpPr>
            <a:spLocks noChangeArrowheads="1"/>
          </p:cNvSpPr>
          <p:nvPr/>
        </p:nvSpPr>
        <p:spPr bwMode="auto">
          <a:xfrm>
            <a:off x="6297631" y="4796179"/>
            <a:ext cx="2563904" cy="12192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 assume to be </a:t>
            </a:r>
          </a:p>
          <a:p>
            <a:pPr algn="ctr" eaLnBrk="1" hangingPunct="1">
              <a:spcBef>
                <a:spcPct val="0"/>
              </a:spcBef>
              <a:buFontTx/>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08" name="Rectangle 107">
            <a:extLst>
              <a:ext uri="{FF2B5EF4-FFF2-40B4-BE49-F238E27FC236}">
                <a16:creationId xmlns:a16="http://schemas.microsoft.com/office/drawing/2014/main" id="{F5E19925-28B9-4046-B5BE-DDDC6BC6FDCB}"/>
              </a:ext>
            </a:extLst>
          </p:cNvPr>
          <p:cNvSpPr/>
          <p:nvPr/>
        </p:nvSpPr>
        <p:spPr>
          <a:xfrm>
            <a:off x="6981910" y="5152077"/>
            <a:ext cx="696024"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109" name="Rectangle 108">
            <a:extLst>
              <a:ext uri="{FF2B5EF4-FFF2-40B4-BE49-F238E27FC236}">
                <a16:creationId xmlns:a16="http://schemas.microsoft.com/office/drawing/2014/main" id="{B0755D94-2D30-4D3C-B17D-F6D5EB2D9E62}"/>
              </a:ext>
            </a:extLst>
          </p:cNvPr>
          <p:cNvSpPr/>
          <p:nvPr/>
        </p:nvSpPr>
        <p:spPr>
          <a:xfrm>
            <a:off x="6364941" y="5161457"/>
            <a:ext cx="851647" cy="830997"/>
          </a:xfrm>
          <a:prstGeom prst="rect">
            <a:avLst/>
          </a:prstGeom>
        </p:spPr>
        <p:txBody>
          <a:bodyPr wrap="square">
            <a:spAutoFit/>
          </a:bodyPr>
          <a:lstStyle/>
          <a:p>
            <a:pPr algn="ctr"/>
            <a:r>
              <a:rPr lang="en-US" altLang="en-US" sz="2400" dirty="0">
                <a:solidFill>
                  <a:srgbClr val="FF0000"/>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84" name="Rectangle 83">
            <a:extLst>
              <a:ext uri="{FF2B5EF4-FFF2-40B4-BE49-F238E27FC236}">
                <a16:creationId xmlns:a16="http://schemas.microsoft.com/office/drawing/2014/main" id="{D4DDCE96-0DB7-4A4E-A2EE-C7B3E708CF14}"/>
              </a:ext>
            </a:extLst>
          </p:cNvPr>
          <p:cNvSpPr/>
          <p:nvPr/>
        </p:nvSpPr>
        <p:spPr>
          <a:xfrm>
            <a:off x="929409" y="2469905"/>
            <a:ext cx="326724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y=y</a:t>
            </a:r>
            <a:r>
              <a:rPr lang="en-US" altLang="en-US" sz="2400" baseline="-250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85" name="Rectangle 84"/>
          <p:cNvSpPr/>
          <p:nvPr/>
        </p:nvSpPr>
        <p:spPr>
          <a:xfrm>
            <a:off x="738070" y="2633246"/>
            <a:ext cx="362600" cy="338554"/>
          </a:xfrm>
          <a:prstGeom prst="rect">
            <a:avLst/>
          </a:prstGeom>
        </p:spPr>
        <p:txBody>
          <a:bodyPr wrap="none">
            <a:spAutoFit/>
          </a:bodyPr>
          <a:lstStyle/>
          <a:p>
            <a:pPr algn="l"/>
            <a:r>
              <a:rPr lang="en-US" altLang="en-US" sz="1600" dirty="0">
                <a:solidFill>
                  <a:srgbClr val="FFC000"/>
                </a:solidFill>
                <a:cs typeface="Times New Roman" panose="02020603050405020304" pitchFamily="18" charset="0"/>
                <a:sym typeface="Symbol" panose="05050102010706020507" pitchFamily="18" charset="2"/>
              </a:rPr>
              <a:t>y</a:t>
            </a:r>
            <a:r>
              <a:rPr lang="en-US" altLang="en-US" sz="1600" baseline="-25000" dirty="0">
                <a:solidFill>
                  <a:srgbClr val="FFC000"/>
                </a:solidFill>
                <a:latin typeface="Symbol" pitchFamily="18" charset="2"/>
              </a:rPr>
              <a:t>$</a:t>
            </a:r>
            <a:endParaRPr lang="en-CA" sz="1600" dirty="0"/>
          </a:p>
        </p:txBody>
      </p:sp>
    </p:spTree>
    <p:extLst>
      <p:ext uri="{BB962C8B-B14F-4D97-AF65-F5344CB8AC3E}">
        <p14:creationId xmlns:p14="http://schemas.microsoft.com/office/powerpoint/2010/main" val="3910671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9"/>
                                        </p:tgtEl>
                                        <p:attrNameLst>
                                          <p:attrName>style.visibility</p:attrName>
                                        </p:attrNameLst>
                                      </p:cBhvr>
                                      <p:to>
                                        <p:strVal val="visible"/>
                                      </p:to>
                                    </p:set>
                                    <p:anim calcmode="lin" valueType="num">
                                      <p:cBhvr additive="base">
                                        <p:cTn id="11" dur="500" fill="hold"/>
                                        <p:tgtEl>
                                          <p:spTgt spid="99"/>
                                        </p:tgtEl>
                                        <p:attrNameLst>
                                          <p:attrName>ppt_x</p:attrName>
                                        </p:attrNameLst>
                                      </p:cBhvr>
                                      <p:tavLst>
                                        <p:tav tm="0">
                                          <p:val>
                                            <p:strVal val="0-#ppt_w/2"/>
                                          </p:val>
                                        </p:tav>
                                        <p:tav tm="100000">
                                          <p:val>
                                            <p:strVal val="#ppt_x"/>
                                          </p:val>
                                        </p:tav>
                                      </p:tavLst>
                                    </p:anim>
                                    <p:anim calcmode="lin" valueType="num">
                                      <p:cBhvr additive="base">
                                        <p:cTn id="12"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nodeType="clickEffect">
                                  <p:stCondLst>
                                    <p:cond delay="0"/>
                                  </p:stCondLst>
                                  <p:childTnLst>
                                    <p:animMotion origin="layout" path="M -0.00087 -0.0037 L -0.00087 -0.0037 C -0.00712 -0.00324 -0.01337 -0.00231 -0.01962 -0.00185 C -0.03125 -0.00116 -0.04306 -0.00301 -0.05452 -1.48148E-6 C -0.06111 0.00185 -0.04097 0.00139 -0.0342 0.00208 C -0.02205 0.00139 -0.01007 0.00116 0.00208 -1.48148E-6 C 0.02291 -0.00162 0.00382 -0.00116 0.01805 -0.0037 C 0.02274 -0.00463 0.0276 -0.00486 0.03246 -0.00579 C 0.03541 -0.00625 0.0441 -0.00764 0.04114 -0.00764 C 0.00833 -0.00833 -0.02448 -0.00764 -0.05729 -0.00764 L -0.05729 -0.00764 " pathEditMode="relative" ptsTypes="AAAAAAAAAAA">
                                      <p:cBhvr>
                                        <p:cTn id="16" dur="2000" fill="hold"/>
                                        <p:tgtEl>
                                          <p:spTgt spid="1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99"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0,0</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0,3</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9" name="AutoShape 8">
            <a:extLst>
              <a:ext uri="{FF2B5EF4-FFF2-40B4-BE49-F238E27FC236}">
                <a16:creationId xmlns:a16="http://schemas.microsoft.com/office/drawing/2014/main" id="{DC55E96D-3FFC-49DF-AC56-AE0EC49401D8}"/>
              </a:ext>
            </a:extLst>
          </p:cNvPr>
          <p:cNvSpPr>
            <a:spLocks noChangeArrowheads="1"/>
          </p:cNvSpPr>
          <p:nvPr/>
        </p:nvSpPr>
        <p:spPr bwMode="auto">
          <a:xfrm>
            <a:off x="5848439" y="4297173"/>
            <a:ext cx="3295561" cy="418384"/>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 </a:t>
            </a:r>
          </a:p>
        </p:txBody>
      </p:sp>
      <p:sp>
        <p:nvSpPr>
          <p:cNvPr id="2" name="Rectangle 1">
            <a:extLst>
              <a:ext uri="{FF2B5EF4-FFF2-40B4-BE49-F238E27FC236}">
                <a16:creationId xmlns:a16="http://schemas.microsoft.com/office/drawing/2014/main" id="{1F8EE89F-49E2-48B7-BFB6-E21D9B8F9E7C}"/>
              </a:ext>
            </a:extLst>
          </p:cNvPr>
          <p:cNvSpPr/>
          <p:nvPr/>
        </p:nvSpPr>
        <p:spPr>
          <a:xfrm>
            <a:off x="7417982" y="5152077"/>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84" name="AutoShape 8">
            <a:extLst>
              <a:ext uri="{FF2B5EF4-FFF2-40B4-BE49-F238E27FC236}">
                <a16:creationId xmlns:a16="http://schemas.microsoft.com/office/drawing/2014/main" id="{5E55E55F-177D-492A-8448-F1377ECDC777}"/>
              </a:ext>
            </a:extLst>
          </p:cNvPr>
          <p:cNvSpPr>
            <a:spLocks noChangeArrowheads="1"/>
          </p:cNvSpPr>
          <p:nvPr/>
        </p:nvSpPr>
        <p:spPr bwMode="auto">
          <a:xfrm>
            <a:off x="6297631" y="4796179"/>
            <a:ext cx="2563904" cy="12192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 assume to be </a:t>
            </a:r>
          </a:p>
          <a:p>
            <a:pPr algn="ctr" eaLnBrk="1" hangingPunct="1">
              <a:spcBef>
                <a:spcPct val="0"/>
              </a:spcBef>
              <a:buFontTx/>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85" name="Rectangle 84">
            <a:extLst>
              <a:ext uri="{FF2B5EF4-FFF2-40B4-BE49-F238E27FC236}">
                <a16:creationId xmlns:a16="http://schemas.microsoft.com/office/drawing/2014/main" id="{3B88B400-C739-4809-AFD7-01EF9B39F775}"/>
              </a:ext>
            </a:extLst>
          </p:cNvPr>
          <p:cNvSpPr/>
          <p:nvPr/>
        </p:nvSpPr>
        <p:spPr>
          <a:xfrm>
            <a:off x="6981910" y="5152077"/>
            <a:ext cx="696024"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86" name="Rectangle 85">
            <a:extLst>
              <a:ext uri="{FF2B5EF4-FFF2-40B4-BE49-F238E27FC236}">
                <a16:creationId xmlns:a16="http://schemas.microsoft.com/office/drawing/2014/main" id="{20FAC6A4-39ED-4569-BE08-C7E3E0AD019A}"/>
              </a:ext>
            </a:extLst>
          </p:cNvPr>
          <p:cNvSpPr/>
          <p:nvPr/>
        </p:nvSpPr>
        <p:spPr>
          <a:xfrm>
            <a:off x="6364941" y="5161457"/>
            <a:ext cx="851647" cy="830997"/>
          </a:xfrm>
          <a:prstGeom prst="rect">
            <a:avLst/>
          </a:prstGeom>
        </p:spPr>
        <p:txBody>
          <a:bodyPr wrap="square">
            <a:spAutoFit/>
          </a:bodyPr>
          <a:lstStyle/>
          <a:p>
            <a:pPr algn="ctr"/>
            <a:r>
              <a:rPr lang="en-US" altLang="en-US" sz="2400" dirty="0">
                <a:solidFill>
                  <a:srgbClr val="FF0000"/>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nvGrpSpPr>
          <p:cNvPr id="36" name="Group 29">
            <a:extLst>
              <a:ext uri="{FF2B5EF4-FFF2-40B4-BE49-F238E27FC236}">
                <a16:creationId xmlns:a16="http://schemas.microsoft.com/office/drawing/2014/main" id="{C57CD4C5-7EDA-409F-A7B8-5774E7D0A638}"/>
              </a:ext>
            </a:extLst>
          </p:cNvPr>
          <p:cNvGrpSpPr>
            <a:grpSpLocks/>
          </p:cNvGrpSpPr>
          <p:nvPr/>
        </p:nvGrpSpPr>
        <p:grpSpPr bwMode="auto">
          <a:xfrm>
            <a:off x="5822557" y="1888811"/>
            <a:ext cx="654443" cy="778189"/>
            <a:chOff x="2065" y="1551"/>
            <a:chExt cx="1628" cy="1988"/>
          </a:xfrm>
        </p:grpSpPr>
        <p:sp>
          <p:nvSpPr>
            <p:cNvPr id="37" name="Freeform 30">
              <a:extLst>
                <a:ext uri="{FF2B5EF4-FFF2-40B4-BE49-F238E27FC236}">
                  <a16:creationId xmlns:a16="http://schemas.microsoft.com/office/drawing/2014/main" id="{C501BE5E-DD2F-4287-A45B-A65A53C792C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1">
              <a:extLst>
                <a:ext uri="{FF2B5EF4-FFF2-40B4-BE49-F238E27FC236}">
                  <a16:creationId xmlns:a16="http://schemas.microsoft.com/office/drawing/2014/main" id="{560A3CA3-6C39-4B6B-A820-E9227ED7FC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2">
              <a:extLst>
                <a:ext uri="{FF2B5EF4-FFF2-40B4-BE49-F238E27FC236}">
                  <a16:creationId xmlns:a16="http://schemas.microsoft.com/office/drawing/2014/main" id="{D82AF11D-7235-47C4-8E05-AB4DA2FED22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3">
              <a:extLst>
                <a:ext uri="{FF2B5EF4-FFF2-40B4-BE49-F238E27FC236}">
                  <a16:creationId xmlns:a16="http://schemas.microsoft.com/office/drawing/2014/main" id="{47CDDAEA-E75A-48FB-9F55-F00CB250226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4">
              <a:extLst>
                <a:ext uri="{FF2B5EF4-FFF2-40B4-BE49-F238E27FC236}">
                  <a16:creationId xmlns:a16="http://schemas.microsoft.com/office/drawing/2014/main" id="{194CD9E6-FCD3-4878-B29E-F565E041776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5">
              <a:extLst>
                <a:ext uri="{FF2B5EF4-FFF2-40B4-BE49-F238E27FC236}">
                  <a16:creationId xmlns:a16="http://schemas.microsoft.com/office/drawing/2014/main" id="{6F133009-7D3E-422A-B83E-43165F4F253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6">
              <a:extLst>
                <a:ext uri="{FF2B5EF4-FFF2-40B4-BE49-F238E27FC236}">
                  <a16:creationId xmlns:a16="http://schemas.microsoft.com/office/drawing/2014/main" id="{652242DD-A3C1-470B-9975-4EFD59A1829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DC865431-C329-46A7-8033-426F6604E7C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BABD7434-F4CC-4950-8820-AAF8F1B116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9">
              <a:extLst>
                <a:ext uri="{FF2B5EF4-FFF2-40B4-BE49-F238E27FC236}">
                  <a16:creationId xmlns:a16="http://schemas.microsoft.com/office/drawing/2014/main" id="{CD2F3FE7-A8CF-444B-9241-33C435369F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0">
              <a:extLst>
                <a:ext uri="{FF2B5EF4-FFF2-40B4-BE49-F238E27FC236}">
                  <a16:creationId xmlns:a16="http://schemas.microsoft.com/office/drawing/2014/main" id="{EA593EE1-C176-40F6-9765-BE46A1BFF35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1">
              <a:extLst>
                <a:ext uri="{FF2B5EF4-FFF2-40B4-BE49-F238E27FC236}">
                  <a16:creationId xmlns:a16="http://schemas.microsoft.com/office/drawing/2014/main" id="{2E1E654A-96CE-4843-AB8D-186F4124F81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2">
              <a:extLst>
                <a:ext uri="{FF2B5EF4-FFF2-40B4-BE49-F238E27FC236}">
                  <a16:creationId xmlns:a16="http://schemas.microsoft.com/office/drawing/2014/main" id="{1B985558-E799-414F-8F41-C0C61B8DC6F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3">
              <a:extLst>
                <a:ext uri="{FF2B5EF4-FFF2-40B4-BE49-F238E27FC236}">
                  <a16:creationId xmlns:a16="http://schemas.microsoft.com/office/drawing/2014/main" id="{B35F24DA-F468-42C5-87C2-8EDB0BD31C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4">
              <a:extLst>
                <a:ext uri="{FF2B5EF4-FFF2-40B4-BE49-F238E27FC236}">
                  <a16:creationId xmlns:a16="http://schemas.microsoft.com/office/drawing/2014/main" id="{6EA0D0E2-1F0C-46B5-B1AD-E2B3B2AC1C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45">
              <a:extLst>
                <a:ext uri="{FF2B5EF4-FFF2-40B4-BE49-F238E27FC236}">
                  <a16:creationId xmlns:a16="http://schemas.microsoft.com/office/drawing/2014/main" id="{5CE7971F-CBD6-4467-846C-F7C77CBC26A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46">
              <a:extLst>
                <a:ext uri="{FF2B5EF4-FFF2-40B4-BE49-F238E27FC236}">
                  <a16:creationId xmlns:a16="http://schemas.microsoft.com/office/drawing/2014/main" id="{7674B288-B378-4578-81BB-D5CFE8D8460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61" name="Picture 60" descr="&lt;strong&gt;Clipart&lt;/strong&gt; - Beautiful Black &lt;strong&gt;Woman&lt;/strong&gt;">
            <a:extLst>
              <a:ext uri="{FF2B5EF4-FFF2-40B4-BE49-F238E27FC236}">
                <a16:creationId xmlns:a16="http://schemas.microsoft.com/office/drawing/2014/main" id="{7DD1E75D-CE5B-47D9-BE7F-FE82AEA6B21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62" name="Group 26">
            <a:extLst>
              <a:ext uri="{FF2B5EF4-FFF2-40B4-BE49-F238E27FC236}">
                <a16:creationId xmlns:a16="http://schemas.microsoft.com/office/drawing/2014/main" id="{9A575AFE-74C9-4767-88CD-9F7DA4206239}"/>
              </a:ext>
            </a:extLst>
          </p:cNvPr>
          <p:cNvGrpSpPr>
            <a:grpSpLocks/>
          </p:cNvGrpSpPr>
          <p:nvPr/>
        </p:nvGrpSpPr>
        <p:grpSpPr bwMode="auto">
          <a:xfrm flipH="1">
            <a:off x="5486400" y="6234193"/>
            <a:ext cx="321492" cy="546199"/>
            <a:chOff x="2308" y="1513"/>
            <a:chExt cx="1162" cy="2570"/>
          </a:xfrm>
        </p:grpSpPr>
        <p:grpSp>
          <p:nvGrpSpPr>
            <p:cNvPr id="63" name="Group 27">
              <a:extLst>
                <a:ext uri="{FF2B5EF4-FFF2-40B4-BE49-F238E27FC236}">
                  <a16:creationId xmlns:a16="http://schemas.microsoft.com/office/drawing/2014/main" id="{585EF175-0157-4C94-AA00-ED5ADE8F881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2AA0A066-4D9F-4499-BC16-52B9A95474C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29">
                <a:extLst>
                  <a:ext uri="{FF2B5EF4-FFF2-40B4-BE49-F238E27FC236}">
                    <a16:creationId xmlns:a16="http://schemas.microsoft.com/office/drawing/2014/main" id="{88AF031B-AD0F-4DBC-BA65-E64A4A450BB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0">
                <a:extLst>
                  <a:ext uri="{FF2B5EF4-FFF2-40B4-BE49-F238E27FC236}">
                    <a16:creationId xmlns:a16="http://schemas.microsoft.com/office/drawing/2014/main" id="{2323476C-0E42-42DF-A62D-22F3F36F3DB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Freeform 31">
                <a:extLst>
                  <a:ext uri="{FF2B5EF4-FFF2-40B4-BE49-F238E27FC236}">
                    <a16:creationId xmlns:a16="http://schemas.microsoft.com/office/drawing/2014/main" id="{7726B1BE-04DB-4F72-99EC-2EA560F9EF8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32">
                <a:extLst>
                  <a:ext uri="{FF2B5EF4-FFF2-40B4-BE49-F238E27FC236}">
                    <a16:creationId xmlns:a16="http://schemas.microsoft.com/office/drawing/2014/main" id="{8C8E42E8-4C8D-499F-889C-8C9BE2643B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33">
                <a:extLst>
                  <a:ext uri="{FF2B5EF4-FFF2-40B4-BE49-F238E27FC236}">
                    <a16:creationId xmlns:a16="http://schemas.microsoft.com/office/drawing/2014/main" id="{96EBF2E2-13C9-4125-8220-D348AB2805F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4" name="Freeform 34">
              <a:extLst>
                <a:ext uri="{FF2B5EF4-FFF2-40B4-BE49-F238E27FC236}">
                  <a16:creationId xmlns:a16="http://schemas.microsoft.com/office/drawing/2014/main" id="{6886F5EE-1DA4-4533-970F-9EDCA04F49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35">
              <a:extLst>
                <a:ext uri="{FF2B5EF4-FFF2-40B4-BE49-F238E27FC236}">
                  <a16:creationId xmlns:a16="http://schemas.microsoft.com/office/drawing/2014/main" id="{8604C168-5A34-4F56-BCCD-6E8CDD4FA62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Oval 36">
              <a:extLst>
                <a:ext uri="{FF2B5EF4-FFF2-40B4-BE49-F238E27FC236}">
                  <a16:creationId xmlns:a16="http://schemas.microsoft.com/office/drawing/2014/main" id="{98F470F7-B11D-4A9A-8CCF-271F4F54A85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7" name="Oval 37">
              <a:extLst>
                <a:ext uri="{FF2B5EF4-FFF2-40B4-BE49-F238E27FC236}">
                  <a16:creationId xmlns:a16="http://schemas.microsoft.com/office/drawing/2014/main" id="{4FB836E1-40B1-4D92-81F5-D501FEE4621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8" name="Oval 38">
              <a:extLst>
                <a:ext uri="{FF2B5EF4-FFF2-40B4-BE49-F238E27FC236}">
                  <a16:creationId xmlns:a16="http://schemas.microsoft.com/office/drawing/2014/main" id="{47E5694D-1041-4E88-9A7F-6BB0111966C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 name="Oval 39">
              <a:extLst>
                <a:ext uri="{FF2B5EF4-FFF2-40B4-BE49-F238E27FC236}">
                  <a16:creationId xmlns:a16="http://schemas.microsoft.com/office/drawing/2014/main" id="{09DC456E-2235-4B71-A2D7-7B9E60E6E6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 name="Oval 40">
              <a:extLst>
                <a:ext uri="{FF2B5EF4-FFF2-40B4-BE49-F238E27FC236}">
                  <a16:creationId xmlns:a16="http://schemas.microsoft.com/office/drawing/2014/main" id="{C3FE8898-9BC5-457B-8082-3C7CA1F4D1A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83" name="Group 47">
            <a:extLst>
              <a:ext uri="{FF2B5EF4-FFF2-40B4-BE49-F238E27FC236}">
                <a16:creationId xmlns:a16="http://schemas.microsoft.com/office/drawing/2014/main" id="{116F318B-9120-448B-80F5-295F9B16E546}"/>
              </a:ext>
            </a:extLst>
          </p:cNvPr>
          <p:cNvGrpSpPr>
            <a:grpSpLocks/>
          </p:cNvGrpSpPr>
          <p:nvPr/>
        </p:nvGrpSpPr>
        <p:grpSpPr bwMode="auto">
          <a:xfrm flipH="1">
            <a:off x="8770574" y="6159786"/>
            <a:ext cx="506412" cy="698214"/>
            <a:chOff x="2593" y="768"/>
            <a:chExt cx="849" cy="1475"/>
          </a:xfrm>
        </p:grpSpPr>
        <p:sp>
          <p:nvSpPr>
            <p:cNvPr id="89" name="Freeform 48">
              <a:extLst>
                <a:ext uri="{FF2B5EF4-FFF2-40B4-BE49-F238E27FC236}">
                  <a16:creationId xmlns:a16="http://schemas.microsoft.com/office/drawing/2014/main" id="{82766E26-B02B-43F5-AAD5-82D63AA4B4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49">
              <a:extLst>
                <a:ext uri="{FF2B5EF4-FFF2-40B4-BE49-F238E27FC236}">
                  <a16:creationId xmlns:a16="http://schemas.microsoft.com/office/drawing/2014/main" id="{A1A6266F-1D25-4F0F-95B1-BDA205B4E37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50">
              <a:extLst>
                <a:ext uri="{FF2B5EF4-FFF2-40B4-BE49-F238E27FC236}">
                  <a16:creationId xmlns:a16="http://schemas.microsoft.com/office/drawing/2014/main" id="{37CF1BBE-8A6C-4434-AC0B-7A5B762A9CE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2" name="Freeform 51">
              <a:extLst>
                <a:ext uri="{FF2B5EF4-FFF2-40B4-BE49-F238E27FC236}">
                  <a16:creationId xmlns:a16="http://schemas.microsoft.com/office/drawing/2014/main" id="{F9752039-EA03-4465-BD6F-EE9B6A0DF9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3" name="Freeform 52">
              <a:extLst>
                <a:ext uri="{FF2B5EF4-FFF2-40B4-BE49-F238E27FC236}">
                  <a16:creationId xmlns:a16="http://schemas.microsoft.com/office/drawing/2014/main" id="{EFFC7EDA-35BB-45BB-8BB0-36959DFE75E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4" name="Freeform 53">
              <a:extLst>
                <a:ext uri="{FF2B5EF4-FFF2-40B4-BE49-F238E27FC236}">
                  <a16:creationId xmlns:a16="http://schemas.microsoft.com/office/drawing/2014/main" id="{CB4C78EE-AA1B-427B-B315-296993239C6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5" name="Freeform 54">
              <a:extLst>
                <a:ext uri="{FF2B5EF4-FFF2-40B4-BE49-F238E27FC236}">
                  <a16:creationId xmlns:a16="http://schemas.microsoft.com/office/drawing/2014/main" id="{824D3D15-3F84-4449-BFE7-1FC1547A818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96" name="Group 55">
              <a:extLst>
                <a:ext uri="{FF2B5EF4-FFF2-40B4-BE49-F238E27FC236}">
                  <a16:creationId xmlns:a16="http://schemas.microsoft.com/office/drawing/2014/main" id="{8C328CEC-5FA0-47C9-AAA6-7E72EEEBC8B1}"/>
                </a:ext>
              </a:extLst>
            </p:cNvPr>
            <p:cNvGrpSpPr>
              <a:grpSpLocks/>
            </p:cNvGrpSpPr>
            <p:nvPr/>
          </p:nvGrpSpPr>
          <p:grpSpPr bwMode="auto">
            <a:xfrm>
              <a:off x="2720" y="768"/>
              <a:ext cx="230" cy="1456"/>
              <a:chOff x="2720" y="768"/>
              <a:chExt cx="230" cy="1456"/>
            </a:xfrm>
          </p:grpSpPr>
          <p:sp>
            <p:nvSpPr>
              <p:cNvPr id="97" name="Freeform 56">
                <a:extLst>
                  <a:ext uri="{FF2B5EF4-FFF2-40B4-BE49-F238E27FC236}">
                    <a16:creationId xmlns:a16="http://schemas.microsoft.com/office/drawing/2014/main" id="{E8E2957B-DCCD-4364-92D7-DBAB0C7BB3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57">
                <a:extLst>
                  <a:ext uri="{FF2B5EF4-FFF2-40B4-BE49-F238E27FC236}">
                    <a16:creationId xmlns:a16="http://schemas.microsoft.com/office/drawing/2014/main" id="{77E95412-EF32-4D3C-AA33-20D7D6B2BB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0" name="AutoShape 58">
            <a:extLst>
              <a:ext uri="{FF2B5EF4-FFF2-40B4-BE49-F238E27FC236}">
                <a16:creationId xmlns:a16="http://schemas.microsoft.com/office/drawing/2014/main" id="{C04D7966-8935-466C-915B-EF2E3A84D563}"/>
              </a:ext>
            </a:extLst>
          </p:cNvPr>
          <p:cNvSpPr>
            <a:spLocks noChangeArrowheads="1"/>
          </p:cNvSpPr>
          <p:nvPr/>
        </p:nvSpPr>
        <p:spPr bwMode="auto">
          <a:xfrm>
            <a:off x="5251638" y="6011641"/>
            <a:ext cx="3295562" cy="831192"/>
          </a:xfrm>
          <a:prstGeom prst="wedgeRoundRectCallout">
            <a:avLst>
              <a:gd name="adj1" fmla="val 56998"/>
              <a:gd name="adj2" fmla="val -12633"/>
              <a:gd name="adj3" fmla="val 16667"/>
            </a:avLst>
          </a:prstGeom>
          <a:solidFill>
            <a:srgbClr val="000066"/>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give you </a:t>
            </a:r>
            <a:r>
              <a:rPr lang="en-US" altLang="en-US" sz="2400" dirty="0">
                <a:solidFill>
                  <a:srgbClr val="FF0000"/>
                </a:solidFill>
                <a:cs typeface="Times New Roman" panose="02020603050405020304" pitchFamily="18" charset="0"/>
                <a:sym typeface="Symbol" panose="05050102010706020507" pitchFamily="18" charset="2"/>
              </a:rPr>
              <a:t>x</a:t>
            </a:r>
            <a:r>
              <a:rPr lang="en-US" altLang="en-US" sz="2400" baseline="-25000" dirty="0">
                <a:solidFill>
                  <a:srgbClr val="FF00FF"/>
                </a:solidFill>
                <a:latin typeface="Symbol" pitchFamily="18" charset="2"/>
              </a:rPr>
              <a:t> </a:t>
            </a:r>
            <a:r>
              <a:rPr lang="en-US" altLang="en-US" sz="2400" dirty="0"/>
              <a:t>which may depend on the</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t>. </a:t>
            </a:r>
            <a:endParaRPr lang="en-US" altLang="en-US" sz="2400" dirty="0">
              <a:solidFill>
                <a:srgbClr val="FFC000"/>
              </a:solidFill>
            </a:endParaRPr>
          </a:p>
        </p:txBody>
      </p:sp>
      <p:sp>
        <p:nvSpPr>
          <p:cNvPr id="99" name="Oval 98">
            <a:extLst>
              <a:ext uri="{FF2B5EF4-FFF2-40B4-BE49-F238E27FC236}">
                <a16:creationId xmlns:a16="http://schemas.microsoft.com/office/drawing/2014/main" id="{5A488E58-D6AF-4FB9-BB30-7DA897E0F656}"/>
              </a:ext>
            </a:extLst>
          </p:cNvPr>
          <p:cNvSpPr/>
          <p:nvPr/>
        </p:nvSpPr>
        <p:spPr>
          <a:xfrm>
            <a:off x="7370263" y="5125928"/>
            <a:ext cx="635110" cy="521623"/>
          </a:xfrm>
          <a:prstGeom prst="ellipse">
            <a:avLst/>
          </a:prstGeom>
          <a:ln w="25400">
            <a:solidFill>
              <a:srgbClr val="FF00FF"/>
            </a:solidFill>
          </a:ln>
        </p:spPr>
        <p:txBody>
          <a:bodyPr wrap="square" rtlCol="0" anchor="ctr">
            <a:spAutoFit/>
          </a:bodyPr>
          <a:lstStyle/>
          <a:p>
            <a:pPr algn="ctr"/>
            <a:endParaRPr lang="en-CA" sz="2800" i="0" dirty="0"/>
          </a:p>
        </p:txBody>
      </p:sp>
      <p:sp>
        <p:nvSpPr>
          <p:cNvPr id="87" name="AutoShape 35">
            <a:extLst>
              <a:ext uri="{FF2B5EF4-FFF2-40B4-BE49-F238E27FC236}">
                <a16:creationId xmlns:a16="http://schemas.microsoft.com/office/drawing/2014/main" id="{EBC4ACC1-CDA1-4397-A122-ACCE37019A5C}"/>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in some column </a:t>
            </a:r>
            <a:r>
              <a:rPr lang="en-US" altLang="en-US" sz="2400" dirty="0">
                <a:solidFill>
                  <a:srgbClr val="FFC000"/>
                </a:solidFill>
                <a:cs typeface="Times New Roman" panose="02020603050405020304" pitchFamily="18" charset="0"/>
                <a:sym typeface="Symbol" panose="05050102010706020507" pitchFamily="18" charset="2"/>
              </a:rPr>
              <a:t>y</a:t>
            </a:r>
            <a:r>
              <a:rPr lang="en-US" altLang="en-US" sz="2400" baseline="-25000" dirty="0">
                <a:solidFill>
                  <a:srgbClr val="FFC000"/>
                </a:solidFill>
                <a:latin typeface="Symbol" pitchFamily="18" charset="2"/>
              </a:rPr>
              <a:t>$</a:t>
            </a:r>
            <a:r>
              <a:rPr lang="en-US" altLang="en-US" sz="2400" dirty="0">
                <a:solidFill>
                  <a:srgbClr val="FFFFFF"/>
                </a:solidFill>
              </a:rPr>
              <a:t>, </a:t>
            </a:r>
          </a:p>
          <a:p>
            <a:pPr algn="ctr" eaLnBrk="1" hangingPunct="1">
              <a:spcBef>
                <a:spcPct val="0"/>
              </a:spcBef>
              <a:buNone/>
              <a:defRPr/>
            </a:pPr>
            <a:r>
              <a:rPr lang="en-US" altLang="en-US" sz="2400" dirty="0">
                <a:solidFill>
                  <a:srgbClr val="FFFFFF"/>
                </a:solidFill>
              </a:rPr>
              <a:t>but I don’t care which.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0" name="AutoShape 8">
            <a:extLst>
              <a:ext uri="{FF2B5EF4-FFF2-40B4-BE49-F238E27FC236}">
                <a16:creationId xmlns:a16="http://schemas.microsoft.com/office/drawing/2014/main" id="{E7E7587C-1EB1-4357-A246-19FAD280AD48}"/>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chemeClr val="accent2"/>
                </a:solidFill>
                <a:latin typeface="Symbol" pitchFamily="18" charset="2"/>
              </a:rPr>
              <a:t>    $</a:t>
            </a:r>
            <a:r>
              <a:rPr lang="en-US" altLang="en-US" sz="2400" dirty="0">
                <a:solidFill>
                  <a:schemeClr val="accent2"/>
                </a:solidFill>
              </a:rPr>
              <a:t>y</a:t>
            </a:r>
            <a:r>
              <a:rPr lang="en-US" altLang="en-US" sz="2400" dirty="0">
                <a:solidFill>
                  <a:srgbClr val="FFC000"/>
                </a:solidFill>
                <a:latin typeface="Symbol" pitchFamily="18" charset="2"/>
              </a:rPr>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p:txBody>
      </p:sp>
      <p:sp>
        <p:nvSpPr>
          <p:cNvPr id="101" name="Rectangle 100">
            <a:extLst>
              <a:ext uri="{FF2B5EF4-FFF2-40B4-BE49-F238E27FC236}">
                <a16:creationId xmlns:a16="http://schemas.microsoft.com/office/drawing/2014/main" id="{4259C2BA-877E-43E4-A275-51F39457883E}"/>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2" name="Rectangle 101">
            <a:extLst>
              <a:ext uri="{FF2B5EF4-FFF2-40B4-BE49-F238E27FC236}">
                <a16:creationId xmlns:a16="http://schemas.microsoft.com/office/drawing/2014/main" id="{D4DDCE96-0DB7-4A4E-A2EE-C7B3E708CF14}"/>
              </a:ext>
            </a:extLst>
          </p:cNvPr>
          <p:cNvSpPr/>
          <p:nvPr/>
        </p:nvSpPr>
        <p:spPr>
          <a:xfrm>
            <a:off x="929409" y="2469905"/>
            <a:ext cx="326724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y=y</a:t>
            </a:r>
            <a:r>
              <a:rPr lang="en-US" altLang="en-US" sz="2400" baseline="-250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103" name="Rectangle 102"/>
          <p:cNvSpPr/>
          <p:nvPr/>
        </p:nvSpPr>
        <p:spPr>
          <a:xfrm>
            <a:off x="738070" y="2633246"/>
            <a:ext cx="362600" cy="338554"/>
          </a:xfrm>
          <a:prstGeom prst="rect">
            <a:avLst/>
          </a:prstGeom>
        </p:spPr>
        <p:txBody>
          <a:bodyPr wrap="none">
            <a:spAutoFit/>
          </a:bodyPr>
          <a:lstStyle/>
          <a:p>
            <a:pPr algn="l"/>
            <a:r>
              <a:rPr lang="en-US" altLang="en-US" sz="1600" dirty="0">
                <a:solidFill>
                  <a:srgbClr val="FFC000"/>
                </a:solidFill>
                <a:cs typeface="Times New Roman" panose="02020603050405020304" pitchFamily="18" charset="0"/>
                <a:sym typeface="Symbol" panose="05050102010706020507" pitchFamily="18" charset="2"/>
              </a:rPr>
              <a:t>y</a:t>
            </a:r>
            <a:r>
              <a:rPr lang="en-US" altLang="en-US" sz="1600" baseline="-25000" dirty="0">
                <a:solidFill>
                  <a:srgbClr val="FFC000"/>
                </a:solidFill>
                <a:latin typeface="Symbol" pitchFamily="18" charset="2"/>
              </a:rPr>
              <a:t>$</a:t>
            </a:r>
            <a:endParaRPr lang="en-CA" sz="1600" dirty="0"/>
          </a:p>
        </p:txBody>
      </p:sp>
    </p:spTree>
    <p:extLst>
      <p:ext uri="{BB962C8B-B14F-4D97-AF65-F5344CB8AC3E}">
        <p14:creationId xmlns:p14="http://schemas.microsoft.com/office/powerpoint/2010/main" val="248486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1+#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anim calcmode="lin" valueType="num">
                                      <p:cBhvr additive="base">
                                        <p:cTn id="11" dur="500" fill="hold"/>
                                        <p:tgtEl>
                                          <p:spTgt spid="80">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8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500" fill="hold"/>
                                        <p:tgtEl>
                                          <p:spTgt spid="99"/>
                                        </p:tgtEl>
                                        <p:attrNameLst>
                                          <p:attrName>ppt_x</p:attrName>
                                        </p:attrNameLst>
                                      </p:cBhvr>
                                      <p:tavLst>
                                        <p:tav tm="0">
                                          <p:val>
                                            <p:strVal val="1+#ppt_w/2"/>
                                          </p:val>
                                        </p:tav>
                                        <p:tav tm="100000">
                                          <p:val>
                                            <p:strVal val="#ppt_x"/>
                                          </p:val>
                                        </p:tav>
                                      </p:tavLst>
                                    </p:anim>
                                    <p:anim calcmode="lin" valueType="num">
                                      <p:cBhvr additive="base">
                                        <p:cTn id="16"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99"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8220393" y="1062335"/>
            <a:ext cx="378977" cy="1824411"/>
            <a:chOff x="8181394" y="3886200"/>
            <a:chExt cx="37897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18590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8183647"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81394"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a:off x="3945368" y="2918236"/>
            <a:ext cx="644627" cy="1602842"/>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nvGrpSpPr>
          <p:cNvPr id="36" name="Group 29">
            <a:extLst>
              <a:ext uri="{FF2B5EF4-FFF2-40B4-BE49-F238E27FC236}">
                <a16:creationId xmlns:a16="http://schemas.microsoft.com/office/drawing/2014/main" id="{C57CD4C5-7EDA-409F-A7B8-5774E7D0A638}"/>
              </a:ext>
            </a:extLst>
          </p:cNvPr>
          <p:cNvGrpSpPr>
            <a:grpSpLocks/>
          </p:cNvGrpSpPr>
          <p:nvPr/>
        </p:nvGrpSpPr>
        <p:grpSpPr bwMode="auto">
          <a:xfrm>
            <a:off x="5822557" y="1888811"/>
            <a:ext cx="654443" cy="778189"/>
            <a:chOff x="2065" y="1551"/>
            <a:chExt cx="1628" cy="1988"/>
          </a:xfrm>
        </p:grpSpPr>
        <p:sp>
          <p:nvSpPr>
            <p:cNvPr id="37" name="Freeform 30">
              <a:extLst>
                <a:ext uri="{FF2B5EF4-FFF2-40B4-BE49-F238E27FC236}">
                  <a16:creationId xmlns:a16="http://schemas.microsoft.com/office/drawing/2014/main" id="{C501BE5E-DD2F-4287-A45B-A65A53C792C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1">
              <a:extLst>
                <a:ext uri="{FF2B5EF4-FFF2-40B4-BE49-F238E27FC236}">
                  <a16:creationId xmlns:a16="http://schemas.microsoft.com/office/drawing/2014/main" id="{560A3CA3-6C39-4B6B-A820-E9227ED7FC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2">
              <a:extLst>
                <a:ext uri="{FF2B5EF4-FFF2-40B4-BE49-F238E27FC236}">
                  <a16:creationId xmlns:a16="http://schemas.microsoft.com/office/drawing/2014/main" id="{D82AF11D-7235-47C4-8E05-AB4DA2FED22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33">
              <a:extLst>
                <a:ext uri="{FF2B5EF4-FFF2-40B4-BE49-F238E27FC236}">
                  <a16:creationId xmlns:a16="http://schemas.microsoft.com/office/drawing/2014/main" id="{47CDDAEA-E75A-48FB-9F55-F00CB250226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34">
              <a:extLst>
                <a:ext uri="{FF2B5EF4-FFF2-40B4-BE49-F238E27FC236}">
                  <a16:creationId xmlns:a16="http://schemas.microsoft.com/office/drawing/2014/main" id="{194CD9E6-FCD3-4878-B29E-F565E041776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35">
              <a:extLst>
                <a:ext uri="{FF2B5EF4-FFF2-40B4-BE49-F238E27FC236}">
                  <a16:creationId xmlns:a16="http://schemas.microsoft.com/office/drawing/2014/main" id="{6F133009-7D3E-422A-B83E-43165F4F253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36">
              <a:extLst>
                <a:ext uri="{FF2B5EF4-FFF2-40B4-BE49-F238E27FC236}">
                  <a16:creationId xmlns:a16="http://schemas.microsoft.com/office/drawing/2014/main" id="{652242DD-A3C1-470B-9975-4EFD59A1829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37">
              <a:extLst>
                <a:ext uri="{FF2B5EF4-FFF2-40B4-BE49-F238E27FC236}">
                  <a16:creationId xmlns:a16="http://schemas.microsoft.com/office/drawing/2014/main" id="{DC865431-C329-46A7-8033-426F6604E7C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8">
              <a:extLst>
                <a:ext uri="{FF2B5EF4-FFF2-40B4-BE49-F238E27FC236}">
                  <a16:creationId xmlns:a16="http://schemas.microsoft.com/office/drawing/2014/main" id="{BABD7434-F4CC-4950-8820-AAF8F1B1163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39">
              <a:extLst>
                <a:ext uri="{FF2B5EF4-FFF2-40B4-BE49-F238E27FC236}">
                  <a16:creationId xmlns:a16="http://schemas.microsoft.com/office/drawing/2014/main" id="{CD2F3FE7-A8CF-444B-9241-33C435369FC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0">
              <a:extLst>
                <a:ext uri="{FF2B5EF4-FFF2-40B4-BE49-F238E27FC236}">
                  <a16:creationId xmlns:a16="http://schemas.microsoft.com/office/drawing/2014/main" id="{EA593EE1-C176-40F6-9765-BE46A1BFF35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1">
              <a:extLst>
                <a:ext uri="{FF2B5EF4-FFF2-40B4-BE49-F238E27FC236}">
                  <a16:creationId xmlns:a16="http://schemas.microsoft.com/office/drawing/2014/main" id="{2E1E654A-96CE-4843-AB8D-186F4124F81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42">
              <a:extLst>
                <a:ext uri="{FF2B5EF4-FFF2-40B4-BE49-F238E27FC236}">
                  <a16:creationId xmlns:a16="http://schemas.microsoft.com/office/drawing/2014/main" id="{1B985558-E799-414F-8F41-C0C61B8DC6F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3">
              <a:extLst>
                <a:ext uri="{FF2B5EF4-FFF2-40B4-BE49-F238E27FC236}">
                  <a16:creationId xmlns:a16="http://schemas.microsoft.com/office/drawing/2014/main" id="{B35F24DA-F468-42C5-87C2-8EDB0BD31C4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44">
              <a:extLst>
                <a:ext uri="{FF2B5EF4-FFF2-40B4-BE49-F238E27FC236}">
                  <a16:creationId xmlns:a16="http://schemas.microsoft.com/office/drawing/2014/main" id="{6EA0D0E2-1F0C-46B5-B1AD-E2B3B2AC1CA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9" name="Freeform 45">
              <a:extLst>
                <a:ext uri="{FF2B5EF4-FFF2-40B4-BE49-F238E27FC236}">
                  <a16:creationId xmlns:a16="http://schemas.microsoft.com/office/drawing/2014/main" id="{5CE7971F-CBD6-4467-846C-F7C77CBC26A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Freeform 46">
              <a:extLst>
                <a:ext uri="{FF2B5EF4-FFF2-40B4-BE49-F238E27FC236}">
                  <a16:creationId xmlns:a16="http://schemas.microsoft.com/office/drawing/2014/main" id="{7674B288-B378-4578-81BB-D5CFE8D8460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61" name="Picture 60" descr="&lt;strong&gt;Clipart&lt;/strong&gt; - Beautiful Black &lt;strong&gt;Woman&lt;/strong&gt;">
            <a:extLst>
              <a:ext uri="{FF2B5EF4-FFF2-40B4-BE49-F238E27FC236}">
                <a16:creationId xmlns:a16="http://schemas.microsoft.com/office/drawing/2014/main" id="{7DD1E75D-CE5B-47D9-BE7F-FE82AEA6B21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62" name="Group 26">
            <a:extLst>
              <a:ext uri="{FF2B5EF4-FFF2-40B4-BE49-F238E27FC236}">
                <a16:creationId xmlns:a16="http://schemas.microsoft.com/office/drawing/2014/main" id="{9A575AFE-74C9-4767-88CD-9F7DA4206239}"/>
              </a:ext>
            </a:extLst>
          </p:cNvPr>
          <p:cNvGrpSpPr>
            <a:grpSpLocks/>
          </p:cNvGrpSpPr>
          <p:nvPr/>
        </p:nvGrpSpPr>
        <p:grpSpPr bwMode="auto">
          <a:xfrm flipH="1">
            <a:off x="5486400" y="6234193"/>
            <a:ext cx="321492" cy="546199"/>
            <a:chOff x="2308" y="1513"/>
            <a:chExt cx="1162" cy="2570"/>
          </a:xfrm>
        </p:grpSpPr>
        <p:grpSp>
          <p:nvGrpSpPr>
            <p:cNvPr id="63" name="Group 27">
              <a:extLst>
                <a:ext uri="{FF2B5EF4-FFF2-40B4-BE49-F238E27FC236}">
                  <a16:creationId xmlns:a16="http://schemas.microsoft.com/office/drawing/2014/main" id="{585EF175-0157-4C94-AA00-ED5ADE8F8813}"/>
                </a:ext>
              </a:extLst>
            </p:cNvPr>
            <p:cNvGrpSpPr>
              <a:grpSpLocks/>
            </p:cNvGrpSpPr>
            <p:nvPr/>
          </p:nvGrpSpPr>
          <p:grpSpPr bwMode="auto">
            <a:xfrm>
              <a:off x="2308" y="1740"/>
              <a:ext cx="957" cy="2343"/>
              <a:chOff x="2308" y="1740"/>
              <a:chExt cx="957" cy="2343"/>
            </a:xfrm>
          </p:grpSpPr>
          <p:sp>
            <p:nvSpPr>
              <p:cNvPr id="71" name="Freeform 28">
                <a:extLst>
                  <a:ext uri="{FF2B5EF4-FFF2-40B4-BE49-F238E27FC236}">
                    <a16:creationId xmlns:a16="http://schemas.microsoft.com/office/drawing/2014/main" id="{2AA0A066-4D9F-4499-BC16-52B9A95474C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 name="Freeform 29">
                <a:extLst>
                  <a:ext uri="{FF2B5EF4-FFF2-40B4-BE49-F238E27FC236}">
                    <a16:creationId xmlns:a16="http://schemas.microsoft.com/office/drawing/2014/main" id="{88AF031B-AD0F-4DBC-BA65-E64A4A450BB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 name="Freeform 30">
                <a:extLst>
                  <a:ext uri="{FF2B5EF4-FFF2-40B4-BE49-F238E27FC236}">
                    <a16:creationId xmlns:a16="http://schemas.microsoft.com/office/drawing/2014/main" id="{2323476C-0E42-42DF-A62D-22F3F36F3DB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 name="Freeform 31">
                <a:extLst>
                  <a:ext uri="{FF2B5EF4-FFF2-40B4-BE49-F238E27FC236}">
                    <a16:creationId xmlns:a16="http://schemas.microsoft.com/office/drawing/2014/main" id="{7726B1BE-04DB-4F72-99EC-2EA560F9EF8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5" name="Freeform 32">
                <a:extLst>
                  <a:ext uri="{FF2B5EF4-FFF2-40B4-BE49-F238E27FC236}">
                    <a16:creationId xmlns:a16="http://schemas.microsoft.com/office/drawing/2014/main" id="{8C8E42E8-4C8D-499F-889C-8C9BE2643B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33">
                <a:extLst>
                  <a:ext uri="{FF2B5EF4-FFF2-40B4-BE49-F238E27FC236}">
                    <a16:creationId xmlns:a16="http://schemas.microsoft.com/office/drawing/2014/main" id="{96EBF2E2-13C9-4125-8220-D348AB2805F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4" name="Freeform 34">
              <a:extLst>
                <a:ext uri="{FF2B5EF4-FFF2-40B4-BE49-F238E27FC236}">
                  <a16:creationId xmlns:a16="http://schemas.microsoft.com/office/drawing/2014/main" id="{6886F5EE-1DA4-4533-970F-9EDCA04F494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35">
              <a:extLst>
                <a:ext uri="{FF2B5EF4-FFF2-40B4-BE49-F238E27FC236}">
                  <a16:creationId xmlns:a16="http://schemas.microsoft.com/office/drawing/2014/main" id="{8604C168-5A34-4F56-BCCD-6E8CDD4FA62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Oval 36">
              <a:extLst>
                <a:ext uri="{FF2B5EF4-FFF2-40B4-BE49-F238E27FC236}">
                  <a16:creationId xmlns:a16="http://schemas.microsoft.com/office/drawing/2014/main" id="{98F470F7-B11D-4A9A-8CCF-271F4F54A85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7" name="Oval 37">
              <a:extLst>
                <a:ext uri="{FF2B5EF4-FFF2-40B4-BE49-F238E27FC236}">
                  <a16:creationId xmlns:a16="http://schemas.microsoft.com/office/drawing/2014/main" id="{4FB836E1-40B1-4D92-81F5-D501FEE4621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8" name="Oval 38">
              <a:extLst>
                <a:ext uri="{FF2B5EF4-FFF2-40B4-BE49-F238E27FC236}">
                  <a16:creationId xmlns:a16="http://schemas.microsoft.com/office/drawing/2014/main" id="{47E5694D-1041-4E88-9A7F-6BB0111966C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 name="Oval 39">
              <a:extLst>
                <a:ext uri="{FF2B5EF4-FFF2-40B4-BE49-F238E27FC236}">
                  <a16:creationId xmlns:a16="http://schemas.microsoft.com/office/drawing/2014/main" id="{09DC456E-2235-4B71-A2D7-7B9E60E6E6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 name="Oval 40">
              <a:extLst>
                <a:ext uri="{FF2B5EF4-FFF2-40B4-BE49-F238E27FC236}">
                  <a16:creationId xmlns:a16="http://schemas.microsoft.com/office/drawing/2014/main" id="{C3FE8898-9BC5-457B-8082-3C7CA1F4D1A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83" name="Group 47">
            <a:extLst>
              <a:ext uri="{FF2B5EF4-FFF2-40B4-BE49-F238E27FC236}">
                <a16:creationId xmlns:a16="http://schemas.microsoft.com/office/drawing/2014/main" id="{116F318B-9120-448B-80F5-295F9B16E546}"/>
              </a:ext>
            </a:extLst>
          </p:cNvPr>
          <p:cNvGrpSpPr>
            <a:grpSpLocks/>
          </p:cNvGrpSpPr>
          <p:nvPr/>
        </p:nvGrpSpPr>
        <p:grpSpPr bwMode="auto">
          <a:xfrm flipH="1">
            <a:off x="8770574" y="6159786"/>
            <a:ext cx="506412" cy="698214"/>
            <a:chOff x="2593" y="768"/>
            <a:chExt cx="849" cy="1475"/>
          </a:xfrm>
        </p:grpSpPr>
        <p:sp>
          <p:nvSpPr>
            <p:cNvPr id="89" name="Freeform 48">
              <a:extLst>
                <a:ext uri="{FF2B5EF4-FFF2-40B4-BE49-F238E27FC236}">
                  <a16:creationId xmlns:a16="http://schemas.microsoft.com/office/drawing/2014/main" id="{82766E26-B02B-43F5-AAD5-82D63AA4B48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49">
              <a:extLst>
                <a:ext uri="{FF2B5EF4-FFF2-40B4-BE49-F238E27FC236}">
                  <a16:creationId xmlns:a16="http://schemas.microsoft.com/office/drawing/2014/main" id="{A1A6266F-1D25-4F0F-95B1-BDA205B4E37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50">
              <a:extLst>
                <a:ext uri="{FF2B5EF4-FFF2-40B4-BE49-F238E27FC236}">
                  <a16:creationId xmlns:a16="http://schemas.microsoft.com/office/drawing/2014/main" id="{37CF1BBE-8A6C-4434-AC0B-7A5B762A9CE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2" name="Freeform 51">
              <a:extLst>
                <a:ext uri="{FF2B5EF4-FFF2-40B4-BE49-F238E27FC236}">
                  <a16:creationId xmlns:a16="http://schemas.microsoft.com/office/drawing/2014/main" id="{F9752039-EA03-4465-BD6F-EE9B6A0DF9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3" name="Freeform 52">
              <a:extLst>
                <a:ext uri="{FF2B5EF4-FFF2-40B4-BE49-F238E27FC236}">
                  <a16:creationId xmlns:a16="http://schemas.microsoft.com/office/drawing/2014/main" id="{EFFC7EDA-35BB-45BB-8BB0-36959DFE75E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4" name="Freeform 53">
              <a:extLst>
                <a:ext uri="{FF2B5EF4-FFF2-40B4-BE49-F238E27FC236}">
                  <a16:creationId xmlns:a16="http://schemas.microsoft.com/office/drawing/2014/main" id="{CB4C78EE-AA1B-427B-B315-296993239C6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5" name="Freeform 54">
              <a:extLst>
                <a:ext uri="{FF2B5EF4-FFF2-40B4-BE49-F238E27FC236}">
                  <a16:creationId xmlns:a16="http://schemas.microsoft.com/office/drawing/2014/main" id="{824D3D15-3F84-4449-BFE7-1FC1547A818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96" name="Group 55">
              <a:extLst>
                <a:ext uri="{FF2B5EF4-FFF2-40B4-BE49-F238E27FC236}">
                  <a16:creationId xmlns:a16="http://schemas.microsoft.com/office/drawing/2014/main" id="{8C328CEC-5FA0-47C9-AAA6-7E72EEEBC8B1}"/>
                </a:ext>
              </a:extLst>
            </p:cNvPr>
            <p:cNvGrpSpPr>
              <a:grpSpLocks/>
            </p:cNvGrpSpPr>
            <p:nvPr/>
          </p:nvGrpSpPr>
          <p:grpSpPr bwMode="auto">
            <a:xfrm>
              <a:off x="2720" y="768"/>
              <a:ext cx="230" cy="1456"/>
              <a:chOff x="2720" y="768"/>
              <a:chExt cx="230" cy="1456"/>
            </a:xfrm>
          </p:grpSpPr>
          <p:sp>
            <p:nvSpPr>
              <p:cNvPr id="97" name="Freeform 56">
                <a:extLst>
                  <a:ext uri="{FF2B5EF4-FFF2-40B4-BE49-F238E27FC236}">
                    <a16:creationId xmlns:a16="http://schemas.microsoft.com/office/drawing/2014/main" id="{E8E2957B-DCCD-4364-92D7-DBAB0C7BB3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57">
                <a:extLst>
                  <a:ext uri="{FF2B5EF4-FFF2-40B4-BE49-F238E27FC236}">
                    <a16:creationId xmlns:a16="http://schemas.microsoft.com/office/drawing/2014/main" id="{77E95412-EF32-4D3C-AA33-20D7D6B2BB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0" name="Oval 79">
            <a:extLst>
              <a:ext uri="{FF2B5EF4-FFF2-40B4-BE49-F238E27FC236}">
                <a16:creationId xmlns:a16="http://schemas.microsoft.com/office/drawing/2014/main" id="{15EDC0F8-6BDE-4081-B389-FA8AB796EBEA}"/>
              </a:ext>
            </a:extLst>
          </p:cNvPr>
          <p:cNvSpPr/>
          <p:nvPr/>
        </p:nvSpPr>
        <p:spPr>
          <a:xfrm>
            <a:off x="7848600" y="5214896"/>
            <a:ext cx="1039904"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7" name="AutoShape 35">
            <a:extLst>
              <a:ext uri="{FF2B5EF4-FFF2-40B4-BE49-F238E27FC236}">
                <a16:creationId xmlns:a16="http://schemas.microsoft.com/office/drawing/2014/main" id="{1171D48F-A938-49E4-B71D-1A96F86BFC53}"/>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in some column </a:t>
            </a:r>
            <a:r>
              <a:rPr lang="en-US" altLang="en-US" sz="2400" dirty="0">
                <a:solidFill>
                  <a:srgbClr val="FFC000"/>
                </a:solidFill>
                <a:cs typeface="Times New Roman" panose="02020603050405020304" pitchFamily="18" charset="0"/>
                <a:sym typeface="Symbol" panose="05050102010706020507" pitchFamily="18" charset="2"/>
              </a:rPr>
              <a:t>y</a:t>
            </a:r>
            <a:r>
              <a:rPr lang="en-US" altLang="en-US" sz="2400" baseline="-25000" dirty="0">
                <a:solidFill>
                  <a:srgbClr val="FFC000"/>
                </a:solidFill>
                <a:latin typeface="Symbol" pitchFamily="18" charset="2"/>
              </a:rPr>
              <a:t>$</a:t>
            </a:r>
            <a:r>
              <a:rPr lang="en-US" altLang="en-US" sz="2400" dirty="0">
                <a:solidFill>
                  <a:srgbClr val="FFFFFF"/>
                </a:solidFill>
              </a:rPr>
              <a:t>, </a:t>
            </a:r>
          </a:p>
          <a:p>
            <a:pPr algn="ctr" eaLnBrk="1" hangingPunct="1">
              <a:spcBef>
                <a:spcPct val="0"/>
              </a:spcBef>
              <a:buNone/>
              <a:defRPr/>
            </a:pPr>
            <a:r>
              <a:rPr lang="en-US" altLang="en-US" sz="2400" dirty="0">
                <a:solidFill>
                  <a:srgbClr val="FFFFFF"/>
                </a:solidFill>
              </a:rPr>
              <a:t>but I don’t care which.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AutoShape 8">
            <a:extLst>
              <a:ext uri="{FF2B5EF4-FFF2-40B4-BE49-F238E27FC236}">
                <a16:creationId xmlns:a16="http://schemas.microsoft.com/office/drawing/2014/main" id="{5E6598F3-F27C-4917-B029-01C504A1C7CD}"/>
              </a:ext>
            </a:extLst>
          </p:cNvPr>
          <p:cNvSpPr>
            <a:spLocks noChangeArrowheads="1"/>
          </p:cNvSpPr>
          <p:nvPr/>
        </p:nvSpPr>
        <p:spPr bwMode="auto">
          <a:xfrm>
            <a:off x="6311219" y="3048000"/>
            <a:ext cx="2577286" cy="12089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chemeClr val="accent2"/>
                </a:solidFill>
                <a:latin typeface="Symbol" pitchFamily="18" charset="2"/>
              </a:rPr>
              <a:t>    $</a:t>
            </a:r>
            <a:r>
              <a:rPr lang="en-US" altLang="en-US" sz="2400" dirty="0">
                <a:solidFill>
                  <a:schemeClr val="accent2"/>
                </a:solidFill>
              </a:rPr>
              <a:t>y</a:t>
            </a:r>
            <a:r>
              <a:rPr lang="en-US" altLang="en-US" sz="2400" dirty="0">
                <a:solidFill>
                  <a:srgbClr val="FFC000"/>
                </a:solidFill>
                <a:latin typeface="Symbol" pitchFamily="18" charset="2"/>
              </a:rPr>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p:txBody>
      </p:sp>
      <p:sp>
        <p:nvSpPr>
          <p:cNvPr id="103" name="Rectangle 102">
            <a:extLst>
              <a:ext uri="{FF2B5EF4-FFF2-40B4-BE49-F238E27FC236}">
                <a16:creationId xmlns:a16="http://schemas.microsoft.com/office/drawing/2014/main" id="{713E8BE4-72BB-4D24-BC9B-2119AD983B7D}"/>
              </a:ext>
            </a:extLst>
          </p:cNvPr>
          <p:cNvSpPr/>
          <p:nvPr/>
        </p:nvSpPr>
        <p:spPr>
          <a:xfrm>
            <a:off x="6257365" y="3420035"/>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4" name="AutoShape 8">
            <a:extLst>
              <a:ext uri="{FF2B5EF4-FFF2-40B4-BE49-F238E27FC236}">
                <a16:creationId xmlns:a16="http://schemas.microsoft.com/office/drawing/2014/main" id="{E88B6788-C81F-4D9E-BB72-60299A781B01}"/>
              </a:ext>
            </a:extLst>
          </p:cNvPr>
          <p:cNvSpPr>
            <a:spLocks noChangeArrowheads="1"/>
          </p:cNvSpPr>
          <p:nvPr/>
        </p:nvSpPr>
        <p:spPr bwMode="auto">
          <a:xfrm>
            <a:off x="5848439" y="4297173"/>
            <a:ext cx="3295561" cy="418384"/>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 </a:t>
            </a:r>
          </a:p>
        </p:txBody>
      </p:sp>
      <p:sp>
        <p:nvSpPr>
          <p:cNvPr id="106" name="Rectangle 105">
            <a:extLst>
              <a:ext uri="{FF2B5EF4-FFF2-40B4-BE49-F238E27FC236}">
                <a16:creationId xmlns:a16="http://schemas.microsoft.com/office/drawing/2014/main" id="{63532FA1-621B-4389-8BD7-8209F4498420}"/>
              </a:ext>
            </a:extLst>
          </p:cNvPr>
          <p:cNvSpPr/>
          <p:nvPr/>
        </p:nvSpPr>
        <p:spPr>
          <a:xfrm>
            <a:off x="7417982" y="5152077"/>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107" name="AutoShape 8">
            <a:extLst>
              <a:ext uri="{FF2B5EF4-FFF2-40B4-BE49-F238E27FC236}">
                <a16:creationId xmlns:a16="http://schemas.microsoft.com/office/drawing/2014/main" id="{4359804C-6F87-41E4-BE85-47F98ED948A9}"/>
              </a:ext>
            </a:extLst>
          </p:cNvPr>
          <p:cNvSpPr>
            <a:spLocks noChangeArrowheads="1"/>
          </p:cNvSpPr>
          <p:nvPr/>
        </p:nvSpPr>
        <p:spPr bwMode="auto">
          <a:xfrm>
            <a:off x="6297631" y="4796179"/>
            <a:ext cx="2563904" cy="121920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 assume to be </a:t>
            </a:r>
          </a:p>
          <a:p>
            <a:pPr algn="ctr" eaLnBrk="1" hangingPunct="1">
              <a:spcBef>
                <a:spcPct val="0"/>
              </a:spcBef>
              <a:buFontTx/>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n-US" altLang="en-US" sz="2400" dirty="0">
                <a:solidFill>
                  <a:srgbClr val="FFC000"/>
                </a:solidFill>
              </a:rPr>
              <a:t>)</a:t>
            </a:r>
            <a:r>
              <a:rPr lang="en-US" altLang="en-US" sz="2400" dirty="0"/>
              <a:t> </a:t>
            </a:r>
            <a:endParaRPr lang="en-US" altLang="en-US" sz="2400" dirty="0">
              <a:solidFill>
                <a:srgbClr val="FFC000"/>
              </a:solidFill>
            </a:endParaRPr>
          </a:p>
        </p:txBody>
      </p:sp>
      <p:sp>
        <p:nvSpPr>
          <p:cNvPr id="108" name="Rectangle 107">
            <a:extLst>
              <a:ext uri="{FF2B5EF4-FFF2-40B4-BE49-F238E27FC236}">
                <a16:creationId xmlns:a16="http://schemas.microsoft.com/office/drawing/2014/main" id="{F5E19925-28B9-4046-B5BE-DDDC6BC6FDCB}"/>
              </a:ext>
            </a:extLst>
          </p:cNvPr>
          <p:cNvSpPr/>
          <p:nvPr/>
        </p:nvSpPr>
        <p:spPr>
          <a:xfrm>
            <a:off x="6981910" y="5152077"/>
            <a:ext cx="696024"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109" name="Rectangle 108">
            <a:extLst>
              <a:ext uri="{FF2B5EF4-FFF2-40B4-BE49-F238E27FC236}">
                <a16:creationId xmlns:a16="http://schemas.microsoft.com/office/drawing/2014/main" id="{B0755D94-2D30-4D3C-B17D-F6D5EB2D9E62}"/>
              </a:ext>
            </a:extLst>
          </p:cNvPr>
          <p:cNvSpPr/>
          <p:nvPr/>
        </p:nvSpPr>
        <p:spPr>
          <a:xfrm>
            <a:off x="6364941" y="5161457"/>
            <a:ext cx="851647" cy="830997"/>
          </a:xfrm>
          <a:prstGeom prst="rect">
            <a:avLst/>
          </a:prstGeom>
        </p:spPr>
        <p:txBody>
          <a:bodyPr wrap="square">
            <a:spAutoFit/>
          </a:bodyPr>
          <a:lstStyle/>
          <a:p>
            <a:pPr algn="ctr"/>
            <a:r>
              <a:rPr lang="en-US" altLang="en-US" sz="2400" dirty="0">
                <a:solidFill>
                  <a:srgbClr val="FF0000"/>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84" name="AutoShape 8">
            <a:extLst>
              <a:ext uri="{FF2B5EF4-FFF2-40B4-BE49-F238E27FC236}">
                <a16:creationId xmlns:a16="http://schemas.microsoft.com/office/drawing/2014/main" id="{2C681218-F8CE-4BD3-AED9-82A29B3C62EC}"/>
              </a:ext>
            </a:extLst>
          </p:cNvPr>
          <p:cNvSpPr>
            <a:spLocks noChangeArrowheads="1"/>
          </p:cNvSpPr>
          <p:nvPr/>
        </p:nvSpPr>
        <p:spPr bwMode="auto">
          <a:xfrm>
            <a:off x="6176721" y="6191077"/>
            <a:ext cx="2433879" cy="514523"/>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85" name="Rectangle 84">
            <a:extLst>
              <a:ext uri="{FF2B5EF4-FFF2-40B4-BE49-F238E27FC236}">
                <a16:creationId xmlns:a16="http://schemas.microsoft.com/office/drawing/2014/main" id="{D4DDCE96-0DB7-4A4E-A2EE-C7B3E708CF14}"/>
              </a:ext>
            </a:extLst>
          </p:cNvPr>
          <p:cNvSpPr/>
          <p:nvPr/>
        </p:nvSpPr>
        <p:spPr>
          <a:xfrm>
            <a:off x="929409" y="2469905"/>
            <a:ext cx="326724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y=y</a:t>
            </a:r>
            <a:r>
              <a:rPr lang="en-US" altLang="en-US" sz="2400" baseline="-25000" dirty="0">
                <a:solidFill>
                  <a:srgbClr val="FFC000"/>
                </a:solidFill>
                <a:latin typeface="Symbol"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86" name="Rectangle 85"/>
          <p:cNvSpPr/>
          <p:nvPr/>
        </p:nvSpPr>
        <p:spPr>
          <a:xfrm>
            <a:off x="738070" y="2633246"/>
            <a:ext cx="362600" cy="338554"/>
          </a:xfrm>
          <a:prstGeom prst="rect">
            <a:avLst/>
          </a:prstGeom>
        </p:spPr>
        <p:txBody>
          <a:bodyPr wrap="none">
            <a:spAutoFit/>
          </a:bodyPr>
          <a:lstStyle/>
          <a:p>
            <a:pPr algn="l"/>
            <a:r>
              <a:rPr lang="en-US" altLang="en-US" sz="1600" dirty="0">
                <a:solidFill>
                  <a:srgbClr val="FFC000"/>
                </a:solidFill>
                <a:cs typeface="Times New Roman" panose="02020603050405020304" pitchFamily="18" charset="0"/>
                <a:sym typeface="Symbol" panose="05050102010706020507" pitchFamily="18" charset="2"/>
              </a:rPr>
              <a:t>y</a:t>
            </a:r>
            <a:r>
              <a:rPr lang="en-US" altLang="en-US" sz="1600" baseline="-25000" dirty="0">
                <a:solidFill>
                  <a:srgbClr val="FFC000"/>
                </a:solidFill>
                <a:latin typeface="Symbol" pitchFamily="18" charset="2"/>
              </a:rPr>
              <a:t>$</a:t>
            </a:r>
            <a:endParaRPr lang="en-CA" sz="1600" dirty="0"/>
          </a:p>
        </p:txBody>
      </p:sp>
      <p:sp>
        <p:nvSpPr>
          <p:cNvPr id="100" name="AutoShape 8">
            <a:extLst>
              <a:ext uri="{FF2B5EF4-FFF2-40B4-BE49-F238E27FC236}">
                <a16:creationId xmlns:a16="http://schemas.microsoft.com/office/drawing/2014/main" id="{8EDDEDE5-BD25-436F-BCEB-EE57DB6139DC}"/>
              </a:ext>
            </a:extLst>
          </p:cNvPr>
          <p:cNvSpPr>
            <a:spLocks noChangeArrowheads="1"/>
          </p:cNvSpPr>
          <p:nvPr/>
        </p:nvSpPr>
        <p:spPr bwMode="auto">
          <a:xfrm>
            <a:off x="1106341" y="5980921"/>
            <a:ext cx="3160859" cy="799471"/>
          </a:xfrm>
          <a:prstGeom prst="wedgeRectCallout">
            <a:avLst>
              <a:gd name="adj1" fmla="val 58657"/>
              <a:gd name="adj2" fmla="val -1573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cs typeface="Times New Roman" panose="02020603050405020304" pitchFamily="18" charset="0"/>
                <a:sym typeface="Symbol" panose="05050102010706020507" pitchFamily="18" charset="2"/>
              </a:rPr>
              <a:t>This confirms that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cs typeface="Times New Roman" panose="02020603050405020304" pitchFamily="18" charset="0"/>
                <a:sym typeface="Symbol" panose="05050102010706020507" pitchFamily="18" charset="2"/>
              </a:rPr>
              <a:t>is one  we care about. </a:t>
            </a:r>
            <a:endParaRPr lang="en-US" altLang="en-US" sz="2400" dirty="0"/>
          </a:p>
        </p:txBody>
      </p:sp>
    </p:spTree>
    <p:extLst>
      <p:ext uri="{BB962C8B-B14F-4D97-AF65-F5344CB8AC3E}">
        <p14:creationId xmlns:p14="http://schemas.microsoft.com/office/powerpoint/2010/main" val="400618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4">
                                            <p:txEl>
                                              <p:pRg st="0" end="0"/>
                                            </p:txEl>
                                          </p:spTgt>
                                        </p:tgtEl>
                                        <p:attrNameLst>
                                          <p:attrName>style.visibility</p:attrName>
                                        </p:attrNameLst>
                                      </p:cBhvr>
                                      <p:to>
                                        <p:strVal val="visible"/>
                                      </p:to>
                                    </p:set>
                                    <p:anim calcmode="lin" valueType="num">
                                      <p:cBhvr additive="base">
                                        <p:cTn id="11"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4">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0"/>
                                        </p:tgtEl>
                                        <p:attrNameLst>
                                          <p:attrName>style.visibility</p:attrName>
                                        </p:attrNameLst>
                                      </p:cBhvr>
                                      <p:to>
                                        <p:strVal val="visible"/>
                                      </p:to>
                                    </p:set>
                                    <p:anim calcmode="lin" valueType="num">
                                      <p:cBhvr additive="base">
                                        <p:cTn id="15" dur="500" fill="hold"/>
                                        <p:tgtEl>
                                          <p:spTgt spid="80"/>
                                        </p:tgtEl>
                                        <p:attrNameLst>
                                          <p:attrName>ppt_x</p:attrName>
                                        </p:attrNameLst>
                                      </p:cBhvr>
                                      <p:tavLst>
                                        <p:tav tm="0">
                                          <p:val>
                                            <p:strVal val="#ppt_x"/>
                                          </p:val>
                                        </p:tav>
                                        <p:tav tm="100000">
                                          <p:val>
                                            <p:strVal val="#ppt_x"/>
                                          </p:val>
                                        </p:tav>
                                      </p:tavLst>
                                    </p:anim>
                                    <p:anim calcmode="lin" valueType="num">
                                      <p:cBhvr additive="base">
                                        <p:cTn id="16"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0"/>
                                        </p:tgtEl>
                                        <p:attrNameLst>
                                          <p:attrName>style.visibility</p:attrName>
                                        </p:attrNameLst>
                                      </p:cBhvr>
                                      <p:to>
                                        <p:strVal val="visible"/>
                                      </p:to>
                                    </p:set>
                                    <p:anim calcmode="lin" valueType="num">
                                      <p:cBhvr additive="base">
                                        <p:cTn id="21" dur="500" fill="hold"/>
                                        <p:tgtEl>
                                          <p:spTgt spid="100"/>
                                        </p:tgtEl>
                                        <p:attrNameLst>
                                          <p:attrName>ppt_x</p:attrName>
                                        </p:attrNameLst>
                                      </p:cBhvr>
                                      <p:tavLst>
                                        <p:tav tm="0">
                                          <p:val>
                                            <p:strVal val="#ppt_x"/>
                                          </p:val>
                                        </p:tav>
                                        <p:tav tm="100000">
                                          <p:val>
                                            <p:strVal val="#ppt_x"/>
                                          </p:val>
                                        </p:tav>
                                      </p:tavLst>
                                    </p:anim>
                                    <p:anim calcmode="lin" valueType="num">
                                      <p:cBhvr additive="base">
                                        <p:cTn id="22" dur="500" fill="hold"/>
                                        <p:tgtEl>
                                          <p:spTgt spid="100"/>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0">
                                            <p:txEl>
                                              <p:pRg st="0" end="0"/>
                                            </p:txEl>
                                          </p:spTgt>
                                        </p:tgtEl>
                                        <p:attrNameLst>
                                          <p:attrName>style.visibility</p:attrName>
                                        </p:attrNameLst>
                                      </p:cBhvr>
                                      <p:to>
                                        <p:strVal val="visible"/>
                                      </p:to>
                                    </p:set>
                                    <p:anim calcmode="lin" valueType="num">
                                      <p:cBhvr additive="base">
                                        <p:cTn id="25"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4" grpId="0" animBg="1"/>
      <p:bldP spid="10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Line 15"/>
          <p:cNvSpPr>
            <a:spLocks noChangeShapeType="1"/>
          </p:cNvSpPr>
          <p:nvPr/>
        </p:nvSpPr>
        <p:spPr bwMode="auto">
          <a:xfrm>
            <a:off x="335280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sz="2000" dirty="0"/>
          </a:p>
        </p:txBody>
      </p:sp>
      <p:sp>
        <p:nvSpPr>
          <p:cNvPr id="8196" name="Line 16"/>
          <p:cNvSpPr>
            <a:spLocks noChangeShapeType="1"/>
          </p:cNvSpPr>
          <p:nvPr/>
        </p:nvSpPr>
        <p:spPr bwMode="auto">
          <a:xfrm>
            <a:off x="54864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197" name="Line 18"/>
          <p:cNvSpPr>
            <a:spLocks noChangeShapeType="1"/>
          </p:cNvSpPr>
          <p:nvPr/>
        </p:nvSpPr>
        <p:spPr bwMode="auto">
          <a:xfrm>
            <a:off x="9601260" y="152400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198" name="Line 19"/>
          <p:cNvSpPr>
            <a:spLocks noChangeShapeType="1"/>
          </p:cNvSpPr>
          <p:nvPr/>
        </p:nvSpPr>
        <p:spPr bwMode="auto">
          <a:xfrm>
            <a:off x="807726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199" name="Line 21"/>
          <p:cNvSpPr>
            <a:spLocks noChangeShapeType="1"/>
          </p:cNvSpPr>
          <p:nvPr/>
        </p:nvSpPr>
        <p:spPr bwMode="auto">
          <a:xfrm>
            <a:off x="8534400" y="3421063"/>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200" name="Line 23"/>
          <p:cNvSpPr>
            <a:spLocks noChangeShapeType="1"/>
          </p:cNvSpPr>
          <p:nvPr/>
        </p:nvSpPr>
        <p:spPr bwMode="auto">
          <a:xfrm>
            <a:off x="8534400" y="417512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201" name="Line 25"/>
          <p:cNvSpPr>
            <a:spLocks noChangeShapeType="1"/>
          </p:cNvSpPr>
          <p:nvPr/>
        </p:nvSpPr>
        <p:spPr bwMode="auto">
          <a:xfrm>
            <a:off x="8534400" y="511968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8202" name="Line 26"/>
          <p:cNvSpPr>
            <a:spLocks noChangeShapeType="1"/>
          </p:cNvSpPr>
          <p:nvPr/>
        </p:nvSpPr>
        <p:spPr bwMode="auto">
          <a:xfrm>
            <a:off x="7010400" y="5873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108" name="Rectangle 3"/>
          <p:cNvSpPr txBox="1">
            <a:spLocks noChangeArrowheads="1"/>
          </p:cNvSpPr>
          <p:nvPr/>
        </p:nvSpPr>
        <p:spPr bwMode="auto">
          <a:xfrm>
            <a:off x="3973830" y="2057400"/>
            <a:ext cx="1981200" cy="457200"/>
          </a:xfrm>
          <a:prstGeom prst="rect">
            <a:avLst/>
          </a:prstGeom>
          <a:noFill/>
          <a:ln w="9525">
            <a:noFill/>
            <a:miter lim="800000"/>
            <a:headEnd/>
            <a:tailEnd/>
          </a:ln>
        </p:spPr>
        <p:txBody>
          <a:bodyPr/>
          <a:lstStyle/>
          <a:p>
            <a:pPr marL="342900" indent="-342900" algn="ctr">
              <a:lnSpc>
                <a:spcPct val="90000"/>
              </a:lnSpc>
              <a:spcBef>
                <a:spcPct val="20000"/>
              </a:spcBef>
              <a:defRPr/>
            </a:pPr>
            <a:r>
              <a:rPr lang="en-US" sz="2400" kern="0" dirty="0">
                <a:latin typeface="+mn-lt"/>
              </a:rPr>
              <a:t>One girl</a:t>
            </a:r>
            <a:endParaRPr lang="en-CA" sz="2400" kern="0" dirty="0">
              <a:latin typeface="+mn-lt"/>
            </a:endParaRPr>
          </a:p>
        </p:txBody>
      </p:sp>
      <p:sp>
        <p:nvSpPr>
          <p:cNvPr id="111" name="Rectangle 4"/>
          <p:cNvSpPr txBox="1">
            <a:spLocks noChangeArrowheads="1"/>
          </p:cNvSpPr>
          <p:nvPr/>
        </p:nvSpPr>
        <p:spPr>
          <a:xfrm>
            <a:off x="4343400" y="6400800"/>
            <a:ext cx="2590800" cy="457200"/>
          </a:xfrm>
          <a:prstGeom prst="rect">
            <a:avLst/>
          </a:prstGeom>
        </p:spPr>
        <p:txBody>
          <a:bodyPr/>
          <a:lstStyle/>
          <a:p>
            <a:pPr marL="342900" indent="-342900" algn="l">
              <a:spcBef>
                <a:spcPct val="20000"/>
              </a:spcBef>
              <a:defRPr/>
            </a:pPr>
            <a:r>
              <a:rPr lang="en-US" sz="2400" kern="0">
                <a:latin typeface="+mn-lt"/>
              </a:rPr>
              <a:t>His special woman</a:t>
            </a:r>
            <a:r>
              <a:rPr lang="en-US" sz="2400" kern="0" dirty="0">
                <a:latin typeface="+mn-lt"/>
              </a:rPr>
              <a:t>.</a:t>
            </a:r>
            <a:endParaRPr lang="en-CA" sz="2400" kern="0" dirty="0">
              <a:latin typeface="+mn-lt"/>
            </a:endParaRPr>
          </a:p>
        </p:txBody>
      </p:sp>
      <p:sp>
        <p:nvSpPr>
          <p:cNvPr id="144" name="Rectangle 4"/>
          <p:cNvSpPr txBox="1">
            <a:spLocks noChangeArrowheads="1"/>
          </p:cNvSpPr>
          <p:nvPr/>
        </p:nvSpPr>
        <p:spPr>
          <a:xfrm>
            <a:off x="4419600" y="4191000"/>
            <a:ext cx="3810000" cy="457200"/>
          </a:xfrm>
          <a:prstGeom prst="rect">
            <a:avLst/>
          </a:prstGeom>
        </p:spPr>
        <p:txBody>
          <a:bodyPr/>
          <a:lstStyle/>
          <a:p>
            <a:pPr marL="342900" indent="-342900" algn="l">
              <a:spcBef>
                <a:spcPct val="20000"/>
              </a:spcBef>
              <a:defRPr/>
            </a:pPr>
            <a:r>
              <a:rPr lang="en-US" sz="2400" kern="0" dirty="0">
                <a:latin typeface="+mn-lt"/>
              </a:rPr>
              <a:t>Could </a:t>
            </a:r>
            <a:r>
              <a:rPr lang="en-US" sz="2400" kern="0">
                <a:latin typeface="+mn-lt"/>
              </a:rPr>
              <a:t>be a separate </a:t>
            </a:r>
            <a:r>
              <a:rPr lang="en-US" sz="2400" kern="0" dirty="0">
                <a:latin typeface="+mn-lt"/>
              </a:rPr>
              <a:t>girl.</a:t>
            </a:r>
            <a:endParaRPr lang="en-CA" sz="2400" kern="0" dirty="0">
              <a:latin typeface="+mn-lt"/>
            </a:endParaRPr>
          </a:p>
        </p:txBody>
      </p:sp>
      <p:graphicFrame>
        <p:nvGraphicFramePr>
          <p:cNvPr id="94" name="Table 93"/>
          <p:cNvGraphicFramePr>
            <a:graphicFrameLocks noGrp="1"/>
          </p:cNvGraphicFramePr>
          <p:nvPr/>
        </p:nvGraphicFramePr>
        <p:xfrm>
          <a:off x="7772400" y="88582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95" name="Group 94"/>
          <p:cNvGrpSpPr/>
          <p:nvPr/>
        </p:nvGrpSpPr>
        <p:grpSpPr>
          <a:xfrm>
            <a:off x="7775078" y="896419"/>
            <a:ext cx="1267242" cy="1132408"/>
            <a:chOff x="6708218" y="879093"/>
            <a:chExt cx="2258946" cy="2245109"/>
          </a:xfrm>
        </p:grpSpPr>
        <p:pic>
          <p:nvPicPr>
            <p:cNvPr id="96" name="Picture 95"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6"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 name="Group 46"/>
            <p:cNvGrpSpPr>
              <a:grpSpLocks/>
            </p:cNvGrpSpPr>
            <p:nvPr/>
          </p:nvGrpSpPr>
          <p:grpSpPr bwMode="auto">
            <a:xfrm>
              <a:off x="6708218" y="1385936"/>
              <a:ext cx="415206" cy="1738266"/>
              <a:chOff x="3330" y="1728"/>
              <a:chExt cx="478" cy="1920"/>
            </a:xfrm>
          </p:grpSpPr>
          <p:pic>
            <p:nvPicPr>
              <p:cNvPr id="101"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0" name="Picture 99"/>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05" name="Table 104"/>
          <p:cNvGraphicFramePr>
            <a:graphicFrameLocks noGrp="1"/>
          </p:cNvGraphicFramePr>
          <p:nvPr/>
        </p:nvGraphicFramePr>
        <p:xfrm>
          <a:off x="7772400" y="2971800"/>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06" name="Group 105"/>
          <p:cNvGrpSpPr/>
          <p:nvPr/>
        </p:nvGrpSpPr>
        <p:grpSpPr>
          <a:xfrm>
            <a:off x="7775078" y="2982394"/>
            <a:ext cx="1267242" cy="1132408"/>
            <a:chOff x="6708218" y="879093"/>
            <a:chExt cx="2258946" cy="2245109"/>
          </a:xfrm>
        </p:grpSpPr>
        <p:pic>
          <p:nvPicPr>
            <p:cNvPr id="107" name="Picture 106"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108"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 name="Group 46"/>
            <p:cNvGrpSpPr>
              <a:grpSpLocks/>
            </p:cNvGrpSpPr>
            <p:nvPr/>
          </p:nvGrpSpPr>
          <p:grpSpPr bwMode="auto">
            <a:xfrm>
              <a:off x="6708218" y="1385936"/>
              <a:ext cx="415206" cy="1738266"/>
              <a:chOff x="3330" y="1728"/>
              <a:chExt cx="478" cy="1920"/>
            </a:xfrm>
          </p:grpSpPr>
          <p:pic>
            <p:nvPicPr>
              <p:cNvPr id="114"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 name="Picture 11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18" name="Table 117"/>
          <p:cNvGraphicFramePr>
            <a:graphicFrameLocks noGrp="1"/>
          </p:cNvGraphicFramePr>
          <p:nvPr/>
        </p:nvGraphicFramePr>
        <p:xfrm>
          <a:off x="7772400" y="506920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19" name="Group 118"/>
          <p:cNvGrpSpPr/>
          <p:nvPr/>
        </p:nvGrpSpPr>
        <p:grpSpPr>
          <a:xfrm>
            <a:off x="7775078" y="5079799"/>
            <a:ext cx="1267242" cy="1132408"/>
            <a:chOff x="6708218" y="879093"/>
            <a:chExt cx="2258946" cy="2245109"/>
          </a:xfrm>
        </p:grpSpPr>
        <p:pic>
          <p:nvPicPr>
            <p:cNvPr id="120" name="Picture 119"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120"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3" name="Group 46"/>
            <p:cNvGrpSpPr>
              <a:grpSpLocks/>
            </p:cNvGrpSpPr>
            <p:nvPr/>
          </p:nvGrpSpPr>
          <p:grpSpPr bwMode="auto">
            <a:xfrm>
              <a:off x="6708218" y="1385936"/>
              <a:ext cx="415206" cy="1738266"/>
              <a:chOff x="3330" y="1728"/>
              <a:chExt cx="478" cy="1920"/>
            </a:xfrm>
          </p:grpSpPr>
          <p:pic>
            <p:nvPicPr>
              <p:cNvPr id="125"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4" name="Picture 12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29" name="Text Box 74"/>
          <p:cNvSpPr txBox="1">
            <a:spLocks noChangeArrowheads="1"/>
          </p:cNvSpPr>
          <p:nvPr/>
        </p:nvSpPr>
        <p:spPr bwMode="auto">
          <a:xfrm>
            <a:off x="304800" y="2578816"/>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rgbClr val="FFC000"/>
                </a:solidFill>
                <a:latin typeface="Symbol" pitchFamily="18" charset="2"/>
              </a:rPr>
              <a:t>$</a:t>
            </a:r>
            <a:r>
              <a:rPr lang="en-US" altLang="en-US" dirty="0">
                <a:solidFill>
                  <a:srgbClr val="FFC000"/>
                </a:solidFill>
              </a:rPr>
              <a:t>g,</a:t>
            </a:r>
            <a:r>
              <a:rPr lang="en-US" altLang="en-US" dirty="0"/>
              <a:t> </a:t>
            </a:r>
            <a:r>
              <a:rPr lang="en-US" altLang="en-US" dirty="0">
                <a:solidFill>
                  <a:srgbClr val="FFC000"/>
                </a:solidFill>
                <a:latin typeface="Symbol" pitchFamily="18" charset="2"/>
              </a:rPr>
              <a:t>"</a:t>
            </a:r>
            <a:r>
              <a:rPr lang="en-US" altLang="en-US" dirty="0">
                <a:solidFill>
                  <a:srgbClr val="FFC000"/>
                </a:solidFill>
              </a:rPr>
              <a:t>b, Loves(b, g)</a:t>
            </a:r>
          </a:p>
        </p:txBody>
      </p:sp>
      <p:sp>
        <p:nvSpPr>
          <p:cNvPr id="130" name="Text Box 78"/>
          <p:cNvSpPr txBox="1">
            <a:spLocks noChangeArrowheads="1"/>
          </p:cNvSpPr>
          <p:nvPr/>
        </p:nvSpPr>
        <p:spPr bwMode="auto">
          <a:xfrm>
            <a:off x="304800" y="3733800"/>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rgbClr val="FFC000"/>
                </a:solidFill>
                <a:latin typeface="Symbol" pitchFamily="18" charset="2"/>
              </a:rPr>
              <a:t>"</a:t>
            </a:r>
            <a:r>
              <a:rPr lang="en-US" altLang="en-US" dirty="0">
                <a:solidFill>
                  <a:srgbClr val="FFC000"/>
                </a:solidFill>
              </a:rPr>
              <a:t>b, </a:t>
            </a:r>
            <a:r>
              <a:rPr lang="en-US" altLang="en-US" dirty="0">
                <a:solidFill>
                  <a:srgbClr val="FFC000"/>
                </a:solidFill>
                <a:latin typeface="Symbol" pitchFamily="18" charset="2"/>
              </a:rPr>
              <a:t>$</a:t>
            </a:r>
            <a:r>
              <a:rPr lang="en-US" altLang="en-US" dirty="0">
                <a:solidFill>
                  <a:srgbClr val="FFC000"/>
                </a:solidFill>
              </a:rPr>
              <a:t>g,</a:t>
            </a:r>
            <a:r>
              <a:rPr lang="en-US" altLang="en-US" dirty="0"/>
              <a:t> </a:t>
            </a:r>
            <a:r>
              <a:rPr lang="en-US" altLang="en-US" dirty="0">
                <a:solidFill>
                  <a:srgbClr val="FFC000"/>
                </a:solidFill>
              </a:rPr>
              <a:t>Loves(b, g)</a:t>
            </a:r>
          </a:p>
        </p:txBody>
      </p:sp>
      <p:cxnSp>
        <p:nvCxnSpPr>
          <p:cNvPr id="131" name="Straight Arrow Connector 130"/>
          <p:cNvCxnSpPr>
            <a:cxnSpLocks noChangeShapeType="1"/>
            <a:stCxn id="129" idx="3"/>
          </p:cNvCxnSpPr>
          <p:nvPr/>
        </p:nvCxnSpPr>
        <p:spPr bwMode="auto">
          <a:xfrm flipV="1">
            <a:off x="3721100" y="2501900"/>
            <a:ext cx="698500" cy="369016"/>
          </a:xfrm>
          <a:prstGeom prst="straightConnector1">
            <a:avLst/>
          </a:prstGeom>
          <a:noFill/>
          <a:ln w="38100" algn="ctr">
            <a:solidFill>
              <a:srgbClr val="FFFF00"/>
            </a:solidFill>
            <a:round/>
            <a:headEnd/>
            <a:tailEnd type="arrow" w="med" len="med"/>
          </a:ln>
          <a:extLst>
            <a:ext uri="{909E8E84-426E-40DD-AFC4-6F175D3DCCD1}">
              <a14:hiddenFill xmlns:a14="http://schemas.microsoft.com/office/drawing/2010/main">
                <a:noFill/>
              </a14:hiddenFill>
            </a:ext>
          </a:extLst>
        </p:spPr>
      </p:cxnSp>
      <p:grpSp>
        <p:nvGrpSpPr>
          <p:cNvPr id="136" name="Group 149">
            <a:extLst>
              <a:ext uri="{FF2B5EF4-FFF2-40B4-BE49-F238E27FC236}">
                <a16:creationId xmlns:a16="http://schemas.microsoft.com/office/drawing/2014/main" id="{1A4BD936-7EF3-4C38-B643-EFACC56C9BD0}"/>
              </a:ext>
            </a:extLst>
          </p:cNvPr>
          <p:cNvGrpSpPr>
            <a:grpSpLocks/>
          </p:cNvGrpSpPr>
          <p:nvPr/>
        </p:nvGrpSpPr>
        <p:grpSpPr bwMode="auto">
          <a:xfrm>
            <a:off x="4344987" y="762000"/>
            <a:ext cx="3351213" cy="5715000"/>
            <a:chOff x="5852160" y="762000"/>
            <a:chExt cx="3351108" cy="5715000"/>
          </a:xfrm>
        </p:grpSpPr>
        <p:grpSp>
          <p:nvGrpSpPr>
            <p:cNvPr id="137" name="Group 144">
              <a:extLst>
                <a:ext uri="{FF2B5EF4-FFF2-40B4-BE49-F238E27FC236}">
                  <a16:creationId xmlns:a16="http://schemas.microsoft.com/office/drawing/2014/main" id="{09EF760E-BF02-422C-B479-A00A3C7619D6}"/>
                </a:ext>
              </a:extLst>
            </p:cNvPr>
            <p:cNvGrpSpPr>
              <a:grpSpLocks/>
            </p:cNvGrpSpPr>
            <p:nvPr/>
          </p:nvGrpSpPr>
          <p:grpSpPr bwMode="auto">
            <a:xfrm>
              <a:off x="5943600" y="762000"/>
              <a:ext cx="3259668" cy="1524000"/>
              <a:chOff x="5943600" y="762000"/>
              <a:chExt cx="3259668" cy="1524000"/>
            </a:xfrm>
          </p:grpSpPr>
          <p:pic>
            <p:nvPicPr>
              <p:cNvPr id="192" name="Picture 29">
                <a:extLst>
                  <a:ext uri="{FF2B5EF4-FFF2-40B4-BE49-F238E27FC236}">
                    <a16:creationId xmlns:a16="http://schemas.microsoft.com/office/drawing/2014/main" id="{C09726EA-7CBB-4AED-A71F-6A18254AC8E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43600" y="786652"/>
                <a:ext cx="840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3" name="Group 29">
                <a:extLst>
                  <a:ext uri="{FF2B5EF4-FFF2-40B4-BE49-F238E27FC236}">
                    <a16:creationId xmlns:a16="http://schemas.microsoft.com/office/drawing/2014/main" id="{54269C01-C287-4EE0-AAB0-4E72752649CA}"/>
                  </a:ext>
                </a:extLst>
              </p:cNvPr>
              <p:cNvGrpSpPr>
                <a:grpSpLocks/>
              </p:cNvGrpSpPr>
              <p:nvPr/>
            </p:nvGrpSpPr>
            <p:grpSpPr bwMode="auto">
              <a:xfrm>
                <a:off x="7086599" y="762000"/>
                <a:ext cx="2116669" cy="1524000"/>
                <a:chOff x="3216" y="1680"/>
                <a:chExt cx="2544" cy="2020"/>
              </a:xfrm>
            </p:grpSpPr>
            <p:sp>
              <p:nvSpPr>
                <p:cNvPr id="194" name="Rectangle 30">
                  <a:extLst>
                    <a:ext uri="{FF2B5EF4-FFF2-40B4-BE49-F238E27FC236}">
                      <a16:creationId xmlns:a16="http://schemas.microsoft.com/office/drawing/2014/main" id="{308FA857-A594-4632-8874-B842CF79771F}"/>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Ann</a:t>
                  </a:r>
                  <a:endParaRPr lang="en-CA" altLang="en-US" sz="1600" dirty="0"/>
                </a:p>
              </p:txBody>
            </p:sp>
            <p:sp>
              <p:nvSpPr>
                <p:cNvPr id="195" name="Rectangle 31">
                  <a:extLst>
                    <a:ext uri="{FF2B5EF4-FFF2-40B4-BE49-F238E27FC236}">
                      <a16:creationId xmlns:a16="http://schemas.microsoft.com/office/drawing/2014/main" id="{9E5A37C7-9CA4-40CC-AF2C-A1BAFA789D09}"/>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Fred</a:t>
                  </a:r>
                  <a:endParaRPr lang="en-CA" altLang="en-US" sz="1600" dirty="0"/>
                </a:p>
              </p:txBody>
            </p:sp>
            <p:sp>
              <p:nvSpPr>
                <p:cNvPr id="196" name="Rectangle 32">
                  <a:extLst>
                    <a:ext uri="{FF2B5EF4-FFF2-40B4-BE49-F238E27FC236}">
                      <a16:creationId xmlns:a16="http://schemas.microsoft.com/office/drawing/2014/main" id="{353EB098-7E67-49CA-879D-127D34ACF522}"/>
                    </a:ext>
                  </a:extLst>
                </p:cNvPr>
                <p:cNvSpPr>
                  <a:spLocks noChangeArrowheads="1"/>
                </p:cNvSpPr>
                <p:nvPr/>
              </p:nvSpPr>
              <p:spPr bwMode="auto">
                <a:xfrm>
                  <a:off x="4416" y="2630"/>
                  <a:ext cx="1088"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Marilyn </a:t>
                  </a:r>
                  <a:r>
                    <a:rPr lang="en-US" altLang="en-US" sz="1600" dirty="0"/>
                    <a:t>Monroe</a:t>
                  </a:r>
                  <a:endParaRPr lang="en-CA" altLang="en-US" sz="1600" dirty="0"/>
                </a:p>
              </p:txBody>
            </p:sp>
            <p:sp>
              <p:nvSpPr>
                <p:cNvPr id="197" name="Rectangle 33">
                  <a:extLst>
                    <a:ext uri="{FF2B5EF4-FFF2-40B4-BE49-F238E27FC236}">
                      <a16:creationId xmlns:a16="http://schemas.microsoft.com/office/drawing/2014/main" id="{06744BF0-6669-41E8-9927-0EA6E14CD384}"/>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John</a:t>
                  </a:r>
                  <a:endParaRPr lang="en-CA" altLang="en-US" sz="1600" dirty="0"/>
                </a:p>
              </p:txBody>
            </p:sp>
            <p:sp>
              <p:nvSpPr>
                <p:cNvPr id="198" name="Rectangle 34">
                  <a:extLst>
                    <a:ext uri="{FF2B5EF4-FFF2-40B4-BE49-F238E27FC236}">
                      <a16:creationId xmlns:a16="http://schemas.microsoft.com/office/drawing/2014/main" id="{7977A838-3BF4-4322-B3A0-4D492B616A55}"/>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Beth</a:t>
                  </a:r>
                  <a:endParaRPr lang="en-CA" altLang="en-US" sz="1600" dirty="0"/>
                </a:p>
              </p:txBody>
            </p:sp>
            <p:sp>
              <p:nvSpPr>
                <p:cNvPr id="199" name="Rectangle 35">
                  <a:extLst>
                    <a:ext uri="{FF2B5EF4-FFF2-40B4-BE49-F238E27FC236}">
                      <a16:creationId xmlns:a16="http://schemas.microsoft.com/office/drawing/2014/main" id="{B8968A49-8F84-444D-8F3F-9B77B928959F}"/>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Bob</a:t>
                  </a:r>
                  <a:endParaRPr lang="en-CA" altLang="en-US" sz="1600" dirty="0"/>
                </a:p>
              </p:txBody>
            </p:sp>
            <p:sp>
              <p:nvSpPr>
                <p:cNvPr id="200" name="Rectangle 36">
                  <a:extLst>
                    <a:ext uri="{FF2B5EF4-FFF2-40B4-BE49-F238E27FC236}">
                      <a16:creationId xmlns:a16="http://schemas.microsoft.com/office/drawing/2014/main" id="{0BA1212E-BC7D-4D57-8FF3-4DA08B169A40}"/>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Mary</a:t>
                  </a:r>
                  <a:endParaRPr lang="en-CA" altLang="en-US" sz="1600" dirty="0"/>
                </a:p>
              </p:txBody>
            </p:sp>
            <p:sp>
              <p:nvSpPr>
                <p:cNvPr id="201" name="Rectangle 37">
                  <a:extLst>
                    <a:ext uri="{FF2B5EF4-FFF2-40B4-BE49-F238E27FC236}">
                      <a16:creationId xmlns:a16="http://schemas.microsoft.com/office/drawing/2014/main" id="{D97DAEC0-62D5-4CEE-9CAD-B9A6F69E92FF}"/>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Sam</a:t>
                  </a:r>
                  <a:endParaRPr lang="en-CA" altLang="en-US" sz="1600" dirty="0"/>
                </a:p>
              </p:txBody>
            </p:sp>
            <p:sp>
              <p:nvSpPr>
                <p:cNvPr id="202" name="Freeform 38">
                  <a:extLst>
                    <a:ext uri="{FF2B5EF4-FFF2-40B4-BE49-F238E27FC236}">
                      <a16:creationId xmlns:a16="http://schemas.microsoft.com/office/drawing/2014/main" id="{5F2A15D4-0622-4024-8C9C-D81B91E4ADCC}"/>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203" name="Line 39">
                  <a:extLst>
                    <a:ext uri="{FF2B5EF4-FFF2-40B4-BE49-F238E27FC236}">
                      <a16:creationId xmlns:a16="http://schemas.microsoft.com/office/drawing/2014/main" id="{BCFF4F6F-37C6-46A2-9887-5EC6BB8F4979}"/>
                    </a:ext>
                  </a:extLst>
                </p:cNvPr>
                <p:cNvSpPr>
                  <a:spLocks noChangeShapeType="1"/>
                </p:cNvSpPr>
                <p:nvPr/>
              </p:nvSpPr>
              <p:spPr bwMode="auto">
                <a:xfrm>
                  <a:off x="4128" y="2400"/>
                  <a:ext cx="384" cy="528"/>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04" name="Freeform 40">
                  <a:extLst>
                    <a:ext uri="{FF2B5EF4-FFF2-40B4-BE49-F238E27FC236}">
                      <a16:creationId xmlns:a16="http://schemas.microsoft.com/office/drawing/2014/main" id="{340408E3-591F-436D-A5CD-1F9F86433DF9}"/>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205" name="Line 41">
                  <a:extLst>
                    <a:ext uri="{FF2B5EF4-FFF2-40B4-BE49-F238E27FC236}">
                      <a16:creationId xmlns:a16="http://schemas.microsoft.com/office/drawing/2014/main" id="{5C5292CF-077D-4321-9904-25567541F182}"/>
                    </a:ext>
                  </a:extLst>
                </p:cNvPr>
                <p:cNvSpPr>
                  <a:spLocks noChangeShapeType="1"/>
                </p:cNvSpPr>
                <p:nvPr/>
              </p:nvSpPr>
              <p:spPr bwMode="auto">
                <a:xfrm flipV="1">
                  <a:off x="4176" y="2928"/>
                  <a:ext cx="336" cy="576"/>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pic>
              <p:nvPicPr>
                <p:cNvPr id="206" name="Picture 43" descr="j0396724">
                  <a:extLst>
                    <a:ext uri="{FF2B5EF4-FFF2-40B4-BE49-F238E27FC236}">
                      <a16:creationId xmlns:a16="http://schemas.microsoft.com/office/drawing/2014/main" id="{DF1D3DEB-645F-4421-99DD-BED2A6BB2F7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44" descr="j0233040">
                  <a:extLst>
                    <a:ext uri="{FF2B5EF4-FFF2-40B4-BE49-F238E27FC236}">
                      <a16:creationId xmlns:a16="http://schemas.microsoft.com/office/drawing/2014/main" id="{E9811F59-C279-4EB4-A678-2A8799DF6C2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45" descr="j0334222">
                  <a:extLst>
                    <a:ext uri="{FF2B5EF4-FFF2-40B4-BE49-F238E27FC236}">
                      <a16:creationId xmlns:a16="http://schemas.microsoft.com/office/drawing/2014/main" id="{7C710E6B-B4E7-46B1-A4D8-59BDDBFCFFB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9" name="Group 46">
                  <a:extLst>
                    <a:ext uri="{FF2B5EF4-FFF2-40B4-BE49-F238E27FC236}">
                      <a16:creationId xmlns:a16="http://schemas.microsoft.com/office/drawing/2014/main" id="{4FADDF2F-45E0-433D-896D-BE1C5A0F2308}"/>
                    </a:ext>
                  </a:extLst>
                </p:cNvPr>
                <p:cNvGrpSpPr>
                  <a:grpSpLocks/>
                </p:cNvGrpSpPr>
                <p:nvPr/>
              </p:nvGrpSpPr>
              <p:grpSpPr bwMode="auto">
                <a:xfrm>
                  <a:off x="3216" y="1728"/>
                  <a:ext cx="478" cy="1920"/>
                  <a:chOff x="3330" y="1728"/>
                  <a:chExt cx="478" cy="1920"/>
                </a:xfrm>
              </p:grpSpPr>
              <p:pic>
                <p:nvPicPr>
                  <p:cNvPr id="211" name="Picture 47" descr="j0232906">
                    <a:extLst>
                      <a:ext uri="{FF2B5EF4-FFF2-40B4-BE49-F238E27FC236}">
                        <a16:creationId xmlns:a16="http://schemas.microsoft.com/office/drawing/2014/main" id="{EF1330A1-2E3B-4F0F-8DA7-426106DA297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48" descr="j0232139">
                    <a:extLst>
                      <a:ext uri="{FF2B5EF4-FFF2-40B4-BE49-F238E27FC236}">
                        <a16:creationId xmlns:a16="http://schemas.microsoft.com/office/drawing/2014/main" id="{FE0DC892-C4CB-43C7-B4B7-5A78F84D5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49" descr="j0397518">
                    <a:extLst>
                      <a:ext uri="{FF2B5EF4-FFF2-40B4-BE49-F238E27FC236}">
                        <a16:creationId xmlns:a16="http://schemas.microsoft.com/office/drawing/2014/main" id="{93CA5C3F-A1B0-42E9-BB8C-58FF54397A98}"/>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50" descr="j0334220">
                    <a:extLst>
                      <a:ext uri="{FF2B5EF4-FFF2-40B4-BE49-F238E27FC236}">
                        <a16:creationId xmlns:a16="http://schemas.microsoft.com/office/drawing/2014/main" id="{A94E56D9-3FA3-4723-8B76-6489F5317B7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0" name="Picture 51">
                  <a:extLst>
                    <a:ext uri="{FF2B5EF4-FFF2-40B4-BE49-F238E27FC236}">
                      <a16:creationId xmlns:a16="http://schemas.microsoft.com/office/drawing/2014/main" id="{14231BC0-4595-4CBE-AC70-DD3C5207625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grpSp>
          <p:nvGrpSpPr>
            <p:cNvPr id="138" name="Group 146">
              <a:extLst>
                <a:ext uri="{FF2B5EF4-FFF2-40B4-BE49-F238E27FC236}">
                  <a16:creationId xmlns:a16="http://schemas.microsoft.com/office/drawing/2014/main" id="{74C8D04E-23EC-47AF-AFA5-39305536339B}"/>
                </a:ext>
              </a:extLst>
            </p:cNvPr>
            <p:cNvGrpSpPr>
              <a:grpSpLocks/>
            </p:cNvGrpSpPr>
            <p:nvPr/>
          </p:nvGrpSpPr>
          <p:grpSpPr bwMode="auto">
            <a:xfrm>
              <a:off x="5852160" y="4953000"/>
              <a:ext cx="3351108" cy="1524000"/>
              <a:chOff x="5852160" y="4953000"/>
              <a:chExt cx="3351108" cy="1524000"/>
            </a:xfrm>
          </p:grpSpPr>
          <p:grpSp>
            <p:nvGrpSpPr>
              <p:cNvPr id="169" name="Group 29">
                <a:extLst>
                  <a:ext uri="{FF2B5EF4-FFF2-40B4-BE49-F238E27FC236}">
                    <a16:creationId xmlns:a16="http://schemas.microsoft.com/office/drawing/2014/main" id="{EA6B3792-60AC-48B2-A6EF-ACA930F9CE4A}"/>
                  </a:ext>
                </a:extLst>
              </p:cNvPr>
              <p:cNvGrpSpPr>
                <a:grpSpLocks/>
              </p:cNvGrpSpPr>
              <p:nvPr/>
            </p:nvGrpSpPr>
            <p:grpSpPr bwMode="auto">
              <a:xfrm>
                <a:off x="7086599" y="4953000"/>
                <a:ext cx="2116669" cy="1524000"/>
                <a:chOff x="3216" y="1680"/>
                <a:chExt cx="2544" cy="2020"/>
              </a:xfrm>
            </p:grpSpPr>
            <p:sp>
              <p:nvSpPr>
                <p:cNvPr id="171" name="Rectangle 30">
                  <a:extLst>
                    <a:ext uri="{FF2B5EF4-FFF2-40B4-BE49-F238E27FC236}">
                      <a16:creationId xmlns:a16="http://schemas.microsoft.com/office/drawing/2014/main" id="{8F9E0F71-1F93-49DD-97A7-16CC11380501}"/>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Ann</a:t>
                  </a:r>
                  <a:endParaRPr lang="en-CA" altLang="en-US" sz="1600" dirty="0"/>
                </a:p>
              </p:txBody>
            </p:sp>
            <p:sp>
              <p:nvSpPr>
                <p:cNvPr id="172" name="Rectangle 31">
                  <a:extLst>
                    <a:ext uri="{FF2B5EF4-FFF2-40B4-BE49-F238E27FC236}">
                      <a16:creationId xmlns:a16="http://schemas.microsoft.com/office/drawing/2014/main" id="{94941CB2-C53E-4792-A584-ED8BDF275C5C}"/>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Fred</a:t>
                  </a:r>
                  <a:endParaRPr lang="en-CA" altLang="en-US" sz="1600" dirty="0"/>
                </a:p>
              </p:txBody>
            </p:sp>
            <p:sp>
              <p:nvSpPr>
                <p:cNvPr id="173" name="Rectangle 32">
                  <a:extLst>
                    <a:ext uri="{FF2B5EF4-FFF2-40B4-BE49-F238E27FC236}">
                      <a16:creationId xmlns:a16="http://schemas.microsoft.com/office/drawing/2014/main" id="{493210D5-46E0-4BEF-AC53-F321D9CCB667}"/>
                    </a:ext>
                  </a:extLst>
                </p:cNvPr>
                <p:cNvSpPr>
                  <a:spLocks noChangeArrowheads="1"/>
                </p:cNvSpPr>
                <p:nvPr/>
              </p:nvSpPr>
              <p:spPr bwMode="auto">
                <a:xfrm>
                  <a:off x="4416" y="2630"/>
                  <a:ext cx="108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Marilyn </a:t>
                  </a:r>
                  <a:r>
                    <a:rPr lang="en-US" altLang="en-US" sz="1600" dirty="0"/>
                    <a:t>Monroe</a:t>
                  </a:r>
                  <a:endParaRPr lang="en-CA" altLang="en-US" sz="1600" dirty="0"/>
                </a:p>
              </p:txBody>
            </p:sp>
            <p:sp>
              <p:nvSpPr>
                <p:cNvPr id="174" name="Rectangle 33">
                  <a:extLst>
                    <a:ext uri="{FF2B5EF4-FFF2-40B4-BE49-F238E27FC236}">
                      <a16:creationId xmlns:a16="http://schemas.microsoft.com/office/drawing/2014/main" id="{1F24BF95-5F76-400A-81C6-E095D3C31859}"/>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John</a:t>
                  </a:r>
                  <a:endParaRPr lang="en-CA" altLang="en-US" sz="1600" dirty="0"/>
                </a:p>
              </p:txBody>
            </p:sp>
            <p:sp>
              <p:nvSpPr>
                <p:cNvPr id="175" name="Rectangle 34">
                  <a:extLst>
                    <a:ext uri="{FF2B5EF4-FFF2-40B4-BE49-F238E27FC236}">
                      <a16:creationId xmlns:a16="http://schemas.microsoft.com/office/drawing/2014/main" id="{57E86A71-6715-4259-8923-192EAD7D21A2}"/>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Beth</a:t>
                  </a:r>
                  <a:endParaRPr lang="en-CA" altLang="en-US" sz="1600" dirty="0"/>
                </a:p>
              </p:txBody>
            </p:sp>
            <p:sp>
              <p:nvSpPr>
                <p:cNvPr id="176" name="Rectangle 35">
                  <a:extLst>
                    <a:ext uri="{FF2B5EF4-FFF2-40B4-BE49-F238E27FC236}">
                      <a16:creationId xmlns:a16="http://schemas.microsoft.com/office/drawing/2014/main" id="{0977344F-4891-45B5-8FB8-ACC064558BEC}"/>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Bob</a:t>
                  </a:r>
                  <a:endParaRPr lang="en-CA" altLang="en-US" sz="1600" dirty="0"/>
                </a:p>
              </p:txBody>
            </p:sp>
            <p:sp>
              <p:nvSpPr>
                <p:cNvPr id="177" name="Rectangle 36">
                  <a:extLst>
                    <a:ext uri="{FF2B5EF4-FFF2-40B4-BE49-F238E27FC236}">
                      <a16:creationId xmlns:a16="http://schemas.microsoft.com/office/drawing/2014/main" id="{DB6997E0-325B-4463-BC25-8A96F2A132D1}"/>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Mary</a:t>
                  </a:r>
                  <a:endParaRPr lang="en-CA" altLang="en-US" sz="1600" dirty="0"/>
                </a:p>
              </p:txBody>
            </p:sp>
            <p:sp>
              <p:nvSpPr>
                <p:cNvPr id="178" name="Rectangle 37">
                  <a:extLst>
                    <a:ext uri="{FF2B5EF4-FFF2-40B4-BE49-F238E27FC236}">
                      <a16:creationId xmlns:a16="http://schemas.microsoft.com/office/drawing/2014/main" id="{1FB947AF-EAD2-4F4A-9ECB-C11B581D62FF}"/>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Sam</a:t>
                  </a:r>
                  <a:endParaRPr lang="en-CA" altLang="en-US" sz="1600" dirty="0"/>
                </a:p>
              </p:txBody>
            </p:sp>
            <p:sp>
              <p:nvSpPr>
                <p:cNvPr id="179" name="Freeform 38">
                  <a:extLst>
                    <a:ext uri="{FF2B5EF4-FFF2-40B4-BE49-F238E27FC236}">
                      <a16:creationId xmlns:a16="http://schemas.microsoft.com/office/drawing/2014/main" id="{7F1B9B8C-ED5E-4568-B2BD-698F1D5D5D4F}"/>
                    </a:ext>
                  </a:extLst>
                </p:cNvPr>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0" name="Line 39">
                  <a:extLst>
                    <a:ext uri="{FF2B5EF4-FFF2-40B4-BE49-F238E27FC236}">
                      <a16:creationId xmlns:a16="http://schemas.microsoft.com/office/drawing/2014/main" id="{09C5F77C-2621-4CE0-95BA-5209083504DF}"/>
                    </a:ext>
                  </a:extLst>
                </p:cNvPr>
                <p:cNvSpPr>
                  <a:spLocks noChangeShapeType="1"/>
                </p:cNvSpPr>
                <p:nvPr/>
              </p:nvSpPr>
              <p:spPr bwMode="auto">
                <a:xfrm>
                  <a:off x="4128" y="2400"/>
                  <a:ext cx="384" cy="528"/>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81" name="Freeform 40">
                  <a:extLst>
                    <a:ext uri="{FF2B5EF4-FFF2-40B4-BE49-F238E27FC236}">
                      <a16:creationId xmlns:a16="http://schemas.microsoft.com/office/drawing/2014/main" id="{3BDAB4D9-CC36-419D-AE33-ECAF18F915AB}"/>
                    </a:ext>
                  </a:extLst>
                </p:cNvPr>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82" name="Line 42">
                  <a:extLst>
                    <a:ext uri="{FF2B5EF4-FFF2-40B4-BE49-F238E27FC236}">
                      <a16:creationId xmlns:a16="http://schemas.microsoft.com/office/drawing/2014/main" id="{47356F8A-65E4-4674-88AF-D692BC6F6E08}"/>
                    </a:ext>
                  </a:extLst>
                </p:cNvPr>
                <p:cNvSpPr>
                  <a:spLocks noChangeShapeType="1"/>
                </p:cNvSpPr>
                <p:nvPr/>
              </p:nvSpPr>
              <p:spPr bwMode="auto">
                <a:xfrm>
                  <a:off x="4176" y="3504"/>
                  <a:ext cx="432"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pic>
              <p:nvPicPr>
                <p:cNvPr id="183" name="Picture 43" descr="j0396724">
                  <a:extLst>
                    <a:ext uri="{FF2B5EF4-FFF2-40B4-BE49-F238E27FC236}">
                      <a16:creationId xmlns:a16="http://schemas.microsoft.com/office/drawing/2014/main" id="{8FB3C2CC-0A50-44A5-90C6-F51B307AD3E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44" descr="j0233040">
                  <a:extLst>
                    <a:ext uri="{FF2B5EF4-FFF2-40B4-BE49-F238E27FC236}">
                      <a16:creationId xmlns:a16="http://schemas.microsoft.com/office/drawing/2014/main" id="{26930FE4-F92A-47C6-BFA9-A08E0B963F7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5" descr="j0334222">
                  <a:extLst>
                    <a:ext uri="{FF2B5EF4-FFF2-40B4-BE49-F238E27FC236}">
                      <a16:creationId xmlns:a16="http://schemas.microsoft.com/office/drawing/2014/main" id="{8D9F6F20-9E21-4B0F-8B83-29B9EB59E5A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 name="Group 46">
                  <a:extLst>
                    <a:ext uri="{FF2B5EF4-FFF2-40B4-BE49-F238E27FC236}">
                      <a16:creationId xmlns:a16="http://schemas.microsoft.com/office/drawing/2014/main" id="{97D181AB-9DB7-4FD4-AEB5-8A50C3C795FA}"/>
                    </a:ext>
                  </a:extLst>
                </p:cNvPr>
                <p:cNvGrpSpPr>
                  <a:grpSpLocks/>
                </p:cNvGrpSpPr>
                <p:nvPr/>
              </p:nvGrpSpPr>
              <p:grpSpPr bwMode="auto">
                <a:xfrm>
                  <a:off x="3216" y="1728"/>
                  <a:ext cx="478" cy="1920"/>
                  <a:chOff x="3330" y="1728"/>
                  <a:chExt cx="478" cy="1920"/>
                </a:xfrm>
              </p:grpSpPr>
              <p:pic>
                <p:nvPicPr>
                  <p:cNvPr id="188" name="Picture 47" descr="j0232906">
                    <a:extLst>
                      <a:ext uri="{FF2B5EF4-FFF2-40B4-BE49-F238E27FC236}">
                        <a16:creationId xmlns:a16="http://schemas.microsoft.com/office/drawing/2014/main" id="{ACDA0DEB-D9D8-4FC7-8F2B-A740D67DB6C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48" descr="j0232139">
                    <a:extLst>
                      <a:ext uri="{FF2B5EF4-FFF2-40B4-BE49-F238E27FC236}">
                        <a16:creationId xmlns:a16="http://schemas.microsoft.com/office/drawing/2014/main" id="{9449CA11-A67B-4A34-9C04-E3D2AD7D64C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49" descr="j0397518">
                    <a:extLst>
                      <a:ext uri="{FF2B5EF4-FFF2-40B4-BE49-F238E27FC236}">
                        <a16:creationId xmlns:a16="http://schemas.microsoft.com/office/drawing/2014/main" id="{5EE79320-2EFB-44D2-9FF9-C148739C5A9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50" descr="j0334220">
                    <a:extLst>
                      <a:ext uri="{FF2B5EF4-FFF2-40B4-BE49-F238E27FC236}">
                        <a16:creationId xmlns:a16="http://schemas.microsoft.com/office/drawing/2014/main" id="{F380FBA1-5B54-42FA-B441-EC3AFB30CA5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 name="Picture 51">
                  <a:extLst>
                    <a:ext uri="{FF2B5EF4-FFF2-40B4-BE49-F238E27FC236}">
                      <a16:creationId xmlns:a16="http://schemas.microsoft.com/office/drawing/2014/main" id="{B841CD6F-61A7-4D68-B3DD-267F107E1FC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pic>
            <p:nvPicPr>
              <p:cNvPr id="170" name="Picture 2" descr="http://www.logoi.com/pastimages/img/marriage_4.jpg">
                <a:extLst>
                  <a:ext uri="{FF2B5EF4-FFF2-40B4-BE49-F238E27FC236}">
                    <a16:creationId xmlns:a16="http://schemas.microsoft.com/office/drawing/2014/main" id="{263E27C2-8D0A-4315-B32C-B13BAE33423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l="22707" t="3555" r="26637" b="34222"/>
              <a:stretch>
                <a:fillRect/>
              </a:stretch>
            </p:blipFill>
            <p:spPr bwMode="auto">
              <a:xfrm>
                <a:off x="5852160" y="5079124"/>
                <a:ext cx="1044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9" name="Group 145">
              <a:extLst>
                <a:ext uri="{FF2B5EF4-FFF2-40B4-BE49-F238E27FC236}">
                  <a16:creationId xmlns:a16="http://schemas.microsoft.com/office/drawing/2014/main" id="{E610CEE7-2C6D-4C84-A447-980D27BF996F}"/>
                </a:ext>
              </a:extLst>
            </p:cNvPr>
            <p:cNvGrpSpPr>
              <a:grpSpLocks/>
            </p:cNvGrpSpPr>
            <p:nvPr/>
          </p:nvGrpSpPr>
          <p:grpSpPr bwMode="auto">
            <a:xfrm>
              <a:off x="6005779" y="2819399"/>
              <a:ext cx="3197489" cy="1524001"/>
              <a:chOff x="6005779" y="2819399"/>
              <a:chExt cx="3197489" cy="1524001"/>
            </a:xfrm>
          </p:grpSpPr>
          <p:pic>
            <p:nvPicPr>
              <p:cNvPr id="140" name="Picture 76">
                <a:extLst>
                  <a:ext uri="{FF2B5EF4-FFF2-40B4-BE49-F238E27FC236}">
                    <a16:creationId xmlns:a16="http://schemas.microsoft.com/office/drawing/2014/main" id="{F417242F-5E7D-4153-B78A-380E6E689F30}"/>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l="23747" r="25418"/>
              <a:stretch>
                <a:fillRect/>
              </a:stretch>
            </p:blipFill>
            <p:spPr bwMode="auto">
              <a:xfrm flipH="1">
                <a:off x="6005779" y="2971800"/>
                <a:ext cx="928421"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nvGrpSpPr>
              <p:cNvPr id="141" name="Group 162">
                <a:extLst>
                  <a:ext uri="{FF2B5EF4-FFF2-40B4-BE49-F238E27FC236}">
                    <a16:creationId xmlns:a16="http://schemas.microsoft.com/office/drawing/2014/main" id="{5E3D433C-4720-4F2F-94AE-9A9163E232B9}"/>
                  </a:ext>
                </a:extLst>
              </p:cNvPr>
              <p:cNvGrpSpPr>
                <a:grpSpLocks/>
              </p:cNvGrpSpPr>
              <p:nvPr/>
            </p:nvGrpSpPr>
            <p:grpSpPr bwMode="auto">
              <a:xfrm>
                <a:off x="7086599" y="2819399"/>
                <a:ext cx="2116669" cy="1524001"/>
                <a:chOff x="3962400" y="914400"/>
                <a:chExt cx="2209800" cy="1828801"/>
              </a:xfrm>
            </p:grpSpPr>
            <p:sp>
              <p:nvSpPr>
                <p:cNvPr id="142" name="Rectangle 30">
                  <a:extLst>
                    <a:ext uri="{FF2B5EF4-FFF2-40B4-BE49-F238E27FC236}">
                      <a16:creationId xmlns:a16="http://schemas.microsoft.com/office/drawing/2014/main" id="{9919CCFB-E280-4984-98C4-9F9E6F422ACB}"/>
                    </a:ext>
                  </a:extLst>
                </p:cNvPr>
                <p:cNvSpPr>
                  <a:spLocks noChangeArrowheads="1"/>
                </p:cNvSpPr>
                <p:nvPr/>
              </p:nvSpPr>
              <p:spPr bwMode="auto">
                <a:xfrm>
                  <a:off x="5004758"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Ann</a:t>
                  </a:r>
                  <a:endParaRPr lang="en-CA" altLang="en-US" sz="1600" dirty="0"/>
                </a:p>
              </p:txBody>
            </p:sp>
            <p:sp>
              <p:nvSpPr>
                <p:cNvPr id="143" name="Rectangle 31">
                  <a:extLst>
                    <a:ext uri="{FF2B5EF4-FFF2-40B4-BE49-F238E27FC236}">
                      <a16:creationId xmlns:a16="http://schemas.microsoft.com/office/drawing/2014/main" id="{3E4643CD-1A6D-4E2F-965E-DDAEBBEC2A73}"/>
                    </a:ext>
                  </a:extLst>
                </p:cNvPr>
                <p:cNvSpPr>
                  <a:spLocks noChangeArrowheads="1"/>
                </p:cNvSpPr>
                <p:nvPr/>
              </p:nvSpPr>
              <p:spPr bwMode="auto">
                <a:xfrm>
                  <a:off x="4170872"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Fred</a:t>
                  </a:r>
                  <a:endParaRPr lang="en-CA" altLang="en-US" sz="1600" dirty="0"/>
                </a:p>
              </p:txBody>
            </p:sp>
            <p:sp>
              <p:nvSpPr>
                <p:cNvPr id="145" name="Rectangle 32">
                  <a:extLst>
                    <a:ext uri="{FF2B5EF4-FFF2-40B4-BE49-F238E27FC236}">
                      <a16:creationId xmlns:a16="http://schemas.microsoft.com/office/drawing/2014/main" id="{008FC485-1124-4312-A9FC-B792747C5DA6}"/>
                    </a:ext>
                  </a:extLst>
                </p:cNvPr>
                <p:cNvSpPr>
                  <a:spLocks noChangeArrowheads="1"/>
                </p:cNvSpPr>
                <p:nvPr/>
              </p:nvSpPr>
              <p:spPr bwMode="auto">
                <a:xfrm>
                  <a:off x="5004757" y="1774480"/>
                  <a:ext cx="971836"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Marilyn </a:t>
                  </a:r>
                  <a:r>
                    <a:rPr lang="en-US" altLang="en-US" sz="1600" dirty="0"/>
                    <a:t>Monroe</a:t>
                  </a:r>
                  <a:endParaRPr lang="en-CA" altLang="en-US" sz="1600" dirty="0"/>
                </a:p>
              </p:txBody>
            </p:sp>
            <p:sp>
              <p:nvSpPr>
                <p:cNvPr id="146" name="Rectangle 33">
                  <a:extLst>
                    <a:ext uri="{FF2B5EF4-FFF2-40B4-BE49-F238E27FC236}">
                      <a16:creationId xmlns:a16="http://schemas.microsoft.com/office/drawing/2014/main" id="{B0496089-16C6-46F3-8896-B9AD7F7038AA}"/>
                    </a:ext>
                  </a:extLst>
                </p:cNvPr>
                <p:cNvSpPr>
                  <a:spLocks noChangeArrowheads="1"/>
                </p:cNvSpPr>
                <p:nvPr/>
              </p:nvSpPr>
              <p:spPr bwMode="auto">
                <a:xfrm>
                  <a:off x="4170872" y="1774480"/>
                  <a:ext cx="833887"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John</a:t>
                  </a:r>
                  <a:endParaRPr lang="en-CA" altLang="en-US" sz="1600" dirty="0"/>
                </a:p>
              </p:txBody>
            </p:sp>
            <p:sp>
              <p:nvSpPr>
                <p:cNvPr id="147" name="Rectangle 34">
                  <a:extLst>
                    <a:ext uri="{FF2B5EF4-FFF2-40B4-BE49-F238E27FC236}">
                      <a16:creationId xmlns:a16="http://schemas.microsoft.com/office/drawing/2014/main" id="{B04693A9-2165-4BFF-89F9-9FDB92E75C84}"/>
                    </a:ext>
                  </a:extLst>
                </p:cNvPr>
                <p:cNvSpPr>
                  <a:spLocks noChangeArrowheads="1"/>
                </p:cNvSpPr>
                <p:nvPr/>
              </p:nvSpPr>
              <p:spPr bwMode="auto">
                <a:xfrm>
                  <a:off x="5004758"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Beth</a:t>
                  </a:r>
                  <a:endParaRPr lang="en-CA" altLang="en-US" sz="1600" dirty="0"/>
                </a:p>
              </p:txBody>
            </p:sp>
            <p:sp>
              <p:nvSpPr>
                <p:cNvPr id="148" name="Rectangle 35">
                  <a:extLst>
                    <a:ext uri="{FF2B5EF4-FFF2-40B4-BE49-F238E27FC236}">
                      <a16:creationId xmlns:a16="http://schemas.microsoft.com/office/drawing/2014/main" id="{FCC5E499-F62C-49DB-BE06-97BA8C1B8260}"/>
                    </a:ext>
                  </a:extLst>
                </p:cNvPr>
                <p:cNvSpPr>
                  <a:spLocks noChangeArrowheads="1"/>
                </p:cNvSpPr>
                <p:nvPr/>
              </p:nvSpPr>
              <p:spPr bwMode="auto">
                <a:xfrm>
                  <a:off x="4170872"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Bob</a:t>
                  </a:r>
                  <a:endParaRPr lang="en-CA" altLang="en-US" sz="1600" dirty="0"/>
                </a:p>
              </p:txBody>
            </p:sp>
            <p:sp>
              <p:nvSpPr>
                <p:cNvPr id="149" name="Rectangle 36">
                  <a:extLst>
                    <a:ext uri="{FF2B5EF4-FFF2-40B4-BE49-F238E27FC236}">
                      <a16:creationId xmlns:a16="http://schemas.microsoft.com/office/drawing/2014/main" id="{214DC6E6-9CB9-469D-8A13-0FD7FC9070C9}"/>
                    </a:ext>
                  </a:extLst>
                </p:cNvPr>
                <p:cNvSpPr>
                  <a:spLocks noChangeArrowheads="1"/>
                </p:cNvSpPr>
                <p:nvPr/>
              </p:nvSpPr>
              <p:spPr bwMode="auto">
                <a:xfrm>
                  <a:off x="5004758"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Mary</a:t>
                  </a:r>
                  <a:endParaRPr lang="en-CA" altLang="en-US" sz="1600" dirty="0"/>
                </a:p>
              </p:txBody>
            </p:sp>
            <p:sp>
              <p:nvSpPr>
                <p:cNvPr id="150" name="Rectangle 37">
                  <a:extLst>
                    <a:ext uri="{FF2B5EF4-FFF2-40B4-BE49-F238E27FC236}">
                      <a16:creationId xmlns:a16="http://schemas.microsoft.com/office/drawing/2014/main" id="{FCCD1103-A709-4CEC-83A8-7A8EC8655A4F}"/>
                    </a:ext>
                  </a:extLst>
                </p:cNvPr>
                <p:cNvSpPr>
                  <a:spLocks noChangeArrowheads="1"/>
                </p:cNvSpPr>
                <p:nvPr/>
              </p:nvSpPr>
              <p:spPr bwMode="auto">
                <a:xfrm>
                  <a:off x="4170872"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a:t>Sam</a:t>
                  </a:r>
                  <a:endParaRPr lang="en-CA" altLang="en-US" sz="1600" dirty="0"/>
                </a:p>
              </p:txBody>
            </p:sp>
            <p:sp>
              <p:nvSpPr>
                <p:cNvPr id="151" name="Freeform 38">
                  <a:extLst>
                    <a:ext uri="{FF2B5EF4-FFF2-40B4-BE49-F238E27FC236}">
                      <a16:creationId xmlns:a16="http://schemas.microsoft.com/office/drawing/2014/main" id="{BB61FB2F-7B2C-479C-B2B1-1AE9655C5F77}"/>
                    </a:ext>
                  </a:extLst>
                </p:cNvPr>
                <p:cNvSpPr>
                  <a:spLocks/>
                </p:cNvSpPr>
                <p:nvPr/>
              </p:nvSpPr>
              <p:spPr bwMode="auto">
                <a:xfrm>
                  <a:off x="4796287" y="1131683"/>
                  <a:ext cx="425630" cy="466254"/>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53" name="Freeform 40">
                  <a:extLst>
                    <a:ext uri="{FF2B5EF4-FFF2-40B4-BE49-F238E27FC236}">
                      <a16:creationId xmlns:a16="http://schemas.microsoft.com/office/drawing/2014/main" id="{DEE6FF4B-D71D-40BF-8D19-7387D73C5403}"/>
                    </a:ext>
                  </a:extLst>
                </p:cNvPr>
                <p:cNvSpPr>
                  <a:spLocks/>
                </p:cNvSpPr>
                <p:nvPr/>
              </p:nvSpPr>
              <p:spPr bwMode="auto">
                <a:xfrm>
                  <a:off x="4796287" y="1168803"/>
                  <a:ext cx="375249" cy="875471"/>
                </a:xfrm>
                <a:custGeom>
                  <a:avLst/>
                  <a:gdLst>
                    <a:gd name="T0" fmla="*/ 0 w 432"/>
                    <a:gd name="T1" fmla="*/ 2147483647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54" name="Line 42">
                  <a:extLst>
                    <a:ext uri="{FF2B5EF4-FFF2-40B4-BE49-F238E27FC236}">
                      <a16:creationId xmlns:a16="http://schemas.microsoft.com/office/drawing/2014/main" id="{BB3C7AF5-7548-42AD-8C3B-01DAB6834109}"/>
                    </a:ext>
                  </a:extLst>
                </p:cNvPr>
                <p:cNvSpPr>
                  <a:spLocks noChangeShapeType="1"/>
                </p:cNvSpPr>
                <p:nvPr/>
              </p:nvSpPr>
              <p:spPr bwMode="auto">
                <a:xfrm>
                  <a:off x="4796287" y="2565753"/>
                  <a:ext cx="375249"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pic>
              <p:nvPicPr>
                <p:cNvPr id="155" name="Picture 43" descr="j0396724">
                  <a:extLst>
                    <a:ext uri="{FF2B5EF4-FFF2-40B4-BE49-F238E27FC236}">
                      <a16:creationId xmlns:a16="http://schemas.microsoft.com/office/drawing/2014/main" id="{51CF9169-BC9E-4276-B1B8-42D14C2415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76104" y="2261556"/>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 name="Picture 44" descr="j0233040">
                  <a:extLst>
                    <a:ext uri="{FF2B5EF4-FFF2-40B4-BE49-F238E27FC236}">
                      <a16:creationId xmlns:a16="http://schemas.microsoft.com/office/drawing/2014/main" id="{168AB3A4-B002-4A8C-9231-A212CBF0109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29198"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45" descr="j0334222">
                  <a:extLst>
                    <a:ext uri="{FF2B5EF4-FFF2-40B4-BE49-F238E27FC236}">
                      <a16:creationId xmlns:a16="http://schemas.microsoft.com/office/drawing/2014/main" id="{6F4B8F39-E419-4B81-9662-296D478C6AF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87503" y="13489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8" name="Group 46">
                  <a:extLst>
                    <a:ext uri="{FF2B5EF4-FFF2-40B4-BE49-F238E27FC236}">
                      <a16:creationId xmlns:a16="http://schemas.microsoft.com/office/drawing/2014/main" id="{4E5D68CF-EC8D-42A1-876A-C662D79D67CE}"/>
                    </a:ext>
                  </a:extLst>
                </p:cNvPr>
                <p:cNvGrpSpPr>
                  <a:grpSpLocks/>
                </p:cNvGrpSpPr>
                <p:nvPr/>
              </p:nvGrpSpPr>
              <p:grpSpPr bwMode="auto">
                <a:xfrm>
                  <a:off x="3962400" y="957857"/>
                  <a:ext cx="415206" cy="1738266"/>
                  <a:chOff x="3330" y="1728"/>
                  <a:chExt cx="478" cy="1920"/>
                </a:xfrm>
              </p:grpSpPr>
              <p:pic>
                <p:nvPicPr>
                  <p:cNvPr id="165" name="Picture 47" descr="j0232906">
                    <a:extLst>
                      <a:ext uri="{FF2B5EF4-FFF2-40B4-BE49-F238E27FC236}">
                        <a16:creationId xmlns:a16="http://schemas.microsoft.com/office/drawing/2014/main" id="{74A2DB86-1BD9-4B66-A8D0-EF6EDE2EA0F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48" descr="j0232139">
                    <a:extLst>
                      <a:ext uri="{FF2B5EF4-FFF2-40B4-BE49-F238E27FC236}">
                        <a16:creationId xmlns:a16="http://schemas.microsoft.com/office/drawing/2014/main" id="{56C6A9D4-51CC-48CC-B951-C1893D64784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49" descr="j0397518">
                    <a:extLst>
                      <a:ext uri="{FF2B5EF4-FFF2-40B4-BE49-F238E27FC236}">
                        <a16:creationId xmlns:a16="http://schemas.microsoft.com/office/drawing/2014/main" id="{19BA43A6-3552-460F-B7D8-A4C617BE0AA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50" descr="j0334220">
                    <a:extLst>
                      <a:ext uri="{FF2B5EF4-FFF2-40B4-BE49-F238E27FC236}">
                        <a16:creationId xmlns:a16="http://schemas.microsoft.com/office/drawing/2014/main" id="{63F8BFE8-414F-4A90-B069-B4809D95B25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9" name="Picture 51">
                  <a:extLst>
                    <a:ext uri="{FF2B5EF4-FFF2-40B4-BE49-F238E27FC236}">
                      <a16:creationId xmlns:a16="http://schemas.microsoft.com/office/drawing/2014/main" id="{AD1244E9-D782-4ABE-8B26-F05E9EB43DD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69155" y="1826990"/>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61" name="Line 42">
                  <a:extLst>
                    <a:ext uri="{FF2B5EF4-FFF2-40B4-BE49-F238E27FC236}">
                      <a16:creationId xmlns:a16="http://schemas.microsoft.com/office/drawing/2014/main" id="{A0392773-5427-4E3D-9E73-4A13CF259095}"/>
                    </a:ext>
                  </a:extLst>
                </p:cNvPr>
                <p:cNvSpPr>
                  <a:spLocks noChangeShapeType="1"/>
                </p:cNvSpPr>
                <p:nvPr/>
              </p:nvSpPr>
              <p:spPr bwMode="auto">
                <a:xfrm flipV="1">
                  <a:off x="4809316" y="1676702"/>
                  <a:ext cx="371775" cy="87366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2" name="Line 42">
                  <a:extLst>
                    <a:ext uri="{FF2B5EF4-FFF2-40B4-BE49-F238E27FC236}">
                      <a16:creationId xmlns:a16="http://schemas.microsoft.com/office/drawing/2014/main" id="{B82BB492-6C37-43D3-B00C-EFD2952F267D}"/>
                    </a:ext>
                  </a:extLst>
                </p:cNvPr>
                <p:cNvSpPr>
                  <a:spLocks noChangeShapeType="1"/>
                </p:cNvSpPr>
                <p:nvPr/>
              </p:nvSpPr>
              <p:spPr bwMode="auto">
                <a:xfrm>
                  <a:off x="4782389" y="1573493"/>
                  <a:ext cx="375249"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3" name="Line 42">
                  <a:extLst>
                    <a:ext uri="{FF2B5EF4-FFF2-40B4-BE49-F238E27FC236}">
                      <a16:creationId xmlns:a16="http://schemas.microsoft.com/office/drawing/2014/main" id="{E5874D3E-1194-4386-8E92-4B0EB5BBB3BB}"/>
                    </a:ext>
                  </a:extLst>
                </p:cNvPr>
                <p:cNvSpPr>
                  <a:spLocks noChangeShapeType="1"/>
                </p:cNvSpPr>
                <p:nvPr/>
              </p:nvSpPr>
              <p:spPr bwMode="auto">
                <a:xfrm>
                  <a:off x="4733745" y="2048800"/>
                  <a:ext cx="375249"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64" name="Freeform 38">
                  <a:extLst>
                    <a:ext uri="{FF2B5EF4-FFF2-40B4-BE49-F238E27FC236}">
                      <a16:creationId xmlns:a16="http://schemas.microsoft.com/office/drawing/2014/main" id="{D8024ED8-EC05-4AD8-8228-4A1751FDBF83}"/>
                    </a:ext>
                  </a:extLst>
                </p:cNvPr>
                <p:cNvSpPr>
                  <a:spLocks/>
                </p:cNvSpPr>
                <p:nvPr/>
              </p:nvSpPr>
              <p:spPr bwMode="auto">
                <a:xfrm>
                  <a:off x="4796167" y="1111625"/>
                  <a:ext cx="309233" cy="926170"/>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grpSp>
      </p:grpSp>
      <p:grpSp>
        <p:nvGrpSpPr>
          <p:cNvPr id="132" name="Group 144"/>
          <p:cNvGrpSpPr>
            <a:grpSpLocks/>
          </p:cNvGrpSpPr>
          <p:nvPr/>
        </p:nvGrpSpPr>
        <p:grpSpPr bwMode="auto">
          <a:xfrm>
            <a:off x="3721100" y="2477576"/>
            <a:ext cx="744114" cy="2799840"/>
            <a:chOff x="3721100" y="2438400"/>
            <a:chExt cx="2117454" cy="2832198"/>
          </a:xfrm>
        </p:grpSpPr>
        <p:cxnSp>
          <p:nvCxnSpPr>
            <p:cNvPr id="133" name="Straight Arrow Connector 115"/>
            <p:cNvCxnSpPr>
              <a:cxnSpLocks noChangeShapeType="1"/>
              <a:stCxn id="130" idx="3"/>
            </p:cNvCxnSpPr>
            <p:nvPr/>
          </p:nvCxnSpPr>
          <p:spPr bwMode="auto">
            <a:xfrm flipV="1">
              <a:off x="3721100" y="2438400"/>
              <a:ext cx="2070100" cy="1587500"/>
            </a:xfrm>
            <a:prstGeom prst="straightConnector1">
              <a:avLst/>
            </a:prstGeom>
            <a:noFill/>
            <a:ln w="38100" algn="ctr">
              <a:solidFill>
                <a:srgbClr val="FFFF00"/>
              </a:solidFill>
              <a:round/>
              <a:headEnd/>
              <a:tailEnd type="arrow" w="med" len="med"/>
            </a:ln>
            <a:extLst>
              <a:ext uri="{909E8E84-426E-40DD-AFC4-6F175D3DCCD1}">
                <a14:hiddenFill xmlns:a14="http://schemas.microsoft.com/office/drawing/2010/main">
                  <a:noFill/>
                </a14:hiddenFill>
              </a:ext>
            </a:extLst>
          </p:spPr>
        </p:cxnSp>
        <p:cxnSp>
          <p:nvCxnSpPr>
            <p:cNvPr id="134" name="Straight Arrow Connector 117"/>
            <p:cNvCxnSpPr>
              <a:cxnSpLocks noChangeShapeType="1"/>
            </p:cNvCxnSpPr>
            <p:nvPr/>
          </p:nvCxnSpPr>
          <p:spPr bwMode="auto">
            <a:xfrm>
              <a:off x="3721100" y="4017465"/>
              <a:ext cx="2070100" cy="0"/>
            </a:xfrm>
            <a:prstGeom prst="straightConnector1">
              <a:avLst/>
            </a:prstGeom>
            <a:noFill/>
            <a:ln w="38100" algn="ctr">
              <a:solidFill>
                <a:srgbClr val="FFFF00"/>
              </a:solidFill>
              <a:round/>
              <a:headEnd/>
              <a:tailEnd type="arrow" w="med" len="med"/>
            </a:ln>
            <a:extLst>
              <a:ext uri="{909E8E84-426E-40DD-AFC4-6F175D3DCCD1}">
                <a14:hiddenFill xmlns:a14="http://schemas.microsoft.com/office/drawing/2010/main">
                  <a:noFill/>
                </a14:hiddenFill>
              </a:ext>
            </a:extLst>
          </p:spPr>
        </p:cxnSp>
        <p:cxnSp>
          <p:nvCxnSpPr>
            <p:cNvPr id="135" name="Straight Arrow Connector 132"/>
            <p:cNvCxnSpPr>
              <a:cxnSpLocks noChangeShapeType="1"/>
              <a:stCxn id="130" idx="3"/>
            </p:cNvCxnSpPr>
            <p:nvPr/>
          </p:nvCxnSpPr>
          <p:spPr bwMode="auto">
            <a:xfrm>
              <a:off x="3721100" y="4004618"/>
              <a:ext cx="2117454" cy="1265980"/>
            </a:xfrm>
            <a:prstGeom prst="straightConnector1">
              <a:avLst/>
            </a:prstGeom>
            <a:noFill/>
            <a:ln w="38100" algn="ctr">
              <a:solidFill>
                <a:srgbClr val="FFFF00"/>
              </a:solidFill>
              <a:round/>
              <a:headEnd/>
              <a:tailEnd type="arrow" w="med" len="med"/>
            </a:ln>
            <a:extLst>
              <a:ext uri="{909E8E84-426E-40DD-AFC4-6F175D3DCCD1}">
                <a14:hiddenFill xmlns:a14="http://schemas.microsoft.com/office/drawing/2010/main">
                  <a:noFill/>
                </a14:hiddenFill>
              </a:ext>
            </a:extLst>
          </p:spPr>
        </p:cxnSp>
      </p:grpSp>
      <p:sp>
        <p:nvSpPr>
          <p:cNvPr id="152" name="Oval 151">
            <a:extLst>
              <a:ext uri="{FF2B5EF4-FFF2-40B4-BE49-F238E27FC236}">
                <a16:creationId xmlns:a16="http://schemas.microsoft.com/office/drawing/2014/main" id="{15725E6B-38F1-4ADF-B24F-50B4222B8B17}"/>
              </a:ext>
            </a:extLst>
          </p:cNvPr>
          <p:cNvSpPr/>
          <p:nvPr/>
        </p:nvSpPr>
        <p:spPr>
          <a:xfrm>
            <a:off x="101679" y="2527504"/>
            <a:ext cx="3840480" cy="1188720"/>
          </a:xfrm>
          <a:prstGeom prst="ellipse">
            <a:avLst/>
          </a:prstGeom>
          <a:ln w="25400">
            <a:solidFill>
              <a:srgbClr val="FF00FF"/>
            </a:solidFill>
          </a:ln>
        </p:spPr>
        <p:txBody>
          <a:bodyPr wrap="square" rtlCol="0" anchor="ctr">
            <a:spAutoFit/>
          </a:bodyPr>
          <a:lstStyle/>
          <a:p>
            <a:pPr algn="ctr"/>
            <a:endParaRPr lang="en-CA" sz="2800" i="0" dirty="0"/>
          </a:p>
        </p:txBody>
      </p:sp>
      <p:sp>
        <p:nvSpPr>
          <p:cNvPr id="3" name="Rectangle 2">
            <a:extLst>
              <a:ext uri="{FF2B5EF4-FFF2-40B4-BE49-F238E27FC236}">
                <a16:creationId xmlns:a16="http://schemas.microsoft.com/office/drawing/2014/main" id="{29ED06A0-F4D3-4723-B946-DB7E1BD6786B}"/>
              </a:ext>
            </a:extLst>
          </p:cNvPr>
          <p:cNvSpPr/>
          <p:nvPr/>
        </p:nvSpPr>
        <p:spPr>
          <a:xfrm>
            <a:off x="421304" y="3044433"/>
            <a:ext cx="3219151" cy="461665"/>
          </a:xfrm>
          <a:prstGeom prst="rect">
            <a:avLst/>
          </a:prstGeom>
        </p:spPr>
        <p:txBody>
          <a:bodyPr wrap="none">
            <a:spAutoFit/>
          </a:bodyPr>
          <a:lstStyle/>
          <a:p>
            <a:pPr algn="l"/>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b</a:t>
            </a:r>
            <a:r>
              <a:rPr lang="en-US" altLang="en-US" sz="2400" dirty="0">
                <a:solidFill>
                  <a:srgbClr val="FFC000"/>
                </a:solidFill>
              </a:rPr>
              <a:t>,</a:t>
            </a:r>
            <a:r>
              <a:rPr lang="en-US" altLang="en-US" sz="2400" dirty="0">
                <a:solidFill>
                  <a:schemeClr val="accent2"/>
                </a:solidFill>
                <a:cs typeface="Times New Roman" panose="02020603050405020304" pitchFamily="18" charset="0"/>
                <a:sym typeface="Symbol" panose="05050102010706020507" pitchFamily="18" charset="2"/>
              </a:rPr>
              <a:t>g</a:t>
            </a:r>
            <a:r>
              <a:rPr lang="en-US" altLang="en-US" sz="2400" baseline="-25000" dirty="0">
                <a:solidFill>
                  <a:schemeClr val="accent2"/>
                </a:solidFill>
                <a:latin typeface="Symbol" pitchFamily="18" charset="2"/>
              </a:rPr>
              <a:t>$</a:t>
            </a:r>
            <a:r>
              <a:rPr lang="en-US" altLang="en-US" sz="2400" dirty="0">
                <a:solidFill>
                  <a:srgbClr val="FFC000"/>
                </a:solidFill>
              </a:rPr>
              <a:t>) </a:t>
            </a:r>
          </a:p>
        </p:txBody>
      </p:sp>
      <p:sp>
        <p:nvSpPr>
          <p:cNvPr id="215" name="Rectangle 2">
            <a:extLst>
              <a:ext uri="{FF2B5EF4-FFF2-40B4-BE49-F238E27FC236}">
                <a16:creationId xmlns:a16="http://schemas.microsoft.com/office/drawing/2014/main" id="{7E28BDC7-DF65-48F8-B682-90427F145F76}"/>
              </a:ext>
            </a:extLst>
          </p:cNvPr>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60" name="Rectangle 159">
            <a:extLst>
              <a:ext uri="{FF2B5EF4-FFF2-40B4-BE49-F238E27FC236}">
                <a16:creationId xmlns:a16="http://schemas.microsoft.com/office/drawing/2014/main" id="{29ED06A0-F4D3-4723-B946-DB7E1BD6786B}"/>
              </a:ext>
            </a:extLst>
          </p:cNvPr>
          <p:cNvSpPr/>
          <p:nvPr/>
        </p:nvSpPr>
        <p:spPr>
          <a:xfrm>
            <a:off x="457200" y="4186535"/>
            <a:ext cx="3592650" cy="461665"/>
          </a:xfrm>
          <a:prstGeom prst="rect">
            <a:avLst/>
          </a:prstGeom>
        </p:spPr>
        <p:txBody>
          <a:bodyPr wrap="none">
            <a:spAutoFit/>
          </a:bodyPr>
          <a:lstStyle/>
          <a:p>
            <a:pPr algn="l"/>
            <a:r>
              <a:rPr lang="en-US" altLang="en-US" sz="2400" dirty="0"/>
              <a:t>Or condensed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b</a:t>
            </a:r>
            <a:r>
              <a:rPr lang="en-US" altLang="en-US" sz="2400" dirty="0" err="1">
                <a:solidFill>
                  <a:srgbClr val="FFC000"/>
                </a:solidFill>
              </a:rPr>
              <a:t>,</a:t>
            </a:r>
            <a:r>
              <a:rPr lang="en-US" altLang="en-US" sz="2400" dirty="0" err="1">
                <a:solidFill>
                  <a:schemeClr val="accent2"/>
                </a:solidFill>
                <a:cs typeface="Times New Roman" panose="02020603050405020304" pitchFamily="18" charset="0"/>
                <a:sym typeface="Symbol" panose="05050102010706020507" pitchFamily="18" charset="2"/>
              </a:rPr>
              <a:t>g</a:t>
            </a:r>
            <a:r>
              <a:rPr lang="en-US" altLang="en-US" sz="2400" dirty="0">
                <a:solidFill>
                  <a:schemeClr val="accent2"/>
                </a:solidFill>
                <a:latin typeface="Symbol" pitchFamily="18" charset="2"/>
                <a:sym typeface="Symbol" panose="05050102010706020507" pitchFamily="18" charset="2"/>
              </a:rPr>
              <a:t> ???</a:t>
            </a:r>
            <a:r>
              <a:rPr lang="en-US" altLang="en-US" sz="2400" dirty="0">
                <a:solidFill>
                  <a:srgbClr val="FFC000"/>
                </a:solidFill>
              </a:rPr>
              <a:t>) </a:t>
            </a:r>
          </a:p>
        </p:txBody>
      </p:sp>
      <p:sp>
        <p:nvSpPr>
          <p:cNvPr id="216" name="Oval 215">
            <a:extLst>
              <a:ext uri="{FF2B5EF4-FFF2-40B4-BE49-F238E27FC236}">
                <a16:creationId xmlns:a16="http://schemas.microsoft.com/office/drawing/2014/main" id="{15725E6B-38F1-4ADF-B24F-50B4222B8B17}"/>
              </a:ext>
            </a:extLst>
          </p:cNvPr>
          <p:cNvSpPr/>
          <p:nvPr/>
        </p:nvSpPr>
        <p:spPr>
          <a:xfrm>
            <a:off x="152400" y="3581400"/>
            <a:ext cx="3840480" cy="1188720"/>
          </a:xfrm>
          <a:prstGeom prst="ellipse">
            <a:avLst/>
          </a:prstGeom>
          <a:ln w="25400">
            <a:solidFill>
              <a:srgbClr val="FF00FF"/>
            </a:solidFill>
          </a:ln>
        </p:spPr>
        <p:txBody>
          <a:bodyPr wrap="square" rtlCol="0" anchor="ctr">
            <a:spAutoFit/>
          </a:bodyPr>
          <a:lstStyle/>
          <a:p>
            <a:pPr algn="ctr"/>
            <a:endParaRPr lang="en-CA" sz="2800" i="0" dirty="0"/>
          </a:p>
        </p:txBody>
      </p:sp>
    </p:spTree>
    <p:extLst>
      <p:ext uri="{BB962C8B-B14F-4D97-AF65-F5344CB8AC3E}">
        <p14:creationId xmlns:p14="http://schemas.microsoft.com/office/powerpoint/2010/main" val="1455084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8195"/>
                                        </p:tgtEl>
                                        <p:attrNameLst>
                                          <p:attrName>style.visibility</p:attrName>
                                        </p:attrNameLst>
                                      </p:cBhvr>
                                      <p:to>
                                        <p:strVal val="visible"/>
                                      </p:to>
                                    </p:set>
                                    <p:anim calcmode="lin" valueType="num">
                                      <p:cBhvr additive="base">
                                        <p:cTn id="7" dur="500" fill="hold"/>
                                        <p:tgtEl>
                                          <p:spTgt spid="8195"/>
                                        </p:tgtEl>
                                        <p:attrNameLst>
                                          <p:attrName>ppt_x</p:attrName>
                                        </p:attrNameLst>
                                      </p:cBhvr>
                                      <p:tavLst>
                                        <p:tav tm="0">
                                          <p:val>
                                            <p:strVal val="#ppt_x"/>
                                          </p:val>
                                        </p:tav>
                                        <p:tav tm="100000">
                                          <p:val>
                                            <p:strVal val="#ppt_x"/>
                                          </p:val>
                                        </p:tav>
                                      </p:tavLst>
                                    </p:anim>
                                    <p:anim calcmode="lin" valueType="num">
                                      <p:cBhvr additive="base">
                                        <p:cTn id="8" dur="500" fill="hold"/>
                                        <p:tgtEl>
                                          <p:spTgt spid="819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8196"/>
                                        </p:tgtEl>
                                        <p:attrNameLst>
                                          <p:attrName>style.visibility</p:attrName>
                                        </p:attrNameLst>
                                      </p:cBhvr>
                                      <p:to>
                                        <p:strVal val="visible"/>
                                      </p:to>
                                    </p:set>
                                    <p:anim calcmode="lin" valueType="num">
                                      <p:cBhvr additive="base">
                                        <p:cTn id="11" dur="500" fill="hold"/>
                                        <p:tgtEl>
                                          <p:spTgt spid="8196"/>
                                        </p:tgtEl>
                                        <p:attrNameLst>
                                          <p:attrName>ppt_x</p:attrName>
                                        </p:attrNameLst>
                                      </p:cBhvr>
                                      <p:tavLst>
                                        <p:tav tm="0">
                                          <p:val>
                                            <p:strVal val="#ppt_x"/>
                                          </p:val>
                                        </p:tav>
                                        <p:tav tm="100000">
                                          <p:val>
                                            <p:strVal val="#ppt_x"/>
                                          </p:val>
                                        </p:tav>
                                      </p:tavLst>
                                    </p:anim>
                                    <p:anim calcmode="lin" valueType="num">
                                      <p:cBhvr additive="base">
                                        <p:cTn id="12" dur="500" fill="hold"/>
                                        <p:tgtEl>
                                          <p:spTgt spid="819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8197"/>
                                        </p:tgtEl>
                                        <p:attrNameLst>
                                          <p:attrName>style.visibility</p:attrName>
                                        </p:attrNameLst>
                                      </p:cBhvr>
                                      <p:to>
                                        <p:strVal val="visible"/>
                                      </p:to>
                                    </p:set>
                                    <p:anim calcmode="lin" valueType="num">
                                      <p:cBhvr additive="base">
                                        <p:cTn id="15" dur="500" fill="hold"/>
                                        <p:tgtEl>
                                          <p:spTgt spid="8197"/>
                                        </p:tgtEl>
                                        <p:attrNameLst>
                                          <p:attrName>ppt_x</p:attrName>
                                        </p:attrNameLst>
                                      </p:cBhvr>
                                      <p:tavLst>
                                        <p:tav tm="0">
                                          <p:val>
                                            <p:strVal val="#ppt_x"/>
                                          </p:val>
                                        </p:tav>
                                        <p:tav tm="100000">
                                          <p:val>
                                            <p:strVal val="#ppt_x"/>
                                          </p:val>
                                        </p:tav>
                                      </p:tavLst>
                                    </p:anim>
                                    <p:anim calcmode="lin" valueType="num">
                                      <p:cBhvr additive="base">
                                        <p:cTn id="16" dur="500" fill="hold"/>
                                        <p:tgtEl>
                                          <p:spTgt spid="819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nodePh="1">
                                  <p:stCondLst>
                                    <p:cond delay="0"/>
                                  </p:stCondLst>
                                  <p:endCondLst>
                                    <p:cond evt="begin" delay="0">
                                      <p:tn val="17"/>
                                    </p:cond>
                                  </p:endCondLst>
                                  <p:childTnLst>
                                    <p:set>
                                      <p:cBhvr>
                                        <p:cTn id="18" dur="1" fill="hold">
                                          <p:stCondLst>
                                            <p:cond delay="0"/>
                                          </p:stCondLst>
                                        </p:cTn>
                                        <p:tgtEl>
                                          <p:spTgt spid="8198"/>
                                        </p:tgtEl>
                                        <p:attrNameLst>
                                          <p:attrName>style.visibility</p:attrName>
                                        </p:attrNameLst>
                                      </p:cBhvr>
                                      <p:to>
                                        <p:strVal val="visible"/>
                                      </p:to>
                                    </p:set>
                                    <p:anim calcmode="lin" valueType="num">
                                      <p:cBhvr additive="base">
                                        <p:cTn id="19" dur="500" fill="hold"/>
                                        <p:tgtEl>
                                          <p:spTgt spid="8198"/>
                                        </p:tgtEl>
                                        <p:attrNameLst>
                                          <p:attrName>ppt_x</p:attrName>
                                        </p:attrNameLst>
                                      </p:cBhvr>
                                      <p:tavLst>
                                        <p:tav tm="0">
                                          <p:val>
                                            <p:strVal val="#ppt_x"/>
                                          </p:val>
                                        </p:tav>
                                        <p:tav tm="100000">
                                          <p:val>
                                            <p:strVal val="#ppt_x"/>
                                          </p:val>
                                        </p:tav>
                                      </p:tavLst>
                                    </p:anim>
                                    <p:anim calcmode="lin" valueType="num">
                                      <p:cBhvr additive="base">
                                        <p:cTn id="20" dur="500" fill="hold"/>
                                        <p:tgtEl>
                                          <p:spTgt spid="819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nodePh="1">
                                  <p:stCondLst>
                                    <p:cond delay="0"/>
                                  </p:stCondLst>
                                  <p:endCondLst>
                                    <p:cond evt="begin" delay="0">
                                      <p:tn val="21"/>
                                    </p:cond>
                                  </p:endCondLst>
                                  <p:childTnLst>
                                    <p:set>
                                      <p:cBhvr>
                                        <p:cTn id="22" dur="1" fill="hold">
                                          <p:stCondLst>
                                            <p:cond delay="0"/>
                                          </p:stCondLst>
                                        </p:cTn>
                                        <p:tgtEl>
                                          <p:spTgt spid="8199"/>
                                        </p:tgtEl>
                                        <p:attrNameLst>
                                          <p:attrName>style.visibility</p:attrName>
                                        </p:attrNameLst>
                                      </p:cBhvr>
                                      <p:to>
                                        <p:strVal val="visible"/>
                                      </p:to>
                                    </p:set>
                                    <p:anim calcmode="lin" valueType="num">
                                      <p:cBhvr additive="base">
                                        <p:cTn id="23" dur="500" fill="hold"/>
                                        <p:tgtEl>
                                          <p:spTgt spid="8199"/>
                                        </p:tgtEl>
                                        <p:attrNameLst>
                                          <p:attrName>ppt_x</p:attrName>
                                        </p:attrNameLst>
                                      </p:cBhvr>
                                      <p:tavLst>
                                        <p:tav tm="0">
                                          <p:val>
                                            <p:strVal val="#ppt_x"/>
                                          </p:val>
                                        </p:tav>
                                        <p:tav tm="100000">
                                          <p:val>
                                            <p:strVal val="#ppt_x"/>
                                          </p:val>
                                        </p:tav>
                                      </p:tavLst>
                                    </p:anim>
                                    <p:anim calcmode="lin" valueType="num">
                                      <p:cBhvr additive="base">
                                        <p:cTn id="24" dur="500" fill="hold"/>
                                        <p:tgtEl>
                                          <p:spTgt spid="819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nodePh="1">
                                  <p:stCondLst>
                                    <p:cond delay="0"/>
                                  </p:stCondLst>
                                  <p:endCondLst>
                                    <p:cond evt="begin" delay="0">
                                      <p:tn val="25"/>
                                    </p:cond>
                                  </p:endCondLst>
                                  <p:childTnLst>
                                    <p:set>
                                      <p:cBhvr>
                                        <p:cTn id="26" dur="1" fill="hold">
                                          <p:stCondLst>
                                            <p:cond delay="0"/>
                                          </p:stCondLst>
                                        </p:cTn>
                                        <p:tgtEl>
                                          <p:spTgt spid="8200"/>
                                        </p:tgtEl>
                                        <p:attrNameLst>
                                          <p:attrName>style.visibility</p:attrName>
                                        </p:attrNameLst>
                                      </p:cBhvr>
                                      <p:to>
                                        <p:strVal val="visible"/>
                                      </p:to>
                                    </p:set>
                                    <p:anim calcmode="lin" valueType="num">
                                      <p:cBhvr additive="base">
                                        <p:cTn id="27" dur="500" fill="hold"/>
                                        <p:tgtEl>
                                          <p:spTgt spid="8200"/>
                                        </p:tgtEl>
                                        <p:attrNameLst>
                                          <p:attrName>ppt_x</p:attrName>
                                        </p:attrNameLst>
                                      </p:cBhvr>
                                      <p:tavLst>
                                        <p:tav tm="0">
                                          <p:val>
                                            <p:strVal val="#ppt_x"/>
                                          </p:val>
                                        </p:tav>
                                        <p:tav tm="100000">
                                          <p:val>
                                            <p:strVal val="#ppt_x"/>
                                          </p:val>
                                        </p:tav>
                                      </p:tavLst>
                                    </p:anim>
                                    <p:anim calcmode="lin" valueType="num">
                                      <p:cBhvr additive="base">
                                        <p:cTn id="28" dur="500" fill="hold"/>
                                        <p:tgtEl>
                                          <p:spTgt spid="820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8201"/>
                                        </p:tgtEl>
                                        <p:attrNameLst>
                                          <p:attrName>style.visibility</p:attrName>
                                        </p:attrNameLst>
                                      </p:cBhvr>
                                      <p:to>
                                        <p:strVal val="visible"/>
                                      </p:to>
                                    </p:set>
                                    <p:anim calcmode="lin" valueType="num">
                                      <p:cBhvr additive="base">
                                        <p:cTn id="31" dur="500" fill="hold"/>
                                        <p:tgtEl>
                                          <p:spTgt spid="8201"/>
                                        </p:tgtEl>
                                        <p:attrNameLst>
                                          <p:attrName>ppt_x</p:attrName>
                                        </p:attrNameLst>
                                      </p:cBhvr>
                                      <p:tavLst>
                                        <p:tav tm="0">
                                          <p:val>
                                            <p:strVal val="#ppt_x"/>
                                          </p:val>
                                        </p:tav>
                                        <p:tav tm="100000">
                                          <p:val>
                                            <p:strVal val="#ppt_x"/>
                                          </p:val>
                                        </p:tav>
                                      </p:tavLst>
                                    </p:anim>
                                    <p:anim calcmode="lin" valueType="num">
                                      <p:cBhvr additive="base">
                                        <p:cTn id="32" dur="500" fill="hold"/>
                                        <p:tgtEl>
                                          <p:spTgt spid="820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nodePh="1">
                                  <p:stCondLst>
                                    <p:cond delay="0"/>
                                  </p:stCondLst>
                                  <p:endCondLst>
                                    <p:cond evt="begin" delay="0">
                                      <p:tn val="33"/>
                                    </p:cond>
                                  </p:endCondLst>
                                  <p:childTnLst>
                                    <p:set>
                                      <p:cBhvr>
                                        <p:cTn id="34" dur="1" fill="hold">
                                          <p:stCondLst>
                                            <p:cond delay="0"/>
                                          </p:stCondLst>
                                        </p:cTn>
                                        <p:tgtEl>
                                          <p:spTgt spid="8202"/>
                                        </p:tgtEl>
                                        <p:attrNameLst>
                                          <p:attrName>style.visibility</p:attrName>
                                        </p:attrNameLst>
                                      </p:cBhvr>
                                      <p:to>
                                        <p:strVal val="visible"/>
                                      </p:to>
                                    </p:set>
                                    <p:anim calcmode="lin" valueType="num">
                                      <p:cBhvr additive="base">
                                        <p:cTn id="35" dur="500" fill="hold"/>
                                        <p:tgtEl>
                                          <p:spTgt spid="8202"/>
                                        </p:tgtEl>
                                        <p:attrNameLst>
                                          <p:attrName>ppt_x</p:attrName>
                                        </p:attrNameLst>
                                      </p:cBhvr>
                                      <p:tavLst>
                                        <p:tav tm="0">
                                          <p:val>
                                            <p:strVal val="#ppt_x"/>
                                          </p:val>
                                        </p:tav>
                                        <p:tav tm="100000">
                                          <p:val>
                                            <p:strVal val="#ppt_x"/>
                                          </p:val>
                                        </p:tav>
                                      </p:tavLst>
                                    </p:anim>
                                    <p:anim calcmode="lin" valueType="num">
                                      <p:cBhvr additive="base">
                                        <p:cTn id="36" dur="500" fill="hold"/>
                                        <p:tgtEl>
                                          <p:spTgt spid="820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8"/>
                                        </p:tgtEl>
                                        <p:attrNameLst>
                                          <p:attrName>style.visibility</p:attrName>
                                        </p:attrNameLst>
                                      </p:cBhvr>
                                      <p:to>
                                        <p:strVal val="visible"/>
                                      </p:to>
                                    </p:set>
                                    <p:anim calcmode="lin" valueType="num">
                                      <p:cBhvr additive="base">
                                        <p:cTn id="39" dur="500" fill="hold"/>
                                        <p:tgtEl>
                                          <p:spTgt spid="108"/>
                                        </p:tgtEl>
                                        <p:attrNameLst>
                                          <p:attrName>ppt_x</p:attrName>
                                        </p:attrNameLst>
                                      </p:cBhvr>
                                      <p:tavLst>
                                        <p:tav tm="0">
                                          <p:val>
                                            <p:strVal val="#ppt_x"/>
                                          </p:val>
                                        </p:tav>
                                        <p:tav tm="100000">
                                          <p:val>
                                            <p:strVal val="#ppt_x"/>
                                          </p:val>
                                        </p:tav>
                                      </p:tavLst>
                                    </p:anim>
                                    <p:anim calcmode="lin" valueType="num">
                                      <p:cBhvr additive="base">
                                        <p:cTn id="40" dur="500" fill="hold"/>
                                        <p:tgtEl>
                                          <p:spTgt spid="10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1"/>
                                        </p:tgtEl>
                                        <p:attrNameLst>
                                          <p:attrName>style.visibility</p:attrName>
                                        </p:attrNameLst>
                                      </p:cBhvr>
                                      <p:to>
                                        <p:strVal val="visible"/>
                                      </p:to>
                                    </p:set>
                                    <p:anim calcmode="lin" valueType="num">
                                      <p:cBhvr additive="base">
                                        <p:cTn id="43" dur="500" fill="hold"/>
                                        <p:tgtEl>
                                          <p:spTgt spid="111"/>
                                        </p:tgtEl>
                                        <p:attrNameLst>
                                          <p:attrName>ppt_x</p:attrName>
                                        </p:attrNameLst>
                                      </p:cBhvr>
                                      <p:tavLst>
                                        <p:tav tm="0">
                                          <p:val>
                                            <p:strVal val="#ppt_x"/>
                                          </p:val>
                                        </p:tav>
                                        <p:tav tm="100000">
                                          <p:val>
                                            <p:strVal val="#ppt_x"/>
                                          </p:val>
                                        </p:tav>
                                      </p:tavLst>
                                    </p:anim>
                                    <p:anim calcmode="lin" valueType="num">
                                      <p:cBhvr additive="base">
                                        <p:cTn id="44" dur="500" fill="hold"/>
                                        <p:tgtEl>
                                          <p:spTgt spid="11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44"/>
                                        </p:tgtEl>
                                        <p:attrNameLst>
                                          <p:attrName>style.visibility</p:attrName>
                                        </p:attrNameLst>
                                      </p:cBhvr>
                                      <p:to>
                                        <p:strVal val="visible"/>
                                      </p:to>
                                    </p:set>
                                    <p:anim calcmode="lin" valueType="num">
                                      <p:cBhvr additive="base">
                                        <p:cTn id="47" dur="500" fill="hold"/>
                                        <p:tgtEl>
                                          <p:spTgt spid="144"/>
                                        </p:tgtEl>
                                        <p:attrNameLst>
                                          <p:attrName>ppt_x</p:attrName>
                                        </p:attrNameLst>
                                      </p:cBhvr>
                                      <p:tavLst>
                                        <p:tav tm="0">
                                          <p:val>
                                            <p:strVal val="#ppt_x"/>
                                          </p:val>
                                        </p:tav>
                                        <p:tav tm="100000">
                                          <p:val>
                                            <p:strVal val="#ppt_x"/>
                                          </p:val>
                                        </p:tav>
                                      </p:tavLst>
                                    </p:anim>
                                    <p:anim calcmode="lin" valueType="num">
                                      <p:cBhvr additive="base">
                                        <p:cTn id="48" dur="500" fill="hold"/>
                                        <p:tgtEl>
                                          <p:spTgt spid="144"/>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94"/>
                                        </p:tgtEl>
                                        <p:attrNameLst>
                                          <p:attrName>style.visibility</p:attrName>
                                        </p:attrNameLst>
                                      </p:cBhvr>
                                      <p:to>
                                        <p:strVal val="visible"/>
                                      </p:to>
                                    </p:set>
                                    <p:anim calcmode="lin" valueType="num">
                                      <p:cBhvr additive="base">
                                        <p:cTn id="51" dur="500" fill="hold"/>
                                        <p:tgtEl>
                                          <p:spTgt spid="94"/>
                                        </p:tgtEl>
                                        <p:attrNameLst>
                                          <p:attrName>ppt_x</p:attrName>
                                        </p:attrNameLst>
                                      </p:cBhvr>
                                      <p:tavLst>
                                        <p:tav tm="0">
                                          <p:val>
                                            <p:strVal val="#ppt_x"/>
                                          </p:val>
                                        </p:tav>
                                        <p:tav tm="100000">
                                          <p:val>
                                            <p:strVal val="#ppt_x"/>
                                          </p:val>
                                        </p:tav>
                                      </p:tavLst>
                                    </p:anim>
                                    <p:anim calcmode="lin" valueType="num">
                                      <p:cBhvr additive="base">
                                        <p:cTn id="52" dur="500" fill="hold"/>
                                        <p:tgtEl>
                                          <p:spTgt spid="9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anim calcmode="lin" valueType="num">
                                      <p:cBhvr additive="base">
                                        <p:cTn id="55" dur="500" fill="hold"/>
                                        <p:tgtEl>
                                          <p:spTgt spid="95"/>
                                        </p:tgtEl>
                                        <p:attrNameLst>
                                          <p:attrName>ppt_x</p:attrName>
                                        </p:attrNameLst>
                                      </p:cBhvr>
                                      <p:tavLst>
                                        <p:tav tm="0">
                                          <p:val>
                                            <p:strVal val="#ppt_x"/>
                                          </p:val>
                                        </p:tav>
                                        <p:tav tm="100000">
                                          <p:val>
                                            <p:strVal val="#ppt_x"/>
                                          </p:val>
                                        </p:tav>
                                      </p:tavLst>
                                    </p:anim>
                                    <p:anim calcmode="lin" valueType="num">
                                      <p:cBhvr additive="base">
                                        <p:cTn id="56" dur="500" fill="hold"/>
                                        <p:tgtEl>
                                          <p:spTgt spid="95"/>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05"/>
                                        </p:tgtEl>
                                        <p:attrNameLst>
                                          <p:attrName>style.visibility</p:attrName>
                                        </p:attrNameLst>
                                      </p:cBhvr>
                                      <p:to>
                                        <p:strVal val="visible"/>
                                      </p:to>
                                    </p:set>
                                    <p:anim calcmode="lin" valueType="num">
                                      <p:cBhvr additive="base">
                                        <p:cTn id="59" dur="500" fill="hold"/>
                                        <p:tgtEl>
                                          <p:spTgt spid="105"/>
                                        </p:tgtEl>
                                        <p:attrNameLst>
                                          <p:attrName>ppt_x</p:attrName>
                                        </p:attrNameLst>
                                      </p:cBhvr>
                                      <p:tavLst>
                                        <p:tav tm="0">
                                          <p:val>
                                            <p:strVal val="#ppt_x"/>
                                          </p:val>
                                        </p:tav>
                                        <p:tav tm="100000">
                                          <p:val>
                                            <p:strVal val="#ppt_x"/>
                                          </p:val>
                                        </p:tav>
                                      </p:tavLst>
                                    </p:anim>
                                    <p:anim calcmode="lin" valueType="num">
                                      <p:cBhvr additive="base">
                                        <p:cTn id="60" dur="500" fill="hold"/>
                                        <p:tgtEl>
                                          <p:spTgt spid="10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06"/>
                                        </p:tgtEl>
                                        <p:attrNameLst>
                                          <p:attrName>style.visibility</p:attrName>
                                        </p:attrNameLst>
                                      </p:cBhvr>
                                      <p:to>
                                        <p:strVal val="visible"/>
                                      </p:to>
                                    </p:set>
                                    <p:anim calcmode="lin" valueType="num">
                                      <p:cBhvr additive="base">
                                        <p:cTn id="63" dur="500" fill="hold"/>
                                        <p:tgtEl>
                                          <p:spTgt spid="106"/>
                                        </p:tgtEl>
                                        <p:attrNameLst>
                                          <p:attrName>ppt_x</p:attrName>
                                        </p:attrNameLst>
                                      </p:cBhvr>
                                      <p:tavLst>
                                        <p:tav tm="0">
                                          <p:val>
                                            <p:strVal val="#ppt_x"/>
                                          </p:val>
                                        </p:tav>
                                        <p:tav tm="100000">
                                          <p:val>
                                            <p:strVal val="#ppt_x"/>
                                          </p:val>
                                        </p:tav>
                                      </p:tavLst>
                                    </p:anim>
                                    <p:anim calcmode="lin" valueType="num">
                                      <p:cBhvr additive="base">
                                        <p:cTn id="64" dur="500" fill="hold"/>
                                        <p:tgtEl>
                                          <p:spTgt spid="106"/>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18"/>
                                        </p:tgtEl>
                                        <p:attrNameLst>
                                          <p:attrName>style.visibility</p:attrName>
                                        </p:attrNameLst>
                                      </p:cBhvr>
                                      <p:to>
                                        <p:strVal val="visible"/>
                                      </p:to>
                                    </p:set>
                                    <p:anim calcmode="lin" valueType="num">
                                      <p:cBhvr additive="base">
                                        <p:cTn id="67" dur="500" fill="hold"/>
                                        <p:tgtEl>
                                          <p:spTgt spid="118"/>
                                        </p:tgtEl>
                                        <p:attrNameLst>
                                          <p:attrName>ppt_x</p:attrName>
                                        </p:attrNameLst>
                                      </p:cBhvr>
                                      <p:tavLst>
                                        <p:tav tm="0">
                                          <p:val>
                                            <p:strVal val="#ppt_x"/>
                                          </p:val>
                                        </p:tav>
                                        <p:tav tm="100000">
                                          <p:val>
                                            <p:strVal val="#ppt_x"/>
                                          </p:val>
                                        </p:tav>
                                      </p:tavLst>
                                    </p:anim>
                                    <p:anim calcmode="lin" valueType="num">
                                      <p:cBhvr additive="base">
                                        <p:cTn id="68" dur="500" fill="hold"/>
                                        <p:tgtEl>
                                          <p:spTgt spid="11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19"/>
                                        </p:tgtEl>
                                        <p:attrNameLst>
                                          <p:attrName>style.visibility</p:attrName>
                                        </p:attrNameLst>
                                      </p:cBhvr>
                                      <p:to>
                                        <p:strVal val="visible"/>
                                      </p:to>
                                    </p:set>
                                    <p:anim calcmode="lin" valueType="num">
                                      <p:cBhvr additive="base">
                                        <p:cTn id="71" dur="500" fill="hold"/>
                                        <p:tgtEl>
                                          <p:spTgt spid="119"/>
                                        </p:tgtEl>
                                        <p:attrNameLst>
                                          <p:attrName>ppt_x</p:attrName>
                                        </p:attrNameLst>
                                      </p:cBhvr>
                                      <p:tavLst>
                                        <p:tav tm="0">
                                          <p:val>
                                            <p:strVal val="#ppt_x"/>
                                          </p:val>
                                        </p:tav>
                                        <p:tav tm="100000">
                                          <p:val>
                                            <p:strVal val="#ppt_x"/>
                                          </p:val>
                                        </p:tav>
                                      </p:tavLst>
                                    </p:anim>
                                    <p:anim calcmode="lin" valueType="num">
                                      <p:cBhvr additive="base">
                                        <p:cTn id="72" dur="500" fill="hold"/>
                                        <p:tgtEl>
                                          <p:spTgt spid="11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 calcmode="lin" valueType="num">
                                      <p:cBhvr additive="base">
                                        <p:cTn id="75" dur="500" fill="hold"/>
                                        <p:tgtEl>
                                          <p:spTgt spid="129"/>
                                        </p:tgtEl>
                                        <p:attrNameLst>
                                          <p:attrName>ppt_x</p:attrName>
                                        </p:attrNameLst>
                                      </p:cBhvr>
                                      <p:tavLst>
                                        <p:tav tm="0">
                                          <p:val>
                                            <p:strVal val="#ppt_x"/>
                                          </p:val>
                                        </p:tav>
                                        <p:tav tm="100000">
                                          <p:val>
                                            <p:strVal val="#ppt_x"/>
                                          </p:val>
                                        </p:tav>
                                      </p:tavLst>
                                    </p:anim>
                                    <p:anim calcmode="lin" valueType="num">
                                      <p:cBhvr additive="base">
                                        <p:cTn id="76" dur="500" fill="hold"/>
                                        <p:tgtEl>
                                          <p:spTgt spid="129"/>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0"/>
                                        </p:tgtEl>
                                        <p:attrNameLst>
                                          <p:attrName>style.visibility</p:attrName>
                                        </p:attrNameLst>
                                      </p:cBhvr>
                                      <p:to>
                                        <p:strVal val="visible"/>
                                      </p:to>
                                    </p:set>
                                    <p:anim calcmode="lin" valueType="num">
                                      <p:cBhvr additive="base">
                                        <p:cTn id="79" dur="500" fill="hold"/>
                                        <p:tgtEl>
                                          <p:spTgt spid="130"/>
                                        </p:tgtEl>
                                        <p:attrNameLst>
                                          <p:attrName>ppt_x</p:attrName>
                                        </p:attrNameLst>
                                      </p:cBhvr>
                                      <p:tavLst>
                                        <p:tav tm="0">
                                          <p:val>
                                            <p:strVal val="#ppt_x"/>
                                          </p:val>
                                        </p:tav>
                                        <p:tav tm="100000">
                                          <p:val>
                                            <p:strVal val="#ppt_x"/>
                                          </p:val>
                                        </p:tav>
                                      </p:tavLst>
                                    </p:anim>
                                    <p:anim calcmode="lin" valueType="num">
                                      <p:cBhvr additive="base">
                                        <p:cTn id="80" dur="500" fill="hold"/>
                                        <p:tgtEl>
                                          <p:spTgt spid="130"/>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31"/>
                                        </p:tgtEl>
                                        <p:attrNameLst>
                                          <p:attrName>style.visibility</p:attrName>
                                        </p:attrNameLst>
                                      </p:cBhvr>
                                      <p:to>
                                        <p:strVal val="visible"/>
                                      </p:to>
                                    </p:set>
                                    <p:anim calcmode="lin" valueType="num">
                                      <p:cBhvr additive="base">
                                        <p:cTn id="83" dur="500" fill="hold"/>
                                        <p:tgtEl>
                                          <p:spTgt spid="131"/>
                                        </p:tgtEl>
                                        <p:attrNameLst>
                                          <p:attrName>ppt_x</p:attrName>
                                        </p:attrNameLst>
                                      </p:cBhvr>
                                      <p:tavLst>
                                        <p:tav tm="0">
                                          <p:val>
                                            <p:strVal val="#ppt_x"/>
                                          </p:val>
                                        </p:tav>
                                        <p:tav tm="100000">
                                          <p:val>
                                            <p:strVal val="#ppt_x"/>
                                          </p:val>
                                        </p:tav>
                                      </p:tavLst>
                                    </p:anim>
                                    <p:anim calcmode="lin" valueType="num">
                                      <p:cBhvr additive="base">
                                        <p:cTn id="84" dur="500" fill="hold"/>
                                        <p:tgtEl>
                                          <p:spTgt spid="131"/>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500" fill="hold"/>
                                        <p:tgtEl>
                                          <p:spTgt spid="136"/>
                                        </p:tgtEl>
                                        <p:attrNameLst>
                                          <p:attrName>ppt_x</p:attrName>
                                        </p:attrNameLst>
                                      </p:cBhvr>
                                      <p:tavLst>
                                        <p:tav tm="0">
                                          <p:val>
                                            <p:strVal val="#ppt_x"/>
                                          </p:val>
                                        </p:tav>
                                        <p:tav tm="100000">
                                          <p:val>
                                            <p:strVal val="#ppt_x"/>
                                          </p:val>
                                        </p:tav>
                                      </p:tavLst>
                                    </p:anim>
                                    <p:anim calcmode="lin" valueType="num">
                                      <p:cBhvr additive="base">
                                        <p:cTn id="88" dur="5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32"/>
                                        </p:tgtEl>
                                        <p:attrNameLst>
                                          <p:attrName>style.visibility</p:attrName>
                                        </p:attrNameLst>
                                      </p:cBhvr>
                                      <p:to>
                                        <p:strVal val="visible"/>
                                      </p:to>
                                    </p:set>
                                    <p:anim calcmode="lin" valueType="num">
                                      <p:cBhvr additive="base">
                                        <p:cTn id="91" dur="500" fill="hold"/>
                                        <p:tgtEl>
                                          <p:spTgt spid="132"/>
                                        </p:tgtEl>
                                        <p:attrNameLst>
                                          <p:attrName>ppt_x</p:attrName>
                                        </p:attrNameLst>
                                      </p:cBhvr>
                                      <p:tavLst>
                                        <p:tav tm="0">
                                          <p:val>
                                            <p:strVal val="#ppt_x"/>
                                          </p:val>
                                        </p:tav>
                                        <p:tav tm="100000">
                                          <p:val>
                                            <p:strVal val="#ppt_x"/>
                                          </p:val>
                                        </p:tav>
                                      </p:tavLst>
                                    </p:anim>
                                    <p:anim calcmode="lin" valueType="num">
                                      <p:cBhvr additive="base">
                                        <p:cTn id="92"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152"/>
                                        </p:tgtEl>
                                        <p:attrNameLst>
                                          <p:attrName>style.visibility</p:attrName>
                                        </p:attrNameLst>
                                      </p:cBhvr>
                                      <p:to>
                                        <p:strVal val="visible"/>
                                      </p:to>
                                    </p:set>
                                    <p:anim calcmode="lin" valueType="num">
                                      <p:cBhvr additive="base">
                                        <p:cTn id="97" dur="500" fill="hold"/>
                                        <p:tgtEl>
                                          <p:spTgt spid="152"/>
                                        </p:tgtEl>
                                        <p:attrNameLst>
                                          <p:attrName>ppt_x</p:attrName>
                                        </p:attrNameLst>
                                      </p:cBhvr>
                                      <p:tavLst>
                                        <p:tav tm="0">
                                          <p:val>
                                            <p:strVal val="#ppt_x"/>
                                          </p:val>
                                        </p:tav>
                                        <p:tav tm="100000">
                                          <p:val>
                                            <p:strVal val="#ppt_x"/>
                                          </p:val>
                                        </p:tav>
                                      </p:tavLst>
                                    </p:anim>
                                    <p:anim calcmode="lin" valueType="num">
                                      <p:cBhvr additive="base">
                                        <p:cTn id="98" dur="500" fill="hold"/>
                                        <p:tgtEl>
                                          <p:spTgt spid="152"/>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
                                        </p:tgtEl>
                                        <p:attrNameLst>
                                          <p:attrName>style.visibility</p:attrName>
                                        </p:attrNameLst>
                                      </p:cBhvr>
                                      <p:to>
                                        <p:strVal val="visible"/>
                                      </p:to>
                                    </p:set>
                                    <p:anim calcmode="lin" valueType="num">
                                      <p:cBhvr additive="base">
                                        <p:cTn id="103" dur="500" fill="hold"/>
                                        <p:tgtEl>
                                          <p:spTgt spid="3"/>
                                        </p:tgtEl>
                                        <p:attrNameLst>
                                          <p:attrName>ppt_x</p:attrName>
                                        </p:attrNameLst>
                                      </p:cBhvr>
                                      <p:tavLst>
                                        <p:tav tm="0">
                                          <p:val>
                                            <p:strVal val="#ppt_x"/>
                                          </p:val>
                                        </p:tav>
                                        <p:tav tm="100000">
                                          <p:val>
                                            <p:strVal val="#ppt_x"/>
                                          </p:val>
                                        </p:tav>
                                      </p:tavLst>
                                    </p:anim>
                                    <p:anim calcmode="lin" valueType="num">
                                      <p:cBhvr additive="base">
                                        <p:cTn id="104" dur="500" fill="hold"/>
                                        <p:tgtEl>
                                          <p:spTgt spid="3"/>
                                        </p:tgtEl>
                                        <p:attrNameLst>
                                          <p:attrName>ppt_y</p:attrName>
                                        </p:attrNameLst>
                                      </p:cBhvr>
                                      <p:tavLst>
                                        <p:tav tm="0">
                                          <p:val>
                                            <p:strVal val="1+#ppt_h/2"/>
                                          </p:val>
                                        </p:tav>
                                        <p:tav tm="100000">
                                          <p:val>
                                            <p:strVal val="#ppt_y"/>
                                          </p:val>
                                        </p:tav>
                                      </p:tavLst>
                                    </p:anim>
                                  </p:childTnLst>
                                </p:cTn>
                              </p:par>
                              <p:par>
                                <p:cTn id="105" presetID="3" presetClass="emph" presetSubtype="2" fill="hold" grpId="1" nodeType="withEffect">
                                  <p:stCondLst>
                                    <p:cond delay="0"/>
                                  </p:stCondLst>
                                  <p:childTnLst>
                                    <p:animClr clrSpc="rgb" dir="cw">
                                      <p:cBhvr override="childStyle">
                                        <p:cTn id="106" dur="500" fill="hold"/>
                                        <p:tgtEl>
                                          <p:spTgt spid="108"/>
                                        </p:tgtEl>
                                        <p:attrNameLst>
                                          <p:attrName>style.color</p:attrName>
                                        </p:attrNameLst>
                                      </p:cBhvr>
                                      <p:to>
                                        <a:schemeClr val="accent2"/>
                                      </p:to>
                                    </p:animClr>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16"/>
                                        </p:tgtEl>
                                        <p:attrNameLst>
                                          <p:attrName>style.visibility</p:attrName>
                                        </p:attrNameLst>
                                      </p:cBhvr>
                                      <p:to>
                                        <p:strVal val="visible"/>
                                      </p:to>
                                    </p:set>
                                    <p:anim calcmode="lin" valueType="num">
                                      <p:cBhvr additive="base">
                                        <p:cTn id="111" dur="500" fill="hold"/>
                                        <p:tgtEl>
                                          <p:spTgt spid="216"/>
                                        </p:tgtEl>
                                        <p:attrNameLst>
                                          <p:attrName>ppt_x</p:attrName>
                                        </p:attrNameLst>
                                      </p:cBhvr>
                                      <p:tavLst>
                                        <p:tav tm="0">
                                          <p:val>
                                            <p:strVal val="#ppt_x"/>
                                          </p:val>
                                        </p:tav>
                                        <p:tav tm="100000">
                                          <p:val>
                                            <p:strVal val="#ppt_x"/>
                                          </p:val>
                                        </p:tav>
                                      </p:tavLst>
                                    </p:anim>
                                    <p:anim calcmode="lin" valueType="num">
                                      <p:cBhvr additive="base">
                                        <p:cTn id="112" dur="500" fill="hold"/>
                                        <p:tgtEl>
                                          <p:spTgt spid="216"/>
                                        </p:tgtEl>
                                        <p:attrNameLst>
                                          <p:attrName>ppt_y</p:attrName>
                                        </p:attrNameLst>
                                      </p:cBhvr>
                                      <p:tavLst>
                                        <p:tav tm="0">
                                          <p:val>
                                            <p:strVal val="1+#ppt_h/2"/>
                                          </p:val>
                                        </p:tav>
                                        <p:tav tm="100000">
                                          <p:val>
                                            <p:strVal val="#ppt_y"/>
                                          </p:val>
                                        </p:tav>
                                      </p:tavLst>
                                    </p:anim>
                                  </p:childTnLst>
                                </p:cTn>
                              </p:par>
                              <p:par>
                                <p:cTn id="113" presetID="1" presetClass="exit" presetSubtype="0" fill="hold" grpId="1" nodeType="withEffect">
                                  <p:stCondLst>
                                    <p:cond delay="0"/>
                                  </p:stCondLst>
                                  <p:childTnLst>
                                    <p:set>
                                      <p:cBhvr>
                                        <p:cTn id="114" dur="1" fill="hold">
                                          <p:stCondLst>
                                            <p:cond delay="0"/>
                                          </p:stCondLst>
                                        </p:cTn>
                                        <p:tgtEl>
                                          <p:spTgt spid="152"/>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160"/>
                                        </p:tgtEl>
                                        <p:attrNameLst>
                                          <p:attrName>style.visibility</p:attrName>
                                        </p:attrNameLst>
                                      </p:cBhvr>
                                      <p:to>
                                        <p:strVal val="visible"/>
                                      </p:to>
                                    </p:set>
                                    <p:anim calcmode="lin" valueType="num">
                                      <p:cBhvr additive="base">
                                        <p:cTn id="119" dur="500" fill="hold"/>
                                        <p:tgtEl>
                                          <p:spTgt spid="160"/>
                                        </p:tgtEl>
                                        <p:attrNameLst>
                                          <p:attrName>ppt_x</p:attrName>
                                        </p:attrNameLst>
                                      </p:cBhvr>
                                      <p:tavLst>
                                        <p:tav tm="0">
                                          <p:val>
                                            <p:strVal val="#ppt_x"/>
                                          </p:val>
                                        </p:tav>
                                        <p:tav tm="100000">
                                          <p:val>
                                            <p:strVal val="#ppt_x"/>
                                          </p:val>
                                        </p:tav>
                                      </p:tavLst>
                                    </p:anim>
                                    <p:anim calcmode="lin" valueType="num">
                                      <p:cBhvr additive="base">
                                        <p:cTn id="120"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p:bldP spid="8196" grpId="0"/>
      <p:bldP spid="8197" grpId="0"/>
      <p:bldP spid="8198" grpId="0"/>
      <p:bldP spid="8199" grpId="0"/>
      <p:bldP spid="8200" grpId="0"/>
      <p:bldP spid="8201" grpId="0"/>
      <p:bldP spid="8202" grpId="0"/>
      <p:bldP spid="108" grpId="0"/>
      <p:bldP spid="108" grpId="1"/>
      <p:bldP spid="111" grpId="0"/>
      <p:bldP spid="144" grpId="0"/>
      <p:bldP spid="129" grpId="0"/>
      <p:bldP spid="130" grpId="0"/>
      <p:bldP spid="152" grpId="0" animBg="1"/>
      <p:bldP spid="152" grpId="1" animBg="1"/>
      <p:bldP spid="3" grpId="0"/>
      <p:bldP spid="160" grpId="0"/>
      <p:bldP spid="216"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7312994" y="1062335"/>
            <a:ext cx="1718947" cy="1824411"/>
            <a:chOff x="8188153" y="3886200"/>
            <a:chExt cx="171894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67427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9126988"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9534882"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rot="17912177">
            <a:off x="3680809" y="2175333"/>
            <a:ext cx="446318" cy="310312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y=x }</a:t>
            </a:r>
            <a:endParaRPr lang="en-US" altLang="en-US" sz="2400" dirty="0"/>
          </a:p>
        </p:txBody>
      </p:sp>
      <p:sp>
        <p:nvSpPr>
          <p:cNvPr id="70" name="AutoShape 8">
            <a:extLst>
              <a:ext uri="{FF2B5EF4-FFF2-40B4-BE49-F238E27FC236}">
                <a16:creationId xmlns:a16="http://schemas.microsoft.com/office/drawing/2014/main" id="{66249A20-8DEC-41BE-90D5-01A4DB2CE0FB}"/>
              </a:ext>
            </a:extLst>
          </p:cNvPr>
          <p:cNvSpPr>
            <a:spLocks noChangeArrowheads="1"/>
          </p:cNvSpPr>
          <p:nvPr/>
        </p:nvSpPr>
        <p:spPr bwMode="auto">
          <a:xfrm>
            <a:off x="6311218" y="3048000"/>
            <a:ext cx="2664292" cy="90839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altLang="en-US" sz="2400" dirty="0" err="1">
                <a:solidFill>
                  <a:srgbClr val="FF0000"/>
                </a:solidFill>
              </a:rPr>
              <a:t>x</a:t>
            </a:r>
            <a:r>
              <a:rPr lang="en-US" altLang="en-US" sz="2400" dirty="0">
                <a:solidFill>
                  <a:srgbClr val="FFC000"/>
                </a:solidFill>
              </a:rPr>
              <a:t>) </a:t>
            </a:r>
          </a:p>
        </p:txBody>
      </p:sp>
      <p:sp>
        <p:nvSpPr>
          <p:cNvPr id="150" name="AutoShape 8">
            <a:extLst>
              <a:ext uri="{FF2B5EF4-FFF2-40B4-BE49-F238E27FC236}">
                <a16:creationId xmlns:a16="http://schemas.microsoft.com/office/drawing/2014/main" id="{29C31F81-8945-4CC2-BE5F-D4E272A2B652}"/>
              </a:ext>
            </a:extLst>
          </p:cNvPr>
          <p:cNvSpPr>
            <a:spLocks noChangeArrowheads="1"/>
          </p:cNvSpPr>
          <p:nvPr/>
        </p:nvSpPr>
        <p:spPr bwMode="auto">
          <a:xfrm>
            <a:off x="6060208" y="4038600"/>
            <a:ext cx="2828296" cy="90839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condensed to</a:t>
            </a:r>
          </a:p>
          <a:p>
            <a:pPr algn="ctr" eaLnBrk="1" hangingPunct="1">
              <a:spcBef>
                <a:spcPct val="0"/>
              </a:spcBef>
              <a:buFontTx/>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altLang="en-US" sz="2400" dirty="0" err="1">
                <a:solidFill>
                  <a:srgbClr val="FF0000"/>
                </a:solidFill>
              </a:rPr>
              <a:t>x</a:t>
            </a:r>
            <a:r>
              <a:rPr lang="en-US" altLang="en-US" sz="2400" dirty="0">
                <a:solidFill>
                  <a:srgbClr val="FFC000"/>
                </a:solidFill>
              </a:rPr>
              <a:t>)</a:t>
            </a:r>
          </a:p>
        </p:txBody>
      </p:sp>
      <p:grpSp>
        <p:nvGrpSpPr>
          <p:cNvPr id="151" name="Group 29">
            <a:extLst>
              <a:ext uri="{FF2B5EF4-FFF2-40B4-BE49-F238E27FC236}">
                <a16:creationId xmlns:a16="http://schemas.microsoft.com/office/drawing/2014/main" id="{D1F8CAC4-158A-4C02-952C-B32183480CE9}"/>
              </a:ext>
            </a:extLst>
          </p:cNvPr>
          <p:cNvGrpSpPr>
            <a:grpSpLocks/>
          </p:cNvGrpSpPr>
          <p:nvPr/>
        </p:nvGrpSpPr>
        <p:grpSpPr bwMode="auto">
          <a:xfrm>
            <a:off x="5822557" y="1888811"/>
            <a:ext cx="654443" cy="778189"/>
            <a:chOff x="2065" y="1551"/>
            <a:chExt cx="1628" cy="1988"/>
          </a:xfrm>
        </p:grpSpPr>
        <p:sp>
          <p:nvSpPr>
            <p:cNvPr id="152" name="Freeform 30">
              <a:extLst>
                <a:ext uri="{FF2B5EF4-FFF2-40B4-BE49-F238E27FC236}">
                  <a16:creationId xmlns:a16="http://schemas.microsoft.com/office/drawing/2014/main" id="{6E3F8360-4952-4B75-A640-7CF984D37EB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Freeform 31">
              <a:extLst>
                <a:ext uri="{FF2B5EF4-FFF2-40B4-BE49-F238E27FC236}">
                  <a16:creationId xmlns:a16="http://schemas.microsoft.com/office/drawing/2014/main" id="{304687B2-A330-4110-B504-ACB1464B81D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 name="Freeform 32">
              <a:extLst>
                <a:ext uri="{FF2B5EF4-FFF2-40B4-BE49-F238E27FC236}">
                  <a16:creationId xmlns:a16="http://schemas.microsoft.com/office/drawing/2014/main" id="{50A38F23-E9B1-478D-BA16-9752CF74F51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 name="Freeform 33">
              <a:extLst>
                <a:ext uri="{FF2B5EF4-FFF2-40B4-BE49-F238E27FC236}">
                  <a16:creationId xmlns:a16="http://schemas.microsoft.com/office/drawing/2014/main" id="{9A524F78-79D5-4DEE-9066-233BD503F45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 name="Freeform 34">
              <a:extLst>
                <a:ext uri="{FF2B5EF4-FFF2-40B4-BE49-F238E27FC236}">
                  <a16:creationId xmlns:a16="http://schemas.microsoft.com/office/drawing/2014/main" id="{ED416AFA-54D6-4095-A2BE-B4FE03DD21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 name="Freeform 35">
              <a:extLst>
                <a:ext uri="{FF2B5EF4-FFF2-40B4-BE49-F238E27FC236}">
                  <a16:creationId xmlns:a16="http://schemas.microsoft.com/office/drawing/2014/main" id="{80669EDD-7984-4A98-B3D2-2C94D615C07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 name="Freeform 36">
              <a:extLst>
                <a:ext uri="{FF2B5EF4-FFF2-40B4-BE49-F238E27FC236}">
                  <a16:creationId xmlns:a16="http://schemas.microsoft.com/office/drawing/2014/main" id="{D9662788-E687-41AB-A566-ED9AA683606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9" name="Freeform 37">
              <a:extLst>
                <a:ext uri="{FF2B5EF4-FFF2-40B4-BE49-F238E27FC236}">
                  <a16:creationId xmlns:a16="http://schemas.microsoft.com/office/drawing/2014/main" id="{B9BE3184-E17F-428D-AED5-B90AD9FC4DA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0" name="Freeform 38">
              <a:extLst>
                <a:ext uri="{FF2B5EF4-FFF2-40B4-BE49-F238E27FC236}">
                  <a16:creationId xmlns:a16="http://schemas.microsoft.com/office/drawing/2014/main" id="{D532FF8B-A5B1-4E82-8D16-4D3887D5B29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1" name="Freeform 39">
              <a:extLst>
                <a:ext uri="{FF2B5EF4-FFF2-40B4-BE49-F238E27FC236}">
                  <a16:creationId xmlns:a16="http://schemas.microsoft.com/office/drawing/2014/main" id="{1E8DFEC0-07C3-4AA8-8495-C4EDD1DB4F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2" name="Freeform 40">
              <a:extLst>
                <a:ext uri="{FF2B5EF4-FFF2-40B4-BE49-F238E27FC236}">
                  <a16:creationId xmlns:a16="http://schemas.microsoft.com/office/drawing/2014/main" id="{E4124164-9597-4D09-8DA1-F76AF429FDA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 name="Freeform 41">
              <a:extLst>
                <a:ext uri="{FF2B5EF4-FFF2-40B4-BE49-F238E27FC236}">
                  <a16:creationId xmlns:a16="http://schemas.microsoft.com/office/drawing/2014/main" id="{EEB24A0C-CF2C-4ACC-B9D7-39F39C9D5A5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 name="Freeform 42">
              <a:extLst>
                <a:ext uri="{FF2B5EF4-FFF2-40B4-BE49-F238E27FC236}">
                  <a16:creationId xmlns:a16="http://schemas.microsoft.com/office/drawing/2014/main" id="{802B7747-77C3-4129-9B19-DF5B9713D14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 name="Freeform 43">
              <a:extLst>
                <a:ext uri="{FF2B5EF4-FFF2-40B4-BE49-F238E27FC236}">
                  <a16:creationId xmlns:a16="http://schemas.microsoft.com/office/drawing/2014/main" id="{88E66487-FBD1-4292-A5DC-2A0CB7E7614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 name="Freeform 44">
              <a:extLst>
                <a:ext uri="{FF2B5EF4-FFF2-40B4-BE49-F238E27FC236}">
                  <a16:creationId xmlns:a16="http://schemas.microsoft.com/office/drawing/2014/main" id="{C511BBEB-E9D4-4670-B4F9-2CBBC7B3089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7" name="Freeform 45">
              <a:extLst>
                <a:ext uri="{FF2B5EF4-FFF2-40B4-BE49-F238E27FC236}">
                  <a16:creationId xmlns:a16="http://schemas.microsoft.com/office/drawing/2014/main" id="{F2177C44-F705-4373-9148-0E8F3058EF8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8" name="Freeform 46">
              <a:extLst>
                <a:ext uri="{FF2B5EF4-FFF2-40B4-BE49-F238E27FC236}">
                  <a16:creationId xmlns:a16="http://schemas.microsoft.com/office/drawing/2014/main" id="{0B0BA4F1-13BD-4C32-BF73-14888788164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69" name="Picture 168" descr="&lt;strong&gt;Clipart&lt;/strong&gt; - Beautiful Black &lt;strong&gt;Woman&lt;/strong&gt;">
            <a:extLst>
              <a:ext uri="{FF2B5EF4-FFF2-40B4-BE49-F238E27FC236}">
                <a16:creationId xmlns:a16="http://schemas.microsoft.com/office/drawing/2014/main" id="{2F7C6CA7-BB16-48DF-9D4B-F2C6816204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70" name="Group 26">
            <a:extLst>
              <a:ext uri="{FF2B5EF4-FFF2-40B4-BE49-F238E27FC236}">
                <a16:creationId xmlns:a16="http://schemas.microsoft.com/office/drawing/2014/main" id="{458B6800-9970-4E1C-8C29-DD66C7327A68}"/>
              </a:ext>
            </a:extLst>
          </p:cNvPr>
          <p:cNvGrpSpPr>
            <a:grpSpLocks/>
          </p:cNvGrpSpPr>
          <p:nvPr/>
        </p:nvGrpSpPr>
        <p:grpSpPr bwMode="auto">
          <a:xfrm flipH="1">
            <a:off x="5486400" y="6234193"/>
            <a:ext cx="321492" cy="546199"/>
            <a:chOff x="2308" y="1513"/>
            <a:chExt cx="1162" cy="2570"/>
          </a:xfrm>
        </p:grpSpPr>
        <p:grpSp>
          <p:nvGrpSpPr>
            <p:cNvPr id="171" name="Group 27">
              <a:extLst>
                <a:ext uri="{FF2B5EF4-FFF2-40B4-BE49-F238E27FC236}">
                  <a16:creationId xmlns:a16="http://schemas.microsoft.com/office/drawing/2014/main" id="{E789CE37-EDB4-4910-8F89-9F3C246676BB}"/>
                </a:ext>
              </a:extLst>
            </p:cNvPr>
            <p:cNvGrpSpPr>
              <a:grpSpLocks/>
            </p:cNvGrpSpPr>
            <p:nvPr/>
          </p:nvGrpSpPr>
          <p:grpSpPr bwMode="auto">
            <a:xfrm>
              <a:off x="2308" y="1740"/>
              <a:ext cx="957" cy="2343"/>
              <a:chOff x="2308" y="1740"/>
              <a:chExt cx="957" cy="2343"/>
            </a:xfrm>
          </p:grpSpPr>
          <p:sp>
            <p:nvSpPr>
              <p:cNvPr id="179" name="Freeform 28">
                <a:extLst>
                  <a:ext uri="{FF2B5EF4-FFF2-40B4-BE49-F238E27FC236}">
                    <a16:creationId xmlns:a16="http://schemas.microsoft.com/office/drawing/2014/main" id="{47F9EC6B-EA50-4653-A0E8-4A4F6CF646A6}"/>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0" name="Freeform 29">
                <a:extLst>
                  <a:ext uri="{FF2B5EF4-FFF2-40B4-BE49-F238E27FC236}">
                    <a16:creationId xmlns:a16="http://schemas.microsoft.com/office/drawing/2014/main" id="{92089B19-A4E8-4D08-BE2A-3A80639A92A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1" name="Freeform 30">
                <a:extLst>
                  <a:ext uri="{FF2B5EF4-FFF2-40B4-BE49-F238E27FC236}">
                    <a16:creationId xmlns:a16="http://schemas.microsoft.com/office/drawing/2014/main" id="{6FC88802-046C-4081-BC52-EF2084E02EB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2" name="Freeform 31">
                <a:extLst>
                  <a:ext uri="{FF2B5EF4-FFF2-40B4-BE49-F238E27FC236}">
                    <a16:creationId xmlns:a16="http://schemas.microsoft.com/office/drawing/2014/main" id="{EF1D3A22-2332-4A6D-9BC0-0F7F83C77783}"/>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3" name="Freeform 32">
                <a:extLst>
                  <a:ext uri="{FF2B5EF4-FFF2-40B4-BE49-F238E27FC236}">
                    <a16:creationId xmlns:a16="http://schemas.microsoft.com/office/drawing/2014/main" id="{3A4A3C28-7496-4290-AA62-F2D586328DF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4" name="Freeform 33">
                <a:extLst>
                  <a:ext uri="{FF2B5EF4-FFF2-40B4-BE49-F238E27FC236}">
                    <a16:creationId xmlns:a16="http://schemas.microsoft.com/office/drawing/2014/main" id="{8AF3CEE5-3A9E-469C-A601-91EF2D37237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72" name="Freeform 34">
              <a:extLst>
                <a:ext uri="{FF2B5EF4-FFF2-40B4-BE49-F238E27FC236}">
                  <a16:creationId xmlns:a16="http://schemas.microsoft.com/office/drawing/2014/main" id="{10B2A9E3-8978-445A-928A-75DF5A35AF7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35">
              <a:extLst>
                <a:ext uri="{FF2B5EF4-FFF2-40B4-BE49-F238E27FC236}">
                  <a16:creationId xmlns:a16="http://schemas.microsoft.com/office/drawing/2014/main" id="{A2941FC9-FC19-4D62-A2FF-B6244C5AB36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Oval 36">
              <a:extLst>
                <a:ext uri="{FF2B5EF4-FFF2-40B4-BE49-F238E27FC236}">
                  <a16:creationId xmlns:a16="http://schemas.microsoft.com/office/drawing/2014/main" id="{7F3D6F6E-80D0-43BD-862F-2DC000AC12C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75" name="Oval 37">
              <a:extLst>
                <a:ext uri="{FF2B5EF4-FFF2-40B4-BE49-F238E27FC236}">
                  <a16:creationId xmlns:a16="http://schemas.microsoft.com/office/drawing/2014/main" id="{9FB6A8EA-5D51-49DB-885E-93425103433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76" name="Oval 38">
              <a:extLst>
                <a:ext uri="{FF2B5EF4-FFF2-40B4-BE49-F238E27FC236}">
                  <a16:creationId xmlns:a16="http://schemas.microsoft.com/office/drawing/2014/main" id="{85889B41-5B6C-4933-84B8-065B9B71C91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77" name="Oval 39">
              <a:extLst>
                <a:ext uri="{FF2B5EF4-FFF2-40B4-BE49-F238E27FC236}">
                  <a16:creationId xmlns:a16="http://schemas.microsoft.com/office/drawing/2014/main" id="{BF53079F-D951-41FF-9892-DBD1F063F92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78" name="Oval 40">
              <a:extLst>
                <a:ext uri="{FF2B5EF4-FFF2-40B4-BE49-F238E27FC236}">
                  <a16:creationId xmlns:a16="http://schemas.microsoft.com/office/drawing/2014/main" id="{0E842547-6032-4B31-8EE9-FC8DFABADC7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85" name="Group 47">
            <a:extLst>
              <a:ext uri="{FF2B5EF4-FFF2-40B4-BE49-F238E27FC236}">
                <a16:creationId xmlns:a16="http://schemas.microsoft.com/office/drawing/2014/main" id="{725BE437-BC80-49A4-9A06-8B312F0D1E94}"/>
              </a:ext>
            </a:extLst>
          </p:cNvPr>
          <p:cNvGrpSpPr>
            <a:grpSpLocks/>
          </p:cNvGrpSpPr>
          <p:nvPr/>
        </p:nvGrpSpPr>
        <p:grpSpPr bwMode="auto">
          <a:xfrm flipH="1">
            <a:off x="8770574" y="6159786"/>
            <a:ext cx="506412" cy="698214"/>
            <a:chOff x="2593" y="768"/>
            <a:chExt cx="849" cy="1475"/>
          </a:xfrm>
        </p:grpSpPr>
        <p:sp>
          <p:nvSpPr>
            <p:cNvPr id="186" name="Freeform 48">
              <a:extLst>
                <a:ext uri="{FF2B5EF4-FFF2-40B4-BE49-F238E27FC236}">
                  <a16:creationId xmlns:a16="http://schemas.microsoft.com/office/drawing/2014/main" id="{D3D0EC52-3888-41C9-A1C3-EDAB7ACC9C8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7" name="Freeform 49">
              <a:extLst>
                <a:ext uri="{FF2B5EF4-FFF2-40B4-BE49-F238E27FC236}">
                  <a16:creationId xmlns:a16="http://schemas.microsoft.com/office/drawing/2014/main" id="{14D42F81-929C-4DA4-A2AF-ACD56796594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8" name="Freeform 50">
              <a:extLst>
                <a:ext uri="{FF2B5EF4-FFF2-40B4-BE49-F238E27FC236}">
                  <a16:creationId xmlns:a16="http://schemas.microsoft.com/office/drawing/2014/main" id="{875C6AAA-61EB-4944-956B-A733F68889D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9" name="Freeform 51">
              <a:extLst>
                <a:ext uri="{FF2B5EF4-FFF2-40B4-BE49-F238E27FC236}">
                  <a16:creationId xmlns:a16="http://schemas.microsoft.com/office/drawing/2014/main" id="{A3C7D6BF-9585-414D-AE25-C44D85C1CF4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0" name="Freeform 52">
              <a:extLst>
                <a:ext uri="{FF2B5EF4-FFF2-40B4-BE49-F238E27FC236}">
                  <a16:creationId xmlns:a16="http://schemas.microsoft.com/office/drawing/2014/main" id="{E275165E-4A0C-40E8-8F3F-C9CC6DEC93B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1" name="Freeform 53">
              <a:extLst>
                <a:ext uri="{FF2B5EF4-FFF2-40B4-BE49-F238E27FC236}">
                  <a16:creationId xmlns:a16="http://schemas.microsoft.com/office/drawing/2014/main" id="{74D47377-5DF6-4143-BAE2-4666E59F3CB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2" name="Freeform 54">
              <a:extLst>
                <a:ext uri="{FF2B5EF4-FFF2-40B4-BE49-F238E27FC236}">
                  <a16:creationId xmlns:a16="http://schemas.microsoft.com/office/drawing/2014/main" id="{692CA7C7-F536-4EF5-B7F6-A8DC925F341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93" name="Group 55">
              <a:extLst>
                <a:ext uri="{FF2B5EF4-FFF2-40B4-BE49-F238E27FC236}">
                  <a16:creationId xmlns:a16="http://schemas.microsoft.com/office/drawing/2014/main" id="{683F3FA1-8464-415C-BB6B-0F112B54FE7E}"/>
                </a:ext>
              </a:extLst>
            </p:cNvPr>
            <p:cNvGrpSpPr>
              <a:grpSpLocks/>
            </p:cNvGrpSpPr>
            <p:nvPr/>
          </p:nvGrpSpPr>
          <p:grpSpPr bwMode="auto">
            <a:xfrm>
              <a:off x="2720" y="768"/>
              <a:ext cx="230" cy="1456"/>
              <a:chOff x="2720" y="768"/>
              <a:chExt cx="230" cy="1456"/>
            </a:xfrm>
          </p:grpSpPr>
          <p:sp>
            <p:nvSpPr>
              <p:cNvPr id="194" name="Freeform 56">
                <a:extLst>
                  <a:ext uri="{FF2B5EF4-FFF2-40B4-BE49-F238E27FC236}">
                    <a16:creationId xmlns:a16="http://schemas.microsoft.com/office/drawing/2014/main" id="{AB45AD27-5E18-4EB0-9A65-50F64172448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5" name="Freeform 57">
                <a:extLst>
                  <a:ext uri="{FF2B5EF4-FFF2-40B4-BE49-F238E27FC236}">
                    <a16:creationId xmlns:a16="http://schemas.microsoft.com/office/drawing/2014/main" id="{51A6C449-85AB-4C6C-A8A2-6D6E5805517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74" name="AutoShape 35">
            <a:extLst>
              <a:ext uri="{FF2B5EF4-FFF2-40B4-BE49-F238E27FC236}">
                <a16:creationId xmlns:a16="http://schemas.microsoft.com/office/drawing/2014/main" id="{4F9AEFA6-6D2C-4148-8E9F-23C14D9C53CF}"/>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 </a:t>
            </a:r>
            <a:r>
              <a:rPr lang="en-US" altLang="en-US" sz="2400" dirty="0">
                <a:solidFill>
                  <a:srgbClr val="FFFFFF"/>
                </a:solidFill>
              </a:rPr>
              <a:t>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47413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0-#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2"/>
                                        </p:tgtEl>
                                        <p:attrNameLst>
                                          <p:attrName>style.visibility</p:attrName>
                                        </p:attrNameLst>
                                      </p:cBhvr>
                                      <p:to>
                                        <p:strVal val="visible"/>
                                      </p:to>
                                    </p:set>
                                    <p:anim calcmode="lin" valueType="num">
                                      <p:cBhvr additive="base">
                                        <p:cTn id="19" dur="500" fill="hold"/>
                                        <p:tgtEl>
                                          <p:spTgt spid="112"/>
                                        </p:tgtEl>
                                        <p:attrNameLst>
                                          <p:attrName>ppt_x</p:attrName>
                                        </p:attrNameLst>
                                      </p:cBhvr>
                                      <p:tavLst>
                                        <p:tav tm="0">
                                          <p:val>
                                            <p:strVal val="0-#ppt_w/2"/>
                                          </p:val>
                                        </p:tav>
                                        <p:tav tm="100000">
                                          <p:val>
                                            <p:strVal val="#ppt_x"/>
                                          </p:val>
                                        </p:tav>
                                      </p:tavLst>
                                    </p:anim>
                                    <p:anim calcmode="lin" valueType="num">
                                      <p:cBhvr additive="base">
                                        <p:cTn id="20"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ppt_x"/>
                                          </p:val>
                                        </p:tav>
                                        <p:tav tm="100000">
                                          <p:val>
                                            <p:strVal val="#ppt_x"/>
                                          </p:val>
                                        </p:tav>
                                      </p:tavLst>
                                    </p:anim>
                                    <p:anim calcmode="lin" valueType="num">
                                      <p:cBhvr additive="base">
                                        <p:cTn id="26" dur="500" fill="hold"/>
                                        <p:tgtEl>
                                          <p:spTgt spid="7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70">
                                            <p:txEl>
                                              <p:pRg st="0" end="0"/>
                                            </p:txEl>
                                          </p:spTgt>
                                        </p:tgtEl>
                                        <p:attrNameLst>
                                          <p:attrName>style.visibility</p:attrName>
                                        </p:attrNameLst>
                                      </p:cBhvr>
                                      <p:to>
                                        <p:strVal val="visible"/>
                                      </p:to>
                                    </p:set>
                                    <p:anim calcmode="lin" valueType="num">
                                      <p:cBhvr additive="base">
                                        <p:cTn id="29"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0">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70">
                                            <p:txEl>
                                              <p:pRg st="1" end="1"/>
                                            </p:txEl>
                                          </p:spTgt>
                                        </p:tgtEl>
                                        <p:attrNameLst>
                                          <p:attrName>style.visibility</p:attrName>
                                        </p:attrNameLst>
                                      </p:cBhvr>
                                      <p:to>
                                        <p:strVal val="visible"/>
                                      </p:to>
                                    </p:set>
                                    <p:anim calcmode="lin" valueType="num">
                                      <p:cBhvr additive="base">
                                        <p:cTn id="33" dur="500" fill="hold"/>
                                        <p:tgtEl>
                                          <p:spTgt spid="7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7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50"/>
                                        </p:tgtEl>
                                        <p:attrNameLst>
                                          <p:attrName>style.visibility</p:attrName>
                                        </p:attrNameLst>
                                      </p:cBhvr>
                                      <p:to>
                                        <p:strVal val="visible"/>
                                      </p:to>
                                    </p:set>
                                    <p:anim calcmode="lin" valueType="num">
                                      <p:cBhvr additive="base">
                                        <p:cTn id="39" dur="500" fill="hold"/>
                                        <p:tgtEl>
                                          <p:spTgt spid="150"/>
                                        </p:tgtEl>
                                        <p:attrNameLst>
                                          <p:attrName>ppt_x</p:attrName>
                                        </p:attrNameLst>
                                      </p:cBhvr>
                                      <p:tavLst>
                                        <p:tav tm="0">
                                          <p:val>
                                            <p:strVal val="#ppt_x"/>
                                          </p:val>
                                        </p:tav>
                                        <p:tav tm="100000">
                                          <p:val>
                                            <p:strVal val="#ppt_x"/>
                                          </p:val>
                                        </p:tav>
                                      </p:tavLst>
                                    </p:anim>
                                    <p:anim calcmode="lin" valueType="num">
                                      <p:cBhvr additive="base">
                                        <p:cTn id="40" dur="500" fill="hold"/>
                                        <p:tgtEl>
                                          <p:spTgt spid="15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50">
                                            <p:txEl>
                                              <p:pRg st="0" end="0"/>
                                            </p:txEl>
                                          </p:spTgt>
                                        </p:tgtEl>
                                        <p:attrNameLst>
                                          <p:attrName>style.visibility</p:attrName>
                                        </p:attrNameLst>
                                      </p:cBhvr>
                                      <p:to>
                                        <p:strVal val="visible"/>
                                      </p:to>
                                    </p:set>
                                    <p:anim calcmode="lin" valueType="num">
                                      <p:cBhvr additive="base">
                                        <p:cTn id="43" dur="500" fill="hold"/>
                                        <p:tgtEl>
                                          <p:spTgt spid="15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0">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50">
                                            <p:txEl>
                                              <p:pRg st="1" end="1"/>
                                            </p:txEl>
                                          </p:spTgt>
                                        </p:tgtEl>
                                        <p:attrNameLst>
                                          <p:attrName>style.visibility</p:attrName>
                                        </p:attrNameLst>
                                      </p:cBhvr>
                                      <p:to>
                                        <p:strVal val="visible"/>
                                      </p:to>
                                    </p:set>
                                    <p:anim calcmode="lin" valueType="num">
                                      <p:cBhvr additive="base">
                                        <p:cTn id="47" dur="500" fill="hold"/>
                                        <p:tgtEl>
                                          <p:spTgt spid="150">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5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2" grpId="0"/>
      <p:bldP spid="70" grpId="0" animBg="1"/>
      <p:bldP spid="150"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7312994" y="1062335"/>
            <a:ext cx="1718947" cy="1824411"/>
            <a:chOff x="8188153" y="3886200"/>
            <a:chExt cx="1718947" cy="1824411"/>
          </a:xfrm>
        </p:grpSpPr>
        <p:sp>
          <p:nvSpPr>
            <p:cNvPr id="76" name="Rectangle 75">
              <a:extLst>
                <a:ext uri="{FF2B5EF4-FFF2-40B4-BE49-F238E27FC236}">
                  <a16:creationId xmlns:a16="http://schemas.microsoft.com/office/drawing/2014/main" id="{D8ECF7C4-5DC3-4741-B7F9-3D4029FCD88D}"/>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8674270" y="4316616"/>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9126988" y="4782781"/>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9534882" y="5248946"/>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rot="17912177">
            <a:off x="3680809" y="2175333"/>
            <a:ext cx="446318" cy="3103126"/>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155031"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y=x }</a:t>
            </a:r>
            <a:endParaRPr lang="en-US" altLang="en-US" sz="2400" dirty="0"/>
          </a:p>
        </p:txBody>
      </p:sp>
      <p:sp>
        <p:nvSpPr>
          <p:cNvPr id="74" name="AutoShape 46">
            <a:extLst>
              <a:ext uri="{FF2B5EF4-FFF2-40B4-BE49-F238E27FC236}">
                <a16:creationId xmlns:a16="http://schemas.microsoft.com/office/drawing/2014/main" id="{0867015B-ECCA-42B3-BD96-9AE83266D832}"/>
              </a:ext>
            </a:extLst>
          </p:cNvPr>
          <p:cNvSpPr>
            <a:spLocks noChangeArrowheads="1"/>
          </p:cNvSpPr>
          <p:nvPr/>
        </p:nvSpPr>
        <p:spPr bwMode="auto">
          <a:xfrm>
            <a:off x="5872086" y="3000548"/>
            <a:ext cx="3271914" cy="1564938"/>
          </a:xfrm>
          <a:prstGeom prst="wedgeRoundRectCallout">
            <a:avLst>
              <a:gd name="adj1" fmla="val -32083"/>
              <a:gd name="adj2" fmla="val 5480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My job is to give the value of </a:t>
            </a:r>
            <a:r>
              <a:rPr lang="en-US" sz="2400" dirty="0">
                <a:solidFill>
                  <a:schemeClr val="accent2"/>
                </a:solidFill>
              </a:rPr>
              <a:t>y </a:t>
            </a:r>
            <a:r>
              <a:rPr lang="en-US" sz="2400" dirty="0"/>
              <a:t>to </a:t>
            </a:r>
            <a:r>
              <a:rPr lang="en-US" sz="2400" dirty="0">
                <a:solidFill>
                  <a:srgbClr val="FFC000"/>
                </a:solidFill>
              </a:rPr>
              <a:t>y</a:t>
            </a:r>
            <a:r>
              <a:rPr lang="en-US" sz="2400" dirty="0"/>
              <a:t>.</a:t>
            </a:r>
          </a:p>
          <a:p>
            <a:pPr algn="ctr" eaLnBrk="1" hangingPunct="1">
              <a:spcBef>
                <a:spcPct val="0"/>
              </a:spcBef>
              <a:buFontTx/>
              <a:buNone/>
            </a:pPr>
            <a:r>
              <a:rPr lang="en-US" sz="2400" dirty="0"/>
              <a:t>But I can’t until I know his value of </a:t>
            </a:r>
            <a:r>
              <a:rPr lang="en-US" sz="2400" dirty="0">
                <a:solidFill>
                  <a:srgbClr val="FF0000"/>
                </a:solidFill>
              </a:rPr>
              <a:t>x</a:t>
            </a:r>
            <a:r>
              <a:rPr lang="en-US" sz="2400" dirty="0"/>
              <a:t>!</a:t>
            </a:r>
          </a:p>
        </p:txBody>
      </p:sp>
      <p:sp>
        <p:nvSpPr>
          <p:cNvPr id="75" name="AutoShape 58">
            <a:extLst>
              <a:ext uri="{FF2B5EF4-FFF2-40B4-BE49-F238E27FC236}">
                <a16:creationId xmlns:a16="http://schemas.microsoft.com/office/drawing/2014/main" id="{F5B12847-CB31-4F2A-A245-595D04E845BD}"/>
              </a:ext>
            </a:extLst>
          </p:cNvPr>
          <p:cNvSpPr>
            <a:spLocks noChangeArrowheads="1"/>
          </p:cNvSpPr>
          <p:nvPr/>
        </p:nvSpPr>
        <p:spPr bwMode="auto">
          <a:xfrm>
            <a:off x="5994731" y="4693659"/>
            <a:ext cx="2980779" cy="815790"/>
          </a:xfrm>
          <a:prstGeom prst="wedgeRoundRectCallout">
            <a:avLst>
              <a:gd name="adj1" fmla="val 37899"/>
              <a:gd name="adj2" fmla="val 6005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value </a:t>
            </a:r>
            <a:r>
              <a:rPr lang="en-US" sz="2400" dirty="0">
                <a:solidFill>
                  <a:srgbClr val="FF0000"/>
                </a:solidFill>
              </a:rPr>
              <a:t>x </a:t>
            </a:r>
            <a:r>
              <a:rPr lang="en-US" sz="2400" dirty="0"/>
              <a:t>of </a:t>
            </a:r>
            <a:r>
              <a:rPr lang="en-US" sz="2400" dirty="0">
                <a:solidFill>
                  <a:srgbClr val="FFC000"/>
                </a:solidFill>
              </a:rPr>
              <a:t>x</a:t>
            </a:r>
            <a:r>
              <a:rPr lang="en-US" sz="2400" dirty="0"/>
              <a:t>.</a:t>
            </a:r>
            <a:endParaRPr lang="en-US" altLang="en-US" sz="2400" dirty="0"/>
          </a:p>
        </p:txBody>
      </p:sp>
      <p:sp>
        <p:nvSpPr>
          <p:cNvPr id="80" name="AutoShape 46">
            <a:extLst>
              <a:ext uri="{FF2B5EF4-FFF2-40B4-BE49-F238E27FC236}">
                <a16:creationId xmlns:a16="http://schemas.microsoft.com/office/drawing/2014/main" id="{BD2DE053-A0D7-4BD4-9282-198799A4D18E}"/>
              </a:ext>
            </a:extLst>
          </p:cNvPr>
          <p:cNvSpPr>
            <a:spLocks noChangeArrowheads="1"/>
          </p:cNvSpPr>
          <p:nvPr/>
        </p:nvSpPr>
        <p:spPr bwMode="auto">
          <a:xfrm>
            <a:off x="5986283" y="5637709"/>
            <a:ext cx="1841701" cy="464171"/>
          </a:xfrm>
          <a:prstGeom prst="wedgeRoundRectCallout">
            <a:avLst>
              <a:gd name="adj1" fmla="val -39066"/>
              <a:gd name="adj2" fmla="val 640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I set </a:t>
            </a:r>
            <a:r>
              <a:rPr lang="en-US" sz="2400" dirty="0">
                <a:solidFill>
                  <a:schemeClr val="accent2"/>
                </a:solidFill>
              </a:rPr>
              <a:t>y </a:t>
            </a:r>
            <a:r>
              <a:rPr lang="en-US" sz="2400" dirty="0"/>
              <a:t>to </a:t>
            </a:r>
            <a:r>
              <a:rPr lang="en-US" sz="2400" dirty="0">
                <a:solidFill>
                  <a:srgbClr val="FF0000"/>
                </a:solidFill>
              </a:rPr>
              <a:t>x</a:t>
            </a:r>
            <a:r>
              <a:rPr lang="en-US" sz="2400" dirty="0"/>
              <a:t>.</a:t>
            </a:r>
          </a:p>
        </p:txBody>
      </p:sp>
      <p:grpSp>
        <p:nvGrpSpPr>
          <p:cNvPr id="81" name="Group 29">
            <a:extLst>
              <a:ext uri="{FF2B5EF4-FFF2-40B4-BE49-F238E27FC236}">
                <a16:creationId xmlns:a16="http://schemas.microsoft.com/office/drawing/2014/main" id="{CCA4158A-478C-4973-BFFD-402C435D4F05}"/>
              </a:ext>
            </a:extLst>
          </p:cNvPr>
          <p:cNvGrpSpPr>
            <a:grpSpLocks/>
          </p:cNvGrpSpPr>
          <p:nvPr/>
        </p:nvGrpSpPr>
        <p:grpSpPr bwMode="auto">
          <a:xfrm>
            <a:off x="5822557" y="1888811"/>
            <a:ext cx="654443" cy="778189"/>
            <a:chOff x="2065" y="1551"/>
            <a:chExt cx="1628" cy="1988"/>
          </a:xfrm>
        </p:grpSpPr>
        <p:sp>
          <p:nvSpPr>
            <p:cNvPr id="83" name="Freeform 30">
              <a:extLst>
                <a:ext uri="{FF2B5EF4-FFF2-40B4-BE49-F238E27FC236}">
                  <a16:creationId xmlns:a16="http://schemas.microsoft.com/office/drawing/2014/main" id="{25498A85-7ADF-4A9E-92FE-C145BB6D398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1">
              <a:extLst>
                <a:ext uri="{FF2B5EF4-FFF2-40B4-BE49-F238E27FC236}">
                  <a16:creationId xmlns:a16="http://schemas.microsoft.com/office/drawing/2014/main" id="{4CD23AD2-A155-4977-90AE-647655EE5CF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2">
              <a:extLst>
                <a:ext uri="{FF2B5EF4-FFF2-40B4-BE49-F238E27FC236}">
                  <a16:creationId xmlns:a16="http://schemas.microsoft.com/office/drawing/2014/main" id="{D3938066-80A7-4F03-B3CE-9A3780FB844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3">
              <a:extLst>
                <a:ext uri="{FF2B5EF4-FFF2-40B4-BE49-F238E27FC236}">
                  <a16:creationId xmlns:a16="http://schemas.microsoft.com/office/drawing/2014/main" id="{B8882A49-0AAB-407F-AFE0-B000F5499A8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4">
              <a:extLst>
                <a:ext uri="{FF2B5EF4-FFF2-40B4-BE49-F238E27FC236}">
                  <a16:creationId xmlns:a16="http://schemas.microsoft.com/office/drawing/2014/main" id="{DA48DD19-C891-49CB-8A3F-CDD782D6AFF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5">
              <a:extLst>
                <a:ext uri="{FF2B5EF4-FFF2-40B4-BE49-F238E27FC236}">
                  <a16:creationId xmlns:a16="http://schemas.microsoft.com/office/drawing/2014/main" id="{018FCE7A-581E-4958-AC15-9B0FFA7E17B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6">
              <a:extLst>
                <a:ext uri="{FF2B5EF4-FFF2-40B4-BE49-F238E27FC236}">
                  <a16:creationId xmlns:a16="http://schemas.microsoft.com/office/drawing/2014/main" id="{4AB0A68E-0408-4758-93E6-CA4C22C03BD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7">
              <a:extLst>
                <a:ext uri="{FF2B5EF4-FFF2-40B4-BE49-F238E27FC236}">
                  <a16:creationId xmlns:a16="http://schemas.microsoft.com/office/drawing/2014/main" id="{310B5984-DE96-436D-B305-0819B270709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8">
              <a:extLst>
                <a:ext uri="{FF2B5EF4-FFF2-40B4-BE49-F238E27FC236}">
                  <a16:creationId xmlns:a16="http://schemas.microsoft.com/office/drawing/2014/main" id="{280A15FE-7BEE-4463-9C32-1D9C3F0969E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9">
              <a:extLst>
                <a:ext uri="{FF2B5EF4-FFF2-40B4-BE49-F238E27FC236}">
                  <a16:creationId xmlns:a16="http://schemas.microsoft.com/office/drawing/2014/main" id="{2DBCC3F1-401E-4503-A8CF-39B151B24A5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0">
              <a:extLst>
                <a:ext uri="{FF2B5EF4-FFF2-40B4-BE49-F238E27FC236}">
                  <a16:creationId xmlns:a16="http://schemas.microsoft.com/office/drawing/2014/main" id="{9653150C-B32D-49BA-B86E-063839906B0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1">
              <a:extLst>
                <a:ext uri="{FF2B5EF4-FFF2-40B4-BE49-F238E27FC236}">
                  <a16:creationId xmlns:a16="http://schemas.microsoft.com/office/drawing/2014/main" id="{1679F135-F98D-4577-8AA8-7B1BC0A2FE8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2">
              <a:extLst>
                <a:ext uri="{FF2B5EF4-FFF2-40B4-BE49-F238E27FC236}">
                  <a16:creationId xmlns:a16="http://schemas.microsoft.com/office/drawing/2014/main" id="{B25DC414-FB22-44C1-A8B7-53BF69905D0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3">
              <a:extLst>
                <a:ext uri="{FF2B5EF4-FFF2-40B4-BE49-F238E27FC236}">
                  <a16:creationId xmlns:a16="http://schemas.microsoft.com/office/drawing/2014/main" id="{A60AD766-FF2A-4F0C-A27A-FFA0150882E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4">
              <a:extLst>
                <a:ext uri="{FF2B5EF4-FFF2-40B4-BE49-F238E27FC236}">
                  <a16:creationId xmlns:a16="http://schemas.microsoft.com/office/drawing/2014/main" id="{4C16DB1B-F70A-4BEF-810A-04AFE9DA068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5">
              <a:extLst>
                <a:ext uri="{FF2B5EF4-FFF2-40B4-BE49-F238E27FC236}">
                  <a16:creationId xmlns:a16="http://schemas.microsoft.com/office/drawing/2014/main" id="{5EACC000-4984-4041-9085-592D89C3E91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6">
              <a:extLst>
                <a:ext uri="{FF2B5EF4-FFF2-40B4-BE49-F238E27FC236}">
                  <a16:creationId xmlns:a16="http://schemas.microsoft.com/office/drawing/2014/main" id="{ACEE213A-5374-4CD5-B0DB-0FD649DE634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58" name="Picture 157" descr="&lt;strong&gt;Clipart&lt;/strong&gt; - Beautiful Black &lt;strong&gt;Woman&lt;/strong&gt;">
            <a:extLst>
              <a:ext uri="{FF2B5EF4-FFF2-40B4-BE49-F238E27FC236}">
                <a16:creationId xmlns:a16="http://schemas.microsoft.com/office/drawing/2014/main" id="{2D25DDFF-CDFE-4B55-B973-CE70AABC613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59" name="Group 26">
            <a:extLst>
              <a:ext uri="{FF2B5EF4-FFF2-40B4-BE49-F238E27FC236}">
                <a16:creationId xmlns:a16="http://schemas.microsoft.com/office/drawing/2014/main" id="{5765589D-8933-481F-9880-CB7B75600C29}"/>
              </a:ext>
            </a:extLst>
          </p:cNvPr>
          <p:cNvGrpSpPr>
            <a:grpSpLocks/>
          </p:cNvGrpSpPr>
          <p:nvPr/>
        </p:nvGrpSpPr>
        <p:grpSpPr bwMode="auto">
          <a:xfrm flipH="1">
            <a:off x="5486400" y="6234193"/>
            <a:ext cx="321492" cy="546199"/>
            <a:chOff x="2308" y="1513"/>
            <a:chExt cx="1162" cy="2570"/>
          </a:xfrm>
        </p:grpSpPr>
        <p:grpSp>
          <p:nvGrpSpPr>
            <p:cNvPr id="160" name="Group 27">
              <a:extLst>
                <a:ext uri="{FF2B5EF4-FFF2-40B4-BE49-F238E27FC236}">
                  <a16:creationId xmlns:a16="http://schemas.microsoft.com/office/drawing/2014/main" id="{68D56344-FA65-4B63-A6F5-18392A1088F5}"/>
                </a:ext>
              </a:extLst>
            </p:cNvPr>
            <p:cNvGrpSpPr>
              <a:grpSpLocks/>
            </p:cNvGrpSpPr>
            <p:nvPr/>
          </p:nvGrpSpPr>
          <p:grpSpPr bwMode="auto">
            <a:xfrm>
              <a:off x="2308" y="1740"/>
              <a:ext cx="957" cy="2343"/>
              <a:chOff x="2308" y="1740"/>
              <a:chExt cx="957" cy="2343"/>
            </a:xfrm>
          </p:grpSpPr>
          <p:sp>
            <p:nvSpPr>
              <p:cNvPr id="168" name="Freeform 28">
                <a:extLst>
                  <a:ext uri="{FF2B5EF4-FFF2-40B4-BE49-F238E27FC236}">
                    <a16:creationId xmlns:a16="http://schemas.microsoft.com/office/drawing/2014/main" id="{4A9ED61A-A18A-4A17-A363-E868080E6EA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9" name="Freeform 29">
                <a:extLst>
                  <a:ext uri="{FF2B5EF4-FFF2-40B4-BE49-F238E27FC236}">
                    <a16:creationId xmlns:a16="http://schemas.microsoft.com/office/drawing/2014/main" id="{932CC5F5-52A0-47A3-80A0-0ABBF0B0A2E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30">
                <a:extLst>
                  <a:ext uri="{FF2B5EF4-FFF2-40B4-BE49-F238E27FC236}">
                    <a16:creationId xmlns:a16="http://schemas.microsoft.com/office/drawing/2014/main" id="{54FAE2C3-E493-4E83-A0BA-311CBDF8E16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31">
                <a:extLst>
                  <a:ext uri="{FF2B5EF4-FFF2-40B4-BE49-F238E27FC236}">
                    <a16:creationId xmlns:a16="http://schemas.microsoft.com/office/drawing/2014/main" id="{D978C24A-8489-4157-812C-48C50442DA8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32">
                <a:extLst>
                  <a:ext uri="{FF2B5EF4-FFF2-40B4-BE49-F238E27FC236}">
                    <a16:creationId xmlns:a16="http://schemas.microsoft.com/office/drawing/2014/main" id="{15BDBDA6-3C95-4927-9319-A6C0C3D53E2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33">
                <a:extLst>
                  <a:ext uri="{FF2B5EF4-FFF2-40B4-BE49-F238E27FC236}">
                    <a16:creationId xmlns:a16="http://schemas.microsoft.com/office/drawing/2014/main" id="{3F6D5A17-FB86-4CD8-B4FA-31B4E522A50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61" name="Freeform 34">
              <a:extLst>
                <a:ext uri="{FF2B5EF4-FFF2-40B4-BE49-F238E27FC236}">
                  <a16:creationId xmlns:a16="http://schemas.microsoft.com/office/drawing/2014/main" id="{24DDDD16-3BFE-422C-8BEF-6F11DA2881A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Freeform 35">
              <a:extLst>
                <a:ext uri="{FF2B5EF4-FFF2-40B4-BE49-F238E27FC236}">
                  <a16:creationId xmlns:a16="http://schemas.microsoft.com/office/drawing/2014/main" id="{FAC27380-FA80-4796-9795-AAF876EE441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3" name="Oval 36">
              <a:extLst>
                <a:ext uri="{FF2B5EF4-FFF2-40B4-BE49-F238E27FC236}">
                  <a16:creationId xmlns:a16="http://schemas.microsoft.com/office/drawing/2014/main" id="{6A4C0F16-AE9E-4D0D-B916-C77A7AE4AD9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4" name="Oval 37">
              <a:extLst>
                <a:ext uri="{FF2B5EF4-FFF2-40B4-BE49-F238E27FC236}">
                  <a16:creationId xmlns:a16="http://schemas.microsoft.com/office/drawing/2014/main" id="{196CDB8E-3E30-45BB-8E7D-A1536E3531C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5" name="Oval 38">
              <a:extLst>
                <a:ext uri="{FF2B5EF4-FFF2-40B4-BE49-F238E27FC236}">
                  <a16:creationId xmlns:a16="http://schemas.microsoft.com/office/drawing/2014/main" id="{B7FD9ACF-60E9-4E8A-974B-9DF0A8B283F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6" name="Oval 39">
              <a:extLst>
                <a:ext uri="{FF2B5EF4-FFF2-40B4-BE49-F238E27FC236}">
                  <a16:creationId xmlns:a16="http://schemas.microsoft.com/office/drawing/2014/main" id="{10B89BBD-5337-4883-A89D-640A0E2B19F6}"/>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7" name="Oval 40">
              <a:extLst>
                <a:ext uri="{FF2B5EF4-FFF2-40B4-BE49-F238E27FC236}">
                  <a16:creationId xmlns:a16="http://schemas.microsoft.com/office/drawing/2014/main" id="{F2AAD867-6A8A-442A-9EF9-55947DD0929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74" name="Group 47">
            <a:extLst>
              <a:ext uri="{FF2B5EF4-FFF2-40B4-BE49-F238E27FC236}">
                <a16:creationId xmlns:a16="http://schemas.microsoft.com/office/drawing/2014/main" id="{A390D1EF-107B-4196-BBD9-BAE2088DB407}"/>
              </a:ext>
            </a:extLst>
          </p:cNvPr>
          <p:cNvGrpSpPr>
            <a:grpSpLocks/>
          </p:cNvGrpSpPr>
          <p:nvPr/>
        </p:nvGrpSpPr>
        <p:grpSpPr bwMode="auto">
          <a:xfrm flipH="1">
            <a:off x="8770574" y="6159786"/>
            <a:ext cx="506412" cy="698214"/>
            <a:chOff x="2593" y="768"/>
            <a:chExt cx="849" cy="1475"/>
          </a:xfrm>
        </p:grpSpPr>
        <p:sp>
          <p:nvSpPr>
            <p:cNvPr id="175" name="Freeform 48">
              <a:extLst>
                <a:ext uri="{FF2B5EF4-FFF2-40B4-BE49-F238E27FC236}">
                  <a16:creationId xmlns:a16="http://schemas.microsoft.com/office/drawing/2014/main" id="{50126048-C930-4CA6-A427-FFDC3C87513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6" name="Freeform 49">
              <a:extLst>
                <a:ext uri="{FF2B5EF4-FFF2-40B4-BE49-F238E27FC236}">
                  <a16:creationId xmlns:a16="http://schemas.microsoft.com/office/drawing/2014/main" id="{A38974F7-6D18-4202-B9A8-0ABE1AADF33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50">
              <a:extLst>
                <a:ext uri="{FF2B5EF4-FFF2-40B4-BE49-F238E27FC236}">
                  <a16:creationId xmlns:a16="http://schemas.microsoft.com/office/drawing/2014/main" id="{5C939DB1-C183-4076-B3E0-A2D4700F0CE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51">
              <a:extLst>
                <a:ext uri="{FF2B5EF4-FFF2-40B4-BE49-F238E27FC236}">
                  <a16:creationId xmlns:a16="http://schemas.microsoft.com/office/drawing/2014/main" id="{1E294226-EC5E-476C-A733-4F866562B7A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Freeform 52">
              <a:extLst>
                <a:ext uri="{FF2B5EF4-FFF2-40B4-BE49-F238E27FC236}">
                  <a16:creationId xmlns:a16="http://schemas.microsoft.com/office/drawing/2014/main" id="{FC84F100-D7BC-4FC9-9C01-2E48F01AB4C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0" name="Freeform 53">
              <a:extLst>
                <a:ext uri="{FF2B5EF4-FFF2-40B4-BE49-F238E27FC236}">
                  <a16:creationId xmlns:a16="http://schemas.microsoft.com/office/drawing/2014/main" id="{C6B19FA5-9006-47F1-86AA-819511C4E0B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1" name="Freeform 54">
              <a:extLst>
                <a:ext uri="{FF2B5EF4-FFF2-40B4-BE49-F238E27FC236}">
                  <a16:creationId xmlns:a16="http://schemas.microsoft.com/office/drawing/2014/main" id="{BAC01257-01D3-4C23-91CD-11F64B21B0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2" name="Group 55">
              <a:extLst>
                <a:ext uri="{FF2B5EF4-FFF2-40B4-BE49-F238E27FC236}">
                  <a16:creationId xmlns:a16="http://schemas.microsoft.com/office/drawing/2014/main" id="{8F732807-1A2D-4932-BF54-0D9735D8F86C}"/>
                </a:ext>
              </a:extLst>
            </p:cNvPr>
            <p:cNvGrpSpPr>
              <a:grpSpLocks/>
            </p:cNvGrpSpPr>
            <p:nvPr/>
          </p:nvGrpSpPr>
          <p:grpSpPr bwMode="auto">
            <a:xfrm>
              <a:off x="2720" y="768"/>
              <a:ext cx="230" cy="1456"/>
              <a:chOff x="2720" y="768"/>
              <a:chExt cx="230" cy="1456"/>
            </a:xfrm>
          </p:grpSpPr>
          <p:sp>
            <p:nvSpPr>
              <p:cNvPr id="183" name="Freeform 56">
                <a:extLst>
                  <a:ext uri="{FF2B5EF4-FFF2-40B4-BE49-F238E27FC236}">
                    <a16:creationId xmlns:a16="http://schemas.microsoft.com/office/drawing/2014/main" id="{FAF27FE2-6EEB-476E-A4C1-FEEBAB977B1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4" name="Freeform 57">
                <a:extLst>
                  <a:ext uri="{FF2B5EF4-FFF2-40B4-BE49-F238E27FC236}">
                    <a16:creationId xmlns:a16="http://schemas.microsoft.com/office/drawing/2014/main" id="{8CDF2EB9-CE9E-42D8-A40E-72A0E9EA01C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01" name="AutoShape 8">
            <a:extLst>
              <a:ext uri="{FF2B5EF4-FFF2-40B4-BE49-F238E27FC236}">
                <a16:creationId xmlns:a16="http://schemas.microsoft.com/office/drawing/2014/main" id="{1D22C82C-E362-4B40-AC6F-4BE34AE23EDA}"/>
              </a:ext>
            </a:extLst>
          </p:cNvPr>
          <p:cNvSpPr>
            <a:spLocks noChangeArrowheads="1"/>
          </p:cNvSpPr>
          <p:nvPr/>
        </p:nvSpPr>
        <p:spPr bwMode="auto">
          <a:xfrm>
            <a:off x="6176721" y="6191077"/>
            <a:ext cx="2433879" cy="514523"/>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102" name="AutoShape 35">
            <a:extLst>
              <a:ext uri="{FF2B5EF4-FFF2-40B4-BE49-F238E27FC236}">
                <a16:creationId xmlns:a16="http://schemas.microsoft.com/office/drawing/2014/main" id="{AEED8F9A-23E1-4B98-86B9-912C8E9AB10B}"/>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a:t>
            </a:r>
            <a:r>
              <a:rPr lang="en-US" altLang="en-US" sz="2400" dirty="0">
                <a:solidFill>
                  <a:srgbClr val="FFFFFF"/>
                </a:solidFill>
              </a:rPr>
              <a:t> 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 name="AutoShape 8">
            <a:extLst>
              <a:ext uri="{FF2B5EF4-FFF2-40B4-BE49-F238E27FC236}">
                <a16:creationId xmlns:a16="http://schemas.microsoft.com/office/drawing/2014/main" id="{8EDDEDE5-BD25-436F-BCEB-EE57DB6139DC}"/>
              </a:ext>
            </a:extLst>
          </p:cNvPr>
          <p:cNvSpPr>
            <a:spLocks noChangeArrowheads="1"/>
          </p:cNvSpPr>
          <p:nvPr/>
        </p:nvSpPr>
        <p:spPr bwMode="auto">
          <a:xfrm>
            <a:off x="1106341" y="5980921"/>
            <a:ext cx="3160859" cy="799471"/>
          </a:xfrm>
          <a:prstGeom prst="wedgeRectCallout">
            <a:avLst>
              <a:gd name="adj1" fmla="val 58657"/>
              <a:gd name="adj2" fmla="val -1573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cs typeface="Times New Roman" panose="02020603050405020304" pitchFamily="18" charset="0"/>
                <a:sym typeface="Symbol" panose="05050102010706020507" pitchFamily="18" charset="2"/>
              </a:rPr>
              <a:t>This confirms that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cs typeface="Times New Roman" panose="02020603050405020304" pitchFamily="18" charset="0"/>
                <a:sym typeface="Symbol" panose="05050102010706020507" pitchFamily="18" charset="2"/>
              </a:rPr>
              <a:t>is one  we care about. </a:t>
            </a:r>
            <a:endParaRPr lang="en-US" altLang="en-US" sz="2400" dirty="0"/>
          </a:p>
        </p:txBody>
      </p:sp>
    </p:spTree>
    <p:extLst>
      <p:ext uri="{BB962C8B-B14F-4D97-AF65-F5344CB8AC3E}">
        <p14:creationId xmlns:p14="http://schemas.microsoft.com/office/powerpoint/2010/main" val="1313514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0-#ppt_w/2"/>
                                          </p:val>
                                        </p:tav>
                                        <p:tav tm="100000">
                                          <p:val>
                                            <p:strVal val="#ppt_x"/>
                                          </p:val>
                                        </p:tav>
                                      </p:tavLst>
                                    </p:anim>
                                    <p:anim calcmode="lin" valueType="num">
                                      <p:cBhvr additive="base">
                                        <p:cTn id="8" dur="500" fill="hold"/>
                                        <p:tgtEl>
                                          <p:spTgt spid="7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4">
                                            <p:txEl>
                                              <p:pRg st="0" end="0"/>
                                            </p:txEl>
                                          </p:spTgt>
                                        </p:tgtEl>
                                        <p:attrNameLst>
                                          <p:attrName>style.visibility</p:attrName>
                                        </p:attrNameLst>
                                      </p:cBhvr>
                                      <p:to>
                                        <p:strVal val="visible"/>
                                      </p:to>
                                    </p:set>
                                    <p:anim calcmode="lin" valueType="num">
                                      <p:cBhvr additive="base">
                                        <p:cTn id="11"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4">
                                            <p:txEl>
                                              <p:pRg st="1" end="1"/>
                                            </p:txEl>
                                          </p:spTgt>
                                        </p:tgtEl>
                                        <p:attrNameLst>
                                          <p:attrName>style.visibility</p:attrName>
                                        </p:attrNameLst>
                                      </p:cBhvr>
                                      <p:to>
                                        <p:strVal val="visible"/>
                                      </p:to>
                                    </p:set>
                                    <p:anim calcmode="lin" valueType="num">
                                      <p:cBhvr additive="base">
                                        <p:cTn id="17" dur="500" fill="hold"/>
                                        <p:tgtEl>
                                          <p:spTgt spid="7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75"/>
                                        </p:tgtEl>
                                        <p:attrNameLst>
                                          <p:attrName>style.visibility</p:attrName>
                                        </p:attrNameLst>
                                      </p:cBhvr>
                                      <p:to>
                                        <p:strVal val="visible"/>
                                      </p:to>
                                    </p:set>
                                    <p:anim calcmode="lin" valueType="num">
                                      <p:cBhvr additive="base">
                                        <p:cTn id="23" dur="500" fill="hold"/>
                                        <p:tgtEl>
                                          <p:spTgt spid="75"/>
                                        </p:tgtEl>
                                        <p:attrNameLst>
                                          <p:attrName>ppt_x</p:attrName>
                                        </p:attrNameLst>
                                      </p:cBhvr>
                                      <p:tavLst>
                                        <p:tav tm="0">
                                          <p:val>
                                            <p:strVal val="1+#ppt_w/2"/>
                                          </p:val>
                                        </p:tav>
                                        <p:tav tm="100000">
                                          <p:val>
                                            <p:strVal val="#ppt_x"/>
                                          </p:val>
                                        </p:tav>
                                      </p:tavLst>
                                    </p:anim>
                                    <p:anim calcmode="lin" valueType="num">
                                      <p:cBhvr additive="base">
                                        <p:cTn id="24" dur="500" fill="hold"/>
                                        <p:tgtEl>
                                          <p:spTgt spid="75"/>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75">
                                            <p:txEl>
                                              <p:pRg st="0" end="0"/>
                                            </p:txEl>
                                          </p:spTgt>
                                        </p:tgtEl>
                                        <p:attrNameLst>
                                          <p:attrName>style.visibility</p:attrName>
                                        </p:attrNameLst>
                                      </p:cBhvr>
                                      <p:to>
                                        <p:strVal val="visible"/>
                                      </p:to>
                                    </p:set>
                                    <p:anim calcmode="lin" valueType="num">
                                      <p:cBhvr additive="base">
                                        <p:cTn id="27"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0"/>
                                        </p:tgtEl>
                                        <p:attrNameLst>
                                          <p:attrName>style.visibility</p:attrName>
                                        </p:attrNameLst>
                                      </p:cBhvr>
                                      <p:to>
                                        <p:strVal val="visible"/>
                                      </p:to>
                                    </p:set>
                                    <p:anim calcmode="lin" valueType="num">
                                      <p:cBhvr additive="base">
                                        <p:cTn id="33" dur="500" fill="hold"/>
                                        <p:tgtEl>
                                          <p:spTgt spid="80"/>
                                        </p:tgtEl>
                                        <p:attrNameLst>
                                          <p:attrName>ppt_x</p:attrName>
                                        </p:attrNameLst>
                                      </p:cBhvr>
                                      <p:tavLst>
                                        <p:tav tm="0">
                                          <p:val>
                                            <p:strVal val="0-#ppt_w/2"/>
                                          </p:val>
                                        </p:tav>
                                        <p:tav tm="100000">
                                          <p:val>
                                            <p:strVal val="#ppt_x"/>
                                          </p:val>
                                        </p:tav>
                                      </p:tavLst>
                                    </p:anim>
                                    <p:anim calcmode="lin" valueType="num">
                                      <p:cBhvr additive="base">
                                        <p:cTn id="34"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1"/>
                                        </p:tgtEl>
                                        <p:attrNameLst>
                                          <p:attrName>style.visibility</p:attrName>
                                        </p:attrNameLst>
                                      </p:cBhvr>
                                      <p:to>
                                        <p:strVal val="visible"/>
                                      </p:to>
                                    </p:set>
                                    <p:anim calcmode="lin" valueType="num">
                                      <p:cBhvr additive="base">
                                        <p:cTn id="39" dur="500" fill="hold"/>
                                        <p:tgtEl>
                                          <p:spTgt spid="101"/>
                                        </p:tgtEl>
                                        <p:attrNameLst>
                                          <p:attrName>ppt_x</p:attrName>
                                        </p:attrNameLst>
                                      </p:cBhvr>
                                      <p:tavLst>
                                        <p:tav tm="0">
                                          <p:val>
                                            <p:strVal val="#ppt_x"/>
                                          </p:val>
                                        </p:tav>
                                        <p:tav tm="100000">
                                          <p:val>
                                            <p:strVal val="#ppt_x"/>
                                          </p:val>
                                        </p:tav>
                                      </p:tavLst>
                                    </p:anim>
                                    <p:anim calcmode="lin" valueType="num">
                                      <p:cBhvr additive="base">
                                        <p:cTn id="40" dur="500" fill="hold"/>
                                        <p:tgtEl>
                                          <p:spTgt spid="10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1">
                                            <p:txEl>
                                              <p:pRg st="0" end="0"/>
                                            </p:txEl>
                                          </p:spTgt>
                                        </p:tgtEl>
                                        <p:attrNameLst>
                                          <p:attrName>style.visibility</p:attrName>
                                        </p:attrNameLst>
                                      </p:cBhvr>
                                      <p:to>
                                        <p:strVal val="visible"/>
                                      </p:to>
                                    </p:set>
                                    <p:anim calcmode="lin" valueType="num">
                                      <p:cBhvr additive="base">
                                        <p:cTn id="43" dur="500" fill="hold"/>
                                        <p:tgtEl>
                                          <p:spTgt spid="101">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03"/>
                                        </p:tgtEl>
                                        <p:attrNameLst>
                                          <p:attrName>style.visibility</p:attrName>
                                        </p:attrNameLst>
                                      </p:cBhvr>
                                      <p:to>
                                        <p:strVal val="visible"/>
                                      </p:to>
                                    </p:set>
                                    <p:anim calcmode="lin" valueType="num">
                                      <p:cBhvr additive="base">
                                        <p:cTn id="49" dur="500" fill="hold"/>
                                        <p:tgtEl>
                                          <p:spTgt spid="103"/>
                                        </p:tgtEl>
                                        <p:attrNameLst>
                                          <p:attrName>ppt_x</p:attrName>
                                        </p:attrNameLst>
                                      </p:cBhvr>
                                      <p:tavLst>
                                        <p:tav tm="0">
                                          <p:val>
                                            <p:strVal val="#ppt_x"/>
                                          </p:val>
                                        </p:tav>
                                        <p:tav tm="100000">
                                          <p:val>
                                            <p:strVal val="#ppt_x"/>
                                          </p:val>
                                        </p:tav>
                                      </p:tavLst>
                                    </p:anim>
                                    <p:anim calcmode="lin" valueType="num">
                                      <p:cBhvr additive="base">
                                        <p:cTn id="50" dur="500" fill="hold"/>
                                        <p:tgtEl>
                                          <p:spTgt spid="10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03">
                                            <p:txEl>
                                              <p:pRg st="0" end="0"/>
                                            </p:txEl>
                                          </p:spTgt>
                                        </p:tgtEl>
                                        <p:attrNameLst>
                                          <p:attrName>style.visibility</p:attrName>
                                        </p:attrNameLst>
                                      </p:cBhvr>
                                      <p:to>
                                        <p:strVal val="visible"/>
                                      </p:to>
                                    </p:set>
                                    <p:anim calcmode="lin" valueType="num">
                                      <p:cBhvr additive="base">
                                        <p:cTn id="53" dur="500" fill="hold"/>
                                        <p:tgtEl>
                                          <p:spTgt spid="103">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0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P spid="80" grpId="0" animBg="1"/>
      <p:bldP spid="101" grpId="0" animBg="1"/>
      <p:bldP spid="103"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70748"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S</a:t>
            </a: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730647" y="2501356"/>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grpSp>
        <p:nvGrpSpPr>
          <p:cNvPr id="10" name="Group 9">
            <a:extLst>
              <a:ext uri="{FF2B5EF4-FFF2-40B4-BE49-F238E27FC236}">
                <a16:creationId xmlns:a16="http://schemas.microsoft.com/office/drawing/2014/main" id="{931C31C3-3D6E-42B3-9181-B41ABA60947B}"/>
              </a:ext>
            </a:extLst>
          </p:cNvPr>
          <p:cNvGrpSpPr/>
          <p:nvPr/>
        </p:nvGrpSpPr>
        <p:grpSpPr>
          <a:xfrm>
            <a:off x="7315200" y="1107048"/>
            <a:ext cx="1730188" cy="1779570"/>
            <a:chOff x="8190359" y="3451412"/>
            <a:chExt cx="1730188" cy="1779570"/>
          </a:xfrm>
        </p:grpSpPr>
        <p:sp>
          <p:nvSpPr>
            <p:cNvPr id="76" name="Rectangle 75">
              <a:extLst>
                <a:ext uri="{FF2B5EF4-FFF2-40B4-BE49-F238E27FC236}">
                  <a16:creationId xmlns:a16="http://schemas.microsoft.com/office/drawing/2014/main" id="{D8ECF7C4-5DC3-4741-B7F9-3D4029FCD88D}"/>
                </a:ext>
              </a:extLst>
            </p:cNvPr>
            <p:cNvSpPr/>
            <p:nvPr/>
          </p:nvSpPr>
          <p:spPr>
            <a:xfrm>
              <a:off x="8609494" y="3451412"/>
              <a:ext cx="372218" cy="461665"/>
            </a:xfrm>
            <a:prstGeom prst="rect">
              <a:avLst/>
            </a:prstGeom>
          </p:spPr>
          <p:txBody>
            <a:bodyPr wrap="none">
              <a:spAutoFit/>
            </a:bodyPr>
            <a:lstStyle/>
            <a:p>
              <a:r>
                <a:rPr lang="en-US" sz="2400" dirty="0">
                  <a:solidFill>
                    <a:srgbClr val="66FF66"/>
                  </a:solidFill>
                </a:rPr>
                <a:t>T</a:t>
              </a:r>
            </a:p>
          </p:txBody>
        </p:sp>
        <p:sp>
          <p:nvSpPr>
            <p:cNvPr id="77" name="Rectangle 76">
              <a:extLst>
                <a:ext uri="{FF2B5EF4-FFF2-40B4-BE49-F238E27FC236}">
                  <a16:creationId xmlns:a16="http://schemas.microsoft.com/office/drawing/2014/main" id="{256E7EC4-E741-40BF-B01F-604BB62D36EC}"/>
                </a:ext>
              </a:extLst>
            </p:cNvPr>
            <p:cNvSpPr/>
            <p:nvPr/>
          </p:nvSpPr>
          <p:spPr>
            <a:xfrm>
              <a:off x="9095611" y="3881828"/>
              <a:ext cx="372218" cy="461665"/>
            </a:xfrm>
            <a:prstGeom prst="rect">
              <a:avLst/>
            </a:prstGeom>
          </p:spPr>
          <p:txBody>
            <a:bodyPr wrap="none">
              <a:spAutoFit/>
            </a:bodyPr>
            <a:lstStyle/>
            <a:p>
              <a:r>
                <a:rPr lang="en-US" sz="2400" dirty="0">
                  <a:solidFill>
                    <a:srgbClr val="66FF66"/>
                  </a:solidFill>
                </a:rPr>
                <a:t>T</a:t>
              </a:r>
            </a:p>
          </p:txBody>
        </p:sp>
        <p:sp>
          <p:nvSpPr>
            <p:cNvPr id="78" name="Rectangle 77">
              <a:extLst>
                <a:ext uri="{FF2B5EF4-FFF2-40B4-BE49-F238E27FC236}">
                  <a16:creationId xmlns:a16="http://schemas.microsoft.com/office/drawing/2014/main" id="{442A9580-D2F4-4D22-9D1C-C0D12EA53616}"/>
                </a:ext>
              </a:extLst>
            </p:cNvPr>
            <p:cNvSpPr/>
            <p:nvPr/>
          </p:nvSpPr>
          <p:spPr>
            <a:xfrm>
              <a:off x="9548329" y="4347993"/>
              <a:ext cx="372218" cy="461665"/>
            </a:xfrm>
            <a:prstGeom prst="rect">
              <a:avLst/>
            </a:prstGeom>
          </p:spPr>
          <p:txBody>
            <a:bodyPr wrap="none">
              <a:spAutoFit/>
            </a:bodyPr>
            <a:lstStyle/>
            <a:p>
              <a:r>
                <a:rPr lang="en-US" sz="2400" dirty="0">
                  <a:solidFill>
                    <a:srgbClr val="66FF66"/>
                  </a:solidFill>
                </a:rPr>
                <a:t>T</a:t>
              </a:r>
            </a:p>
          </p:txBody>
        </p:sp>
        <p:sp>
          <p:nvSpPr>
            <p:cNvPr id="79" name="Rectangle 78">
              <a:extLst>
                <a:ext uri="{FF2B5EF4-FFF2-40B4-BE49-F238E27FC236}">
                  <a16:creationId xmlns:a16="http://schemas.microsoft.com/office/drawing/2014/main" id="{C66AF737-D1CE-4036-822D-29C8E02121FF}"/>
                </a:ext>
              </a:extLst>
            </p:cNvPr>
            <p:cNvSpPr/>
            <p:nvPr/>
          </p:nvSpPr>
          <p:spPr>
            <a:xfrm>
              <a:off x="8190359" y="4769317"/>
              <a:ext cx="372218" cy="461665"/>
            </a:xfrm>
            <a:prstGeom prst="rect">
              <a:avLst/>
            </a:prstGeom>
          </p:spPr>
          <p:txBody>
            <a:bodyPr wrap="none">
              <a:spAutoFit/>
            </a:bodyPr>
            <a:lstStyle/>
            <a:p>
              <a:r>
                <a:rPr lang="en-US" sz="2400" dirty="0">
                  <a:solidFill>
                    <a:srgbClr val="66FF66"/>
                  </a:solidFill>
                </a:rPr>
                <a:t>T</a:t>
              </a:r>
            </a:p>
          </p:txBody>
        </p:sp>
      </p:grpSp>
      <p:sp>
        <p:nvSpPr>
          <p:cNvPr id="14" name="Rectangle 13">
            <a:extLst>
              <a:ext uri="{FF2B5EF4-FFF2-40B4-BE49-F238E27FC236}">
                <a16:creationId xmlns:a16="http://schemas.microsoft.com/office/drawing/2014/main" id="{8A883F2F-0B62-4EA8-84F6-1837E5DFC874}"/>
              </a:ext>
            </a:extLst>
          </p:cNvPr>
          <p:cNvSpPr/>
          <p:nvPr/>
        </p:nvSpPr>
        <p:spPr bwMode="auto">
          <a:xfrm rot="17912177">
            <a:off x="4060707" y="2477198"/>
            <a:ext cx="446318" cy="2260544"/>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2" name="Rectangle 111">
            <a:extLst>
              <a:ext uri="{FF2B5EF4-FFF2-40B4-BE49-F238E27FC236}">
                <a16:creationId xmlns:a16="http://schemas.microsoft.com/office/drawing/2014/main" id="{D4DDCE96-0DB7-4A4E-A2EE-C7B3E708CF14}"/>
              </a:ext>
            </a:extLst>
          </p:cNvPr>
          <p:cNvSpPr/>
          <p:nvPr/>
        </p:nvSpPr>
        <p:spPr>
          <a:xfrm>
            <a:off x="838200" y="2469905"/>
            <a:ext cx="3924472"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y=x+1</a:t>
            </a:r>
            <a:r>
              <a:rPr lang="en-US" altLang="en-US" sz="2400" baseline="-25000" dirty="0">
                <a:solidFill>
                  <a:srgbClr val="FFC000"/>
                </a:solidFill>
                <a:cs typeface="Times New Roman" panose="02020603050405020304" pitchFamily="18" charset="0"/>
                <a:sym typeface="Symbol" panose="05050102010706020507" pitchFamily="18" charset="2"/>
              </a:rPr>
              <a:t>mod 4</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1" name="Rectangle 50">
            <a:extLst>
              <a:ext uri="{FF2B5EF4-FFF2-40B4-BE49-F238E27FC236}">
                <a16:creationId xmlns:a16="http://schemas.microsoft.com/office/drawing/2014/main" id="{0F79F6F3-7CA5-46E5-9D2D-627043D72615}"/>
              </a:ext>
            </a:extLst>
          </p:cNvPr>
          <p:cNvSpPr/>
          <p:nvPr/>
        </p:nvSpPr>
        <p:spPr bwMode="auto">
          <a:xfrm rot="17912177">
            <a:off x="2577203" y="4086756"/>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0" name="AutoShape 8">
            <a:extLst>
              <a:ext uri="{FF2B5EF4-FFF2-40B4-BE49-F238E27FC236}">
                <a16:creationId xmlns:a16="http://schemas.microsoft.com/office/drawing/2014/main" id="{AD8C47F0-DFB5-474F-BBBC-A18F2459FF0A}"/>
              </a:ext>
            </a:extLst>
          </p:cNvPr>
          <p:cNvSpPr>
            <a:spLocks noChangeArrowheads="1"/>
          </p:cNvSpPr>
          <p:nvPr/>
        </p:nvSpPr>
        <p:spPr bwMode="auto">
          <a:xfrm>
            <a:off x="6365465" y="3101197"/>
            <a:ext cx="2664292" cy="908390"/>
          </a:xfrm>
          <a:prstGeom prst="wedgeRectCallout">
            <a:avLst>
              <a:gd name="adj1" fmla="val -31363"/>
              <a:gd name="adj2" fmla="val 6738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+1</a:t>
            </a:r>
            <a:r>
              <a:rPr lang="en-US" altLang="en-US" sz="2400" baseline="-25000" dirty="0">
                <a:solidFill>
                  <a:srgbClr val="FFC000"/>
                </a:solidFill>
                <a:cs typeface="Times New Roman" panose="02020603050405020304" pitchFamily="18" charset="0"/>
                <a:sym typeface="Symbol" panose="05050102010706020507" pitchFamily="18" charset="2"/>
              </a:rPr>
              <a:t>mod 4</a:t>
            </a:r>
            <a:r>
              <a:rPr lang="en-US" altLang="en-US" sz="2400" dirty="0">
                <a:solidFill>
                  <a:srgbClr val="FFC000"/>
                </a:solidFill>
              </a:rPr>
              <a:t>) </a:t>
            </a:r>
          </a:p>
        </p:txBody>
      </p:sp>
      <p:sp>
        <p:nvSpPr>
          <p:cNvPr id="93" name="AutoShape 58">
            <a:extLst>
              <a:ext uri="{FF2B5EF4-FFF2-40B4-BE49-F238E27FC236}">
                <a16:creationId xmlns:a16="http://schemas.microsoft.com/office/drawing/2014/main" id="{6E61018F-024B-46C7-BBD6-4277A1B652DB}"/>
              </a:ext>
            </a:extLst>
          </p:cNvPr>
          <p:cNvSpPr>
            <a:spLocks noChangeArrowheads="1"/>
          </p:cNvSpPr>
          <p:nvPr/>
        </p:nvSpPr>
        <p:spPr bwMode="auto">
          <a:xfrm>
            <a:off x="6087021" y="4072365"/>
            <a:ext cx="2980779" cy="815790"/>
          </a:xfrm>
          <a:prstGeom prst="wedgeRoundRectCallout">
            <a:avLst>
              <a:gd name="adj1" fmla="val 37761"/>
              <a:gd name="adj2" fmla="val 6177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value </a:t>
            </a:r>
            <a:r>
              <a:rPr lang="en-US" sz="2400" dirty="0">
                <a:solidFill>
                  <a:srgbClr val="FF0000"/>
                </a:solidFill>
              </a:rPr>
              <a:t>x </a:t>
            </a:r>
            <a:r>
              <a:rPr lang="en-US" sz="2400" dirty="0"/>
              <a:t>of </a:t>
            </a:r>
            <a:r>
              <a:rPr lang="en-US" sz="2400" dirty="0">
                <a:solidFill>
                  <a:srgbClr val="FFC000"/>
                </a:solidFill>
              </a:rPr>
              <a:t>x</a:t>
            </a:r>
            <a:r>
              <a:rPr lang="en-US" sz="2400" dirty="0"/>
              <a:t>.</a:t>
            </a:r>
            <a:endParaRPr lang="en-US" altLang="en-US" sz="2400" dirty="0"/>
          </a:p>
        </p:txBody>
      </p:sp>
      <p:sp>
        <p:nvSpPr>
          <p:cNvPr id="94" name="AutoShape 46">
            <a:extLst>
              <a:ext uri="{FF2B5EF4-FFF2-40B4-BE49-F238E27FC236}">
                <a16:creationId xmlns:a16="http://schemas.microsoft.com/office/drawing/2014/main" id="{563600BF-5B1D-4B88-9623-961DA548427D}"/>
              </a:ext>
            </a:extLst>
          </p:cNvPr>
          <p:cNvSpPr>
            <a:spLocks noChangeArrowheads="1"/>
          </p:cNvSpPr>
          <p:nvPr/>
        </p:nvSpPr>
        <p:spPr bwMode="auto">
          <a:xfrm>
            <a:off x="6293703" y="5060347"/>
            <a:ext cx="2554663" cy="464171"/>
          </a:xfrm>
          <a:prstGeom prst="wedgeRoundRectCallout">
            <a:avLst>
              <a:gd name="adj1" fmla="val -37486"/>
              <a:gd name="adj2" fmla="val 7016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I set </a:t>
            </a:r>
            <a:r>
              <a:rPr lang="en-US" sz="2400" dirty="0">
                <a:solidFill>
                  <a:schemeClr val="accent2"/>
                </a:solidFill>
              </a:rPr>
              <a:t>y </a:t>
            </a:r>
            <a:r>
              <a:rPr lang="en-US" sz="2400" dirty="0"/>
              <a:t>to </a:t>
            </a:r>
            <a:r>
              <a:rPr lang="en-US" sz="2400" dirty="0">
                <a:solidFill>
                  <a:srgbClr val="FF0000"/>
                </a:solidFill>
              </a:rPr>
              <a:t>x</a:t>
            </a:r>
            <a:r>
              <a:rPr lang="en-US" altLang="en-US" sz="2400" dirty="0">
                <a:solidFill>
                  <a:srgbClr val="FFC000"/>
                </a:solidFill>
              </a:rPr>
              <a:t>+1</a:t>
            </a:r>
            <a:r>
              <a:rPr lang="en-US" altLang="en-US" sz="2400" baseline="-25000" dirty="0">
                <a:solidFill>
                  <a:srgbClr val="FFC000"/>
                </a:solidFill>
                <a:cs typeface="Times New Roman" panose="02020603050405020304" pitchFamily="18" charset="0"/>
                <a:sym typeface="Symbol" panose="05050102010706020507" pitchFamily="18" charset="2"/>
              </a:rPr>
              <a:t>mod 4</a:t>
            </a:r>
            <a:r>
              <a:rPr lang="en-US" sz="2400" dirty="0"/>
              <a:t>.</a:t>
            </a:r>
          </a:p>
        </p:txBody>
      </p:sp>
      <p:grpSp>
        <p:nvGrpSpPr>
          <p:cNvPr id="95" name="Group 29">
            <a:extLst>
              <a:ext uri="{FF2B5EF4-FFF2-40B4-BE49-F238E27FC236}">
                <a16:creationId xmlns:a16="http://schemas.microsoft.com/office/drawing/2014/main" id="{04F4BA12-415E-4AEF-B1FE-EB09B384B56A}"/>
              </a:ext>
            </a:extLst>
          </p:cNvPr>
          <p:cNvGrpSpPr>
            <a:grpSpLocks/>
          </p:cNvGrpSpPr>
          <p:nvPr/>
        </p:nvGrpSpPr>
        <p:grpSpPr bwMode="auto">
          <a:xfrm>
            <a:off x="5822557" y="1888811"/>
            <a:ext cx="654443" cy="778189"/>
            <a:chOff x="2065" y="1551"/>
            <a:chExt cx="1628" cy="1988"/>
          </a:xfrm>
        </p:grpSpPr>
        <p:sp>
          <p:nvSpPr>
            <p:cNvPr id="96" name="Freeform 30">
              <a:extLst>
                <a:ext uri="{FF2B5EF4-FFF2-40B4-BE49-F238E27FC236}">
                  <a16:creationId xmlns:a16="http://schemas.microsoft.com/office/drawing/2014/main" id="{2273DA37-E48A-4F66-B2B2-5F2D7ABE7ED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1">
              <a:extLst>
                <a:ext uri="{FF2B5EF4-FFF2-40B4-BE49-F238E27FC236}">
                  <a16:creationId xmlns:a16="http://schemas.microsoft.com/office/drawing/2014/main" id="{B33B82D7-7CD6-4A84-B249-963B4C1EA68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2">
              <a:extLst>
                <a:ext uri="{FF2B5EF4-FFF2-40B4-BE49-F238E27FC236}">
                  <a16:creationId xmlns:a16="http://schemas.microsoft.com/office/drawing/2014/main" id="{0E745891-61D8-41BF-99B0-A5569563C6A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33">
              <a:extLst>
                <a:ext uri="{FF2B5EF4-FFF2-40B4-BE49-F238E27FC236}">
                  <a16:creationId xmlns:a16="http://schemas.microsoft.com/office/drawing/2014/main" id="{F7CC4CD0-3884-41F6-AF14-E6D465F67DE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34">
              <a:extLst>
                <a:ext uri="{FF2B5EF4-FFF2-40B4-BE49-F238E27FC236}">
                  <a16:creationId xmlns:a16="http://schemas.microsoft.com/office/drawing/2014/main" id="{9EEB94B9-EE96-4F61-8B61-A5D3180B7D4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35">
              <a:extLst>
                <a:ext uri="{FF2B5EF4-FFF2-40B4-BE49-F238E27FC236}">
                  <a16:creationId xmlns:a16="http://schemas.microsoft.com/office/drawing/2014/main" id="{840A0C57-FD5B-4131-9EB1-034511587C3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36">
              <a:extLst>
                <a:ext uri="{FF2B5EF4-FFF2-40B4-BE49-F238E27FC236}">
                  <a16:creationId xmlns:a16="http://schemas.microsoft.com/office/drawing/2014/main" id="{82D57FFE-1E8D-4577-BAA2-A4FEE099CD1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37">
              <a:extLst>
                <a:ext uri="{FF2B5EF4-FFF2-40B4-BE49-F238E27FC236}">
                  <a16:creationId xmlns:a16="http://schemas.microsoft.com/office/drawing/2014/main" id="{3BC3EC1C-495C-4A51-B191-4BB9E9C24F3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38">
              <a:extLst>
                <a:ext uri="{FF2B5EF4-FFF2-40B4-BE49-F238E27FC236}">
                  <a16:creationId xmlns:a16="http://schemas.microsoft.com/office/drawing/2014/main" id="{F8AEE24B-5A8C-4641-9158-E8D42BB2201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9">
              <a:extLst>
                <a:ext uri="{FF2B5EF4-FFF2-40B4-BE49-F238E27FC236}">
                  <a16:creationId xmlns:a16="http://schemas.microsoft.com/office/drawing/2014/main" id="{C63C5C7E-6832-4119-BC13-7BC107ECFE0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40">
              <a:extLst>
                <a:ext uri="{FF2B5EF4-FFF2-40B4-BE49-F238E27FC236}">
                  <a16:creationId xmlns:a16="http://schemas.microsoft.com/office/drawing/2014/main" id="{3035AF94-0071-4527-9588-EE1D13490CB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41">
              <a:extLst>
                <a:ext uri="{FF2B5EF4-FFF2-40B4-BE49-F238E27FC236}">
                  <a16:creationId xmlns:a16="http://schemas.microsoft.com/office/drawing/2014/main" id="{DD34B5DD-44D7-41A1-8F37-5C01D458C67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42">
              <a:extLst>
                <a:ext uri="{FF2B5EF4-FFF2-40B4-BE49-F238E27FC236}">
                  <a16:creationId xmlns:a16="http://schemas.microsoft.com/office/drawing/2014/main" id="{95182097-4B73-42AA-A7C9-6B9EEBABD28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43">
              <a:extLst>
                <a:ext uri="{FF2B5EF4-FFF2-40B4-BE49-F238E27FC236}">
                  <a16:creationId xmlns:a16="http://schemas.microsoft.com/office/drawing/2014/main" id="{775E5709-2232-421A-887D-C6C70515A51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44">
              <a:extLst>
                <a:ext uri="{FF2B5EF4-FFF2-40B4-BE49-F238E27FC236}">
                  <a16:creationId xmlns:a16="http://schemas.microsoft.com/office/drawing/2014/main" id="{1E95204B-E041-4BC0-A9EF-0ED8940A24F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45">
              <a:extLst>
                <a:ext uri="{FF2B5EF4-FFF2-40B4-BE49-F238E27FC236}">
                  <a16:creationId xmlns:a16="http://schemas.microsoft.com/office/drawing/2014/main" id="{0C51D2E2-1F76-4F12-B762-3990BC18E18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46">
              <a:extLst>
                <a:ext uri="{FF2B5EF4-FFF2-40B4-BE49-F238E27FC236}">
                  <a16:creationId xmlns:a16="http://schemas.microsoft.com/office/drawing/2014/main" id="{2A7F1243-7C10-44A1-A403-359D187F974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43" name="Picture 142" descr="&lt;strong&gt;Clipart&lt;/strong&gt; - Beautiful Black &lt;strong&gt;Woman&lt;/strong&gt;">
            <a:extLst>
              <a:ext uri="{FF2B5EF4-FFF2-40B4-BE49-F238E27FC236}">
                <a16:creationId xmlns:a16="http://schemas.microsoft.com/office/drawing/2014/main" id="{C3B439C7-6A06-47B1-9189-BCBBFFEF1CB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44" name="Group 26">
            <a:extLst>
              <a:ext uri="{FF2B5EF4-FFF2-40B4-BE49-F238E27FC236}">
                <a16:creationId xmlns:a16="http://schemas.microsoft.com/office/drawing/2014/main" id="{A1823FEF-1ACD-497B-A707-463936D5F2B3}"/>
              </a:ext>
            </a:extLst>
          </p:cNvPr>
          <p:cNvGrpSpPr>
            <a:grpSpLocks/>
          </p:cNvGrpSpPr>
          <p:nvPr/>
        </p:nvGrpSpPr>
        <p:grpSpPr bwMode="auto">
          <a:xfrm flipH="1">
            <a:off x="5486400" y="6234193"/>
            <a:ext cx="321492" cy="546199"/>
            <a:chOff x="2308" y="1513"/>
            <a:chExt cx="1162" cy="2570"/>
          </a:xfrm>
        </p:grpSpPr>
        <p:grpSp>
          <p:nvGrpSpPr>
            <p:cNvPr id="145" name="Group 27">
              <a:extLst>
                <a:ext uri="{FF2B5EF4-FFF2-40B4-BE49-F238E27FC236}">
                  <a16:creationId xmlns:a16="http://schemas.microsoft.com/office/drawing/2014/main" id="{CA9DA238-228B-4E51-A58D-04C77549E455}"/>
                </a:ext>
              </a:extLst>
            </p:cNvPr>
            <p:cNvGrpSpPr>
              <a:grpSpLocks/>
            </p:cNvGrpSpPr>
            <p:nvPr/>
          </p:nvGrpSpPr>
          <p:grpSpPr bwMode="auto">
            <a:xfrm>
              <a:off x="2308" y="1740"/>
              <a:ext cx="957" cy="2343"/>
              <a:chOff x="2308" y="1740"/>
              <a:chExt cx="957" cy="2343"/>
            </a:xfrm>
          </p:grpSpPr>
          <p:sp>
            <p:nvSpPr>
              <p:cNvPr id="153" name="Freeform 28">
                <a:extLst>
                  <a:ext uri="{FF2B5EF4-FFF2-40B4-BE49-F238E27FC236}">
                    <a16:creationId xmlns:a16="http://schemas.microsoft.com/office/drawing/2014/main" id="{6E1E6AA7-3C97-4B49-82F3-EE04BEC5E71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4" name="Freeform 29">
                <a:extLst>
                  <a:ext uri="{FF2B5EF4-FFF2-40B4-BE49-F238E27FC236}">
                    <a16:creationId xmlns:a16="http://schemas.microsoft.com/office/drawing/2014/main" id="{25DEABC2-7ECD-4EE7-8CC3-434724956CD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5" name="Freeform 30">
                <a:extLst>
                  <a:ext uri="{FF2B5EF4-FFF2-40B4-BE49-F238E27FC236}">
                    <a16:creationId xmlns:a16="http://schemas.microsoft.com/office/drawing/2014/main" id="{CE3CEBC3-3919-40B6-B0B7-4E302991FFA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6" name="Freeform 31">
                <a:extLst>
                  <a:ext uri="{FF2B5EF4-FFF2-40B4-BE49-F238E27FC236}">
                    <a16:creationId xmlns:a16="http://schemas.microsoft.com/office/drawing/2014/main" id="{61BB2E9F-9D57-49C0-8719-C98BBA36D093}"/>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7" name="Freeform 32">
                <a:extLst>
                  <a:ext uri="{FF2B5EF4-FFF2-40B4-BE49-F238E27FC236}">
                    <a16:creationId xmlns:a16="http://schemas.microsoft.com/office/drawing/2014/main" id="{B68DAA51-1C56-4050-A2DB-3749D9571A9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8" name="Freeform 33">
                <a:extLst>
                  <a:ext uri="{FF2B5EF4-FFF2-40B4-BE49-F238E27FC236}">
                    <a16:creationId xmlns:a16="http://schemas.microsoft.com/office/drawing/2014/main" id="{383654E4-2B6B-43DF-818F-25AA918A9B5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46" name="Freeform 34">
              <a:extLst>
                <a:ext uri="{FF2B5EF4-FFF2-40B4-BE49-F238E27FC236}">
                  <a16:creationId xmlns:a16="http://schemas.microsoft.com/office/drawing/2014/main" id="{F194ED89-9C0E-4FD4-AE3A-6F73BC64B372}"/>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35">
              <a:extLst>
                <a:ext uri="{FF2B5EF4-FFF2-40B4-BE49-F238E27FC236}">
                  <a16:creationId xmlns:a16="http://schemas.microsoft.com/office/drawing/2014/main" id="{13CF52A3-1177-4AA8-8C4F-46F1329213E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8" name="Oval 36">
              <a:extLst>
                <a:ext uri="{FF2B5EF4-FFF2-40B4-BE49-F238E27FC236}">
                  <a16:creationId xmlns:a16="http://schemas.microsoft.com/office/drawing/2014/main" id="{35E40C07-A22D-4890-9C6F-69049D53890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9" name="Oval 37">
              <a:extLst>
                <a:ext uri="{FF2B5EF4-FFF2-40B4-BE49-F238E27FC236}">
                  <a16:creationId xmlns:a16="http://schemas.microsoft.com/office/drawing/2014/main" id="{D46B8F51-E172-4E74-B005-A0A31497B43A}"/>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50" name="Oval 38">
              <a:extLst>
                <a:ext uri="{FF2B5EF4-FFF2-40B4-BE49-F238E27FC236}">
                  <a16:creationId xmlns:a16="http://schemas.microsoft.com/office/drawing/2014/main" id="{F5B4303B-D0EF-48A9-8186-4860177281E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51" name="Oval 39">
              <a:extLst>
                <a:ext uri="{FF2B5EF4-FFF2-40B4-BE49-F238E27FC236}">
                  <a16:creationId xmlns:a16="http://schemas.microsoft.com/office/drawing/2014/main" id="{7FC06CC8-9DBE-4DDE-940D-DDD2B222C9F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52" name="Oval 40">
              <a:extLst>
                <a:ext uri="{FF2B5EF4-FFF2-40B4-BE49-F238E27FC236}">
                  <a16:creationId xmlns:a16="http://schemas.microsoft.com/office/drawing/2014/main" id="{9B5BA3F9-D7B2-4F6A-9803-CED5FD8EA64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59" name="Group 47">
            <a:extLst>
              <a:ext uri="{FF2B5EF4-FFF2-40B4-BE49-F238E27FC236}">
                <a16:creationId xmlns:a16="http://schemas.microsoft.com/office/drawing/2014/main" id="{7D8D0396-C2D7-44B4-8AA2-D17B7F330392}"/>
              </a:ext>
            </a:extLst>
          </p:cNvPr>
          <p:cNvGrpSpPr>
            <a:grpSpLocks/>
          </p:cNvGrpSpPr>
          <p:nvPr/>
        </p:nvGrpSpPr>
        <p:grpSpPr bwMode="auto">
          <a:xfrm flipH="1">
            <a:off x="8770574" y="6159786"/>
            <a:ext cx="506412" cy="698214"/>
            <a:chOff x="2593" y="768"/>
            <a:chExt cx="849" cy="1475"/>
          </a:xfrm>
        </p:grpSpPr>
        <p:sp>
          <p:nvSpPr>
            <p:cNvPr id="160" name="Freeform 48">
              <a:extLst>
                <a:ext uri="{FF2B5EF4-FFF2-40B4-BE49-F238E27FC236}">
                  <a16:creationId xmlns:a16="http://schemas.microsoft.com/office/drawing/2014/main" id="{FE86A01E-3C1D-40C5-B58B-4B5E18D2A2F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49">
              <a:extLst>
                <a:ext uri="{FF2B5EF4-FFF2-40B4-BE49-F238E27FC236}">
                  <a16:creationId xmlns:a16="http://schemas.microsoft.com/office/drawing/2014/main" id="{D5B7FE9F-A072-498E-8810-B678DF501E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Freeform 50">
              <a:extLst>
                <a:ext uri="{FF2B5EF4-FFF2-40B4-BE49-F238E27FC236}">
                  <a16:creationId xmlns:a16="http://schemas.microsoft.com/office/drawing/2014/main" id="{28955A76-3C16-4C7B-9632-6441E973E2D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3" name="Freeform 51">
              <a:extLst>
                <a:ext uri="{FF2B5EF4-FFF2-40B4-BE49-F238E27FC236}">
                  <a16:creationId xmlns:a16="http://schemas.microsoft.com/office/drawing/2014/main" id="{98C4BCCB-5128-46BB-BA90-1076A1A9E2E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4" name="Freeform 52">
              <a:extLst>
                <a:ext uri="{FF2B5EF4-FFF2-40B4-BE49-F238E27FC236}">
                  <a16:creationId xmlns:a16="http://schemas.microsoft.com/office/drawing/2014/main" id="{5433924F-E976-4127-B21E-7E7219BE50E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53">
              <a:extLst>
                <a:ext uri="{FF2B5EF4-FFF2-40B4-BE49-F238E27FC236}">
                  <a16:creationId xmlns:a16="http://schemas.microsoft.com/office/drawing/2014/main" id="{827D4EAE-19DC-41D7-BD7D-D204431A75A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Freeform 54">
              <a:extLst>
                <a:ext uri="{FF2B5EF4-FFF2-40B4-BE49-F238E27FC236}">
                  <a16:creationId xmlns:a16="http://schemas.microsoft.com/office/drawing/2014/main" id="{D62EFB44-8DCC-4DDB-BA4A-4D2E02BA0B6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67" name="Group 55">
              <a:extLst>
                <a:ext uri="{FF2B5EF4-FFF2-40B4-BE49-F238E27FC236}">
                  <a16:creationId xmlns:a16="http://schemas.microsoft.com/office/drawing/2014/main" id="{5BCC335A-AD9A-4E8F-A033-5ABF5B6F73FC}"/>
                </a:ext>
              </a:extLst>
            </p:cNvPr>
            <p:cNvGrpSpPr>
              <a:grpSpLocks/>
            </p:cNvGrpSpPr>
            <p:nvPr/>
          </p:nvGrpSpPr>
          <p:grpSpPr bwMode="auto">
            <a:xfrm>
              <a:off x="2720" y="768"/>
              <a:ext cx="230" cy="1456"/>
              <a:chOff x="2720" y="768"/>
              <a:chExt cx="230" cy="1456"/>
            </a:xfrm>
          </p:grpSpPr>
          <p:sp>
            <p:nvSpPr>
              <p:cNvPr id="168" name="Freeform 56">
                <a:extLst>
                  <a:ext uri="{FF2B5EF4-FFF2-40B4-BE49-F238E27FC236}">
                    <a16:creationId xmlns:a16="http://schemas.microsoft.com/office/drawing/2014/main" id="{14BBEE46-C7DD-4850-BD30-A45C6FA1099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9" name="Freeform 57">
                <a:extLst>
                  <a:ext uri="{FF2B5EF4-FFF2-40B4-BE49-F238E27FC236}">
                    <a16:creationId xmlns:a16="http://schemas.microsoft.com/office/drawing/2014/main" id="{5D2BA27D-2D2B-4285-8805-2E621259EFC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0" name="AutoShape 8">
            <a:extLst>
              <a:ext uri="{FF2B5EF4-FFF2-40B4-BE49-F238E27FC236}">
                <a16:creationId xmlns:a16="http://schemas.microsoft.com/office/drawing/2014/main" id="{54090F1B-EE0F-4411-8109-B0C5C0D46770}"/>
              </a:ext>
            </a:extLst>
          </p:cNvPr>
          <p:cNvSpPr>
            <a:spLocks noChangeArrowheads="1"/>
          </p:cNvSpPr>
          <p:nvPr/>
        </p:nvSpPr>
        <p:spPr bwMode="auto">
          <a:xfrm>
            <a:off x="6405321" y="5638800"/>
            <a:ext cx="2433879" cy="514523"/>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81" name="Oval 80">
            <a:extLst>
              <a:ext uri="{FF2B5EF4-FFF2-40B4-BE49-F238E27FC236}">
                <a16:creationId xmlns:a16="http://schemas.microsoft.com/office/drawing/2014/main" id="{149CFCD3-5FCB-43BB-9008-0AC5E2075DE0}"/>
              </a:ext>
            </a:extLst>
          </p:cNvPr>
          <p:cNvSpPr/>
          <p:nvPr/>
        </p:nvSpPr>
        <p:spPr>
          <a:xfrm>
            <a:off x="6616148" y="344787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3" name="Oval 82">
            <a:extLst>
              <a:ext uri="{FF2B5EF4-FFF2-40B4-BE49-F238E27FC236}">
                <a16:creationId xmlns:a16="http://schemas.microsoft.com/office/drawing/2014/main" id="{9B931C5A-29E7-4F3D-A53D-2104649F1141}"/>
              </a:ext>
            </a:extLst>
          </p:cNvPr>
          <p:cNvSpPr/>
          <p:nvPr/>
        </p:nvSpPr>
        <p:spPr>
          <a:xfrm>
            <a:off x="7467600" y="3452192"/>
            <a:ext cx="1192123"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4" name="Oval 83">
            <a:extLst>
              <a:ext uri="{FF2B5EF4-FFF2-40B4-BE49-F238E27FC236}">
                <a16:creationId xmlns:a16="http://schemas.microsoft.com/office/drawing/2014/main" id="{61948FAA-4B52-4434-8161-812C6B41708C}"/>
              </a:ext>
            </a:extLst>
          </p:cNvPr>
          <p:cNvSpPr/>
          <p:nvPr/>
        </p:nvSpPr>
        <p:spPr>
          <a:xfrm>
            <a:off x="7075029" y="3442252"/>
            <a:ext cx="1584693"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5" name="AutoShape 35">
            <a:extLst>
              <a:ext uri="{FF2B5EF4-FFF2-40B4-BE49-F238E27FC236}">
                <a16:creationId xmlns:a16="http://schemas.microsoft.com/office/drawing/2014/main" id="{ECB3CF21-AF03-4D98-A793-A294F86ED6DF}"/>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a:t>
            </a:r>
            <a:r>
              <a:rPr lang="en-US" altLang="en-US" sz="2400" dirty="0">
                <a:solidFill>
                  <a:srgbClr val="FFFFFF"/>
                </a:solidFill>
              </a:rPr>
              <a:t> 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AutoShape 8">
            <a:extLst>
              <a:ext uri="{FF2B5EF4-FFF2-40B4-BE49-F238E27FC236}">
                <a16:creationId xmlns:a16="http://schemas.microsoft.com/office/drawing/2014/main" id="{8EDDEDE5-BD25-436F-BCEB-EE57DB6139DC}"/>
              </a:ext>
            </a:extLst>
          </p:cNvPr>
          <p:cNvSpPr>
            <a:spLocks noChangeArrowheads="1"/>
          </p:cNvSpPr>
          <p:nvPr/>
        </p:nvSpPr>
        <p:spPr bwMode="auto">
          <a:xfrm>
            <a:off x="1106341" y="5980921"/>
            <a:ext cx="3160859" cy="799471"/>
          </a:xfrm>
          <a:prstGeom prst="wedgeRectCallout">
            <a:avLst>
              <a:gd name="adj1" fmla="val 58657"/>
              <a:gd name="adj2" fmla="val -1573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cs typeface="Times New Roman" panose="02020603050405020304" pitchFamily="18" charset="0"/>
                <a:sym typeface="Symbol" panose="05050102010706020507" pitchFamily="18" charset="2"/>
              </a:rPr>
              <a:t>This confirms that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cs typeface="Times New Roman" panose="02020603050405020304" pitchFamily="18" charset="0"/>
                <a:sym typeface="Symbol" panose="05050102010706020507" pitchFamily="18" charset="2"/>
              </a:rPr>
              <a:t>is one  we care about. </a:t>
            </a:r>
            <a:endParaRPr lang="en-US" altLang="en-US" sz="2400" dirty="0"/>
          </a:p>
        </p:txBody>
      </p:sp>
    </p:spTree>
    <p:extLst>
      <p:ext uri="{BB962C8B-B14F-4D97-AF65-F5344CB8AC3E}">
        <p14:creationId xmlns:p14="http://schemas.microsoft.com/office/powerpoint/2010/main" val="384579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0-#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2"/>
                                        </p:tgtEl>
                                        <p:attrNameLst>
                                          <p:attrName>style.visibility</p:attrName>
                                        </p:attrNameLst>
                                      </p:cBhvr>
                                      <p:to>
                                        <p:strVal val="visible"/>
                                      </p:to>
                                    </p:set>
                                    <p:anim calcmode="lin" valueType="num">
                                      <p:cBhvr additive="base">
                                        <p:cTn id="23" dur="500" fill="hold"/>
                                        <p:tgtEl>
                                          <p:spTgt spid="112"/>
                                        </p:tgtEl>
                                        <p:attrNameLst>
                                          <p:attrName>ppt_x</p:attrName>
                                        </p:attrNameLst>
                                      </p:cBhvr>
                                      <p:tavLst>
                                        <p:tav tm="0">
                                          <p:val>
                                            <p:strVal val="0-#ppt_w/2"/>
                                          </p:val>
                                        </p:tav>
                                        <p:tav tm="100000">
                                          <p:val>
                                            <p:strVal val="#ppt_x"/>
                                          </p:val>
                                        </p:tav>
                                      </p:tavLst>
                                    </p:anim>
                                    <p:anim calcmode="lin" valueType="num">
                                      <p:cBhvr additive="base">
                                        <p:cTn id="24"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60"/>
                                        </p:tgtEl>
                                        <p:attrNameLst>
                                          <p:attrName>style.visibility</p:attrName>
                                        </p:attrNameLst>
                                      </p:cBhvr>
                                      <p:to>
                                        <p:strVal val="visible"/>
                                      </p:to>
                                    </p:set>
                                    <p:anim calcmode="lin" valueType="num">
                                      <p:cBhvr additive="base">
                                        <p:cTn id="29" dur="500" fill="hold"/>
                                        <p:tgtEl>
                                          <p:spTgt spid="60"/>
                                        </p:tgtEl>
                                        <p:attrNameLst>
                                          <p:attrName>ppt_x</p:attrName>
                                        </p:attrNameLst>
                                      </p:cBhvr>
                                      <p:tavLst>
                                        <p:tav tm="0">
                                          <p:val>
                                            <p:strVal val="#ppt_x"/>
                                          </p:val>
                                        </p:tav>
                                        <p:tav tm="100000">
                                          <p:val>
                                            <p:strVal val="#ppt_x"/>
                                          </p:val>
                                        </p:tav>
                                      </p:tavLst>
                                    </p:anim>
                                    <p:anim calcmode="lin" valueType="num">
                                      <p:cBhvr additive="base">
                                        <p:cTn id="30" dur="500" fill="hold"/>
                                        <p:tgtEl>
                                          <p:spTgt spid="6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0">
                                            <p:txEl>
                                              <p:pRg st="0" end="0"/>
                                            </p:txEl>
                                          </p:spTgt>
                                        </p:tgtEl>
                                        <p:attrNameLst>
                                          <p:attrName>style.visibility</p:attrName>
                                        </p:attrNameLst>
                                      </p:cBhvr>
                                      <p:to>
                                        <p:strVal val="visible"/>
                                      </p:to>
                                    </p:set>
                                    <p:anim calcmode="lin" valueType="num">
                                      <p:cBhvr additive="base">
                                        <p:cTn id="33"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0">
                                            <p:txEl>
                                              <p:pRg st="1" end="1"/>
                                            </p:txEl>
                                          </p:spTgt>
                                        </p:tgtEl>
                                        <p:attrNameLst>
                                          <p:attrName>style.visibility</p:attrName>
                                        </p:attrNameLst>
                                      </p:cBhvr>
                                      <p:to>
                                        <p:strVal val="visible"/>
                                      </p:to>
                                    </p:set>
                                    <p:anim calcmode="lin" valueType="num">
                                      <p:cBhvr additive="base">
                                        <p:cTn id="37"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 calcmode="lin" valueType="num">
                                      <p:cBhvr additive="base">
                                        <p:cTn id="43" dur="500" fill="hold"/>
                                        <p:tgtEl>
                                          <p:spTgt spid="93"/>
                                        </p:tgtEl>
                                        <p:attrNameLst>
                                          <p:attrName>ppt_x</p:attrName>
                                        </p:attrNameLst>
                                      </p:cBhvr>
                                      <p:tavLst>
                                        <p:tav tm="0">
                                          <p:val>
                                            <p:strVal val="1+#ppt_w/2"/>
                                          </p:val>
                                        </p:tav>
                                        <p:tav tm="100000">
                                          <p:val>
                                            <p:strVal val="#ppt_x"/>
                                          </p:val>
                                        </p:tav>
                                      </p:tavLst>
                                    </p:anim>
                                    <p:anim calcmode="lin" valueType="num">
                                      <p:cBhvr additive="base">
                                        <p:cTn id="44" dur="500" fill="hold"/>
                                        <p:tgtEl>
                                          <p:spTgt spid="93"/>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93">
                                            <p:txEl>
                                              <p:pRg st="0" end="0"/>
                                            </p:txEl>
                                          </p:spTgt>
                                        </p:tgtEl>
                                        <p:attrNameLst>
                                          <p:attrName>style.visibility</p:attrName>
                                        </p:attrNameLst>
                                      </p:cBhvr>
                                      <p:to>
                                        <p:strVal val="visible"/>
                                      </p:to>
                                    </p:set>
                                    <p:anim calcmode="lin" valueType="num">
                                      <p:cBhvr additive="base">
                                        <p:cTn id="47" dur="500" fill="hold"/>
                                        <p:tgtEl>
                                          <p:spTgt spid="9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9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81"/>
                                        </p:tgtEl>
                                        <p:attrNameLst>
                                          <p:attrName>style.visibility</p:attrName>
                                        </p:attrNameLst>
                                      </p:cBhvr>
                                      <p:to>
                                        <p:strVal val="visible"/>
                                      </p:to>
                                    </p:set>
                                    <p:anim calcmode="lin" valueType="num">
                                      <p:cBhvr additive="base">
                                        <p:cTn id="51" dur="500" fill="hold"/>
                                        <p:tgtEl>
                                          <p:spTgt spid="81"/>
                                        </p:tgtEl>
                                        <p:attrNameLst>
                                          <p:attrName>ppt_x</p:attrName>
                                        </p:attrNameLst>
                                      </p:cBhvr>
                                      <p:tavLst>
                                        <p:tav tm="0">
                                          <p:val>
                                            <p:strVal val="1+#ppt_w/2"/>
                                          </p:val>
                                        </p:tav>
                                        <p:tav tm="100000">
                                          <p:val>
                                            <p:strVal val="#ppt_x"/>
                                          </p:val>
                                        </p:tav>
                                      </p:tavLst>
                                    </p:anim>
                                    <p:anim calcmode="lin" valueType="num">
                                      <p:cBhvr additive="base">
                                        <p:cTn id="5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94"/>
                                        </p:tgtEl>
                                        <p:attrNameLst>
                                          <p:attrName>style.visibility</p:attrName>
                                        </p:attrNameLst>
                                      </p:cBhvr>
                                      <p:to>
                                        <p:strVal val="visible"/>
                                      </p:to>
                                    </p:set>
                                    <p:anim calcmode="lin" valueType="num">
                                      <p:cBhvr additive="base">
                                        <p:cTn id="57" dur="500" fill="hold"/>
                                        <p:tgtEl>
                                          <p:spTgt spid="94"/>
                                        </p:tgtEl>
                                        <p:attrNameLst>
                                          <p:attrName>ppt_x</p:attrName>
                                        </p:attrNameLst>
                                      </p:cBhvr>
                                      <p:tavLst>
                                        <p:tav tm="0">
                                          <p:val>
                                            <p:strVal val="0-#ppt_w/2"/>
                                          </p:val>
                                        </p:tav>
                                        <p:tav tm="100000">
                                          <p:val>
                                            <p:strVal val="#ppt_x"/>
                                          </p:val>
                                        </p:tav>
                                      </p:tavLst>
                                    </p:anim>
                                    <p:anim calcmode="lin" valueType="num">
                                      <p:cBhvr additive="base">
                                        <p:cTn id="58" dur="500" fill="hold"/>
                                        <p:tgtEl>
                                          <p:spTgt spid="94"/>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81"/>
                                        </p:tgtEl>
                                        <p:attrNameLst>
                                          <p:attrName>style.visibility</p:attrName>
                                        </p:attrNameLst>
                                      </p:cBhvr>
                                      <p:to>
                                        <p:strVal val="hidden"/>
                                      </p:to>
                                    </p:set>
                                  </p:childTnLst>
                                </p:cTn>
                              </p:par>
                              <p:par>
                                <p:cTn id="61" presetID="2" presetClass="entr" presetSubtype="8" fill="hold" grpId="0" nodeType="withEffect">
                                  <p:stCondLst>
                                    <p:cond delay="0"/>
                                  </p:stCondLst>
                                  <p:childTnLst>
                                    <p:set>
                                      <p:cBhvr>
                                        <p:cTn id="62" dur="1" fill="hold">
                                          <p:stCondLst>
                                            <p:cond delay="0"/>
                                          </p:stCondLst>
                                        </p:cTn>
                                        <p:tgtEl>
                                          <p:spTgt spid="83"/>
                                        </p:tgtEl>
                                        <p:attrNameLst>
                                          <p:attrName>style.visibility</p:attrName>
                                        </p:attrNameLst>
                                      </p:cBhvr>
                                      <p:to>
                                        <p:strVal val="visible"/>
                                      </p:to>
                                    </p:set>
                                    <p:anim calcmode="lin" valueType="num">
                                      <p:cBhvr additive="base">
                                        <p:cTn id="63" dur="500" fill="hold"/>
                                        <p:tgtEl>
                                          <p:spTgt spid="83"/>
                                        </p:tgtEl>
                                        <p:attrNameLst>
                                          <p:attrName>ppt_x</p:attrName>
                                        </p:attrNameLst>
                                      </p:cBhvr>
                                      <p:tavLst>
                                        <p:tav tm="0">
                                          <p:val>
                                            <p:strVal val="0-#ppt_w/2"/>
                                          </p:val>
                                        </p:tav>
                                        <p:tav tm="100000">
                                          <p:val>
                                            <p:strVal val="#ppt_x"/>
                                          </p:val>
                                        </p:tav>
                                      </p:tavLst>
                                    </p:anim>
                                    <p:anim calcmode="lin" valueType="num">
                                      <p:cBhvr additive="base">
                                        <p:cTn id="64"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0"/>
                                        </p:tgtEl>
                                        <p:attrNameLst>
                                          <p:attrName>style.visibility</p:attrName>
                                        </p:attrNameLst>
                                      </p:cBhvr>
                                      <p:to>
                                        <p:strVal val="visible"/>
                                      </p:to>
                                    </p:set>
                                    <p:anim calcmode="lin" valueType="num">
                                      <p:cBhvr additive="base">
                                        <p:cTn id="69" dur="500" fill="hold"/>
                                        <p:tgtEl>
                                          <p:spTgt spid="80"/>
                                        </p:tgtEl>
                                        <p:attrNameLst>
                                          <p:attrName>ppt_x</p:attrName>
                                        </p:attrNameLst>
                                      </p:cBhvr>
                                      <p:tavLst>
                                        <p:tav tm="0">
                                          <p:val>
                                            <p:strVal val="#ppt_x"/>
                                          </p:val>
                                        </p:tav>
                                        <p:tav tm="100000">
                                          <p:val>
                                            <p:strVal val="#ppt_x"/>
                                          </p:val>
                                        </p:tav>
                                      </p:tavLst>
                                    </p:anim>
                                    <p:anim calcmode="lin" valueType="num">
                                      <p:cBhvr additive="base">
                                        <p:cTn id="70" dur="500" fill="hold"/>
                                        <p:tgtEl>
                                          <p:spTgt spid="80"/>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80">
                                            <p:txEl>
                                              <p:pRg st="0" end="0"/>
                                            </p:txEl>
                                          </p:spTgt>
                                        </p:tgtEl>
                                        <p:attrNameLst>
                                          <p:attrName>style.visibility</p:attrName>
                                        </p:attrNameLst>
                                      </p:cBhvr>
                                      <p:to>
                                        <p:strVal val="visible"/>
                                      </p:to>
                                    </p:set>
                                    <p:anim calcmode="lin" valueType="num">
                                      <p:cBhvr additive="base">
                                        <p:cTn id="73"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80">
                                            <p:txEl>
                                              <p:pRg st="0" end="0"/>
                                            </p:txEl>
                                          </p:spTgt>
                                        </p:tgtEl>
                                        <p:attrNameLst>
                                          <p:attrName>ppt_y</p:attrName>
                                        </p:attrNameLst>
                                      </p:cBhvr>
                                      <p:tavLst>
                                        <p:tav tm="0">
                                          <p:val>
                                            <p:strVal val="1+#ppt_h/2"/>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83"/>
                                        </p:tgtEl>
                                        <p:attrNameLst>
                                          <p:attrName>style.visibility</p:attrName>
                                        </p:attrNameLst>
                                      </p:cBhvr>
                                      <p:to>
                                        <p:strVal val="hidden"/>
                                      </p:to>
                                    </p:set>
                                  </p:childTnLst>
                                </p:cTn>
                              </p:par>
                              <p:par>
                                <p:cTn id="77" presetID="2" presetClass="entr" presetSubtype="4" fill="hold" grpId="0" nodeType="withEffect">
                                  <p:stCondLst>
                                    <p:cond delay="0"/>
                                  </p:stCondLst>
                                  <p:childTnLst>
                                    <p:set>
                                      <p:cBhvr>
                                        <p:cTn id="78" dur="1" fill="hold">
                                          <p:stCondLst>
                                            <p:cond delay="0"/>
                                          </p:stCondLst>
                                        </p:cTn>
                                        <p:tgtEl>
                                          <p:spTgt spid="84"/>
                                        </p:tgtEl>
                                        <p:attrNameLst>
                                          <p:attrName>style.visibility</p:attrName>
                                        </p:attrNameLst>
                                      </p:cBhvr>
                                      <p:to>
                                        <p:strVal val="visible"/>
                                      </p:to>
                                    </p:set>
                                    <p:anim calcmode="lin" valueType="num">
                                      <p:cBhvr additive="base">
                                        <p:cTn id="79" dur="500" fill="hold"/>
                                        <p:tgtEl>
                                          <p:spTgt spid="84"/>
                                        </p:tgtEl>
                                        <p:attrNameLst>
                                          <p:attrName>ppt_x</p:attrName>
                                        </p:attrNameLst>
                                      </p:cBhvr>
                                      <p:tavLst>
                                        <p:tav tm="0">
                                          <p:val>
                                            <p:strVal val="#ppt_x"/>
                                          </p:val>
                                        </p:tav>
                                        <p:tav tm="100000">
                                          <p:val>
                                            <p:strVal val="#ppt_x"/>
                                          </p:val>
                                        </p:tav>
                                      </p:tavLst>
                                    </p:anim>
                                    <p:anim calcmode="lin" valueType="num">
                                      <p:cBhvr additive="base">
                                        <p:cTn id="80"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86"/>
                                        </p:tgtEl>
                                        <p:attrNameLst>
                                          <p:attrName>style.visibility</p:attrName>
                                        </p:attrNameLst>
                                      </p:cBhvr>
                                      <p:to>
                                        <p:strVal val="visible"/>
                                      </p:to>
                                    </p:set>
                                    <p:anim calcmode="lin" valueType="num">
                                      <p:cBhvr additive="base">
                                        <p:cTn id="85" dur="500" fill="hold"/>
                                        <p:tgtEl>
                                          <p:spTgt spid="86"/>
                                        </p:tgtEl>
                                        <p:attrNameLst>
                                          <p:attrName>ppt_x</p:attrName>
                                        </p:attrNameLst>
                                      </p:cBhvr>
                                      <p:tavLst>
                                        <p:tav tm="0">
                                          <p:val>
                                            <p:strVal val="#ppt_x"/>
                                          </p:val>
                                        </p:tav>
                                        <p:tav tm="100000">
                                          <p:val>
                                            <p:strVal val="#ppt_x"/>
                                          </p:val>
                                        </p:tav>
                                      </p:tavLst>
                                    </p:anim>
                                    <p:anim calcmode="lin" valueType="num">
                                      <p:cBhvr additive="base">
                                        <p:cTn id="86" dur="500" fill="hold"/>
                                        <p:tgtEl>
                                          <p:spTgt spid="86"/>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86">
                                            <p:txEl>
                                              <p:pRg st="0" end="0"/>
                                            </p:txEl>
                                          </p:spTgt>
                                        </p:tgtEl>
                                        <p:attrNameLst>
                                          <p:attrName>style.visibility</p:attrName>
                                        </p:attrNameLst>
                                      </p:cBhvr>
                                      <p:to>
                                        <p:strVal val="visible"/>
                                      </p:to>
                                    </p:set>
                                    <p:anim calcmode="lin" valueType="num">
                                      <p:cBhvr additive="base">
                                        <p:cTn id="89"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2" grpId="0"/>
      <p:bldP spid="51" grpId="0" animBg="1"/>
      <p:bldP spid="60" grpId="0" animBg="1"/>
      <p:bldP spid="93" grpId="0" animBg="1"/>
      <p:bldP spid="94" grpId="0" animBg="1"/>
      <p:bldP spid="80" grpId="0" animBg="1"/>
      <p:bldP spid="81" grpId="0" animBg="1"/>
      <p:bldP spid="81" grpId="1" animBg="1"/>
      <p:bldP spid="83" grpId="0" animBg="1"/>
      <p:bldP spid="83" grpId="1" animBg="1"/>
      <p:bldP spid="84" grpId="0" animBg="1"/>
      <p:bldP spid="8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lvl="0">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endParaRPr lang="en-US" altLang="en-US" sz="2400" baseline="-250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still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112" name="Rectangle 111">
            <a:extLst>
              <a:ext uri="{FF2B5EF4-FFF2-40B4-BE49-F238E27FC236}">
                <a16:creationId xmlns:a16="http://schemas.microsoft.com/office/drawing/2014/main" id="{D4DDCE96-0DB7-4A4E-A2EE-C7B3E708CF14}"/>
              </a:ext>
            </a:extLst>
          </p:cNvPr>
          <p:cNvSpPr/>
          <p:nvPr/>
        </p:nvSpPr>
        <p:spPr>
          <a:xfrm>
            <a:off x="881337" y="2469905"/>
            <a:ext cx="3385863"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y=f(x)}</a:t>
            </a:r>
            <a:endParaRPr lang="en-US" altLang="en-US" sz="2400" dirty="0"/>
          </a:p>
        </p:txBody>
      </p:sp>
      <p:sp>
        <p:nvSpPr>
          <p:cNvPr id="51" name="Rectangle 50">
            <a:extLst>
              <a:ext uri="{FF2B5EF4-FFF2-40B4-BE49-F238E27FC236}">
                <a16:creationId xmlns:a16="http://schemas.microsoft.com/office/drawing/2014/main" id="{0F79F6F3-7CA5-46E5-9D2D-627043D72615}"/>
              </a:ext>
            </a:extLst>
          </p:cNvPr>
          <p:cNvSpPr/>
          <p:nvPr/>
        </p:nvSpPr>
        <p:spPr bwMode="auto">
          <a:xfrm rot="16200000">
            <a:off x="4759543" y="2935609"/>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0" name="AutoShape 8">
            <a:extLst>
              <a:ext uri="{FF2B5EF4-FFF2-40B4-BE49-F238E27FC236}">
                <a16:creationId xmlns:a16="http://schemas.microsoft.com/office/drawing/2014/main" id="{AD8C47F0-DFB5-474F-BBBC-A18F2459FF0A}"/>
              </a:ext>
            </a:extLst>
          </p:cNvPr>
          <p:cNvSpPr>
            <a:spLocks noChangeArrowheads="1"/>
          </p:cNvSpPr>
          <p:nvPr/>
        </p:nvSpPr>
        <p:spPr bwMode="auto">
          <a:xfrm>
            <a:off x="6289963" y="5319060"/>
            <a:ext cx="2664292" cy="908390"/>
          </a:xfrm>
          <a:prstGeom prst="wedgeRectCallout">
            <a:avLst>
              <a:gd name="adj1" fmla="val -55803"/>
              <a:gd name="adj2" fmla="val 41452"/>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 </a:t>
            </a:r>
          </a:p>
        </p:txBody>
      </p:sp>
      <p:sp>
        <p:nvSpPr>
          <p:cNvPr id="61" name="Rectangle 60">
            <a:extLst>
              <a:ext uri="{FF2B5EF4-FFF2-40B4-BE49-F238E27FC236}">
                <a16:creationId xmlns:a16="http://schemas.microsoft.com/office/drawing/2014/main" id="{CA32CCF7-0633-4F48-A275-2AA4027BA33E}"/>
              </a:ext>
            </a:extLst>
          </p:cNvPr>
          <p:cNvSpPr/>
          <p:nvPr/>
        </p:nvSpPr>
        <p:spPr bwMode="auto">
          <a:xfrm rot="16200000">
            <a:off x="2576669" y="329539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2" name="Rectangle 61">
            <a:extLst>
              <a:ext uri="{FF2B5EF4-FFF2-40B4-BE49-F238E27FC236}">
                <a16:creationId xmlns:a16="http://schemas.microsoft.com/office/drawing/2014/main" id="{76113412-C43B-4E65-AA81-652F5F87A448}"/>
              </a:ext>
            </a:extLst>
          </p:cNvPr>
          <p:cNvSpPr/>
          <p:nvPr/>
        </p:nvSpPr>
        <p:spPr bwMode="auto">
          <a:xfrm rot="16200000">
            <a:off x="3270300" y="369286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3" name="Rectangle 62">
            <a:extLst>
              <a:ext uri="{FF2B5EF4-FFF2-40B4-BE49-F238E27FC236}">
                <a16:creationId xmlns:a16="http://schemas.microsoft.com/office/drawing/2014/main" id="{BF75F815-F7E9-4173-B192-07AC3743B61F}"/>
              </a:ext>
            </a:extLst>
          </p:cNvPr>
          <p:cNvSpPr/>
          <p:nvPr/>
        </p:nvSpPr>
        <p:spPr bwMode="auto">
          <a:xfrm rot="16200000">
            <a:off x="2576670" y="4085498"/>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4" name="AutoShape 8">
            <a:extLst>
              <a:ext uri="{FF2B5EF4-FFF2-40B4-BE49-F238E27FC236}">
                <a16:creationId xmlns:a16="http://schemas.microsoft.com/office/drawing/2014/main" id="{D16697C7-4527-49E6-9C6E-05348164B246}"/>
              </a:ext>
            </a:extLst>
          </p:cNvPr>
          <p:cNvSpPr>
            <a:spLocks noChangeArrowheads="1"/>
          </p:cNvSpPr>
          <p:nvPr/>
        </p:nvSpPr>
        <p:spPr bwMode="auto">
          <a:xfrm>
            <a:off x="6324599" y="2971799"/>
            <a:ext cx="2664291" cy="2275622"/>
          </a:xfrm>
          <a:prstGeom prst="wedgeRectCallout">
            <a:avLst>
              <a:gd name="adj1" fmla="val -33443"/>
              <a:gd name="adj2" fmla="val 5276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Here </a:t>
            </a:r>
            <a:r>
              <a:rPr lang="en-US" altLang="en-US" sz="2400" dirty="0">
                <a:solidFill>
                  <a:srgbClr val="FFC000"/>
                </a:solidFill>
              </a:rPr>
              <a:t>f</a:t>
            </a:r>
            <a:r>
              <a:rPr lang="en-US" altLang="en-US" sz="2400" dirty="0"/>
              <a:t> is defined as </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x</a:t>
            </a:r>
            <a:r>
              <a:rPr lang="en-US" altLang="en-US" sz="2400" dirty="0">
                <a:solidFill>
                  <a:srgbClr val="FFC000"/>
                </a:solidFill>
              </a:rPr>
              <a:t>) = y</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0</a:t>
            </a:r>
            <a:r>
              <a:rPr lang="en-US" altLang="en-US" sz="2400" dirty="0">
                <a:solidFill>
                  <a:srgbClr val="FFC000"/>
                </a:solidFill>
              </a:rPr>
              <a:t>) = 3</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1</a:t>
            </a:r>
            <a:r>
              <a:rPr lang="en-US" altLang="en-US" sz="2400" dirty="0">
                <a:solidFill>
                  <a:srgbClr val="FFC000"/>
                </a:solidFill>
              </a:rPr>
              <a:t>) = 0</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2</a:t>
            </a:r>
            <a:r>
              <a:rPr lang="en-US" altLang="en-US" sz="2400" dirty="0">
                <a:solidFill>
                  <a:srgbClr val="FFC000"/>
                </a:solidFill>
              </a:rPr>
              <a:t>) = 1</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3</a:t>
            </a:r>
            <a:r>
              <a:rPr lang="en-US" altLang="en-US" sz="2400" dirty="0">
                <a:solidFill>
                  <a:srgbClr val="FFC000"/>
                </a:solidFill>
              </a:rPr>
              <a:t>) = 0</a:t>
            </a:r>
          </a:p>
        </p:txBody>
      </p:sp>
      <p:grpSp>
        <p:nvGrpSpPr>
          <p:cNvPr id="65" name="Group 64">
            <a:extLst>
              <a:ext uri="{FF2B5EF4-FFF2-40B4-BE49-F238E27FC236}">
                <a16:creationId xmlns:a16="http://schemas.microsoft.com/office/drawing/2014/main" id="{306F4849-1158-44D2-82A1-D02488EA0D53}"/>
              </a:ext>
            </a:extLst>
          </p:cNvPr>
          <p:cNvGrpSpPr/>
          <p:nvPr/>
        </p:nvGrpSpPr>
        <p:grpSpPr>
          <a:xfrm>
            <a:off x="7312994" y="1026459"/>
            <a:ext cx="1718947" cy="1873623"/>
            <a:chOff x="8188153" y="3370823"/>
            <a:chExt cx="1718947" cy="1873623"/>
          </a:xfrm>
        </p:grpSpPr>
        <p:sp>
          <p:nvSpPr>
            <p:cNvPr id="66" name="Rectangle 65">
              <a:extLst>
                <a:ext uri="{FF2B5EF4-FFF2-40B4-BE49-F238E27FC236}">
                  <a16:creationId xmlns:a16="http://schemas.microsoft.com/office/drawing/2014/main" id="{252B7D60-183C-4F87-9828-9A3FBADDC1D6}"/>
                </a:ext>
              </a:extLst>
            </p:cNvPr>
            <p:cNvSpPr/>
            <p:nvPr/>
          </p:nvSpPr>
          <p:spPr>
            <a:xfrm>
              <a:off x="8188153" y="3886200"/>
              <a:ext cx="372218" cy="461665"/>
            </a:xfrm>
            <a:prstGeom prst="rect">
              <a:avLst/>
            </a:prstGeom>
          </p:spPr>
          <p:txBody>
            <a:bodyPr wrap="none">
              <a:spAutoFit/>
            </a:bodyPr>
            <a:lstStyle/>
            <a:p>
              <a:r>
                <a:rPr lang="en-US" sz="2400" dirty="0">
                  <a:solidFill>
                    <a:srgbClr val="66FF66"/>
                  </a:solidFill>
                </a:rPr>
                <a:t>T</a:t>
              </a:r>
            </a:p>
          </p:txBody>
        </p:sp>
        <p:sp>
          <p:nvSpPr>
            <p:cNvPr id="67" name="Rectangle 66">
              <a:extLst>
                <a:ext uri="{FF2B5EF4-FFF2-40B4-BE49-F238E27FC236}">
                  <a16:creationId xmlns:a16="http://schemas.microsoft.com/office/drawing/2014/main" id="{7EA31ECB-F17C-42E3-8E0F-05309FE39565}"/>
                </a:ext>
              </a:extLst>
            </p:cNvPr>
            <p:cNvSpPr/>
            <p:nvPr/>
          </p:nvSpPr>
          <p:spPr>
            <a:xfrm>
              <a:off x="8674270" y="4316616"/>
              <a:ext cx="372218" cy="461665"/>
            </a:xfrm>
            <a:prstGeom prst="rect">
              <a:avLst/>
            </a:prstGeom>
          </p:spPr>
          <p:txBody>
            <a:bodyPr wrap="none">
              <a:spAutoFit/>
            </a:bodyPr>
            <a:lstStyle/>
            <a:p>
              <a:r>
                <a:rPr lang="en-US" sz="2400" dirty="0">
                  <a:solidFill>
                    <a:srgbClr val="66FF66"/>
                  </a:solidFill>
                </a:rPr>
                <a:t>T</a:t>
              </a:r>
            </a:p>
          </p:txBody>
        </p:sp>
        <p:sp>
          <p:nvSpPr>
            <p:cNvPr id="68" name="Rectangle 67">
              <a:extLst>
                <a:ext uri="{FF2B5EF4-FFF2-40B4-BE49-F238E27FC236}">
                  <a16:creationId xmlns:a16="http://schemas.microsoft.com/office/drawing/2014/main" id="{A0E6E57A-2F00-494A-BBB2-0B34E4BC05DB}"/>
                </a:ext>
              </a:extLst>
            </p:cNvPr>
            <p:cNvSpPr/>
            <p:nvPr/>
          </p:nvSpPr>
          <p:spPr>
            <a:xfrm>
              <a:off x="8199141" y="4782781"/>
              <a:ext cx="372218" cy="461665"/>
            </a:xfrm>
            <a:prstGeom prst="rect">
              <a:avLst/>
            </a:prstGeom>
          </p:spPr>
          <p:txBody>
            <a:bodyPr wrap="none">
              <a:spAutoFit/>
            </a:bodyPr>
            <a:lstStyle/>
            <a:p>
              <a:r>
                <a:rPr lang="en-US" sz="2400" dirty="0">
                  <a:solidFill>
                    <a:srgbClr val="66FF66"/>
                  </a:solidFill>
                </a:rPr>
                <a:t>T</a:t>
              </a:r>
            </a:p>
          </p:txBody>
        </p:sp>
        <p:sp>
          <p:nvSpPr>
            <p:cNvPr id="69" name="Rectangle 68">
              <a:extLst>
                <a:ext uri="{FF2B5EF4-FFF2-40B4-BE49-F238E27FC236}">
                  <a16:creationId xmlns:a16="http://schemas.microsoft.com/office/drawing/2014/main" id="{B6F04414-BF91-41E1-BBAB-541EC0E9C0F2}"/>
                </a:ext>
              </a:extLst>
            </p:cNvPr>
            <p:cNvSpPr/>
            <p:nvPr/>
          </p:nvSpPr>
          <p:spPr>
            <a:xfrm>
              <a:off x="9534882" y="3370823"/>
              <a:ext cx="372218" cy="461665"/>
            </a:xfrm>
            <a:prstGeom prst="rect">
              <a:avLst/>
            </a:prstGeom>
          </p:spPr>
          <p:txBody>
            <a:bodyPr wrap="none">
              <a:spAutoFit/>
            </a:bodyPr>
            <a:lstStyle/>
            <a:p>
              <a:r>
                <a:rPr lang="en-US" sz="2400" dirty="0">
                  <a:solidFill>
                    <a:srgbClr val="66FF66"/>
                  </a:solidFill>
                </a:rPr>
                <a:t>T</a:t>
              </a:r>
            </a:p>
          </p:txBody>
        </p:sp>
      </p:grpSp>
      <p:sp>
        <p:nvSpPr>
          <p:cNvPr id="70" name="AutoShape 8">
            <a:extLst>
              <a:ext uri="{FF2B5EF4-FFF2-40B4-BE49-F238E27FC236}">
                <a16:creationId xmlns:a16="http://schemas.microsoft.com/office/drawing/2014/main" id="{64CC47B4-8F33-4E86-A482-9EC0005C8DDB}"/>
              </a:ext>
            </a:extLst>
          </p:cNvPr>
          <p:cNvSpPr>
            <a:spLocks noChangeArrowheads="1"/>
          </p:cNvSpPr>
          <p:nvPr/>
        </p:nvSpPr>
        <p:spPr bwMode="auto">
          <a:xfrm>
            <a:off x="6185816" y="6205073"/>
            <a:ext cx="1908742" cy="368636"/>
          </a:xfrm>
          <a:prstGeom prst="wedgeRectCallout">
            <a:avLst>
              <a:gd name="adj1" fmla="val -55803"/>
              <a:gd name="adj2" fmla="val -1326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 </a:t>
            </a:r>
          </a:p>
        </p:txBody>
      </p:sp>
      <p:sp>
        <p:nvSpPr>
          <p:cNvPr id="73" name="Oval 72">
            <a:extLst>
              <a:ext uri="{FF2B5EF4-FFF2-40B4-BE49-F238E27FC236}">
                <a16:creationId xmlns:a16="http://schemas.microsoft.com/office/drawing/2014/main" id="{FC03BFD0-CFFD-4A08-8705-45B65C30B661}"/>
              </a:ext>
            </a:extLst>
          </p:cNvPr>
          <p:cNvSpPr/>
          <p:nvPr/>
        </p:nvSpPr>
        <p:spPr>
          <a:xfrm>
            <a:off x="8618274" y="107757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74" name="Oval 73">
            <a:extLst>
              <a:ext uri="{FF2B5EF4-FFF2-40B4-BE49-F238E27FC236}">
                <a16:creationId xmlns:a16="http://schemas.microsoft.com/office/drawing/2014/main" id="{D103889B-5E13-4C21-B6DA-8F6EE8899A24}"/>
              </a:ext>
            </a:extLst>
          </p:cNvPr>
          <p:cNvSpPr/>
          <p:nvPr/>
        </p:nvSpPr>
        <p:spPr>
          <a:xfrm>
            <a:off x="7230035" y="157074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75" name="Oval 74">
            <a:extLst>
              <a:ext uri="{FF2B5EF4-FFF2-40B4-BE49-F238E27FC236}">
                <a16:creationId xmlns:a16="http://schemas.microsoft.com/office/drawing/2014/main" id="{A73369F5-160A-42C1-91A1-C17465F2FAD5}"/>
              </a:ext>
            </a:extLst>
          </p:cNvPr>
          <p:cNvSpPr/>
          <p:nvPr/>
        </p:nvSpPr>
        <p:spPr>
          <a:xfrm>
            <a:off x="7736541" y="1996679"/>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0" name="Oval 79">
            <a:extLst>
              <a:ext uri="{FF2B5EF4-FFF2-40B4-BE49-F238E27FC236}">
                <a16:creationId xmlns:a16="http://schemas.microsoft.com/office/drawing/2014/main" id="{76F2956F-FC39-444C-B9BE-F5928DA57E91}"/>
              </a:ext>
            </a:extLst>
          </p:cNvPr>
          <p:cNvSpPr/>
          <p:nvPr/>
        </p:nvSpPr>
        <p:spPr>
          <a:xfrm>
            <a:off x="7265894" y="2476402"/>
            <a:ext cx="485385" cy="428386"/>
          </a:xfrm>
          <a:prstGeom prst="ellipse">
            <a:avLst/>
          </a:prstGeom>
          <a:ln w="25400">
            <a:solidFill>
              <a:srgbClr val="FF00FF"/>
            </a:solidFill>
          </a:ln>
        </p:spPr>
        <p:txBody>
          <a:bodyPr wrap="square" rtlCol="0" anchor="ctr">
            <a:spAutoFit/>
          </a:bodyPr>
          <a:lstStyle/>
          <a:p>
            <a:pPr algn="ctr"/>
            <a:endParaRPr lang="en-CA" sz="2800" i="0" dirty="0"/>
          </a:p>
        </p:txBody>
      </p:sp>
      <p:grpSp>
        <p:nvGrpSpPr>
          <p:cNvPr id="81" name="Group 29">
            <a:extLst>
              <a:ext uri="{FF2B5EF4-FFF2-40B4-BE49-F238E27FC236}">
                <a16:creationId xmlns:a16="http://schemas.microsoft.com/office/drawing/2014/main" id="{909C0175-9D43-4025-AF4E-1D402B46EA4B}"/>
              </a:ext>
            </a:extLst>
          </p:cNvPr>
          <p:cNvGrpSpPr>
            <a:grpSpLocks/>
          </p:cNvGrpSpPr>
          <p:nvPr/>
        </p:nvGrpSpPr>
        <p:grpSpPr bwMode="auto">
          <a:xfrm>
            <a:off x="5822557" y="1888811"/>
            <a:ext cx="654443" cy="778189"/>
            <a:chOff x="2065" y="1551"/>
            <a:chExt cx="1628" cy="1988"/>
          </a:xfrm>
        </p:grpSpPr>
        <p:sp>
          <p:nvSpPr>
            <p:cNvPr id="83" name="Freeform 30">
              <a:extLst>
                <a:ext uri="{FF2B5EF4-FFF2-40B4-BE49-F238E27FC236}">
                  <a16:creationId xmlns:a16="http://schemas.microsoft.com/office/drawing/2014/main" id="{01605F47-3CD4-4934-B614-685E538C6D1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1">
              <a:extLst>
                <a:ext uri="{FF2B5EF4-FFF2-40B4-BE49-F238E27FC236}">
                  <a16:creationId xmlns:a16="http://schemas.microsoft.com/office/drawing/2014/main" id="{A46796CB-3BB2-4799-B4CF-F1927D986C1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2">
              <a:extLst>
                <a:ext uri="{FF2B5EF4-FFF2-40B4-BE49-F238E27FC236}">
                  <a16:creationId xmlns:a16="http://schemas.microsoft.com/office/drawing/2014/main" id="{C01551E0-CF3E-4A3D-8604-71808237525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3">
              <a:extLst>
                <a:ext uri="{FF2B5EF4-FFF2-40B4-BE49-F238E27FC236}">
                  <a16:creationId xmlns:a16="http://schemas.microsoft.com/office/drawing/2014/main" id="{CBB4E246-ACCB-4A57-8A4C-66FF90EFE03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4">
              <a:extLst>
                <a:ext uri="{FF2B5EF4-FFF2-40B4-BE49-F238E27FC236}">
                  <a16:creationId xmlns:a16="http://schemas.microsoft.com/office/drawing/2014/main" id="{3171B7CB-36C1-4D60-98B5-1D12D177E25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5">
              <a:extLst>
                <a:ext uri="{FF2B5EF4-FFF2-40B4-BE49-F238E27FC236}">
                  <a16:creationId xmlns:a16="http://schemas.microsoft.com/office/drawing/2014/main" id="{B47250E2-94E0-493A-9800-572C9133A18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6">
              <a:extLst>
                <a:ext uri="{FF2B5EF4-FFF2-40B4-BE49-F238E27FC236}">
                  <a16:creationId xmlns:a16="http://schemas.microsoft.com/office/drawing/2014/main" id="{88CB320D-AD6A-4126-9490-642C86A4BAA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7">
              <a:extLst>
                <a:ext uri="{FF2B5EF4-FFF2-40B4-BE49-F238E27FC236}">
                  <a16:creationId xmlns:a16="http://schemas.microsoft.com/office/drawing/2014/main" id="{A437FB14-D58C-443D-925C-235FEB54823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8">
              <a:extLst>
                <a:ext uri="{FF2B5EF4-FFF2-40B4-BE49-F238E27FC236}">
                  <a16:creationId xmlns:a16="http://schemas.microsoft.com/office/drawing/2014/main" id="{8242BFFA-868E-49EA-AC5B-8B7474950E5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9">
              <a:extLst>
                <a:ext uri="{FF2B5EF4-FFF2-40B4-BE49-F238E27FC236}">
                  <a16:creationId xmlns:a16="http://schemas.microsoft.com/office/drawing/2014/main" id="{A28A3EA3-7CE2-4089-8D4D-219BB601EB8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0">
              <a:extLst>
                <a:ext uri="{FF2B5EF4-FFF2-40B4-BE49-F238E27FC236}">
                  <a16:creationId xmlns:a16="http://schemas.microsoft.com/office/drawing/2014/main" id="{6D5E38FC-F5AA-4804-9DE8-D01DF8E470B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1">
              <a:extLst>
                <a:ext uri="{FF2B5EF4-FFF2-40B4-BE49-F238E27FC236}">
                  <a16:creationId xmlns:a16="http://schemas.microsoft.com/office/drawing/2014/main" id="{0E1476A0-5444-41D2-9DAC-64D7493B20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2">
              <a:extLst>
                <a:ext uri="{FF2B5EF4-FFF2-40B4-BE49-F238E27FC236}">
                  <a16:creationId xmlns:a16="http://schemas.microsoft.com/office/drawing/2014/main" id="{B5223422-D0A9-4661-BE5C-3A94CA87D75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3">
              <a:extLst>
                <a:ext uri="{FF2B5EF4-FFF2-40B4-BE49-F238E27FC236}">
                  <a16:creationId xmlns:a16="http://schemas.microsoft.com/office/drawing/2014/main" id="{890D4BFC-8D87-4086-B7C2-ECE35D1B8B0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4">
              <a:extLst>
                <a:ext uri="{FF2B5EF4-FFF2-40B4-BE49-F238E27FC236}">
                  <a16:creationId xmlns:a16="http://schemas.microsoft.com/office/drawing/2014/main" id="{EF3A88F4-20EA-4E59-90D9-78B7B347ECB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5">
              <a:extLst>
                <a:ext uri="{FF2B5EF4-FFF2-40B4-BE49-F238E27FC236}">
                  <a16:creationId xmlns:a16="http://schemas.microsoft.com/office/drawing/2014/main" id="{6E3C3889-354C-4835-9818-FA82F778BC0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6">
              <a:extLst>
                <a:ext uri="{FF2B5EF4-FFF2-40B4-BE49-F238E27FC236}">
                  <a16:creationId xmlns:a16="http://schemas.microsoft.com/office/drawing/2014/main" id="{72C79132-B5FF-43AF-92E3-F5A0BCAF11C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01" name="Picture 100" descr="&lt;strong&gt;Clipart&lt;/strong&gt; - Beautiful Black &lt;strong&gt;Woman&lt;/strong&gt;">
            <a:extLst>
              <a:ext uri="{FF2B5EF4-FFF2-40B4-BE49-F238E27FC236}">
                <a16:creationId xmlns:a16="http://schemas.microsoft.com/office/drawing/2014/main" id="{9E87A794-6944-4C6E-8BDD-AA4A9851C80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02" name="Group 26">
            <a:extLst>
              <a:ext uri="{FF2B5EF4-FFF2-40B4-BE49-F238E27FC236}">
                <a16:creationId xmlns:a16="http://schemas.microsoft.com/office/drawing/2014/main" id="{C169D602-FB0E-4986-A791-BF3BC9E6F50A}"/>
              </a:ext>
            </a:extLst>
          </p:cNvPr>
          <p:cNvGrpSpPr>
            <a:grpSpLocks/>
          </p:cNvGrpSpPr>
          <p:nvPr/>
        </p:nvGrpSpPr>
        <p:grpSpPr bwMode="auto">
          <a:xfrm flipH="1">
            <a:off x="5486400" y="6234193"/>
            <a:ext cx="321492" cy="546199"/>
            <a:chOff x="2308" y="1513"/>
            <a:chExt cx="1162" cy="2570"/>
          </a:xfrm>
        </p:grpSpPr>
        <p:grpSp>
          <p:nvGrpSpPr>
            <p:cNvPr id="103" name="Group 27">
              <a:extLst>
                <a:ext uri="{FF2B5EF4-FFF2-40B4-BE49-F238E27FC236}">
                  <a16:creationId xmlns:a16="http://schemas.microsoft.com/office/drawing/2014/main" id="{AE4AAD44-06A5-41EC-AE16-B6D1713D0F0B}"/>
                </a:ext>
              </a:extLst>
            </p:cNvPr>
            <p:cNvGrpSpPr>
              <a:grpSpLocks/>
            </p:cNvGrpSpPr>
            <p:nvPr/>
          </p:nvGrpSpPr>
          <p:grpSpPr bwMode="auto">
            <a:xfrm>
              <a:off x="2308" y="1740"/>
              <a:ext cx="957" cy="2343"/>
              <a:chOff x="2308" y="1740"/>
              <a:chExt cx="957" cy="2343"/>
            </a:xfrm>
          </p:grpSpPr>
          <p:sp>
            <p:nvSpPr>
              <p:cNvPr id="111" name="Freeform 28">
                <a:extLst>
                  <a:ext uri="{FF2B5EF4-FFF2-40B4-BE49-F238E27FC236}">
                    <a16:creationId xmlns:a16="http://schemas.microsoft.com/office/drawing/2014/main" id="{75F3AAD6-0C91-4604-895B-382449605AE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3" name="Freeform 29">
                <a:extLst>
                  <a:ext uri="{FF2B5EF4-FFF2-40B4-BE49-F238E27FC236}">
                    <a16:creationId xmlns:a16="http://schemas.microsoft.com/office/drawing/2014/main" id="{7A45CA2F-53C3-4F25-B568-B9428756564E}"/>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4" name="Freeform 30">
                <a:extLst>
                  <a:ext uri="{FF2B5EF4-FFF2-40B4-BE49-F238E27FC236}">
                    <a16:creationId xmlns:a16="http://schemas.microsoft.com/office/drawing/2014/main" id="{10C209CD-9F1E-4FB8-AA4B-A94C18E89CD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 name="Freeform 31">
                <a:extLst>
                  <a:ext uri="{FF2B5EF4-FFF2-40B4-BE49-F238E27FC236}">
                    <a16:creationId xmlns:a16="http://schemas.microsoft.com/office/drawing/2014/main" id="{6E8AE6A1-4A72-4076-B066-91B17F504C9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 name="Freeform 32">
                <a:extLst>
                  <a:ext uri="{FF2B5EF4-FFF2-40B4-BE49-F238E27FC236}">
                    <a16:creationId xmlns:a16="http://schemas.microsoft.com/office/drawing/2014/main" id="{1CFF9BB8-BDB3-4F48-BF03-BA82CFEF1A6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 name="Freeform 33">
                <a:extLst>
                  <a:ext uri="{FF2B5EF4-FFF2-40B4-BE49-F238E27FC236}">
                    <a16:creationId xmlns:a16="http://schemas.microsoft.com/office/drawing/2014/main" id="{4BB5CC65-2376-491F-B7C4-B8F7E4495A1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4" name="Freeform 34">
              <a:extLst>
                <a:ext uri="{FF2B5EF4-FFF2-40B4-BE49-F238E27FC236}">
                  <a16:creationId xmlns:a16="http://schemas.microsoft.com/office/drawing/2014/main" id="{884B7752-2FC7-42EF-983F-71C29BDC5E8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5" name="Freeform 35">
              <a:extLst>
                <a:ext uri="{FF2B5EF4-FFF2-40B4-BE49-F238E27FC236}">
                  <a16:creationId xmlns:a16="http://schemas.microsoft.com/office/drawing/2014/main" id="{CC5A7155-FD30-4E79-8D9F-F4B7C045EAB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6" name="Oval 36">
              <a:extLst>
                <a:ext uri="{FF2B5EF4-FFF2-40B4-BE49-F238E27FC236}">
                  <a16:creationId xmlns:a16="http://schemas.microsoft.com/office/drawing/2014/main" id="{5BF261B7-91C7-495F-B6D7-6534C431F29E}"/>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07" name="Oval 37">
              <a:extLst>
                <a:ext uri="{FF2B5EF4-FFF2-40B4-BE49-F238E27FC236}">
                  <a16:creationId xmlns:a16="http://schemas.microsoft.com/office/drawing/2014/main" id="{D3511B71-166A-4F61-A8DA-15CAE7FF601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08" name="Oval 38">
              <a:extLst>
                <a:ext uri="{FF2B5EF4-FFF2-40B4-BE49-F238E27FC236}">
                  <a16:creationId xmlns:a16="http://schemas.microsoft.com/office/drawing/2014/main" id="{C795BFD4-A993-4E67-B911-8F579527921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09" name="Oval 39">
              <a:extLst>
                <a:ext uri="{FF2B5EF4-FFF2-40B4-BE49-F238E27FC236}">
                  <a16:creationId xmlns:a16="http://schemas.microsoft.com/office/drawing/2014/main" id="{A7949A62-00DC-4D5C-BC36-1AEDA95DE97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0" name="Oval 40">
              <a:extLst>
                <a:ext uri="{FF2B5EF4-FFF2-40B4-BE49-F238E27FC236}">
                  <a16:creationId xmlns:a16="http://schemas.microsoft.com/office/drawing/2014/main" id="{AF76FF12-090E-49DF-903E-775A94ACC89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21" name="Group 47">
            <a:extLst>
              <a:ext uri="{FF2B5EF4-FFF2-40B4-BE49-F238E27FC236}">
                <a16:creationId xmlns:a16="http://schemas.microsoft.com/office/drawing/2014/main" id="{071BC3E3-EC1C-4B10-AB4A-41C2B6D2946D}"/>
              </a:ext>
            </a:extLst>
          </p:cNvPr>
          <p:cNvGrpSpPr>
            <a:grpSpLocks/>
          </p:cNvGrpSpPr>
          <p:nvPr/>
        </p:nvGrpSpPr>
        <p:grpSpPr bwMode="auto">
          <a:xfrm flipH="1">
            <a:off x="8770574" y="6159786"/>
            <a:ext cx="506412" cy="698214"/>
            <a:chOff x="2593" y="768"/>
            <a:chExt cx="849" cy="1475"/>
          </a:xfrm>
        </p:grpSpPr>
        <p:sp>
          <p:nvSpPr>
            <p:cNvPr id="122" name="Freeform 48">
              <a:extLst>
                <a:ext uri="{FF2B5EF4-FFF2-40B4-BE49-F238E27FC236}">
                  <a16:creationId xmlns:a16="http://schemas.microsoft.com/office/drawing/2014/main" id="{F6BDF5B5-1290-4CEC-BBBD-C4CAA6B94F2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Freeform 49">
              <a:extLst>
                <a:ext uri="{FF2B5EF4-FFF2-40B4-BE49-F238E27FC236}">
                  <a16:creationId xmlns:a16="http://schemas.microsoft.com/office/drawing/2014/main" id="{1C46D742-EEED-4D5B-A9FF-D82555F8D0B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50">
              <a:extLst>
                <a:ext uri="{FF2B5EF4-FFF2-40B4-BE49-F238E27FC236}">
                  <a16:creationId xmlns:a16="http://schemas.microsoft.com/office/drawing/2014/main" id="{B070A42D-76B4-4F02-AA67-AC896D2282C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51">
              <a:extLst>
                <a:ext uri="{FF2B5EF4-FFF2-40B4-BE49-F238E27FC236}">
                  <a16:creationId xmlns:a16="http://schemas.microsoft.com/office/drawing/2014/main" id="{F879C6F8-E5AB-4426-9F45-627095D579D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 name="Freeform 52">
              <a:extLst>
                <a:ext uri="{FF2B5EF4-FFF2-40B4-BE49-F238E27FC236}">
                  <a16:creationId xmlns:a16="http://schemas.microsoft.com/office/drawing/2014/main" id="{E51FC4C1-25F1-4DA4-8398-F5448EE984D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 name="Freeform 53">
              <a:extLst>
                <a:ext uri="{FF2B5EF4-FFF2-40B4-BE49-F238E27FC236}">
                  <a16:creationId xmlns:a16="http://schemas.microsoft.com/office/drawing/2014/main" id="{00123954-6AAC-4F19-918F-7DA553A34F2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 name="Freeform 54">
              <a:extLst>
                <a:ext uri="{FF2B5EF4-FFF2-40B4-BE49-F238E27FC236}">
                  <a16:creationId xmlns:a16="http://schemas.microsoft.com/office/drawing/2014/main" id="{53F81C79-74B0-4B15-B062-02682F01949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9" name="Group 55">
              <a:extLst>
                <a:ext uri="{FF2B5EF4-FFF2-40B4-BE49-F238E27FC236}">
                  <a16:creationId xmlns:a16="http://schemas.microsoft.com/office/drawing/2014/main" id="{19C5E071-E7CE-49E8-A13D-E0D8E9D9A5B6}"/>
                </a:ext>
              </a:extLst>
            </p:cNvPr>
            <p:cNvGrpSpPr>
              <a:grpSpLocks/>
            </p:cNvGrpSpPr>
            <p:nvPr/>
          </p:nvGrpSpPr>
          <p:grpSpPr bwMode="auto">
            <a:xfrm>
              <a:off x="2720" y="768"/>
              <a:ext cx="230" cy="1456"/>
              <a:chOff x="2720" y="768"/>
              <a:chExt cx="230" cy="1456"/>
            </a:xfrm>
          </p:grpSpPr>
          <p:sp>
            <p:nvSpPr>
              <p:cNvPr id="130" name="Freeform 56">
                <a:extLst>
                  <a:ext uri="{FF2B5EF4-FFF2-40B4-BE49-F238E27FC236}">
                    <a16:creationId xmlns:a16="http://schemas.microsoft.com/office/drawing/2014/main" id="{81F90B04-ED41-4CF6-9210-99845AD5DC7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1" name="Freeform 57">
                <a:extLst>
                  <a:ext uri="{FF2B5EF4-FFF2-40B4-BE49-F238E27FC236}">
                    <a16:creationId xmlns:a16="http://schemas.microsoft.com/office/drawing/2014/main" id="{6D4C7389-CF1A-471B-9634-9B5CF03617E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32" name="AutoShape 35">
            <a:extLst>
              <a:ext uri="{FF2B5EF4-FFF2-40B4-BE49-F238E27FC236}">
                <a16:creationId xmlns:a16="http://schemas.microsoft.com/office/drawing/2014/main" id="{9A1B3F59-B9D8-43D4-BFAE-473C5851A4FE}"/>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state that the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sym typeface="Symbol" panose="05050102010706020507" pitchFamily="18" charset="2"/>
              </a:rPr>
              <a:t>that </a:t>
            </a:r>
            <a:r>
              <a:rPr lang="en-US" altLang="en-US" sz="2400" dirty="0">
                <a:solidFill>
                  <a:schemeClr val="tx2"/>
                </a:solidFill>
                <a:sym typeface="Symbol" panose="05050102010706020507" pitchFamily="18" charset="2"/>
              </a:rPr>
              <a:t>I care about </a:t>
            </a:r>
          </a:p>
          <a:p>
            <a:pPr lvl="0" algn="ctr" eaLnBrk="1" hangingPunct="1">
              <a:spcBef>
                <a:spcPct val="0"/>
              </a:spcBef>
              <a:buNone/>
              <a:defRPr/>
            </a:pPr>
            <a:r>
              <a:rPr lang="en-US" altLang="en-US" sz="2400" dirty="0">
                <a:solidFill>
                  <a:srgbClr val="FFFFFF"/>
                </a:solidFill>
                <a:sym typeface="Symbol" panose="05050102010706020507" pitchFamily="18" charset="2"/>
              </a:rPr>
              <a:t>are</a:t>
            </a:r>
            <a:r>
              <a:rPr lang="en-US" altLang="en-US" sz="2400" dirty="0">
                <a:solidFill>
                  <a:srgbClr val="FFFFFF"/>
                </a:solidFill>
              </a:rPr>
              <a:t> each true on some subset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r>
              <a:rPr lang="en-US" altLang="en-US" sz="2400" dirty="0">
                <a:solidFill>
                  <a:srgbClr val="FFFFFF"/>
                </a:solidFill>
              </a:rPr>
              <a:t> of the tuples.</a:t>
            </a:r>
          </a:p>
          <a:p>
            <a:pPr algn="ctr" eaLnBrk="1" hangingPunct="1">
              <a:spcBef>
                <a:spcPct val="0"/>
              </a:spcBef>
              <a:buNone/>
              <a:defRPr/>
            </a:pPr>
            <a:r>
              <a:rPr lang="en-US" altLang="en-US" sz="2400" dirty="0">
                <a:solidFill>
                  <a:srgbClr val="FFFFFF"/>
                </a:solidFill>
              </a:rPr>
              <a:t>I don’t care about the other tuples.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23323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0-#ppt_w/2"/>
                                          </p:val>
                                        </p:tav>
                                        <p:tav tm="100000">
                                          <p:val>
                                            <p:strVal val="#ppt_x"/>
                                          </p:val>
                                        </p:tav>
                                      </p:tavLst>
                                    </p:anim>
                                    <p:anim calcmode="lin" valueType="num">
                                      <p:cBhvr additive="base">
                                        <p:cTn id="8"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0-#ppt_w/2"/>
                                          </p:val>
                                        </p:tav>
                                        <p:tav tm="100000">
                                          <p:val>
                                            <p:strVal val="#ppt_x"/>
                                          </p:val>
                                        </p:tav>
                                      </p:tavLst>
                                    </p:anim>
                                    <p:anim calcmode="lin" valueType="num">
                                      <p:cBhvr additive="base">
                                        <p:cTn id="14" dur="500" fill="hold"/>
                                        <p:tgtEl>
                                          <p:spTgt spid="51"/>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1"/>
                                        </p:tgtEl>
                                        <p:attrNameLst>
                                          <p:attrName>style.visibility</p:attrName>
                                        </p:attrNameLst>
                                      </p:cBhvr>
                                      <p:to>
                                        <p:strVal val="visible"/>
                                      </p:to>
                                    </p:set>
                                    <p:anim calcmode="lin" valueType="num">
                                      <p:cBhvr additive="base">
                                        <p:cTn id="17" dur="500" fill="hold"/>
                                        <p:tgtEl>
                                          <p:spTgt spid="61"/>
                                        </p:tgtEl>
                                        <p:attrNameLst>
                                          <p:attrName>ppt_x</p:attrName>
                                        </p:attrNameLst>
                                      </p:cBhvr>
                                      <p:tavLst>
                                        <p:tav tm="0">
                                          <p:val>
                                            <p:strVal val="0-#ppt_w/2"/>
                                          </p:val>
                                        </p:tav>
                                        <p:tav tm="100000">
                                          <p:val>
                                            <p:strVal val="#ppt_x"/>
                                          </p:val>
                                        </p:tav>
                                      </p:tavLst>
                                    </p:anim>
                                    <p:anim calcmode="lin" valueType="num">
                                      <p:cBhvr additive="base">
                                        <p:cTn id="18" dur="500" fill="hold"/>
                                        <p:tgtEl>
                                          <p:spTgt spid="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0-#ppt_w/2"/>
                                          </p:val>
                                        </p:tav>
                                        <p:tav tm="100000">
                                          <p:val>
                                            <p:strVal val="#ppt_x"/>
                                          </p:val>
                                        </p:tav>
                                      </p:tavLst>
                                    </p:anim>
                                    <p:anim calcmode="lin" valueType="num">
                                      <p:cBhvr additive="base">
                                        <p:cTn id="22" dur="500" fill="hold"/>
                                        <p:tgtEl>
                                          <p:spTgt spid="62"/>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3"/>
                                        </p:tgtEl>
                                        <p:attrNameLst>
                                          <p:attrName>style.visibility</p:attrName>
                                        </p:attrNameLst>
                                      </p:cBhvr>
                                      <p:to>
                                        <p:strVal val="visible"/>
                                      </p:to>
                                    </p:set>
                                    <p:anim calcmode="lin" valueType="num">
                                      <p:cBhvr additive="base">
                                        <p:cTn id="25" dur="500" fill="hold"/>
                                        <p:tgtEl>
                                          <p:spTgt spid="63"/>
                                        </p:tgtEl>
                                        <p:attrNameLst>
                                          <p:attrName>ppt_x</p:attrName>
                                        </p:attrNameLst>
                                      </p:cBhvr>
                                      <p:tavLst>
                                        <p:tav tm="0">
                                          <p:val>
                                            <p:strVal val="0-#ppt_w/2"/>
                                          </p:val>
                                        </p:tav>
                                        <p:tav tm="100000">
                                          <p:val>
                                            <p:strVal val="#ppt_x"/>
                                          </p:val>
                                        </p:tav>
                                      </p:tavLst>
                                    </p:anim>
                                    <p:anim calcmode="lin" valueType="num">
                                      <p:cBhvr additive="base">
                                        <p:cTn id="26"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0-#ppt_w/2"/>
                                          </p:val>
                                        </p:tav>
                                        <p:tav tm="100000">
                                          <p:val>
                                            <p:strVal val="#ppt_x"/>
                                          </p:val>
                                        </p:tav>
                                      </p:tavLst>
                                    </p:anim>
                                    <p:anim calcmode="lin" valueType="num">
                                      <p:cBhvr additive="base">
                                        <p:cTn id="32"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64"/>
                                        </p:tgtEl>
                                        <p:attrNameLst>
                                          <p:attrName>style.visibility</p:attrName>
                                        </p:attrNameLst>
                                      </p:cBhvr>
                                      <p:to>
                                        <p:strVal val="visible"/>
                                      </p:to>
                                    </p:set>
                                    <p:anim calcmode="lin" valueType="num">
                                      <p:cBhvr additive="base">
                                        <p:cTn id="37" dur="500" fill="hold"/>
                                        <p:tgtEl>
                                          <p:spTgt spid="64"/>
                                        </p:tgtEl>
                                        <p:attrNameLst>
                                          <p:attrName>ppt_x</p:attrName>
                                        </p:attrNameLst>
                                      </p:cBhvr>
                                      <p:tavLst>
                                        <p:tav tm="0">
                                          <p:val>
                                            <p:strVal val="#ppt_x"/>
                                          </p:val>
                                        </p:tav>
                                        <p:tav tm="100000">
                                          <p:val>
                                            <p:strVal val="#ppt_x"/>
                                          </p:val>
                                        </p:tav>
                                      </p:tavLst>
                                    </p:anim>
                                    <p:anim calcmode="lin" valueType="num">
                                      <p:cBhvr additive="base">
                                        <p:cTn id="38" dur="500" fill="hold"/>
                                        <p:tgtEl>
                                          <p:spTgt spid="6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4">
                                            <p:txEl>
                                              <p:pRg st="0" end="0"/>
                                            </p:txEl>
                                          </p:spTgt>
                                        </p:tgtEl>
                                        <p:attrNameLst>
                                          <p:attrName>style.visibility</p:attrName>
                                        </p:attrNameLst>
                                      </p:cBhvr>
                                      <p:to>
                                        <p:strVal val="visible"/>
                                      </p:to>
                                    </p:set>
                                    <p:anim calcmode="lin" valueType="num">
                                      <p:cBhvr additive="base">
                                        <p:cTn id="41"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64">
                                            <p:txEl>
                                              <p:pRg st="1" end="1"/>
                                            </p:txEl>
                                          </p:spTgt>
                                        </p:tgtEl>
                                        <p:attrNameLst>
                                          <p:attrName>style.visibility</p:attrName>
                                        </p:attrNameLst>
                                      </p:cBhvr>
                                      <p:to>
                                        <p:strVal val="visible"/>
                                      </p:to>
                                    </p:set>
                                    <p:anim calcmode="lin" valueType="num">
                                      <p:cBhvr additive="base">
                                        <p:cTn id="47" dur="500" fill="hold"/>
                                        <p:tgtEl>
                                          <p:spTgt spid="64">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64">
                                            <p:txEl>
                                              <p:pRg st="2" end="2"/>
                                            </p:txEl>
                                          </p:spTgt>
                                        </p:tgtEl>
                                        <p:attrNameLst>
                                          <p:attrName>style.visibility</p:attrName>
                                        </p:attrNameLst>
                                      </p:cBhvr>
                                      <p:to>
                                        <p:strVal val="visible"/>
                                      </p:to>
                                    </p:set>
                                    <p:anim calcmode="lin" valueType="num">
                                      <p:cBhvr additive="base">
                                        <p:cTn id="53" dur="500" fill="hold"/>
                                        <p:tgtEl>
                                          <p:spTgt spid="64">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64">
                                            <p:txEl>
                                              <p:pRg st="2" end="2"/>
                                            </p:txEl>
                                          </p:spTgt>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73"/>
                                        </p:tgtEl>
                                        <p:attrNameLst>
                                          <p:attrName>style.visibility</p:attrName>
                                        </p:attrNameLst>
                                      </p:cBhvr>
                                      <p:to>
                                        <p:strVal val="visible"/>
                                      </p:to>
                                    </p:set>
                                    <p:anim calcmode="lin" valueType="num">
                                      <p:cBhvr additive="base">
                                        <p:cTn id="57" dur="500" fill="hold"/>
                                        <p:tgtEl>
                                          <p:spTgt spid="73"/>
                                        </p:tgtEl>
                                        <p:attrNameLst>
                                          <p:attrName>ppt_x</p:attrName>
                                        </p:attrNameLst>
                                      </p:cBhvr>
                                      <p:tavLst>
                                        <p:tav tm="0">
                                          <p:val>
                                            <p:strVal val="#ppt_x"/>
                                          </p:val>
                                        </p:tav>
                                        <p:tav tm="100000">
                                          <p:val>
                                            <p:strVal val="#ppt_x"/>
                                          </p:val>
                                        </p:tav>
                                      </p:tavLst>
                                    </p:anim>
                                    <p:anim calcmode="lin" valueType="num">
                                      <p:cBhvr additive="base">
                                        <p:cTn id="58"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64">
                                            <p:txEl>
                                              <p:pRg st="3" end="3"/>
                                            </p:txEl>
                                          </p:spTgt>
                                        </p:tgtEl>
                                        <p:attrNameLst>
                                          <p:attrName>style.visibility</p:attrName>
                                        </p:attrNameLst>
                                      </p:cBhvr>
                                      <p:to>
                                        <p:strVal val="visible"/>
                                      </p:to>
                                    </p:set>
                                    <p:anim calcmode="lin" valueType="num">
                                      <p:cBhvr additive="base">
                                        <p:cTn id="63" dur="500" fill="hold"/>
                                        <p:tgtEl>
                                          <p:spTgt spid="64">
                                            <p:txEl>
                                              <p:pRg st="3" end="3"/>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64">
                                            <p:txEl>
                                              <p:pRg st="3" end="3"/>
                                            </p:txEl>
                                          </p:spTgt>
                                        </p:tgtEl>
                                        <p:attrNameLst>
                                          <p:attrName>ppt_y</p:attrName>
                                        </p:attrNameLst>
                                      </p:cBhvr>
                                      <p:tavLst>
                                        <p:tav tm="0">
                                          <p:val>
                                            <p:strVal val="1+#ppt_h/2"/>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73"/>
                                        </p:tgtEl>
                                        <p:attrNameLst>
                                          <p:attrName>style.visibility</p:attrName>
                                        </p:attrNameLst>
                                      </p:cBhvr>
                                      <p:to>
                                        <p:strVal val="hidden"/>
                                      </p:to>
                                    </p:set>
                                  </p:childTnLst>
                                </p:cTn>
                              </p:par>
                              <p:par>
                                <p:cTn id="67" presetID="2" presetClass="entr" presetSubtype="4" fill="hold" grpId="0" nodeType="withEffect">
                                  <p:stCondLst>
                                    <p:cond delay="0"/>
                                  </p:stCondLst>
                                  <p:childTnLst>
                                    <p:set>
                                      <p:cBhvr>
                                        <p:cTn id="68" dur="1" fill="hold">
                                          <p:stCondLst>
                                            <p:cond delay="0"/>
                                          </p:stCondLst>
                                        </p:cTn>
                                        <p:tgtEl>
                                          <p:spTgt spid="74"/>
                                        </p:tgtEl>
                                        <p:attrNameLst>
                                          <p:attrName>style.visibility</p:attrName>
                                        </p:attrNameLst>
                                      </p:cBhvr>
                                      <p:to>
                                        <p:strVal val="visible"/>
                                      </p:to>
                                    </p:set>
                                    <p:anim calcmode="lin" valueType="num">
                                      <p:cBhvr additive="base">
                                        <p:cTn id="69" dur="500" fill="hold"/>
                                        <p:tgtEl>
                                          <p:spTgt spid="74"/>
                                        </p:tgtEl>
                                        <p:attrNameLst>
                                          <p:attrName>ppt_x</p:attrName>
                                        </p:attrNameLst>
                                      </p:cBhvr>
                                      <p:tavLst>
                                        <p:tav tm="0">
                                          <p:val>
                                            <p:strVal val="#ppt_x"/>
                                          </p:val>
                                        </p:tav>
                                        <p:tav tm="100000">
                                          <p:val>
                                            <p:strVal val="#ppt_x"/>
                                          </p:val>
                                        </p:tav>
                                      </p:tavLst>
                                    </p:anim>
                                    <p:anim calcmode="lin" valueType="num">
                                      <p:cBhvr additive="base">
                                        <p:cTn id="70"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64">
                                            <p:txEl>
                                              <p:pRg st="4" end="4"/>
                                            </p:txEl>
                                          </p:spTgt>
                                        </p:tgtEl>
                                        <p:attrNameLst>
                                          <p:attrName>style.visibility</p:attrName>
                                        </p:attrNameLst>
                                      </p:cBhvr>
                                      <p:to>
                                        <p:strVal val="visible"/>
                                      </p:to>
                                    </p:set>
                                    <p:anim calcmode="lin" valueType="num">
                                      <p:cBhvr additive="base">
                                        <p:cTn id="75" dur="500" fill="hold"/>
                                        <p:tgtEl>
                                          <p:spTgt spid="64">
                                            <p:txEl>
                                              <p:pRg st="4" end="4"/>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64">
                                            <p:txEl>
                                              <p:pRg st="4" end="4"/>
                                            </p:txEl>
                                          </p:spTgt>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4"/>
                                        </p:tgtEl>
                                        <p:attrNameLst>
                                          <p:attrName>style.visibility</p:attrName>
                                        </p:attrNameLst>
                                      </p:cBhvr>
                                      <p:to>
                                        <p:strVal val="hidden"/>
                                      </p:to>
                                    </p:set>
                                  </p:childTnLst>
                                </p:cTn>
                              </p:par>
                              <p:par>
                                <p:cTn id="79" presetID="2" presetClass="entr" presetSubtype="4" fill="hold" grpId="0" nodeType="with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500" fill="hold"/>
                                        <p:tgtEl>
                                          <p:spTgt spid="75"/>
                                        </p:tgtEl>
                                        <p:attrNameLst>
                                          <p:attrName>ppt_x</p:attrName>
                                        </p:attrNameLst>
                                      </p:cBhvr>
                                      <p:tavLst>
                                        <p:tav tm="0">
                                          <p:val>
                                            <p:strVal val="#ppt_x"/>
                                          </p:val>
                                        </p:tav>
                                        <p:tav tm="100000">
                                          <p:val>
                                            <p:strVal val="#ppt_x"/>
                                          </p:val>
                                        </p:tav>
                                      </p:tavLst>
                                    </p:anim>
                                    <p:anim calcmode="lin" valueType="num">
                                      <p:cBhvr additive="base">
                                        <p:cTn id="82"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64">
                                            <p:txEl>
                                              <p:pRg st="5" end="5"/>
                                            </p:txEl>
                                          </p:spTgt>
                                        </p:tgtEl>
                                        <p:attrNameLst>
                                          <p:attrName>style.visibility</p:attrName>
                                        </p:attrNameLst>
                                      </p:cBhvr>
                                      <p:to>
                                        <p:strVal val="visible"/>
                                      </p:to>
                                    </p:set>
                                    <p:anim calcmode="lin" valueType="num">
                                      <p:cBhvr additive="base">
                                        <p:cTn id="87" dur="500" fill="hold"/>
                                        <p:tgtEl>
                                          <p:spTgt spid="64">
                                            <p:txEl>
                                              <p:pRg st="5" end="5"/>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64">
                                            <p:txEl>
                                              <p:pRg st="5" end="5"/>
                                            </p:txEl>
                                          </p:spTgt>
                                        </p:tgtEl>
                                        <p:attrNameLst>
                                          <p:attrName>ppt_y</p:attrName>
                                        </p:attrNameLst>
                                      </p:cBhvr>
                                      <p:tavLst>
                                        <p:tav tm="0">
                                          <p:val>
                                            <p:strVal val="1+#ppt_h/2"/>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75"/>
                                        </p:tgtEl>
                                        <p:attrNameLst>
                                          <p:attrName>style.visibility</p:attrName>
                                        </p:attrNameLst>
                                      </p:cBhvr>
                                      <p:to>
                                        <p:strVal val="hidden"/>
                                      </p:to>
                                    </p:set>
                                  </p:childTnLst>
                                </p:cTn>
                              </p:par>
                              <p:par>
                                <p:cTn id="91" presetID="2" presetClass="entr" presetSubtype="4" fill="hold" grpId="0" nodeType="withEffect">
                                  <p:stCondLst>
                                    <p:cond delay="0"/>
                                  </p:stCondLst>
                                  <p:childTnLst>
                                    <p:set>
                                      <p:cBhvr>
                                        <p:cTn id="92" dur="1" fill="hold">
                                          <p:stCondLst>
                                            <p:cond delay="0"/>
                                          </p:stCondLst>
                                        </p:cTn>
                                        <p:tgtEl>
                                          <p:spTgt spid="80"/>
                                        </p:tgtEl>
                                        <p:attrNameLst>
                                          <p:attrName>style.visibility</p:attrName>
                                        </p:attrNameLst>
                                      </p:cBhvr>
                                      <p:to>
                                        <p:strVal val="visible"/>
                                      </p:to>
                                    </p:set>
                                    <p:anim calcmode="lin" valueType="num">
                                      <p:cBhvr additive="base">
                                        <p:cTn id="93" dur="500" fill="hold"/>
                                        <p:tgtEl>
                                          <p:spTgt spid="80"/>
                                        </p:tgtEl>
                                        <p:attrNameLst>
                                          <p:attrName>ppt_x</p:attrName>
                                        </p:attrNameLst>
                                      </p:cBhvr>
                                      <p:tavLst>
                                        <p:tav tm="0">
                                          <p:val>
                                            <p:strVal val="#ppt_x"/>
                                          </p:val>
                                        </p:tav>
                                        <p:tav tm="100000">
                                          <p:val>
                                            <p:strVal val="#ppt_x"/>
                                          </p:val>
                                        </p:tav>
                                      </p:tavLst>
                                    </p:anim>
                                    <p:anim calcmode="lin" valueType="num">
                                      <p:cBhvr additive="base">
                                        <p:cTn id="94"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88">
                                            <p:txEl>
                                              <p:pRg st="6" end="6"/>
                                            </p:txEl>
                                          </p:spTgt>
                                        </p:tgtEl>
                                        <p:attrNameLst>
                                          <p:attrName>style.visibility</p:attrName>
                                        </p:attrNameLst>
                                      </p:cBhvr>
                                      <p:to>
                                        <p:strVal val="visible"/>
                                      </p:to>
                                    </p:set>
                                    <p:anim calcmode="lin" valueType="num">
                                      <p:cBhvr additive="base">
                                        <p:cTn id="99" dur="500" fill="hold"/>
                                        <p:tgtEl>
                                          <p:spTgt spid="88">
                                            <p:txEl>
                                              <p:pRg st="6" end="6"/>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88">
                                            <p:txEl>
                                              <p:pRg st="6" end="6"/>
                                            </p:txEl>
                                          </p:spTgt>
                                        </p:tgtEl>
                                        <p:attrNameLst>
                                          <p:attrName>ppt_y</p:attrName>
                                        </p:attrNameLst>
                                      </p:cBhvr>
                                      <p:tavLst>
                                        <p:tav tm="0">
                                          <p:val>
                                            <p:strVal val="#ppt_y"/>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80"/>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88">
                                            <p:txEl>
                                              <p:pRg st="7" end="7"/>
                                            </p:txEl>
                                          </p:spTgt>
                                        </p:tgtEl>
                                        <p:attrNameLst>
                                          <p:attrName>style.visibility</p:attrName>
                                        </p:attrNameLst>
                                      </p:cBhvr>
                                      <p:to>
                                        <p:strVal val="visible"/>
                                      </p:to>
                                    </p:set>
                                    <p:anim calcmode="lin" valueType="num">
                                      <p:cBhvr additive="base">
                                        <p:cTn id="107" dur="500" fill="hold"/>
                                        <p:tgtEl>
                                          <p:spTgt spid="88">
                                            <p:txEl>
                                              <p:pRg st="7" end="7"/>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8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60"/>
                                        </p:tgtEl>
                                        <p:attrNameLst>
                                          <p:attrName>style.visibility</p:attrName>
                                        </p:attrNameLst>
                                      </p:cBhvr>
                                      <p:to>
                                        <p:strVal val="visible"/>
                                      </p:to>
                                    </p:set>
                                    <p:anim calcmode="lin" valueType="num">
                                      <p:cBhvr additive="base">
                                        <p:cTn id="113" dur="500" fill="hold"/>
                                        <p:tgtEl>
                                          <p:spTgt spid="60"/>
                                        </p:tgtEl>
                                        <p:attrNameLst>
                                          <p:attrName>ppt_x</p:attrName>
                                        </p:attrNameLst>
                                      </p:cBhvr>
                                      <p:tavLst>
                                        <p:tav tm="0">
                                          <p:val>
                                            <p:strVal val="#ppt_x"/>
                                          </p:val>
                                        </p:tav>
                                        <p:tav tm="100000">
                                          <p:val>
                                            <p:strVal val="#ppt_x"/>
                                          </p:val>
                                        </p:tav>
                                      </p:tavLst>
                                    </p:anim>
                                    <p:anim calcmode="lin" valueType="num">
                                      <p:cBhvr additive="base">
                                        <p:cTn id="114" dur="500" fill="hold"/>
                                        <p:tgtEl>
                                          <p:spTgt spid="60"/>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60">
                                            <p:txEl>
                                              <p:pRg st="0" end="0"/>
                                            </p:txEl>
                                          </p:spTgt>
                                        </p:tgtEl>
                                        <p:attrNameLst>
                                          <p:attrName>style.visibility</p:attrName>
                                        </p:attrNameLst>
                                      </p:cBhvr>
                                      <p:to>
                                        <p:strVal val="visible"/>
                                      </p:to>
                                    </p:set>
                                    <p:anim calcmode="lin" valueType="num">
                                      <p:cBhvr additive="base">
                                        <p:cTn id="117"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60">
                                            <p:txEl>
                                              <p:pRg st="1" end="1"/>
                                            </p:txEl>
                                          </p:spTgt>
                                        </p:tgtEl>
                                        <p:attrNameLst>
                                          <p:attrName>style.visibility</p:attrName>
                                        </p:attrNameLst>
                                      </p:cBhvr>
                                      <p:to>
                                        <p:strVal val="visible"/>
                                      </p:to>
                                    </p:set>
                                    <p:anim calcmode="lin" valueType="num">
                                      <p:cBhvr additive="base">
                                        <p:cTn id="121"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fill="hold"/>
                                        <p:tgtEl>
                                          <p:spTgt spid="70"/>
                                        </p:tgtEl>
                                        <p:attrNameLst>
                                          <p:attrName>ppt_x</p:attrName>
                                        </p:attrNameLst>
                                      </p:cBhvr>
                                      <p:tavLst>
                                        <p:tav tm="0">
                                          <p:val>
                                            <p:strVal val="#ppt_x"/>
                                          </p:val>
                                        </p:tav>
                                        <p:tav tm="100000">
                                          <p:val>
                                            <p:strVal val="#ppt_x"/>
                                          </p:val>
                                        </p:tav>
                                      </p:tavLst>
                                    </p:anim>
                                    <p:anim calcmode="lin" valueType="num">
                                      <p:cBhvr additive="base">
                                        <p:cTn id="128" dur="500" fill="hold"/>
                                        <p:tgtEl>
                                          <p:spTgt spid="70"/>
                                        </p:tgtEl>
                                        <p:attrNameLst>
                                          <p:attrName>ppt_y</p:attrName>
                                        </p:attrNameLst>
                                      </p:cBhvr>
                                      <p:tavLst>
                                        <p:tav tm="0">
                                          <p:val>
                                            <p:strVal val="1+#ppt_h/2"/>
                                          </p:val>
                                        </p:tav>
                                        <p:tav tm="100000">
                                          <p:val>
                                            <p:strVal val="#ppt_y"/>
                                          </p:val>
                                        </p:tav>
                                      </p:tavLst>
                                    </p:anim>
                                  </p:childTnLst>
                                </p:cTn>
                              </p:par>
                              <p:par>
                                <p:cTn id="129" presetID="2" presetClass="entr" presetSubtype="4" fill="hold" nodeType="with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 calcmode="lin" valueType="num">
                                      <p:cBhvr additive="base">
                                        <p:cTn id="131"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132" dur="5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51" grpId="0" animBg="1"/>
      <p:bldP spid="60" grpId="0" animBg="1"/>
      <p:bldP spid="61" grpId="0" animBg="1"/>
      <p:bldP spid="62" grpId="0" animBg="1"/>
      <p:bldP spid="63" grpId="0" animBg="1"/>
      <p:bldP spid="64" grpId="0" animBg="1"/>
      <p:bldP spid="70" grpId="0" animBg="1"/>
      <p:bldP spid="73" grpId="0" animBg="1"/>
      <p:bldP spid="73" grpId="1" animBg="1"/>
      <p:bldP spid="74" grpId="0" animBg="1"/>
      <p:bldP spid="74" grpId="1" animBg="1"/>
      <p:bldP spid="75" grpId="0" animBg="1"/>
      <p:bldP spid="75" grpId="1" animBg="1"/>
      <p:bldP spid="80" grpId="0" animBg="1"/>
      <p:bldP spid="80" grpId="1"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to say that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FFFF"/>
                </a:solidFill>
              </a:rPr>
              <a:t>is true .</a:t>
            </a:r>
          </a:p>
          <a:p>
            <a:pPr algn="ctr" eaLnBrk="1" hangingPunct="1">
              <a:spcBef>
                <a:spcPct val="0"/>
              </a:spcBef>
              <a:buNone/>
              <a:defRPr/>
            </a:pPr>
            <a:r>
              <a:rPr lang="en-US" altLang="en-US" sz="2400" dirty="0">
                <a:solidFill>
                  <a:srgbClr val="FFFFFF"/>
                </a:solidFill>
              </a:rPr>
              <a:t>I don’t care about which </a:t>
            </a:r>
            <a:r>
              <a:rPr lang="en-US" altLang="en-US" sz="2400" dirty="0">
                <a:solidFill>
                  <a:srgbClr val="FFC000"/>
                </a:solidFill>
              </a:rPr>
              <a:t>f</a:t>
            </a:r>
            <a:r>
              <a:rPr lang="en-US" altLang="en-US" sz="2400" dirty="0">
                <a:solidFill>
                  <a:srgbClr val="FFFFFF"/>
                </a:solidFill>
              </a:rPr>
              <a:t>.</a:t>
            </a:r>
          </a:p>
          <a:p>
            <a:pPr lvl="0" algn="ctr" eaLnBrk="1" hangingPunct="1">
              <a:spcBef>
                <a:spcPct val="0"/>
              </a:spcBef>
              <a:buNone/>
              <a:defRPr/>
            </a:pPr>
            <a:r>
              <a:rPr lang="en-US" altLang="en-US" sz="2400" dirty="0">
                <a:solidFill>
                  <a:srgbClr val="FFFFFF"/>
                </a:solidFill>
              </a:rPr>
              <a:t>There are a few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r>
              <a:rPr lang="en-US" altLang="en-US" sz="2400" dirty="0">
                <a:solidFill>
                  <a:srgbClr val="FFFFFF"/>
                </a:solidFill>
              </a:rPr>
              <a:t>,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rPr>
              <a:t>is true in one of them.</a:t>
            </a:r>
          </a:p>
          <a:p>
            <a:pPr algn="ctr" eaLnBrk="1" hangingPunct="1">
              <a:spcBef>
                <a:spcPct val="0"/>
              </a:spcBef>
              <a:buNone/>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66" name="Rectangle 65">
            <a:extLst>
              <a:ext uri="{FF2B5EF4-FFF2-40B4-BE49-F238E27FC236}">
                <a16:creationId xmlns:a16="http://schemas.microsoft.com/office/drawing/2014/main" id="{252B7D60-183C-4F87-9828-9A3FBADDC1D6}"/>
              </a:ext>
            </a:extLst>
          </p:cNvPr>
          <p:cNvSpPr/>
          <p:nvPr/>
        </p:nvSpPr>
        <p:spPr>
          <a:xfrm>
            <a:off x="7312994" y="1541836"/>
            <a:ext cx="372218" cy="461665"/>
          </a:xfrm>
          <a:prstGeom prst="rect">
            <a:avLst/>
          </a:prstGeom>
        </p:spPr>
        <p:txBody>
          <a:bodyPr wrap="none">
            <a:spAutoFit/>
          </a:bodyPr>
          <a:lstStyle/>
          <a:p>
            <a:r>
              <a:rPr lang="en-US" sz="2400" dirty="0">
                <a:solidFill>
                  <a:srgbClr val="66FF66"/>
                </a:solidFill>
              </a:rPr>
              <a:t>T</a:t>
            </a:r>
          </a:p>
        </p:txBody>
      </p:sp>
      <p:sp>
        <p:nvSpPr>
          <p:cNvPr id="67" name="Rectangle 66">
            <a:extLst>
              <a:ext uri="{FF2B5EF4-FFF2-40B4-BE49-F238E27FC236}">
                <a16:creationId xmlns:a16="http://schemas.microsoft.com/office/drawing/2014/main" id="{7EA31ECB-F17C-42E3-8E0F-05309FE39565}"/>
              </a:ext>
            </a:extLst>
          </p:cNvPr>
          <p:cNvSpPr/>
          <p:nvPr/>
        </p:nvSpPr>
        <p:spPr>
          <a:xfrm>
            <a:off x="7799111" y="1972252"/>
            <a:ext cx="372218" cy="461665"/>
          </a:xfrm>
          <a:prstGeom prst="rect">
            <a:avLst/>
          </a:prstGeom>
        </p:spPr>
        <p:txBody>
          <a:bodyPr wrap="none">
            <a:spAutoFit/>
          </a:bodyPr>
          <a:lstStyle/>
          <a:p>
            <a:r>
              <a:rPr lang="en-US" sz="2400" dirty="0">
                <a:solidFill>
                  <a:srgbClr val="66FF66"/>
                </a:solidFill>
              </a:rPr>
              <a:t>T</a:t>
            </a:r>
          </a:p>
        </p:txBody>
      </p:sp>
      <p:sp>
        <p:nvSpPr>
          <p:cNvPr id="68" name="Rectangle 67">
            <a:extLst>
              <a:ext uri="{FF2B5EF4-FFF2-40B4-BE49-F238E27FC236}">
                <a16:creationId xmlns:a16="http://schemas.microsoft.com/office/drawing/2014/main" id="{A0E6E57A-2F00-494A-BBB2-0B34E4BC05DB}"/>
              </a:ext>
            </a:extLst>
          </p:cNvPr>
          <p:cNvSpPr/>
          <p:nvPr/>
        </p:nvSpPr>
        <p:spPr>
          <a:xfrm>
            <a:off x="7323982" y="2438417"/>
            <a:ext cx="372218" cy="461665"/>
          </a:xfrm>
          <a:prstGeom prst="rect">
            <a:avLst/>
          </a:prstGeom>
        </p:spPr>
        <p:txBody>
          <a:bodyPr wrap="none">
            <a:spAutoFit/>
          </a:bodyPr>
          <a:lstStyle/>
          <a:p>
            <a:r>
              <a:rPr lang="en-US" sz="2400" dirty="0">
                <a:solidFill>
                  <a:srgbClr val="66FF66"/>
                </a:solidFill>
              </a:rPr>
              <a:t>T</a:t>
            </a:r>
          </a:p>
        </p:txBody>
      </p:sp>
      <p:sp>
        <p:nvSpPr>
          <p:cNvPr id="69" name="Rectangle 68">
            <a:extLst>
              <a:ext uri="{FF2B5EF4-FFF2-40B4-BE49-F238E27FC236}">
                <a16:creationId xmlns:a16="http://schemas.microsoft.com/office/drawing/2014/main" id="{B6F04414-BF91-41E1-BBAB-541EC0E9C0F2}"/>
              </a:ext>
            </a:extLst>
          </p:cNvPr>
          <p:cNvSpPr/>
          <p:nvPr/>
        </p:nvSpPr>
        <p:spPr>
          <a:xfrm>
            <a:off x="8659723" y="1026459"/>
            <a:ext cx="372218" cy="461665"/>
          </a:xfrm>
          <a:prstGeom prst="rect">
            <a:avLst/>
          </a:prstGeom>
        </p:spPr>
        <p:txBody>
          <a:bodyPr wrap="none">
            <a:spAutoFit/>
          </a:bodyPr>
          <a:lstStyle/>
          <a:p>
            <a:r>
              <a:rPr lang="en-US" sz="2400" dirty="0">
                <a:solidFill>
                  <a:srgbClr val="66FF66"/>
                </a:solidFill>
              </a:rPr>
              <a:t>T</a:t>
            </a:r>
          </a:p>
        </p:txBody>
      </p:sp>
      <p:sp>
        <p:nvSpPr>
          <p:cNvPr id="71" name="Rectangle 70">
            <a:extLst>
              <a:ext uri="{FF2B5EF4-FFF2-40B4-BE49-F238E27FC236}">
                <a16:creationId xmlns:a16="http://schemas.microsoft.com/office/drawing/2014/main" id="{D6B1DD60-ABEF-40F9-A423-2768532CFA95}"/>
              </a:ext>
            </a:extLst>
          </p:cNvPr>
          <p:cNvSpPr/>
          <p:nvPr/>
        </p:nvSpPr>
        <p:spPr bwMode="auto">
          <a:xfrm rot="16200000">
            <a:off x="4759543" y="2935609"/>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2" name="Rectangle 71">
            <a:extLst>
              <a:ext uri="{FF2B5EF4-FFF2-40B4-BE49-F238E27FC236}">
                <a16:creationId xmlns:a16="http://schemas.microsoft.com/office/drawing/2014/main" id="{89715F10-256A-4AC2-B139-6053C3B5D40D}"/>
              </a:ext>
            </a:extLst>
          </p:cNvPr>
          <p:cNvSpPr/>
          <p:nvPr/>
        </p:nvSpPr>
        <p:spPr bwMode="auto">
          <a:xfrm rot="16200000">
            <a:off x="2576669" y="329539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3" name="Rectangle 72">
            <a:extLst>
              <a:ext uri="{FF2B5EF4-FFF2-40B4-BE49-F238E27FC236}">
                <a16:creationId xmlns:a16="http://schemas.microsoft.com/office/drawing/2014/main" id="{CBDF89A7-F90E-43AD-9F36-698150C8465B}"/>
              </a:ext>
            </a:extLst>
          </p:cNvPr>
          <p:cNvSpPr/>
          <p:nvPr/>
        </p:nvSpPr>
        <p:spPr bwMode="auto">
          <a:xfrm rot="16200000">
            <a:off x="3270300" y="369286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4" name="Rectangle 73">
            <a:extLst>
              <a:ext uri="{FF2B5EF4-FFF2-40B4-BE49-F238E27FC236}">
                <a16:creationId xmlns:a16="http://schemas.microsoft.com/office/drawing/2014/main" id="{6E19DD6B-522C-48B5-A5A8-F1357DAAE7D5}"/>
              </a:ext>
            </a:extLst>
          </p:cNvPr>
          <p:cNvSpPr/>
          <p:nvPr/>
        </p:nvSpPr>
        <p:spPr bwMode="auto">
          <a:xfrm rot="16200000">
            <a:off x="2576670" y="4085498"/>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6" name="AutoShape 8">
            <a:extLst>
              <a:ext uri="{FF2B5EF4-FFF2-40B4-BE49-F238E27FC236}">
                <a16:creationId xmlns:a16="http://schemas.microsoft.com/office/drawing/2014/main" id="{D1F7F388-E817-449F-BE65-938426AC5435}"/>
              </a:ext>
            </a:extLst>
          </p:cNvPr>
          <p:cNvSpPr>
            <a:spLocks noChangeArrowheads="1"/>
          </p:cNvSpPr>
          <p:nvPr/>
        </p:nvSpPr>
        <p:spPr bwMode="auto">
          <a:xfrm>
            <a:off x="6324599" y="2971799"/>
            <a:ext cx="2664291" cy="2275622"/>
          </a:xfrm>
          <a:prstGeom prst="wedgeRectCallout">
            <a:avLst>
              <a:gd name="adj1" fmla="val -33443"/>
              <a:gd name="adj2" fmla="val 5276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Here </a:t>
            </a:r>
            <a:r>
              <a:rPr lang="en-US" altLang="en-US" sz="2400" dirty="0">
                <a:solidFill>
                  <a:schemeClr val="accent2"/>
                </a:solidFill>
              </a:rPr>
              <a:t>f</a:t>
            </a:r>
            <a:r>
              <a:rPr lang="en-US" altLang="en-US" sz="2400" dirty="0"/>
              <a:t> is defined as </a:t>
            </a:r>
          </a:p>
          <a:p>
            <a:pPr lvl="1" eaLnBrk="1" hangingPunct="1">
              <a:spcBef>
                <a:spcPct val="0"/>
              </a:spcBef>
              <a:buFontTx/>
              <a:buNone/>
            </a:pPr>
            <a:r>
              <a:rPr lang="en-US" altLang="en-US" sz="2400" dirty="0">
                <a:solidFill>
                  <a:schemeClr val="accent2"/>
                </a:solidFill>
              </a:rPr>
              <a:t>f(</a:t>
            </a:r>
            <a:r>
              <a:rPr lang="en-US" altLang="en-US" sz="2400" dirty="0">
                <a:solidFill>
                  <a:srgbClr val="FF0000"/>
                </a:solidFill>
              </a:rPr>
              <a:t>x</a:t>
            </a:r>
            <a:r>
              <a:rPr lang="en-US" altLang="en-US" sz="2400" dirty="0">
                <a:solidFill>
                  <a:schemeClr val="accent2"/>
                </a:solidFill>
              </a:rPr>
              <a:t>) = ?</a:t>
            </a:r>
          </a:p>
          <a:p>
            <a:pPr lvl="1" eaLnBrk="1" hangingPunct="1">
              <a:spcBef>
                <a:spcPct val="0"/>
              </a:spcBef>
              <a:buFontTx/>
              <a:buNone/>
            </a:pPr>
            <a:r>
              <a:rPr lang="en-US" altLang="en-US" sz="2400" dirty="0">
                <a:solidFill>
                  <a:schemeClr val="accent2"/>
                </a:solidFill>
              </a:rPr>
              <a:t>f(</a:t>
            </a:r>
            <a:r>
              <a:rPr lang="en-US" altLang="en-US" sz="2400" dirty="0">
                <a:solidFill>
                  <a:srgbClr val="FF0000"/>
                </a:solidFill>
              </a:rPr>
              <a:t>0</a:t>
            </a:r>
            <a:r>
              <a:rPr lang="en-US" altLang="en-US" sz="2400" dirty="0">
                <a:solidFill>
                  <a:schemeClr val="accent2"/>
                </a:solidFill>
              </a:rPr>
              <a:t>) = ?</a:t>
            </a:r>
          </a:p>
          <a:p>
            <a:pPr lvl="1" eaLnBrk="1" hangingPunct="1">
              <a:spcBef>
                <a:spcPct val="0"/>
              </a:spcBef>
              <a:buFontTx/>
              <a:buNone/>
            </a:pPr>
            <a:r>
              <a:rPr lang="en-US" altLang="en-US" sz="2400" dirty="0">
                <a:solidFill>
                  <a:schemeClr val="accent2"/>
                </a:solidFill>
              </a:rPr>
              <a:t>f(</a:t>
            </a:r>
            <a:r>
              <a:rPr lang="en-US" altLang="en-US" sz="2400" dirty="0">
                <a:solidFill>
                  <a:srgbClr val="FF0000"/>
                </a:solidFill>
              </a:rPr>
              <a:t>1</a:t>
            </a:r>
            <a:r>
              <a:rPr lang="en-US" altLang="en-US" sz="2400" dirty="0">
                <a:solidFill>
                  <a:schemeClr val="accent2"/>
                </a:solidFill>
              </a:rPr>
              <a:t>) = ?</a:t>
            </a:r>
          </a:p>
          <a:p>
            <a:pPr lvl="1" eaLnBrk="1" hangingPunct="1">
              <a:spcBef>
                <a:spcPct val="0"/>
              </a:spcBef>
              <a:buFontTx/>
              <a:buNone/>
            </a:pPr>
            <a:r>
              <a:rPr lang="en-US" altLang="en-US" sz="2400" dirty="0">
                <a:solidFill>
                  <a:schemeClr val="accent2"/>
                </a:solidFill>
              </a:rPr>
              <a:t>f(</a:t>
            </a:r>
            <a:r>
              <a:rPr lang="en-US" altLang="en-US" sz="2400" dirty="0">
                <a:solidFill>
                  <a:srgbClr val="FF0000"/>
                </a:solidFill>
              </a:rPr>
              <a:t>2</a:t>
            </a:r>
            <a:r>
              <a:rPr lang="en-US" altLang="en-US" sz="2400" dirty="0">
                <a:solidFill>
                  <a:schemeClr val="accent2"/>
                </a:solidFill>
              </a:rPr>
              <a:t>) = ?</a:t>
            </a:r>
          </a:p>
          <a:p>
            <a:pPr lvl="1" eaLnBrk="1" hangingPunct="1">
              <a:spcBef>
                <a:spcPct val="0"/>
              </a:spcBef>
              <a:buFontTx/>
              <a:buNone/>
            </a:pPr>
            <a:r>
              <a:rPr lang="en-US" altLang="en-US" sz="2400" dirty="0">
                <a:solidFill>
                  <a:schemeClr val="accent2"/>
                </a:solidFill>
              </a:rPr>
              <a:t>f(</a:t>
            </a:r>
            <a:r>
              <a:rPr lang="en-US" altLang="en-US" sz="2400" dirty="0">
                <a:solidFill>
                  <a:srgbClr val="FF0000"/>
                </a:solidFill>
              </a:rPr>
              <a:t>3</a:t>
            </a:r>
            <a:r>
              <a:rPr lang="en-US" altLang="en-US" sz="2400" dirty="0">
                <a:solidFill>
                  <a:schemeClr val="accent2"/>
                </a:solidFill>
              </a:rPr>
              <a:t>) = ?</a:t>
            </a:r>
          </a:p>
        </p:txBody>
      </p:sp>
      <p:sp>
        <p:nvSpPr>
          <p:cNvPr id="81" name="AutoShape 8">
            <a:extLst>
              <a:ext uri="{FF2B5EF4-FFF2-40B4-BE49-F238E27FC236}">
                <a16:creationId xmlns:a16="http://schemas.microsoft.com/office/drawing/2014/main" id="{242EE18C-5CC9-41EA-AE5B-27E98C52278A}"/>
              </a:ext>
            </a:extLst>
          </p:cNvPr>
          <p:cNvSpPr>
            <a:spLocks noChangeArrowheads="1"/>
          </p:cNvSpPr>
          <p:nvPr/>
        </p:nvSpPr>
        <p:spPr bwMode="auto">
          <a:xfrm>
            <a:off x="6324600" y="2971800"/>
            <a:ext cx="2664291" cy="2275622"/>
          </a:xfrm>
          <a:prstGeom prst="wedgeRectCallout">
            <a:avLst>
              <a:gd name="adj1" fmla="val -54334"/>
              <a:gd name="adj2" fmla="val 4112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Here </a:t>
            </a:r>
            <a:r>
              <a:rPr lang="en-US" altLang="en-US" sz="2400" dirty="0">
                <a:solidFill>
                  <a:srgbClr val="FFC000"/>
                </a:solidFill>
              </a:rPr>
              <a:t>f</a:t>
            </a:r>
            <a:r>
              <a:rPr lang="en-US" altLang="en-US" sz="2400" dirty="0"/>
              <a:t> is defined as </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x</a:t>
            </a:r>
            <a:r>
              <a:rPr lang="en-US" altLang="en-US" sz="2400" dirty="0">
                <a:solidFill>
                  <a:srgbClr val="FFC000"/>
                </a:solidFill>
              </a:rPr>
              <a:t>) = y</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0</a:t>
            </a:r>
            <a:r>
              <a:rPr lang="en-US" altLang="en-US" sz="2400" dirty="0">
                <a:solidFill>
                  <a:srgbClr val="FFC000"/>
                </a:solidFill>
              </a:rPr>
              <a:t>) = 3</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1</a:t>
            </a:r>
            <a:r>
              <a:rPr lang="en-US" altLang="en-US" sz="2400" dirty="0">
                <a:solidFill>
                  <a:srgbClr val="FFC000"/>
                </a:solidFill>
              </a:rPr>
              <a:t>) = 0</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2</a:t>
            </a:r>
            <a:r>
              <a:rPr lang="en-US" altLang="en-US" sz="2400" dirty="0">
                <a:solidFill>
                  <a:srgbClr val="FFC000"/>
                </a:solidFill>
              </a:rPr>
              <a:t>) = 1</a:t>
            </a:r>
          </a:p>
          <a:p>
            <a:pPr lvl="1" eaLnBrk="1" hangingPunct="1">
              <a:spcBef>
                <a:spcPct val="0"/>
              </a:spcBef>
              <a:buFontTx/>
              <a:buNone/>
            </a:pPr>
            <a:r>
              <a:rPr lang="en-US" altLang="en-US" sz="2400" dirty="0">
                <a:solidFill>
                  <a:srgbClr val="FFC000"/>
                </a:solidFill>
              </a:rPr>
              <a:t>f(</a:t>
            </a:r>
            <a:r>
              <a:rPr lang="en-US" altLang="en-US" sz="2400" dirty="0">
                <a:solidFill>
                  <a:srgbClr val="FF0000"/>
                </a:solidFill>
              </a:rPr>
              <a:t>3</a:t>
            </a:r>
            <a:r>
              <a:rPr lang="en-US" altLang="en-US" sz="2400" dirty="0">
                <a:solidFill>
                  <a:srgbClr val="FFC000"/>
                </a:solidFill>
              </a:rPr>
              <a:t>) = 0</a:t>
            </a:r>
          </a:p>
        </p:txBody>
      </p:sp>
      <p:sp>
        <p:nvSpPr>
          <p:cNvPr id="83" name="AutoShape 8">
            <a:extLst>
              <a:ext uri="{FF2B5EF4-FFF2-40B4-BE49-F238E27FC236}">
                <a16:creationId xmlns:a16="http://schemas.microsoft.com/office/drawing/2014/main" id="{4CE68CDE-A365-4D2A-B1C1-332E58B4491D}"/>
              </a:ext>
            </a:extLst>
          </p:cNvPr>
          <p:cNvSpPr>
            <a:spLocks noChangeArrowheads="1"/>
          </p:cNvSpPr>
          <p:nvPr/>
        </p:nvSpPr>
        <p:spPr bwMode="auto">
          <a:xfrm>
            <a:off x="6289963" y="5319060"/>
            <a:ext cx="2664292" cy="908390"/>
          </a:xfrm>
          <a:prstGeom prst="wedgeRectCallout">
            <a:avLst>
              <a:gd name="adj1" fmla="val -55803"/>
              <a:gd name="adj2" fmla="val 41452"/>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could say </a:t>
            </a:r>
          </a:p>
          <a:p>
            <a:pPr algn="ct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 </a:t>
            </a:r>
          </a:p>
        </p:txBody>
      </p:sp>
      <p:sp>
        <p:nvSpPr>
          <p:cNvPr id="84" name="AutoShape 8">
            <a:extLst>
              <a:ext uri="{FF2B5EF4-FFF2-40B4-BE49-F238E27FC236}">
                <a16:creationId xmlns:a16="http://schemas.microsoft.com/office/drawing/2014/main" id="{41FC3571-BA4F-4208-AEEF-83D65E673354}"/>
              </a:ext>
            </a:extLst>
          </p:cNvPr>
          <p:cNvSpPr>
            <a:spLocks noChangeArrowheads="1"/>
          </p:cNvSpPr>
          <p:nvPr/>
        </p:nvSpPr>
        <p:spPr bwMode="auto">
          <a:xfrm>
            <a:off x="6185816" y="6205073"/>
            <a:ext cx="1908742" cy="368636"/>
          </a:xfrm>
          <a:prstGeom prst="wedgeRectCallout">
            <a:avLst>
              <a:gd name="adj1" fmla="val -55803"/>
              <a:gd name="adj2" fmla="val -1326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Or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 </a:t>
            </a:r>
          </a:p>
        </p:txBody>
      </p:sp>
      <p:grpSp>
        <p:nvGrpSpPr>
          <p:cNvPr id="86" name="Group 29">
            <a:extLst>
              <a:ext uri="{FF2B5EF4-FFF2-40B4-BE49-F238E27FC236}">
                <a16:creationId xmlns:a16="http://schemas.microsoft.com/office/drawing/2014/main" id="{01B6AE06-37DB-4A69-8E4D-E871F11E3D3E}"/>
              </a:ext>
            </a:extLst>
          </p:cNvPr>
          <p:cNvGrpSpPr>
            <a:grpSpLocks/>
          </p:cNvGrpSpPr>
          <p:nvPr/>
        </p:nvGrpSpPr>
        <p:grpSpPr bwMode="auto">
          <a:xfrm>
            <a:off x="5822557" y="1888811"/>
            <a:ext cx="654443" cy="778189"/>
            <a:chOff x="2065" y="1551"/>
            <a:chExt cx="1628" cy="1988"/>
          </a:xfrm>
        </p:grpSpPr>
        <p:sp>
          <p:nvSpPr>
            <p:cNvPr id="87" name="Freeform 30">
              <a:extLst>
                <a:ext uri="{FF2B5EF4-FFF2-40B4-BE49-F238E27FC236}">
                  <a16:creationId xmlns:a16="http://schemas.microsoft.com/office/drawing/2014/main" id="{84451AB2-CC3E-4320-851C-C582AE4368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1">
              <a:extLst>
                <a:ext uri="{FF2B5EF4-FFF2-40B4-BE49-F238E27FC236}">
                  <a16:creationId xmlns:a16="http://schemas.microsoft.com/office/drawing/2014/main" id="{FBD99725-4D57-4EA1-9095-E81222F5C99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2">
              <a:extLst>
                <a:ext uri="{FF2B5EF4-FFF2-40B4-BE49-F238E27FC236}">
                  <a16:creationId xmlns:a16="http://schemas.microsoft.com/office/drawing/2014/main" id="{43503C03-2684-4CF4-AF6D-2252CD4246B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3">
              <a:extLst>
                <a:ext uri="{FF2B5EF4-FFF2-40B4-BE49-F238E27FC236}">
                  <a16:creationId xmlns:a16="http://schemas.microsoft.com/office/drawing/2014/main" id="{2D0F4695-AAC5-4340-BB4E-8678B2C2FBA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4">
              <a:extLst>
                <a:ext uri="{FF2B5EF4-FFF2-40B4-BE49-F238E27FC236}">
                  <a16:creationId xmlns:a16="http://schemas.microsoft.com/office/drawing/2014/main" id="{D9183999-5AE2-42CC-A4A8-D4524935670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5">
              <a:extLst>
                <a:ext uri="{FF2B5EF4-FFF2-40B4-BE49-F238E27FC236}">
                  <a16:creationId xmlns:a16="http://schemas.microsoft.com/office/drawing/2014/main" id="{FDC33935-CCD8-4E70-90D1-541D36BD11A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36">
              <a:extLst>
                <a:ext uri="{FF2B5EF4-FFF2-40B4-BE49-F238E27FC236}">
                  <a16:creationId xmlns:a16="http://schemas.microsoft.com/office/drawing/2014/main" id="{0440279D-F0CF-43DF-BA4B-ECDDE9699A6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7">
              <a:extLst>
                <a:ext uri="{FF2B5EF4-FFF2-40B4-BE49-F238E27FC236}">
                  <a16:creationId xmlns:a16="http://schemas.microsoft.com/office/drawing/2014/main" id="{C5B144A7-58C4-42D6-8FE7-F22B3D7E256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8">
              <a:extLst>
                <a:ext uri="{FF2B5EF4-FFF2-40B4-BE49-F238E27FC236}">
                  <a16:creationId xmlns:a16="http://schemas.microsoft.com/office/drawing/2014/main" id="{3177718B-4DDB-4E20-976F-6A35F84553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9">
              <a:extLst>
                <a:ext uri="{FF2B5EF4-FFF2-40B4-BE49-F238E27FC236}">
                  <a16:creationId xmlns:a16="http://schemas.microsoft.com/office/drawing/2014/main" id="{55CCCC43-41DA-40C7-A2F9-23F01E8C397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0">
              <a:extLst>
                <a:ext uri="{FF2B5EF4-FFF2-40B4-BE49-F238E27FC236}">
                  <a16:creationId xmlns:a16="http://schemas.microsoft.com/office/drawing/2014/main" id="{17EE4939-1084-4F63-9E64-7375D540E5F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1">
              <a:extLst>
                <a:ext uri="{FF2B5EF4-FFF2-40B4-BE49-F238E27FC236}">
                  <a16:creationId xmlns:a16="http://schemas.microsoft.com/office/drawing/2014/main" id="{4F08F30B-0BA0-4E1A-B7A1-89807BFDBCB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2">
              <a:extLst>
                <a:ext uri="{FF2B5EF4-FFF2-40B4-BE49-F238E27FC236}">
                  <a16:creationId xmlns:a16="http://schemas.microsoft.com/office/drawing/2014/main" id="{B9A7B9DC-3FE8-499C-8F6A-DCC546A0744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43">
              <a:extLst>
                <a:ext uri="{FF2B5EF4-FFF2-40B4-BE49-F238E27FC236}">
                  <a16:creationId xmlns:a16="http://schemas.microsoft.com/office/drawing/2014/main" id="{98FBABE5-16E0-44C9-8994-04AFCD4CF8F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44">
              <a:extLst>
                <a:ext uri="{FF2B5EF4-FFF2-40B4-BE49-F238E27FC236}">
                  <a16:creationId xmlns:a16="http://schemas.microsoft.com/office/drawing/2014/main" id="{EB135B04-ECD9-4B96-B937-315FF3BA43A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45">
              <a:extLst>
                <a:ext uri="{FF2B5EF4-FFF2-40B4-BE49-F238E27FC236}">
                  <a16:creationId xmlns:a16="http://schemas.microsoft.com/office/drawing/2014/main" id="{064870F0-D455-41E8-8A81-6DF3285769B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46">
              <a:extLst>
                <a:ext uri="{FF2B5EF4-FFF2-40B4-BE49-F238E27FC236}">
                  <a16:creationId xmlns:a16="http://schemas.microsoft.com/office/drawing/2014/main" id="{0F67CDBE-CFA0-4ABE-9610-26609B18597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05" name="Picture 104" descr="&lt;strong&gt;Clipart&lt;/strong&gt; - Beautiful Black &lt;strong&gt;Woman&lt;/strong&gt;">
            <a:extLst>
              <a:ext uri="{FF2B5EF4-FFF2-40B4-BE49-F238E27FC236}">
                <a16:creationId xmlns:a16="http://schemas.microsoft.com/office/drawing/2014/main" id="{4B479A78-7069-404B-81D2-947DAF9FF99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06" name="Group 26">
            <a:extLst>
              <a:ext uri="{FF2B5EF4-FFF2-40B4-BE49-F238E27FC236}">
                <a16:creationId xmlns:a16="http://schemas.microsoft.com/office/drawing/2014/main" id="{10834D48-EB04-45EA-B64F-87AAD87E9CA8}"/>
              </a:ext>
            </a:extLst>
          </p:cNvPr>
          <p:cNvGrpSpPr>
            <a:grpSpLocks/>
          </p:cNvGrpSpPr>
          <p:nvPr/>
        </p:nvGrpSpPr>
        <p:grpSpPr bwMode="auto">
          <a:xfrm flipH="1">
            <a:off x="5486400" y="6234193"/>
            <a:ext cx="321492" cy="546199"/>
            <a:chOff x="2308" y="1513"/>
            <a:chExt cx="1162" cy="2570"/>
          </a:xfrm>
        </p:grpSpPr>
        <p:grpSp>
          <p:nvGrpSpPr>
            <p:cNvPr id="107" name="Group 27">
              <a:extLst>
                <a:ext uri="{FF2B5EF4-FFF2-40B4-BE49-F238E27FC236}">
                  <a16:creationId xmlns:a16="http://schemas.microsoft.com/office/drawing/2014/main" id="{98DD8AEE-9129-487F-8A2B-7AE3F9F602B0}"/>
                </a:ext>
              </a:extLst>
            </p:cNvPr>
            <p:cNvGrpSpPr>
              <a:grpSpLocks/>
            </p:cNvGrpSpPr>
            <p:nvPr/>
          </p:nvGrpSpPr>
          <p:grpSpPr bwMode="auto">
            <a:xfrm>
              <a:off x="2308" y="1740"/>
              <a:ext cx="957" cy="2343"/>
              <a:chOff x="2308" y="1740"/>
              <a:chExt cx="957" cy="2343"/>
            </a:xfrm>
          </p:grpSpPr>
          <p:sp>
            <p:nvSpPr>
              <p:cNvPr id="119" name="Freeform 28">
                <a:extLst>
                  <a:ext uri="{FF2B5EF4-FFF2-40B4-BE49-F238E27FC236}">
                    <a16:creationId xmlns:a16="http://schemas.microsoft.com/office/drawing/2014/main" id="{ABE12F10-2E57-4312-8790-42F7482219B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 name="Freeform 29">
                <a:extLst>
                  <a:ext uri="{FF2B5EF4-FFF2-40B4-BE49-F238E27FC236}">
                    <a16:creationId xmlns:a16="http://schemas.microsoft.com/office/drawing/2014/main" id="{DD8AFD37-BF9D-460B-B7A8-CCE30C24D8D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30">
                <a:extLst>
                  <a:ext uri="{FF2B5EF4-FFF2-40B4-BE49-F238E27FC236}">
                    <a16:creationId xmlns:a16="http://schemas.microsoft.com/office/drawing/2014/main" id="{3FE261C8-E590-4A77-8D8C-C2018FDAE11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1">
                <a:extLst>
                  <a:ext uri="{FF2B5EF4-FFF2-40B4-BE49-F238E27FC236}">
                    <a16:creationId xmlns:a16="http://schemas.microsoft.com/office/drawing/2014/main" id="{BF7C12AD-5AE5-436A-9B8C-FA70FFF1B15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Freeform 32">
                <a:extLst>
                  <a:ext uri="{FF2B5EF4-FFF2-40B4-BE49-F238E27FC236}">
                    <a16:creationId xmlns:a16="http://schemas.microsoft.com/office/drawing/2014/main" id="{D0435434-ED4A-4089-A11A-EBDB3650272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33">
                <a:extLst>
                  <a:ext uri="{FF2B5EF4-FFF2-40B4-BE49-F238E27FC236}">
                    <a16:creationId xmlns:a16="http://schemas.microsoft.com/office/drawing/2014/main" id="{8338597C-F072-4087-8E45-09EDB6C5AAD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8" name="Freeform 34">
              <a:extLst>
                <a:ext uri="{FF2B5EF4-FFF2-40B4-BE49-F238E27FC236}">
                  <a16:creationId xmlns:a16="http://schemas.microsoft.com/office/drawing/2014/main" id="{0AC124BC-AAB9-4A89-95D3-28A4526E585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9" name="Freeform 35">
              <a:extLst>
                <a:ext uri="{FF2B5EF4-FFF2-40B4-BE49-F238E27FC236}">
                  <a16:creationId xmlns:a16="http://schemas.microsoft.com/office/drawing/2014/main" id="{7E52C230-58A8-4904-AEF4-8C0CACE2AF2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0" name="Oval 36">
              <a:extLst>
                <a:ext uri="{FF2B5EF4-FFF2-40B4-BE49-F238E27FC236}">
                  <a16:creationId xmlns:a16="http://schemas.microsoft.com/office/drawing/2014/main" id="{4F4EACD5-24CD-4AC5-84AD-139A7513112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1" name="Oval 37">
              <a:extLst>
                <a:ext uri="{FF2B5EF4-FFF2-40B4-BE49-F238E27FC236}">
                  <a16:creationId xmlns:a16="http://schemas.microsoft.com/office/drawing/2014/main" id="{06B21597-0CCB-433C-A537-3E8EA4F3768C}"/>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3" name="Oval 38">
              <a:extLst>
                <a:ext uri="{FF2B5EF4-FFF2-40B4-BE49-F238E27FC236}">
                  <a16:creationId xmlns:a16="http://schemas.microsoft.com/office/drawing/2014/main" id="{A315D932-5C35-47E1-824C-D767AA0A71C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4" name="Oval 39">
              <a:extLst>
                <a:ext uri="{FF2B5EF4-FFF2-40B4-BE49-F238E27FC236}">
                  <a16:creationId xmlns:a16="http://schemas.microsoft.com/office/drawing/2014/main" id="{89910904-4C59-4BE7-BB29-94012E9E020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5" name="Oval 40">
              <a:extLst>
                <a:ext uri="{FF2B5EF4-FFF2-40B4-BE49-F238E27FC236}">
                  <a16:creationId xmlns:a16="http://schemas.microsoft.com/office/drawing/2014/main" id="{C03D1ADB-3AA8-4E6E-ADC1-B8FF99EB0AB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25" name="Group 47">
            <a:extLst>
              <a:ext uri="{FF2B5EF4-FFF2-40B4-BE49-F238E27FC236}">
                <a16:creationId xmlns:a16="http://schemas.microsoft.com/office/drawing/2014/main" id="{F9AB89E9-4F06-4883-94F6-89F36B17698B}"/>
              </a:ext>
            </a:extLst>
          </p:cNvPr>
          <p:cNvGrpSpPr>
            <a:grpSpLocks/>
          </p:cNvGrpSpPr>
          <p:nvPr/>
        </p:nvGrpSpPr>
        <p:grpSpPr bwMode="auto">
          <a:xfrm flipH="1">
            <a:off x="8770574" y="6159786"/>
            <a:ext cx="506412" cy="698214"/>
            <a:chOff x="2593" y="768"/>
            <a:chExt cx="849" cy="1475"/>
          </a:xfrm>
        </p:grpSpPr>
        <p:sp>
          <p:nvSpPr>
            <p:cNvPr id="126" name="Freeform 48">
              <a:extLst>
                <a:ext uri="{FF2B5EF4-FFF2-40B4-BE49-F238E27FC236}">
                  <a16:creationId xmlns:a16="http://schemas.microsoft.com/office/drawing/2014/main" id="{59E5FFB5-3603-4B30-9419-D6344C1CCDA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 name="Freeform 49">
              <a:extLst>
                <a:ext uri="{FF2B5EF4-FFF2-40B4-BE49-F238E27FC236}">
                  <a16:creationId xmlns:a16="http://schemas.microsoft.com/office/drawing/2014/main" id="{0B2204E3-AA12-43D0-93E5-FE9CB8E6F2E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 name="Freeform 50">
              <a:extLst>
                <a:ext uri="{FF2B5EF4-FFF2-40B4-BE49-F238E27FC236}">
                  <a16:creationId xmlns:a16="http://schemas.microsoft.com/office/drawing/2014/main" id="{0504BC6C-E2FD-4B0B-84FA-BD95E20D6E0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 name="Freeform 51">
              <a:extLst>
                <a:ext uri="{FF2B5EF4-FFF2-40B4-BE49-F238E27FC236}">
                  <a16:creationId xmlns:a16="http://schemas.microsoft.com/office/drawing/2014/main" id="{D5048531-8F13-476D-8C6E-9213FCB7E80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0" name="Freeform 52">
              <a:extLst>
                <a:ext uri="{FF2B5EF4-FFF2-40B4-BE49-F238E27FC236}">
                  <a16:creationId xmlns:a16="http://schemas.microsoft.com/office/drawing/2014/main" id="{930C6C8F-4BE6-49AF-B03C-853420D741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1" name="Freeform 53">
              <a:extLst>
                <a:ext uri="{FF2B5EF4-FFF2-40B4-BE49-F238E27FC236}">
                  <a16:creationId xmlns:a16="http://schemas.microsoft.com/office/drawing/2014/main" id="{4CF7BB31-778D-465B-A8E7-81D45A8582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2" name="Freeform 54">
              <a:extLst>
                <a:ext uri="{FF2B5EF4-FFF2-40B4-BE49-F238E27FC236}">
                  <a16:creationId xmlns:a16="http://schemas.microsoft.com/office/drawing/2014/main" id="{2933BE94-8B67-41AB-A49E-2130D0AE347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33" name="Group 55">
              <a:extLst>
                <a:ext uri="{FF2B5EF4-FFF2-40B4-BE49-F238E27FC236}">
                  <a16:creationId xmlns:a16="http://schemas.microsoft.com/office/drawing/2014/main" id="{A6E9ABCE-E81B-4C2D-87E6-7126211F73FF}"/>
                </a:ext>
              </a:extLst>
            </p:cNvPr>
            <p:cNvGrpSpPr>
              <a:grpSpLocks/>
            </p:cNvGrpSpPr>
            <p:nvPr/>
          </p:nvGrpSpPr>
          <p:grpSpPr bwMode="auto">
            <a:xfrm>
              <a:off x="2720" y="768"/>
              <a:ext cx="230" cy="1456"/>
              <a:chOff x="2720" y="768"/>
              <a:chExt cx="230" cy="1456"/>
            </a:xfrm>
          </p:grpSpPr>
          <p:sp>
            <p:nvSpPr>
              <p:cNvPr id="134" name="Freeform 56">
                <a:extLst>
                  <a:ext uri="{FF2B5EF4-FFF2-40B4-BE49-F238E27FC236}">
                    <a16:creationId xmlns:a16="http://schemas.microsoft.com/office/drawing/2014/main" id="{87CA92E6-A8FA-4D84-A5D2-6EAE9908274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5" name="Freeform 57">
                <a:extLst>
                  <a:ext uri="{FF2B5EF4-FFF2-40B4-BE49-F238E27FC236}">
                    <a16:creationId xmlns:a16="http://schemas.microsoft.com/office/drawing/2014/main" id="{1176DCF3-3427-4901-838B-179B0A709F1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78" name="Rectangle 77">
            <a:extLst>
              <a:ext uri="{FF2B5EF4-FFF2-40B4-BE49-F238E27FC236}">
                <a16:creationId xmlns:a16="http://schemas.microsoft.com/office/drawing/2014/main" id="{D4DDCE96-0DB7-4A4E-A2EE-C7B3E708CF14}"/>
              </a:ext>
            </a:extLst>
          </p:cNvPr>
          <p:cNvSpPr/>
          <p:nvPr/>
        </p:nvSpPr>
        <p:spPr>
          <a:xfrm>
            <a:off x="881337" y="2469905"/>
            <a:ext cx="3385863"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y=f(x)}</a:t>
            </a:r>
            <a:endParaRPr lang="en-US" altLang="en-US" sz="2400" dirty="0"/>
          </a:p>
        </p:txBody>
      </p:sp>
      <p:sp>
        <p:nvSpPr>
          <p:cNvPr id="79"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lvl="0">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endParaRPr lang="en-US" altLang="en-US" sz="2400" baseline="-250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still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Tree>
    <p:extLst>
      <p:ext uri="{BB962C8B-B14F-4D97-AF65-F5344CB8AC3E}">
        <p14:creationId xmlns:p14="http://schemas.microsoft.com/office/powerpoint/2010/main" val="261159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1">
                                            <p:txEl>
                                              <p:pRg st="1" end="1"/>
                                            </p:txEl>
                                          </p:spTgt>
                                        </p:tgtEl>
                                        <p:attrNameLst>
                                          <p:attrName>style.visibility</p:attrName>
                                        </p:attrNameLst>
                                      </p:cBhvr>
                                      <p:to>
                                        <p:strVal val="visible"/>
                                      </p:to>
                                    </p:set>
                                    <p:anim calcmode="lin" valueType="num">
                                      <p:cBhvr additive="base">
                                        <p:cTn id="13"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1">
                                            <p:txEl>
                                              <p:pRg st="2" end="2"/>
                                            </p:txEl>
                                          </p:spTgt>
                                        </p:tgtEl>
                                        <p:attrNameLst>
                                          <p:attrName>style.visibility</p:attrName>
                                        </p:attrNameLst>
                                      </p:cBhvr>
                                      <p:to>
                                        <p:strVal val="visible"/>
                                      </p:to>
                                    </p:set>
                                    <p:anim calcmode="lin" valueType="num">
                                      <p:cBhvr additive="base">
                                        <p:cTn id="19" dur="500" fill="hold"/>
                                        <p:tgtEl>
                                          <p:spTgt spid="3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0" presetClass="path" presetSubtype="0" accel="50000" decel="50000" fill="hold" grpId="0" nodeType="clickEffect">
                                  <p:stCondLst>
                                    <p:cond delay="0"/>
                                  </p:stCondLst>
                                  <p:childTnLst>
                                    <p:animMotion origin="layout" path="M -0.00417 0.00486 L -0.00417 0.00486 C -0.03125 0.0088 -0.00434 0.0051 -0.04687 0.0088 C -0.05278 0.00926 -0.05868 0.01042 -0.06458 0.01065 C -0.08507 0.01158 -0.10573 0.01204 -0.12621 0.01273 C -0.13403 0.01204 -0.14201 0.01227 -0.14983 0.01065 C -0.15121 0.01042 -0.14687 0.0088 -0.14531 0.0088 C -0.12673 0.0088 -0.10816 0.00996 -0.08958 0.01065 C -0.09583 0.01273 -0.09705 0.01343 -0.10417 0.01459 C -0.10903 0.01551 -0.11406 0.01598 -0.11892 0.01667 C -0.08941 0.00857 -0.10521 0.01204 -0.04097 0.01667 C -0.03663 0.0169 -0.04983 0.01783 -0.05417 0.01852 C -0.05764 0.01898 -0.06805 0.02061 -0.06458 0.02061 C -0.05035 0.02061 -0.03611 0.01922 -0.02187 0.01852 C 0.00642 0.01482 -0.00226 0.01667 -0.04826 0.01667 L -0.04826 0.01667 " pathEditMode="relative" ptsTypes="AAAAAAAAAAAAAAAA">
                                      <p:cBhvr>
                                        <p:cTn id="24" dur="2000" fill="hold"/>
                                        <p:tgtEl>
                                          <p:spTgt spid="69"/>
                                        </p:tgtEl>
                                        <p:attrNameLst>
                                          <p:attrName>ppt_x</p:attrName>
                                          <p:attrName>ppt_y</p:attrName>
                                        </p:attrNameLst>
                                      </p:cBhvr>
                                    </p:animMotion>
                                  </p:childTnLst>
                                </p:cTn>
                              </p:par>
                              <p:par>
                                <p:cTn id="25" presetID="0" presetClass="path" presetSubtype="0" accel="50000" decel="50000" fill="hold" grpId="0" nodeType="withEffect">
                                  <p:stCondLst>
                                    <p:cond delay="0"/>
                                  </p:stCondLst>
                                  <p:childTnLst>
                                    <p:animMotion origin="layout" path="M -0.00122 -0.00162 L -0.00122 -0.00162 L 0.0533 0.00047 C 0.06007 0.0007 0.06736 -0.00046 0.07378 0.00232 C 0.07639 0.00348 0.0691 0.00533 0.06649 0.00625 C 0.06406 0.00718 0.06163 0.00764 0.0592 0.00834 C 0.05521 0.00695 0.05052 0.00764 0.04739 0.0044 C 0.04601 0.00278 0.05 0.0007 0.05174 0.00047 C 0.06354 -0.00139 0.07535 -0.00092 0.08715 -0.00162 L 0.1283 -0.00347 C 0.13073 -0.00416 0.13802 -0.00532 0.13559 -0.00532 C 0.12917 -0.00532 0.12292 -0.0037 0.11649 -0.00347 L -0.00851 0.00047 C -0.03403 0.00139 0.04253 -0.00092 0.06788 -0.00162 C 0.10573 -0.00486 0.08264 -0.00347 0.13715 -0.00347 L 0.13715 -0.00347 " pathEditMode="relative" ptsTypes="AAAAAAAAAAAAAAAA">
                                      <p:cBhvr>
                                        <p:cTn id="26" dur="2000" fill="hold"/>
                                        <p:tgtEl>
                                          <p:spTgt spid="66"/>
                                        </p:tgtEl>
                                        <p:attrNameLst>
                                          <p:attrName>ppt_x</p:attrName>
                                          <p:attrName>ppt_y</p:attrName>
                                        </p:attrNameLst>
                                      </p:cBhvr>
                                    </p:animMotion>
                                  </p:childTnLst>
                                </p:cTn>
                              </p:par>
                              <p:par>
                                <p:cTn id="27" presetID="0" presetClass="path" presetSubtype="0" accel="50000" decel="50000" fill="hold" grpId="0" nodeType="withEffect">
                                  <p:stCondLst>
                                    <p:cond delay="0"/>
                                  </p:stCondLst>
                                  <p:childTnLst>
                                    <p:animMotion origin="layout" path="M 0.00018 0.00232 L 0.00018 0.00232 C -0.00677 0.0044 -0.01354 0.00625 -0.02048 0.00834 C -0.02187 0.0088 -0.02326 0.01042 -0.02482 0.01042 C -0.03472 0.01042 -0.04444 0.00903 -0.05416 0.00834 C -0.0302 0.00371 -0.05434 0.00788 -0.00868 0.0044 C 0.01146 0.00278 0.00521 0.00209 0.02657 -0.00162 C 0.03195 -0.00254 0.0375 -0.003 0.04289 -0.00347 C 0.04532 -0.00416 0.05261 -0.00555 0.05018 -0.00555 C 0.00903 -0.00555 0.01945 -0.00972 0.00157 -0.00162 C 0.02448 0.00348 -0.00208 -0.00162 0.04584 -0.00162 C 0.05417 -0.00162 0.0625 -0.00023 0.07084 0.00047 C 0.04115 0.00602 0.04046 0.00695 -0.00868 0.00047 C -0.02673 -0.00208 0.02761 0.00047 0.04584 0.00047 L 0.04723 0.00047 " pathEditMode="relative" ptsTypes="AAAAAAAAAAAAAAA">
                                      <p:cBhvr>
                                        <p:cTn id="28" dur="2000" fill="hold"/>
                                        <p:tgtEl>
                                          <p:spTgt spid="67"/>
                                        </p:tgtEl>
                                        <p:attrNameLst>
                                          <p:attrName>ppt_x</p:attrName>
                                          <p:attrName>ppt_y</p:attrName>
                                        </p:attrNameLst>
                                      </p:cBhvr>
                                    </p:animMotion>
                                  </p:childTnLst>
                                </p:cTn>
                              </p:par>
                              <p:par>
                                <p:cTn id="29" presetID="0" presetClass="path" presetSubtype="0" accel="50000" decel="50000" fill="hold" grpId="0" nodeType="withEffect">
                                  <p:stCondLst>
                                    <p:cond delay="0"/>
                                  </p:stCondLst>
                                  <p:childTnLst>
                                    <p:animMotion origin="layout" path="M -0.00225 0.00301 L -0.00225 0.00301 L 0.0698 0.00093 C 0.13525 -0.00093 0.11216 0.00347 0.14184 -0.00301 L 0.05643 -0.00486 C 0.05487 -0.00509 0.05938 -0.00648 0.06094 -0.00694 C 0.06285 -0.00764 0.06476 -0.00833 0.06684 -0.0088 C 0.07657 -0.00833 0.08646 -0.0081 0.09618 -0.00694 C 0.09775 -0.00671 0.10209 -0.00509 0.10053 -0.00486 C 0.07466 -0.00347 0.04862 -0.0037 0.02257 -0.00301 C 0.05973 -0.01551 0.04445 -0.01111 0.12848 -0.00301 C 0.15487 -0.00046 0.07553 -0.00301 0.04914 -0.00301 L 0.04914 -0.00301 " pathEditMode="relative" ptsTypes="AAAAAAAAAAAAA">
                                      <p:cBhvr>
                                        <p:cTn id="30" dur="2000" fill="hold"/>
                                        <p:tgtEl>
                                          <p:spTgt spid="68"/>
                                        </p:tgtEl>
                                        <p:attrNameLst>
                                          <p:attrName>ppt_x</p:attrName>
                                          <p:attrName>ppt_y</p:attrName>
                                        </p:attrNameLst>
                                      </p:cBhvr>
                                    </p:animMotion>
                                  </p:childTnLst>
                                </p:cTn>
                              </p:par>
                            </p:childTnLst>
                          </p:cTn>
                        </p:par>
                      </p:childTnLst>
                    </p:cTn>
                  </p:par>
                  <p:par>
                    <p:cTn id="31" fill="hold">
                      <p:stCondLst>
                        <p:cond delay="indefinite"/>
                      </p:stCondLst>
                      <p:childTnLst>
                        <p:par>
                          <p:cTn id="32" fill="hold">
                            <p:stCondLst>
                              <p:cond delay="0"/>
                            </p:stCondLst>
                            <p:childTnLst>
                              <p:par>
                                <p:cTn id="33" presetID="0" presetClass="path" presetSubtype="0" accel="50000" decel="50000" fill="hold" grpId="0" nodeType="clickEffect">
                                  <p:stCondLst>
                                    <p:cond delay="0"/>
                                  </p:stCondLst>
                                  <p:childTnLst>
                                    <p:animMotion origin="layout" path="M 0.00226 0.00069 L 0.00226 0.00069 C -0.01406 0.00116 -0.03021 0.00139 -0.04635 0.00255 C -0.04844 0.00278 -0.05017 0.00417 -0.05226 0.0044 C -0.06059 0.00556 -0.06892 0.00625 -0.07726 0.00648 L -0.22135 0.00833 C -0.2493 0.01458 -0.22778 0.00903 -0.1743 0.01227 C -0.17118 0.0125 -0.1684 0.01366 -0.16545 0.01435 C -0.16059 0.01366 -0.15538 0.01435 -0.15069 0.01227 C -0.14878 0.01134 -0.15451 0.01042 -0.1566 0.01042 C -0.17916 0.00903 -0.20173 0.00903 -0.22413 0.00833 C -0.2125 0.00764 -0.20069 0.00671 -0.18889 0.00648 L -0.0743 0.0044 L -0.0743 0.0044 " pathEditMode="relative" ptsTypes="AAAAAAAAAAAAAA">
                                      <p:cBhvr>
                                        <p:cTn id="34" dur="2000" fill="hold"/>
                                        <p:tgtEl>
                                          <p:spTgt spid="71"/>
                                        </p:tgtEl>
                                        <p:attrNameLst>
                                          <p:attrName>ppt_x</p:attrName>
                                          <p:attrName>ppt_y</p:attrName>
                                        </p:attrNameLst>
                                      </p:cBhvr>
                                    </p:animMotion>
                                  </p:childTnLst>
                                </p:cTn>
                              </p:par>
                              <p:par>
                                <p:cTn id="35" presetID="0" presetClass="path" presetSubtype="0" accel="50000" decel="50000" fill="hold" grpId="0" nodeType="withEffect">
                                  <p:stCondLst>
                                    <p:cond delay="0"/>
                                  </p:stCondLst>
                                  <p:childTnLst>
                                    <p:animMotion origin="layout" path="M 0.00121 0.00717 L 0.00121 0.00717 L 0.04236 0.00509 L 0.1026 0.00115 C 0.10607 0.00046 0.10955 -0.00047 0.11302 -0.00093 C 0.13732 -0.00417 0.16944 -0.00463 0.19097 -0.00463 C 0.20764 -0.00463 0.15764 -0.00348 0.14097 -0.00278 C 0.14826 -0.00209 0.15555 -0.00093 0.16302 -0.00093 C 0.16944 -0.00093 0.15017 -0.00278 0.14392 -0.00278 C 0.12361 -0.00278 0.05243 0.00023 0.0276 0.00115 C -0.02188 0.00856 0.00347 0.00393 0.12621 0.00509 L 0.23958 0.00509 L 0.23958 0.00509 " pathEditMode="relative" ptsTypes="AAAAAAAAAAAAA">
                                      <p:cBhvr>
                                        <p:cTn id="36" dur="2000" fill="hold"/>
                                        <p:tgtEl>
                                          <p:spTgt spid="72"/>
                                        </p:tgtEl>
                                        <p:attrNameLst>
                                          <p:attrName>ppt_x</p:attrName>
                                          <p:attrName>ppt_y</p:attrName>
                                        </p:attrNameLst>
                                      </p:cBhvr>
                                    </p:animMotion>
                                  </p:childTnLst>
                                </p:cTn>
                              </p:par>
                              <p:par>
                                <p:cTn id="37" presetID="0" presetClass="path" presetSubtype="0" accel="50000" decel="50000" fill="hold" grpId="0" nodeType="withEffect">
                                  <p:stCondLst>
                                    <p:cond delay="0"/>
                                  </p:stCondLst>
                                  <p:childTnLst>
                                    <p:animMotion origin="layout" path="M 0.00487 0.0037 L 0.00487 0.0037 C 0.04497 0.0044 0.08525 0.00625 0.12535 0.00578 C 0.14063 0.00555 0.18612 0.00347 0.17101 0.00185 C 0.13733 -0.00185 0.1033 0.00046 0.06945 -0.00023 C 0.0724 -0.00093 0.07535 -0.00139 0.0783 -0.00209 C 0.07987 -0.00255 0.08421 -0.00417 0.08282 -0.00417 C 0.07691 -0.00417 0.07101 -0.00301 0.06511 -0.00209 C 0.06164 -0.00162 0.05816 -0.00047 0.05487 -0.00023 C 0.04601 0.00069 0.03716 0.00115 0.0283 0.00185 C 0.02101 0.00301 0.00625 -0.00417 0.00625 0.00578 C 0.00625 0.00694 0.04115 0.00185 0.04445 0.00185 C 0.07987 0.00069 0.11511 0.00046 0.15035 -0.00023 C 0.15487 -0.00093 0.15921 -0.00139 0.16372 -0.00209 C 0.16667 -0.00278 0.1724 -0.00023 0.1724 -0.00417 C 0.1724 -0.0081 0.1665 -0.00533 0.16372 -0.00602 C 0.15573 -0.00533 0.14792 -0.0051 0.14011 -0.00417 C 0.13768 -0.00371 0.13525 -0.00232 0.13282 -0.00209 C 0.11563 -0.00162 0.09844 -0.00209 0.08125 -0.00209 L 0.08125 -0.00209 " pathEditMode="relative" ptsTypes="AAAAAAAAAAAAAAAAAAAA">
                                      <p:cBhvr>
                                        <p:cTn id="38" dur="2000" fill="hold"/>
                                        <p:tgtEl>
                                          <p:spTgt spid="73"/>
                                        </p:tgtEl>
                                        <p:attrNameLst>
                                          <p:attrName>ppt_x</p:attrName>
                                          <p:attrName>ppt_y</p:attrName>
                                        </p:attrNameLst>
                                      </p:cBhvr>
                                    </p:animMotion>
                                  </p:childTnLst>
                                </p:cTn>
                              </p:par>
                              <p:par>
                                <p:cTn id="39" presetID="0" presetClass="path" presetSubtype="0" accel="50000" decel="50000" fill="hold" grpId="0" nodeType="withEffect">
                                  <p:stCondLst>
                                    <p:cond delay="0"/>
                                  </p:stCondLst>
                                  <p:childTnLst>
                                    <p:animMotion origin="layout" path="M -0.00174 -0.0044 L -0.00174 -0.0044 C 0.00607 -0.0037 0.01389 -0.00347 0.0217 -0.00254 C 0.02517 -0.00208 0.02847 -0.00092 0.03194 -0.00046 C 0.04132 0.00047 0.05069 0.00093 0.05989 0.00139 C 0.06232 0.00209 0.06475 0.00348 0.06736 0.00348 C 0.17239 0.00348 0.14444 0.00764 0.19236 -0.00046 C 0.20486 -0.00463 0.19253 -0.00092 0.21441 -0.0044 C 0.21736 -0.00486 0.22031 -0.00578 0.22326 -0.00648 C 0.22708 -0.00717 0.23107 -0.00764 0.23489 -0.00833 C 0.23784 -0.00902 0.2408 -0.00949 0.24375 -0.01041 C 0.24583 -0.01088 0.25173 -0.01273 0.24965 -0.01227 C 0.24479 -0.01111 0.23993 -0.00972 0.23489 -0.00833 C 0.22361 -0.00532 0.23003 -0.00717 0.2158 -0.00254 L 0.0717 -0.0044 C 0.06875 -0.0044 0.0658 -0.00648 0.06284 -0.00648 C 0.05208 -0.00648 0.04132 -0.00509 0.03055 -0.0044 C 0.05017 0.00209 0.03437 -0.00254 0.07899 -0.00254 L 0.07899 -0.00254 " pathEditMode="relative" ptsTypes="AAAAAAAAAAAAAAAAAAA">
                                      <p:cBhvr>
                                        <p:cTn id="40" dur="2000" fill="hold"/>
                                        <p:tgtEl>
                                          <p:spTgt spid="74"/>
                                        </p:tgtEl>
                                        <p:attrNameLst>
                                          <p:attrName>ppt_x</p:attrName>
                                          <p:attrName>ppt_y</p:attrName>
                                        </p:attrNameLst>
                                      </p:cBhvr>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76"/>
                                        </p:tgtEl>
                                        <p:attrNameLst>
                                          <p:attrName>style.visibility</p:attrName>
                                        </p:attrNameLst>
                                      </p:cBhvr>
                                      <p:to>
                                        <p:strVal val="visible"/>
                                      </p:to>
                                    </p:set>
                                    <p:anim calcmode="lin" valueType="num">
                                      <p:cBhvr additive="base">
                                        <p:cTn id="45" dur="500" fill="hold"/>
                                        <p:tgtEl>
                                          <p:spTgt spid="76"/>
                                        </p:tgtEl>
                                        <p:attrNameLst>
                                          <p:attrName>ppt_x</p:attrName>
                                        </p:attrNameLst>
                                      </p:cBhvr>
                                      <p:tavLst>
                                        <p:tav tm="0">
                                          <p:val>
                                            <p:strVal val="#ppt_x"/>
                                          </p:val>
                                        </p:tav>
                                        <p:tav tm="100000">
                                          <p:val>
                                            <p:strVal val="#ppt_x"/>
                                          </p:val>
                                        </p:tav>
                                      </p:tavLst>
                                    </p:anim>
                                    <p:anim calcmode="lin" valueType="num">
                                      <p:cBhvr additive="base">
                                        <p:cTn id="46" dur="500" fill="hold"/>
                                        <p:tgtEl>
                                          <p:spTgt spid="76"/>
                                        </p:tgtEl>
                                        <p:attrNameLst>
                                          <p:attrName>ppt_y</p:attrName>
                                        </p:attrNameLst>
                                      </p:cBhvr>
                                      <p:tavLst>
                                        <p:tav tm="0">
                                          <p:val>
                                            <p:strVal val="1+#ppt_h/2"/>
                                          </p:val>
                                        </p:tav>
                                        <p:tav tm="100000">
                                          <p:val>
                                            <p:strVal val="#ppt_y"/>
                                          </p:val>
                                        </p:tav>
                                      </p:tavLst>
                                    </p:anim>
                                  </p:childTnLst>
                                </p:cTn>
                              </p:par>
                              <p:par>
                                <p:cTn id="47" presetID="2" presetClass="exit" presetSubtype="4" fill="hold" grpId="0" nodeType="withEffect">
                                  <p:stCondLst>
                                    <p:cond delay="0"/>
                                  </p:stCondLst>
                                  <p:childTnLst>
                                    <p:anim calcmode="lin" valueType="num">
                                      <p:cBhvr additive="base">
                                        <p:cTn id="48" dur="500"/>
                                        <p:tgtEl>
                                          <p:spTgt spid="81"/>
                                        </p:tgtEl>
                                        <p:attrNameLst>
                                          <p:attrName>ppt_x</p:attrName>
                                        </p:attrNameLst>
                                      </p:cBhvr>
                                      <p:tavLst>
                                        <p:tav tm="0">
                                          <p:val>
                                            <p:strVal val="ppt_x"/>
                                          </p:val>
                                        </p:tav>
                                        <p:tav tm="100000">
                                          <p:val>
                                            <p:strVal val="ppt_x"/>
                                          </p:val>
                                        </p:tav>
                                      </p:tavLst>
                                    </p:anim>
                                    <p:anim calcmode="lin" valueType="num">
                                      <p:cBhvr additive="base">
                                        <p:cTn id="49" dur="500"/>
                                        <p:tgtEl>
                                          <p:spTgt spid="81"/>
                                        </p:tgtEl>
                                        <p:attrNameLst>
                                          <p:attrName>ppt_y</p:attrName>
                                        </p:attrNameLst>
                                      </p:cBhvr>
                                      <p:tavLst>
                                        <p:tav tm="0">
                                          <p:val>
                                            <p:strVal val="ppt_y"/>
                                          </p:val>
                                        </p:tav>
                                        <p:tav tm="100000">
                                          <p:val>
                                            <p:strVal val="1+ppt_h/2"/>
                                          </p:val>
                                        </p:tav>
                                      </p:tavLst>
                                    </p:anim>
                                    <p:set>
                                      <p:cBhvr>
                                        <p:cTn id="50" dur="1" fill="hold">
                                          <p:stCondLst>
                                            <p:cond delay="499"/>
                                          </p:stCondLst>
                                        </p:cTn>
                                        <p:tgtEl>
                                          <p:spTgt spid="81"/>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79">
                                            <p:txEl>
                                              <p:pRg st="6" end="6"/>
                                            </p:txEl>
                                          </p:spTgt>
                                        </p:tgtEl>
                                        <p:attrNameLst>
                                          <p:attrName>style.visibility</p:attrName>
                                        </p:attrNameLst>
                                      </p:cBhvr>
                                      <p:to>
                                        <p:strVal val="visible"/>
                                      </p:to>
                                    </p:set>
                                    <p:anim calcmode="lin" valueType="num">
                                      <p:cBhvr additive="base">
                                        <p:cTn id="55" dur="500" fill="hold"/>
                                        <p:tgtEl>
                                          <p:spTgt spid="79">
                                            <p:txEl>
                                              <p:pRg st="6" end="6"/>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79">
                                            <p:txEl>
                                              <p:pRg st="7" end="7"/>
                                            </p:txEl>
                                          </p:spTgt>
                                        </p:tgtEl>
                                        <p:attrNameLst>
                                          <p:attrName>style.visibility</p:attrName>
                                        </p:attrNameLst>
                                      </p:cBhvr>
                                      <p:to>
                                        <p:strVal val="visible"/>
                                      </p:to>
                                    </p:set>
                                    <p:anim calcmode="lin" valueType="num">
                                      <p:cBhvr additive="base">
                                        <p:cTn id="61" dur="500" fill="hold"/>
                                        <p:tgtEl>
                                          <p:spTgt spid="79">
                                            <p:txEl>
                                              <p:pRg st="7" end="7"/>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9">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68" grpId="0"/>
      <p:bldP spid="69" grpId="0"/>
      <p:bldP spid="71" grpId="0" animBg="1"/>
      <p:bldP spid="72" grpId="0" animBg="1"/>
      <p:bldP spid="73" grpId="0" animBg="1"/>
      <p:bldP spid="74" grpId="0" animBg="1"/>
      <p:bldP spid="76" grpId="0" animBg="1"/>
      <p:bldP spid="81"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112" name="Rectangle 111">
            <a:extLst>
              <a:ext uri="{FF2B5EF4-FFF2-40B4-BE49-F238E27FC236}">
                <a16:creationId xmlns:a16="http://schemas.microsoft.com/office/drawing/2014/main" id="{D4DDCE96-0DB7-4A4E-A2EE-C7B3E708CF14}"/>
              </a:ext>
            </a:extLst>
          </p:cNvPr>
          <p:cNvSpPr/>
          <p:nvPr/>
        </p:nvSpPr>
        <p:spPr>
          <a:xfrm>
            <a:off x="881337" y="2469905"/>
            <a:ext cx="3385863"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y=f(x)}</a:t>
            </a:r>
            <a:endParaRPr lang="en-US" altLang="en-US" sz="2400" dirty="0"/>
          </a:p>
        </p:txBody>
      </p:sp>
      <p:sp>
        <p:nvSpPr>
          <p:cNvPr id="66" name="Rectangle 65">
            <a:extLst>
              <a:ext uri="{FF2B5EF4-FFF2-40B4-BE49-F238E27FC236}">
                <a16:creationId xmlns:a16="http://schemas.microsoft.com/office/drawing/2014/main" id="{252B7D60-183C-4F87-9828-9A3FBADDC1D6}"/>
              </a:ext>
            </a:extLst>
          </p:cNvPr>
          <p:cNvSpPr/>
          <p:nvPr/>
        </p:nvSpPr>
        <p:spPr>
          <a:xfrm>
            <a:off x="8629765" y="1564359"/>
            <a:ext cx="372218" cy="461665"/>
          </a:xfrm>
          <a:prstGeom prst="rect">
            <a:avLst/>
          </a:prstGeom>
        </p:spPr>
        <p:txBody>
          <a:bodyPr wrap="none">
            <a:spAutoFit/>
          </a:bodyPr>
          <a:lstStyle/>
          <a:p>
            <a:r>
              <a:rPr lang="en-US" sz="2400" dirty="0">
                <a:solidFill>
                  <a:srgbClr val="66FF66"/>
                </a:solidFill>
              </a:rPr>
              <a:t>T</a:t>
            </a:r>
          </a:p>
        </p:txBody>
      </p:sp>
      <p:sp>
        <p:nvSpPr>
          <p:cNvPr id="67" name="Rectangle 66">
            <a:extLst>
              <a:ext uri="{FF2B5EF4-FFF2-40B4-BE49-F238E27FC236}">
                <a16:creationId xmlns:a16="http://schemas.microsoft.com/office/drawing/2014/main" id="{7EA31ECB-F17C-42E3-8E0F-05309FE39565}"/>
              </a:ext>
            </a:extLst>
          </p:cNvPr>
          <p:cNvSpPr/>
          <p:nvPr/>
        </p:nvSpPr>
        <p:spPr>
          <a:xfrm>
            <a:off x="8163431" y="2002801"/>
            <a:ext cx="372218" cy="461665"/>
          </a:xfrm>
          <a:prstGeom prst="rect">
            <a:avLst/>
          </a:prstGeom>
        </p:spPr>
        <p:txBody>
          <a:bodyPr wrap="none">
            <a:spAutoFit/>
          </a:bodyPr>
          <a:lstStyle/>
          <a:p>
            <a:r>
              <a:rPr lang="en-US" sz="2400" dirty="0">
                <a:solidFill>
                  <a:srgbClr val="66FF66"/>
                </a:solidFill>
              </a:rPr>
              <a:t>T</a:t>
            </a:r>
          </a:p>
        </p:txBody>
      </p:sp>
      <p:sp>
        <p:nvSpPr>
          <p:cNvPr id="68" name="Rectangle 67">
            <a:extLst>
              <a:ext uri="{FF2B5EF4-FFF2-40B4-BE49-F238E27FC236}">
                <a16:creationId xmlns:a16="http://schemas.microsoft.com/office/drawing/2014/main" id="{A0E6E57A-2F00-494A-BBB2-0B34E4BC05DB}"/>
              </a:ext>
            </a:extLst>
          </p:cNvPr>
          <p:cNvSpPr/>
          <p:nvPr/>
        </p:nvSpPr>
        <p:spPr>
          <a:xfrm>
            <a:off x="7763186" y="2464466"/>
            <a:ext cx="372218" cy="461665"/>
          </a:xfrm>
          <a:prstGeom prst="rect">
            <a:avLst/>
          </a:prstGeom>
        </p:spPr>
        <p:txBody>
          <a:bodyPr wrap="none">
            <a:spAutoFit/>
          </a:bodyPr>
          <a:lstStyle/>
          <a:p>
            <a:r>
              <a:rPr lang="en-US" sz="2400" dirty="0">
                <a:solidFill>
                  <a:srgbClr val="66FF66"/>
                </a:solidFill>
              </a:rPr>
              <a:t>T</a:t>
            </a:r>
          </a:p>
        </p:txBody>
      </p:sp>
      <p:sp>
        <p:nvSpPr>
          <p:cNvPr id="69" name="Rectangle 68">
            <a:extLst>
              <a:ext uri="{FF2B5EF4-FFF2-40B4-BE49-F238E27FC236}">
                <a16:creationId xmlns:a16="http://schemas.microsoft.com/office/drawing/2014/main" id="{B6F04414-BF91-41E1-BBAB-541EC0E9C0F2}"/>
              </a:ext>
            </a:extLst>
          </p:cNvPr>
          <p:cNvSpPr/>
          <p:nvPr/>
        </p:nvSpPr>
        <p:spPr>
          <a:xfrm>
            <a:off x="8217262" y="1084533"/>
            <a:ext cx="372218" cy="461665"/>
          </a:xfrm>
          <a:prstGeom prst="rect">
            <a:avLst/>
          </a:prstGeom>
        </p:spPr>
        <p:txBody>
          <a:bodyPr wrap="none">
            <a:spAutoFit/>
          </a:bodyPr>
          <a:lstStyle/>
          <a:p>
            <a:r>
              <a:rPr lang="en-US" sz="2400" dirty="0">
                <a:solidFill>
                  <a:srgbClr val="66FF66"/>
                </a:solidFill>
              </a:rPr>
              <a:t>T</a:t>
            </a:r>
          </a:p>
        </p:txBody>
      </p:sp>
      <p:sp>
        <p:nvSpPr>
          <p:cNvPr id="71" name="Rectangle 70">
            <a:extLst>
              <a:ext uri="{FF2B5EF4-FFF2-40B4-BE49-F238E27FC236}">
                <a16:creationId xmlns:a16="http://schemas.microsoft.com/office/drawing/2014/main" id="{D6B1DD60-ABEF-40F9-A423-2768532CFA95}"/>
              </a:ext>
            </a:extLst>
          </p:cNvPr>
          <p:cNvSpPr/>
          <p:nvPr/>
        </p:nvSpPr>
        <p:spPr bwMode="auto">
          <a:xfrm rot="16200000">
            <a:off x="4059241" y="295028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2" name="Rectangle 71">
            <a:extLst>
              <a:ext uri="{FF2B5EF4-FFF2-40B4-BE49-F238E27FC236}">
                <a16:creationId xmlns:a16="http://schemas.microsoft.com/office/drawing/2014/main" id="{89715F10-256A-4AC2-B139-6053C3B5D40D}"/>
              </a:ext>
            </a:extLst>
          </p:cNvPr>
          <p:cNvSpPr/>
          <p:nvPr/>
        </p:nvSpPr>
        <p:spPr bwMode="auto">
          <a:xfrm rot="16200000">
            <a:off x="4783664" y="331887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3" name="Rectangle 72">
            <a:extLst>
              <a:ext uri="{FF2B5EF4-FFF2-40B4-BE49-F238E27FC236}">
                <a16:creationId xmlns:a16="http://schemas.microsoft.com/office/drawing/2014/main" id="{CBDF89A7-F90E-43AD-9F36-698150C8465B}"/>
              </a:ext>
            </a:extLst>
          </p:cNvPr>
          <p:cNvSpPr/>
          <p:nvPr/>
        </p:nvSpPr>
        <p:spPr bwMode="auto">
          <a:xfrm rot="16200000">
            <a:off x="4038214" y="368206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4" name="Rectangle 73">
            <a:extLst>
              <a:ext uri="{FF2B5EF4-FFF2-40B4-BE49-F238E27FC236}">
                <a16:creationId xmlns:a16="http://schemas.microsoft.com/office/drawing/2014/main" id="{6E19DD6B-522C-48B5-A5A8-F1357DAAE7D5}"/>
              </a:ext>
            </a:extLst>
          </p:cNvPr>
          <p:cNvSpPr/>
          <p:nvPr/>
        </p:nvSpPr>
        <p:spPr bwMode="auto">
          <a:xfrm rot="16200000">
            <a:off x="3276928" y="4042974"/>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80" name="AutoShape 8">
            <a:extLst>
              <a:ext uri="{FF2B5EF4-FFF2-40B4-BE49-F238E27FC236}">
                <a16:creationId xmlns:a16="http://schemas.microsoft.com/office/drawing/2014/main" id="{0093C54E-10E2-43FB-9888-B42BF4C94ECB}"/>
              </a:ext>
            </a:extLst>
          </p:cNvPr>
          <p:cNvSpPr>
            <a:spLocks noChangeArrowheads="1"/>
          </p:cNvSpPr>
          <p:nvPr/>
        </p:nvSpPr>
        <p:spPr bwMode="auto">
          <a:xfrm>
            <a:off x="6367467" y="4538289"/>
            <a:ext cx="2726403" cy="1241049"/>
          </a:xfrm>
          <a:prstGeom prst="wedgeRectCallout">
            <a:avLst>
              <a:gd name="adj1" fmla="val -54694"/>
              <a:gd name="adj2" fmla="val 4922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 assume to be: </a:t>
            </a:r>
          </a:p>
        </p:txBody>
      </p:sp>
      <p:sp>
        <p:nvSpPr>
          <p:cNvPr id="103" name="Rectangle 102">
            <a:extLst>
              <a:ext uri="{FF2B5EF4-FFF2-40B4-BE49-F238E27FC236}">
                <a16:creationId xmlns:a16="http://schemas.microsoft.com/office/drawing/2014/main" id="{3DA8F261-92EB-4C72-BDDF-FA02F1A736BD}"/>
              </a:ext>
            </a:extLst>
          </p:cNvPr>
          <p:cNvSpPr/>
          <p:nvPr/>
        </p:nvSpPr>
        <p:spPr>
          <a:xfrm>
            <a:off x="7417982" y="4890247"/>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105" name="Rectangle 104">
            <a:extLst>
              <a:ext uri="{FF2B5EF4-FFF2-40B4-BE49-F238E27FC236}">
                <a16:creationId xmlns:a16="http://schemas.microsoft.com/office/drawing/2014/main" id="{7052B2E2-5042-4BDB-AA2F-64778C882F9D}"/>
              </a:ext>
            </a:extLst>
          </p:cNvPr>
          <p:cNvSpPr/>
          <p:nvPr/>
        </p:nvSpPr>
        <p:spPr>
          <a:xfrm>
            <a:off x="6981910" y="4890247"/>
            <a:ext cx="644728"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f</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107" name="Rectangle 106">
            <a:extLst>
              <a:ext uri="{FF2B5EF4-FFF2-40B4-BE49-F238E27FC236}">
                <a16:creationId xmlns:a16="http://schemas.microsoft.com/office/drawing/2014/main" id="{8EE11DE8-E645-4411-988A-1F83AFF9E636}"/>
              </a:ext>
            </a:extLst>
          </p:cNvPr>
          <p:cNvSpPr/>
          <p:nvPr/>
        </p:nvSpPr>
        <p:spPr>
          <a:xfrm>
            <a:off x="6364941" y="4899627"/>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108" name="AutoShape 8">
            <a:extLst>
              <a:ext uri="{FF2B5EF4-FFF2-40B4-BE49-F238E27FC236}">
                <a16:creationId xmlns:a16="http://schemas.microsoft.com/office/drawing/2014/main" id="{E0C1E78D-E492-4658-9F99-EB0947E71EB1}"/>
              </a:ext>
            </a:extLst>
          </p:cNvPr>
          <p:cNvSpPr>
            <a:spLocks noChangeArrowheads="1"/>
          </p:cNvSpPr>
          <p:nvPr/>
        </p:nvSpPr>
        <p:spPr bwMode="auto">
          <a:xfrm>
            <a:off x="6725525" y="5873813"/>
            <a:ext cx="2281393" cy="874020"/>
          </a:xfrm>
          <a:prstGeom prst="wedgeRectCallout">
            <a:avLst>
              <a:gd name="adj1" fmla="val -70988"/>
              <a:gd name="adj2" fmla="val 456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Here </a:t>
            </a:r>
            <a:r>
              <a:rPr lang="en-US" altLang="en-US" sz="2400" dirty="0">
                <a:solidFill>
                  <a:schemeClr val="accent2"/>
                </a:solidFill>
                <a:cs typeface="Times New Roman" panose="02020603050405020304" pitchFamily="18" charset="0"/>
                <a:sym typeface="Symbol" panose="05050102010706020507" pitchFamily="18" charset="2"/>
              </a:rPr>
              <a:t>f</a:t>
            </a:r>
            <a:r>
              <a:rPr lang="en-US" altLang="en-US" sz="2400" baseline="-25000" dirty="0">
                <a:solidFill>
                  <a:schemeClr val="accent2"/>
                </a:solidFill>
                <a:latin typeface="Symbol" pitchFamily="18" charset="2"/>
              </a:rPr>
              <a:t>$</a:t>
            </a:r>
            <a:r>
              <a:rPr lang="en-US" altLang="en-US" sz="2400" baseline="-25000" dirty="0">
                <a:solidFill>
                  <a:srgbClr val="FF00FF"/>
                </a:solidFill>
                <a:latin typeface="Symbol" pitchFamily="18" charset="2"/>
              </a:rPr>
              <a:t> </a:t>
            </a:r>
            <a:r>
              <a:rPr lang="en-US" altLang="en-US" sz="2400" dirty="0"/>
              <a:t>depends on the</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t>. </a:t>
            </a:r>
            <a:endParaRPr lang="en-US" altLang="en-US" sz="2400" dirty="0">
              <a:solidFill>
                <a:srgbClr val="FFC000"/>
              </a:solidFill>
            </a:endParaRPr>
          </a:p>
        </p:txBody>
      </p:sp>
      <p:grpSp>
        <p:nvGrpSpPr>
          <p:cNvPr id="110" name="Group 29">
            <a:extLst>
              <a:ext uri="{FF2B5EF4-FFF2-40B4-BE49-F238E27FC236}">
                <a16:creationId xmlns:a16="http://schemas.microsoft.com/office/drawing/2014/main" id="{3203A048-AFD9-4E5C-9FDB-C6D1CB78240C}"/>
              </a:ext>
            </a:extLst>
          </p:cNvPr>
          <p:cNvGrpSpPr>
            <a:grpSpLocks/>
          </p:cNvGrpSpPr>
          <p:nvPr/>
        </p:nvGrpSpPr>
        <p:grpSpPr bwMode="auto">
          <a:xfrm>
            <a:off x="5822557" y="1888811"/>
            <a:ext cx="654443" cy="778189"/>
            <a:chOff x="2065" y="1551"/>
            <a:chExt cx="1628" cy="1988"/>
          </a:xfrm>
        </p:grpSpPr>
        <p:sp>
          <p:nvSpPr>
            <p:cNvPr id="111" name="Freeform 30">
              <a:extLst>
                <a:ext uri="{FF2B5EF4-FFF2-40B4-BE49-F238E27FC236}">
                  <a16:creationId xmlns:a16="http://schemas.microsoft.com/office/drawing/2014/main" id="{38E6B726-41C0-4CEE-9F67-48CED2B1755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1">
              <a:extLst>
                <a:ext uri="{FF2B5EF4-FFF2-40B4-BE49-F238E27FC236}">
                  <a16:creationId xmlns:a16="http://schemas.microsoft.com/office/drawing/2014/main" id="{2BDCCD07-97AB-48AE-AE59-39BA9383E57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2">
              <a:extLst>
                <a:ext uri="{FF2B5EF4-FFF2-40B4-BE49-F238E27FC236}">
                  <a16:creationId xmlns:a16="http://schemas.microsoft.com/office/drawing/2014/main" id="{804CF631-B75C-4A25-8F5F-A7702630B6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3">
              <a:extLst>
                <a:ext uri="{FF2B5EF4-FFF2-40B4-BE49-F238E27FC236}">
                  <a16:creationId xmlns:a16="http://schemas.microsoft.com/office/drawing/2014/main" id="{5C65D3C3-96C5-4275-B162-B6E16620AB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34">
              <a:extLst>
                <a:ext uri="{FF2B5EF4-FFF2-40B4-BE49-F238E27FC236}">
                  <a16:creationId xmlns:a16="http://schemas.microsoft.com/office/drawing/2014/main" id="{8AB1AC15-2AA0-4357-9E21-74D227B3273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35">
              <a:extLst>
                <a:ext uri="{FF2B5EF4-FFF2-40B4-BE49-F238E27FC236}">
                  <a16:creationId xmlns:a16="http://schemas.microsoft.com/office/drawing/2014/main" id="{B863BBC3-2007-4A75-A008-582C17F48CF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6">
              <a:extLst>
                <a:ext uri="{FF2B5EF4-FFF2-40B4-BE49-F238E27FC236}">
                  <a16:creationId xmlns:a16="http://schemas.microsoft.com/office/drawing/2014/main" id="{3B4F889C-ED6B-4C0F-9F75-DBA4FD47A6E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7">
              <a:extLst>
                <a:ext uri="{FF2B5EF4-FFF2-40B4-BE49-F238E27FC236}">
                  <a16:creationId xmlns:a16="http://schemas.microsoft.com/office/drawing/2014/main" id="{174972E4-FA96-4922-8782-83B47D33DB5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8">
              <a:extLst>
                <a:ext uri="{FF2B5EF4-FFF2-40B4-BE49-F238E27FC236}">
                  <a16:creationId xmlns:a16="http://schemas.microsoft.com/office/drawing/2014/main" id="{4F4ECAB9-4405-4C86-872A-9BC3DE19A90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9">
              <a:extLst>
                <a:ext uri="{FF2B5EF4-FFF2-40B4-BE49-F238E27FC236}">
                  <a16:creationId xmlns:a16="http://schemas.microsoft.com/office/drawing/2014/main" id="{2EC1C615-D347-4F45-BCF4-A3BF3AEB32B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40">
              <a:extLst>
                <a:ext uri="{FF2B5EF4-FFF2-40B4-BE49-F238E27FC236}">
                  <a16:creationId xmlns:a16="http://schemas.microsoft.com/office/drawing/2014/main" id="{CA74BE84-3A0E-4E82-A871-FF0A86CBB84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41">
              <a:extLst>
                <a:ext uri="{FF2B5EF4-FFF2-40B4-BE49-F238E27FC236}">
                  <a16:creationId xmlns:a16="http://schemas.microsoft.com/office/drawing/2014/main" id="{90931902-B04F-49A2-854F-1520DEFCE4B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42">
              <a:extLst>
                <a:ext uri="{FF2B5EF4-FFF2-40B4-BE49-F238E27FC236}">
                  <a16:creationId xmlns:a16="http://schemas.microsoft.com/office/drawing/2014/main" id="{D7128C2F-EA53-486D-9B84-0A69A938F63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43">
              <a:extLst>
                <a:ext uri="{FF2B5EF4-FFF2-40B4-BE49-F238E27FC236}">
                  <a16:creationId xmlns:a16="http://schemas.microsoft.com/office/drawing/2014/main" id="{C70DB21A-CB0A-493A-8145-FC615539669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44">
              <a:extLst>
                <a:ext uri="{FF2B5EF4-FFF2-40B4-BE49-F238E27FC236}">
                  <a16:creationId xmlns:a16="http://schemas.microsoft.com/office/drawing/2014/main" id="{A589E932-4809-49AB-9D91-18DD74897B8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45">
              <a:extLst>
                <a:ext uri="{FF2B5EF4-FFF2-40B4-BE49-F238E27FC236}">
                  <a16:creationId xmlns:a16="http://schemas.microsoft.com/office/drawing/2014/main" id="{A9FBE39F-F27D-4CA9-973B-44FDF29ADA1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46">
              <a:extLst>
                <a:ext uri="{FF2B5EF4-FFF2-40B4-BE49-F238E27FC236}">
                  <a16:creationId xmlns:a16="http://schemas.microsoft.com/office/drawing/2014/main" id="{A94D69A8-CD5C-40A6-8A55-3316A2F4EB8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32" name="Picture 131" descr="&lt;strong&gt;Clipart&lt;/strong&gt; - Beautiful Black &lt;strong&gt;Woman&lt;/strong&gt;">
            <a:extLst>
              <a:ext uri="{FF2B5EF4-FFF2-40B4-BE49-F238E27FC236}">
                <a16:creationId xmlns:a16="http://schemas.microsoft.com/office/drawing/2014/main" id="{E4D60847-275E-458D-802D-2B3DA78D0E4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33" name="Group 26">
            <a:extLst>
              <a:ext uri="{FF2B5EF4-FFF2-40B4-BE49-F238E27FC236}">
                <a16:creationId xmlns:a16="http://schemas.microsoft.com/office/drawing/2014/main" id="{C56F03B6-39DB-4C64-974C-D12168DCF174}"/>
              </a:ext>
            </a:extLst>
          </p:cNvPr>
          <p:cNvGrpSpPr>
            <a:grpSpLocks/>
          </p:cNvGrpSpPr>
          <p:nvPr/>
        </p:nvGrpSpPr>
        <p:grpSpPr bwMode="auto">
          <a:xfrm flipH="1">
            <a:off x="5486400" y="6234193"/>
            <a:ext cx="321492" cy="546199"/>
            <a:chOff x="2308" y="1513"/>
            <a:chExt cx="1162" cy="2570"/>
          </a:xfrm>
        </p:grpSpPr>
        <p:grpSp>
          <p:nvGrpSpPr>
            <p:cNvPr id="134" name="Group 27">
              <a:extLst>
                <a:ext uri="{FF2B5EF4-FFF2-40B4-BE49-F238E27FC236}">
                  <a16:creationId xmlns:a16="http://schemas.microsoft.com/office/drawing/2014/main" id="{2015EDF2-9B3B-4147-95F4-7FDE1D37F745}"/>
                </a:ext>
              </a:extLst>
            </p:cNvPr>
            <p:cNvGrpSpPr>
              <a:grpSpLocks/>
            </p:cNvGrpSpPr>
            <p:nvPr/>
          </p:nvGrpSpPr>
          <p:grpSpPr bwMode="auto">
            <a:xfrm>
              <a:off x="2308" y="1740"/>
              <a:ext cx="957" cy="2343"/>
              <a:chOff x="2308" y="1740"/>
              <a:chExt cx="957" cy="2343"/>
            </a:xfrm>
          </p:grpSpPr>
          <p:sp>
            <p:nvSpPr>
              <p:cNvPr id="142" name="Freeform 28">
                <a:extLst>
                  <a:ext uri="{FF2B5EF4-FFF2-40B4-BE49-F238E27FC236}">
                    <a16:creationId xmlns:a16="http://schemas.microsoft.com/office/drawing/2014/main" id="{05F6C204-8DB8-4550-B82B-76D95A2748D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3" name="Freeform 29">
                <a:extLst>
                  <a:ext uri="{FF2B5EF4-FFF2-40B4-BE49-F238E27FC236}">
                    <a16:creationId xmlns:a16="http://schemas.microsoft.com/office/drawing/2014/main" id="{C3C1CD2B-4805-4991-93C6-069ED9F255B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4" name="Freeform 30">
                <a:extLst>
                  <a:ext uri="{FF2B5EF4-FFF2-40B4-BE49-F238E27FC236}">
                    <a16:creationId xmlns:a16="http://schemas.microsoft.com/office/drawing/2014/main" id="{B136DAA1-51F0-409B-93D3-DAE5B3EBC6B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31">
                <a:extLst>
                  <a:ext uri="{FF2B5EF4-FFF2-40B4-BE49-F238E27FC236}">
                    <a16:creationId xmlns:a16="http://schemas.microsoft.com/office/drawing/2014/main" id="{3452D283-5B1E-45EE-B3C3-DCA8F72BA75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6" name="Freeform 32">
                <a:extLst>
                  <a:ext uri="{FF2B5EF4-FFF2-40B4-BE49-F238E27FC236}">
                    <a16:creationId xmlns:a16="http://schemas.microsoft.com/office/drawing/2014/main" id="{30F2F6BC-5D38-4F0D-8F3A-8BFA79EA8A6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33">
                <a:extLst>
                  <a:ext uri="{FF2B5EF4-FFF2-40B4-BE49-F238E27FC236}">
                    <a16:creationId xmlns:a16="http://schemas.microsoft.com/office/drawing/2014/main" id="{4A36056E-D436-46FE-A206-D4116CEC157F}"/>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35" name="Freeform 34">
              <a:extLst>
                <a:ext uri="{FF2B5EF4-FFF2-40B4-BE49-F238E27FC236}">
                  <a16:creationId xmlns:a16="http://schemas.microsoft.com/office/drawing/2014/main" id="{9C7FA624-6FDB-420D-B27A-963B9BAC006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6" name="Freeform 35">
              <a:extLst>
                <a:ext uri="{FF2B5EF4-FFF2-40B4-BE49-F238E27FC236}">
                  <a16:creationId xmlns:a16="http://schemas.microsoft.com/office/drawing/2014/main" id="{87289A20-4BA3-40B6-B445-FD98751E9AF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7" name="Oval 36">
              <a:extLst>
                <a:ext uri="{FF2B5EF4-FFF2-40B4-BE49-F238E27FC236}">
                  <a16:creationId xmlns:a16="http://schemas.microsoft.com/office/drawing/2014/main" id="{E6B2F581-8845-4026-A61D-0BB8CA9461E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8" name="Oval 37">
              <a:extLst>
                <a:ext uri="{FF2B5EF4-FFF2-40B4-BE49-F238E27FC236}">
                  <a16:creationId xmlns:a16="http://schemas.microsoft.com/office/drawing/2014/main" id="{8C173715-DA3B-42C0-87F4-D407A864F4A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9" name="Oval 38">
              <a:extLst>
                <a:ext uri="{FF2B5EF4-FFF2-40B4-BE49-F238E27FC236}">
                  <a16:creationId xmlns:a16="http://schemas.microsoft.com/office/drawing/2014/main" id="{258C3B4E-8806-48B2-B3DA-D80F05E1B4E9}"/>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0" name="Oval 39">
              <a:extLst>
                <a:ext uri="{FF2B5EF4-FFF2-40B4-BE49-F238E27FC236}">
                  <a16:creationId xmlns:a16="http://schemas.microsoft.com/office/drawing/2014/main" id="{36D9B1AE-2A73-4AA4-9A66-4B342D2CED4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1" name="Oval 40">
              <a:extLst>
                <a:ext uri="{FF2B5EF4-FFF2-40B4-BE49-F238E27FC236}">
                  <a16:creationId xmlns:a16="http://schemas.microsoft.com/office/drawing/2014/main" id="{02860D71-43D6-4294-A03E-A48759E26238}"/>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48" name="Group 47">
            <a:extLst>
              <a:ext uri="{FF2B5EF4-FFF2-40B4-BE49-F238E27FC236}">
                <a16:creationId xmlns:a16="http://schemas.microsoft.com/office/drawing/2014/main" id="{9972DAEF-27FA-4847-A63F-4CF1F8F33503}"/>
              </a:ext>
            </a:extLst>
          </p:cNvPr>
          <p:cNvGrpSpPr>
            <a:grpSpLocks/>
          </p:cNvGrpSpPr>
          <p:nvPr/>
        </p:nvGrpSpPr>
        <p:grpSpPr bwMode="auto">
          <a:xfrm flipH="1">
            <a:off x="8770574" y="6159786"/>
            <a:ext cx="506412" cy="698214"/>
            <a:chOff x="2593" y="768"/>
            <a:chExt cx="849" cy="1475"/>
          </a:xfrm>
        </p:grpSpPr>
        <p:sp>
          <p:nvSpPr>
            <p:cNvPr id="149" name="Freeform 48">
              <a:extLst>
                <a:ext uri="{FF2B5EF4-FFF2-40B4-BE49-F238E27FC236}">
                  <a16:creationId xmlns:a16="http://schemas.microsoft.com/office/drawing/2014/main" id="{1FEDA55E-352E-4B74-86D8-570769588656}"/>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0" name="Freeform 49">
              <a:extLst>
                <a:ext uri="{FF2B5EF4-FFF2-40B4-BE49-F238E27FC236}">
                  <a16:creationId xmlns:a16="http://schemas.microsoft.com/office/drawing/2014/main" id="{20E1621F-630F-4925-8276-1D13AAB7EA1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1" name="Freeform 50">
              <a:extLst>
                <a:ext uri="{FF2B5EF4-FFF2-40B4-BE49-F238E27FC236}">
                  <a16:creationId xmlns:a16="http://schemas.microsoft.com/office/drawing/2014/main" id="{E1E79C73-35CB-4CC7-8AB2-26F1437EAD8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2" name="Freeform 51">
              <a:extLst>
                <a:ext uri="{FF2B5EF4-FFF2-40B4-BE49-F238E27FC236}">
                  <a16:creationId xmlns:a16="http://schemas.microsoft.com/office/drawing/2014/main" id="{2B94F595-E9C2-4D66-96A9-C6CF14B5B84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52">
              <a:extLst>
                <a:ext uri="{FF2B5EF4-FFF2-40B4-BE49-F238E27FC236}">
                  <a16:creationId xmlns:a16="http://schemas.microsoft.com/office/drawing/2014/main" id="{8A1B5A11-F52C-4B5A-866C-EE25D3C7DF2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4" name="Freeform 53">
              <a:extLst>
                <a:ext uri="{FF2B5EF4-FFF2-40B4-BE49-F238E27FC236}">
                  <a16:creationId xmlns:a16="http://schemas.microsoft.com/office/drawing/2014/main" id="{9B05955D-0D07-41B4-A8DC-AA1A51C51A1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5" name="Freeform 54">
              <a:extLst>
                <a:ext uri="{FF2B5EF4-FFF2-40B4-BE49-F238E27FC236}">
                  <a16:creationId xmlns:a16="http://schemas.microsoft.com/office/drawing/2014/main" id="{2B19419E-97EF-4385-BE89-A5E249BE9F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6" name="Group 55">
              <a:extLst>
                <a:ext uri="{FF2B5EF4-FFF2-40B4-BE49-F238E27FC236}">
                  <a16:creationId xmlns:a16="http://schemas.microsoft.com/office/drawing/2014/main" id="{E5E90677-9E89-4B1E-AC6B-B03C66E74B1D}"/>
                </a:ext>
              </a:extLst>
            </p:cNvPr>
            <p:cNvGrpSpPr>
              <a:grpSpLocks/>
            </p:cNvGrpSpPr>
            <p:nvPr/>
          </p:nvGrpSpPr>
          <p:grpSpPr bwMode="auto">
            <a:xfrm>
              <a:off x="2720" y="768"/>
              <a:ext cx="230" cy="1456"/>
              <a:chOff x="2720" y="768"/>
              <a:chExt cx="230" cy="1456"/>
            </a:xfrm>
          </p:grpSpPr>
          <p:sp>
            <p:nvSpPr>
              <p:cNvPr id="157" name="Freeform 56">
                <a:extLst>
                  <a:ext uri="{FF2B5EF4-FFF2-40B4-BE49-F238E27FC236}">
                    <a16:creationId xmlns:a16="http://schemas.microsoft.com/office/drawing/2014/main" id="{BDD5C8F1-B3F2-41FF-88F0-2E0EF098ABC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8" name="Freeform 57">
                <a:extLst>
                  <a:ext uri="{FF2B5EF4-FFF2-40B4-BE49-F238E27FC236}">
                    <a16:creationId xmlns:a16="http://schemas.microsoft.com/office/drawing/2014/main" id="{03C71061-AACF-4EAB-859B-FF4634B666E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81" name="AutoShape 35">
            <a:extLst>
              <a:ext uri="{FF2B5EF4-FFF2-40B4-BE49-F238E27FC236}">
                <a16:creationId xmlns:a16="http://schemas.microsoft.com/office/drawing/2014/main" id="{596EA0FB-F8F6-4387-8CCE-3161228FDC1B}"/>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to say that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FFFF"/>
                </a:solidFill>
              </a:rPr>
              <a:t>is true .</a:t>
            </a:r>
          </a:p>
          <a:p>
            <a:pPr algn="ctr" eaLnBrk="1" hangingPunct="1">
              <a:spcBef>
                <a:spcPct val="0"/>
              </a:spcBef>
              <a:buNone/>
              <a:defRPr/>
            </a:pPr>
            <a:r>
              <a:rPr lang="en-US" altLang="en-US" sz="2400" dirty="0">
                <a:solidFill>
                  <a:srgbClr val="FFFFFF"/>
                </a:solidFill>
              </a:rPr>
              <a:t>I don’t care about which </a:t>
            </a:r>
            <a:r>
              <a:rPr lang="en-US" altLang="en-US" sz="2400" dirty="0">
                <a:solidFill>
                  <a:srgbClr val="FFC000"/>
                </a:solidFill>
              </a:rPr>
              <a:t>f</a:t>
            </a:r>
            <a:r>
              <a:rPr lang="en-US" altLang="en-US" sz="2400" dirty="0">
                <a:solidFill>
                  <a:srgbClr val="FFFFFF"/>
                </a:solidFill>
              </a:rPr>
              <a:t>.</a:t>
            </a:r>
          </a:p>
          <a:p>
            <a:pPr lvl="0" algn="ctr" eaLnBrk="1" hangingPunct="1">
              <a:spcBef>
                <a:spcPct val="0"/>
              </a:spcBef>
              <a:buNone/>
              <a:defRPr/>
            </a:pPr>
            <a:r>
              <a:rPr lang="en-US" altLang="en-US" sz="2400" dirty="0">
                <a:solidFill>
                  <a:srgbClr val="FFFFFF"/>
                </a:solidFill>
              </a:rPr>
              <a:t>There are a few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r>
              <a:rPr lang="en-US" altLang="en-US" sz="2400" dirty="0">
                <a:solidFill>
                  <a:srgbClr val="FFFFFF"/>
                </a:solidFill>
              </a:rPr>
              <a:t>,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rPr>
              <a:t>is true in one of them.</a:t>
            </a:r>
          </a:p>
        </p:txBody>
      </p:sp>
      <p:sp>
        <p:nvSpPr>
          <p:cNvPr id="83" name="Rectangle 82">
            <a:extLst>
              <a:ext uri="{FF2B5EF4-FFF2-40B4-BE49-F238E27FC236}">
                <a16:creationId xmlns:a16="http://schemas.microsoft.com/office/drawing/2014/main" id="{899DDEEF-0BA6-4462-B347-B82A34C89F25}"/>
              </a:ext>
            </a:extLst>
          </p:cNvPr>
          <p:cNvSpPr/>
          <p:nvPr/>
        </p:nvSpPr>
        <p:spPr>
          <a:xfrm>
            <a:off x="6717353" y="6208059"/>
            <a:ext cx="148470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altLang="en-US" sz="2400" dirty="0" err="1">
                <a:solidFill>
                  <a:schemeClr val="accent2"/>
                </a:solidFill>
              </a:rPr>
              <a:t>f</a:t>
            </a:r>
            <a:r>
              <a:rPr lang="en-US" altLang="en-US" sz="2400" baseline="-25000" dirty="0">
                <a:solidFill>
                  <a:schemeClr val="accent2"/>
                </a:solidFill>
                <a:latin typeface="Symbol" pitchFamily="18" charset="2"/>
              </a:rPr>
              <a:t>$</a:t>
            </a:r>
            <a:r>
              <a:rPr lang="en-US" altLang="en-US" sz="2400" dirty="0">
                <a:solidFill>
                  <a:schemeClr val="accent2"/>
                </a:solidFill>
              </a:rPr>
              <a:t>(</a:t>
            </a:r>
            <a:r>
              <a:rPr lang="en-US" altLang="en-US" sz="2400" dirty="0">
                <a:solidFill>
                  <a:srgbClr val="FF0000"/>
                </a:solidFill>
              </a:rPr>
              <a:t>x</a:t>
            </a:r>
            <a:r>
              <a:rPr lang="en-US" altLang="en-US" sz="2400" dirty="0">
                <a:solidFill>
                  <a:schemeClr val="accent2"/>
                </a:solidFill>
              </a:rPr>
              <a:t>)</a:t>
            </a:r>
            <a:r>
              <a:rPr lang="en-US" altLang="en-US" sz="2400" dirty="0">
                <a:solidFill>
                  <a:srgbClr val="FFC000"/>
                </a:solidFill>
              </a:rPr>
              <a:t>) </a:t>
            </a:r>
          </a:p>
        </p:txBody>
      </p:sp>
      <p:sp>
        <p:nvSpPr>
          <p:cNvPr id="84" name="AutoShape 46">
            <a:extLst>
              <a:ext uri="{FF2B5EF4-FFF2-40B4-BE49-F238E27FC236}">
                <a16:creationId xmlns:a16="http://schemas.microsoft.com/office/drawing/2014/main" id="{F167638B-8FAB-4EF3-914F-ECB650792807}"/>
              </a:ext>
            </a:extLst>
          </p:cNvPr>
          <p:cNvSpPr>
            <a:spLocks noChangeArrowheads="1"/>
          </p:cNvSpPr>
          <p:nvPr/>
        </p:nvSpPr>
        <p:spPr bwMode="auto">
          <a:xfrm>
            <a:off x="6388093" y="3032742"/>
            <a:ext cx="2461463" cy="480645"/>
          </a:xfrm>
          <a:prstGeom prst="wedgeRoundRectCallout">
            <a:avLst>
              <a:gd name="adj1" fmla="val -35139"/>
              <a:gd name="adj2" fmla="val 62811"/>
              <a:gd name="adj3" fmla="val 16667"/>
            </a:avLst>
          </a:prstGeom>
          <a:solidFill>
            <a:srgbClr val="000066"/>
          </a:solidFill>
          <a:ln w="12700">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t>I give function </a:t>
            </a:r>
            <a:r>
              <a:rPr lang="en-US" sz="2400" dirty="0">
                <a:solidFill>
                  <a:schemeClr val="accent2"/>
                </a:solidFill>
                <a:cs typeface="Times New Roman" panose="02020603050405020304" pitchFamily="18" charset="0"/>
                <a:sym typeface="Symbol" panose="05050102010706020507" pitchFamily="18" charset="2"/>
              </a:rPr>
              <a:t>f</a:t>
            </a:r>
            <a:r>
              <a:rPr lang="en-US" altLang="en-US" sz="2400" baseline="-25000" dirty="0">
                <a:solidFill>
                  <a:schemeClr val="accent2"/>
                </a:solidFill>
                <a:latin typeface="Symbol" pitchFamily="18" charset="2"/>
              </a:rPr>
              <a:t>$</a:t>
            </a:r>
            <a:r>
              <a:rPr lang="en-US" altLang="en-US" sz="2400" dirty="0"/>
              <a:t>.</a:t>
            </a:r>
            <a:endParaRPr lang="en-CA" altLang="en-US" sz="2400" dirty="0">
              <a:solidFill>
                <a:srgbClr val="FFC000"/>
              </a:solidFill>
            </a:endParaRPr>
          </a:p>
        </p:txBody>
      </p:sp>
      <p:sp>
        <p:nvSpPr>
          <p:cNvPr id="85" name="AutoShape 58">
            <a:extLst>
              <a:ext uri="{FF2B5EF4-FFF2-40B4-BE49-F238E27FC236}">
                <a16:creationId xmlns:a16="http://schemas.microsoft.com/office/drawing/2014/main" id="{EF4EF178-A973-4EA2-AB2D-8C3044B5D401}"/>
              </a:ext>
            </a:extLst>
          </p:cNvPr>
          <p:cNvSpPr>
            <a:spLocks noChangeArrowheads="1"/>
          </p:cNvSpPr>
          <p:nvPr/>
        </p:nvSpPr>
        <p:spPr bwMode="auto">
          <a:xfrm>
            <a:off x="6157437" y="2286000"/>
            <a:ext cx="2834163" cy="684019"/>
          </a:xfrm>
          <a:prstGeom prst="wedgeRoundRectCallout">
            <a:avLst>
              <a:gd name="adj1" fmla="val -20153"/>
              <a:gd name="adj2" fmla="val 66571"/>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l-GR" altLang="en-US" sz="2400" dirty="0">
                <a:solidFill>
                  <a:srgbClr val="FFC000"/>
                </a:solidFill>
                <a:cs typeface="Times New Roman" panose="02020603050405020304" pitchFamily="18" charset="0"/>
                <a:sym typeface="Symbol" panose="05050102010706020507" pitchFamily="18" charset="2"/>
              </a:rPr>
              <a:t>α</a:t>
            </a:r>
            <a:br>
              <a:rPr lang="en-US" altLang="en-US" sz="2400" dirty="0">
                <a:sym typeface="Symbol" panose="05050102010706020507" pitchFamily="18" charset="2"/>
              </a:rPr>
            </a:br>
            <a:r>
              <a:rPr lang="en-US" altLang="en-US" sz="1400" dirty="0">
                <a:sym typeface="Symbol" panose="05050102010706020507" pitchFamily="18" charset="2"/>
              </a:rPr>
              <a:t>that we care about.</a:t>
            </a:r>
            <a:endParaRPr lang="en-US" altLang="en-US" sz="2400" dirty="0"/>
          </a:p>
        </p:txBody>
      </p:sp>
      <p:sp>
        <p:nvSpPr>
          <p:cNvPr id="86" name="AutoShape 8">
            <a:extLst>
              <a:ext uri="{FF2B5EF4-FFF2-40B4-BE49-F238E27FC236}">
                <a16:creationId xmlns:a16="http://schemas.microsoft.com/office/drawing/2014/main" id="{EA3E5256-E2C1-417F-8825-44A4BD331529}"/>
              </a:ext>
            </a:extLst>
          </p:cNvPr>
          <p:cNvSpPr>
            <a:spLocks noChangeArrowheads="1"/>
          </p:cNvSpPr>
          <p:nvPr/>
        </p:nvSpPr>
        <p:spPr bwMode="auto">
          <a:xfrm>
            <a:off x="6132444" y="4078356"/>
            <a:ext cx="2834163" cy="371614"/>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sz="2400" dirty="0" err="1">
                <a:solidFill>
                  <a:schemeClr val="accent2"/>
                </a:solidFill>
                <a:cs typeface="Times New Roman" panose="02020603050405020304" pitchFamily="18" charset="0"/>
                <a:sym typeface="Symbol" panose="05050102010706020507" pitchFamily="18" charset="2"/>
              </a:rPr>
              <a:t>f</a:t>
            </a:r>
            <a:r>
              <a:rPr lang="en-US" altLang="en-US" sz="2400" baseline="-25000" dirty="0">
                <a:solidFill>
                  <a:schemeClr val="accent2"/>
                </a:solidFill>
                <a:latin typeface="Symbol" pitchFamily="18" charset="2"/>
              </a:rPr>
              <a:t>$</a:t>
            </a:r>
            <a:r>
              <a:rPr lang="en-US" altLang="en-US" sz="2400" dirty="0">
                <a:solidFill>
                  <a:schemeClr val="accent2"/>
                </a:solidFill>
              </a:rPr>
              <a:t>(</a:t>
            </a:r>
            <a:r>
              <a:rPr lang="en-US" altLang="en-US" sz="2400" dirty="0">
                <a:solidFill>
                  <a:srgbClr val="FF0000"/>
                </a:solidFill>
              </a:rPr>
              <a:t>x</a:t>
            </a:r>
            <a:r>
              <a:rPr lang="en-US" altLang="en-US" sz="2400" dirty="0">
                <a:solidFill>
                  <a:schemeClr val="accent2"/>
                </a:solidFill>
              </a:rPr>
              <a:t>)</a:t>
            </a:r>
            <a:r>
              <a:rPr lang="en-US" altLang="en-US" sz="2400" dirty="0">
                <a:solidFill>
                  <a:srgbClr val="FFC000"/>
                </a:solidFill>
              </a:rPr>
              <a:t>) </a:t>
            </a:r>
            <a:r>
              <a:rPr lang="en-US" altLang="en-US" sz="2400" dirty="0"/>
              <a:t>is true.</a:t>
            </a:r>
          </a:p>
        </p:txBody>
      </p:sp>
      <p:sp>
        <p:nvSpPr>
          <p:cNvPr id="87" name="AutoShape 58">
            <a:extLst>
              <a:ext uri="{FF2B5EF4-FFF2-40B4-BE49-F238E27FC236}">
                <a16:creationId xmlns:a16="http://schemas.microsoft.com/office/drawing/2014/main" id="{EB4459AB-6723-41A3-BC89-DF7DEDF82B00}"/>
              </a:ext>
            </a:extLst>
          </p:cNvPr>
          <p:cNvSpPr>
            <a:spLocks noChangeArrowheads="1"/>
          </p:cNvSpPr>
          <p:nvPr/>
        </p:nvSpPr>
        <p:spPr bwMode="auto">
          <a:xfrm>
            <a:off x="6172200" y="3583182"/>
            <a:ext cx="2841141" cy="431678"/>
          </a:xfrm>
          <a:prstGeom prst="wedgeRoundRectCallout">
            <a:avLst>
              <a:gd name="adj1" fmla="val 37069"/>
              <a:gd name="adj2" fmla="val 63208"/>
              <a:gd name="adj3" fmla="val 16667"/>
            </a:avLst>
          </a:prstGeom>
          <a:solidFill>
            <a:srgbClr val="000066"/>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n-US" altLang="en-US" sz="2400" dirty="0">
                <a:solidFill>
                  <a:srgbClr val="FF0000"/>
                </a:solidFill>
              </a:rPr>
              <a:t>x</a:t>
            </a:r>
            <a:r>
              <a:rPr lang="en-US" altLang="en-US" sz="2400" dirty="0"/>
              <a:t>.</a:t>
            </a:r>
          </a:p>
        </p:txBody>
      </p:sp>
      <p:sp>
        <p:nvSpPr>
          <p:cNvPr id="89" name="Oval 88">
            <a:extLst>
              <a:ext uri="{FF2B5EF4-FFF2-40B4-BE49-F238E27FC236}">
                <a16:creationId xmlns:a16="http://schemas.microsoft.com/office/drawing/2014/main" id="{9A1D7947-7A91-4ADE-9330-FE7D62A4B2AC}"/>
              </a:ext>
            </a:extLst>
          </p:cNvPr>
          <p:cNvSpPr/>
          <p:nvPr/>
        </p:nvSpPr>
        <p:spPr>
          <a:xfrm>
            <a:off x="6327573" y="4945618"/>
            <a:ext cx="902968" cy="849632"/>
          </a:xfrm>
          <a:prstGeom prst="ellipse">
            <a:avLst/>
          </a:prstGeom>
          <a:ln w="25400">
            <a:solidFill>
              <a:srgbClr val="FF00FF"/>
            </a:solidFill>
          </a:ln>
        </p:spPr>
        <p:txBody>
          <a:bodyPr wrap="square" rtlCol="0" anchor="ctr">
            <a:spAutoFit/>
          </a:bodyPr>
          <a:lstStyle/>
          <a:p>
            <a:pPr algn="ctr"/>
            <a:endParaRPr lang="en-CA" sz="2800" i="0" dirty="0"/>
          </a:p>
        </p:txBody>
      </p:sp>
      <p:sp>
        <p:nvSpPr>
          <p:cNvPr id="90" name="Oval 89">
            <a:extLst>
              <a:ext uri="{FF2B5EF4-FFF2-40B4-BE49-F238E27FC236}">
                <a16:creationId xmlns:a16="http://schemas.microsoft.com/office/drawing/2014/main" id="{AF76166A-6BF4-4F72-B824-8BD539A2A56B}"/>
              </a:ext>
            </a:extLst>
          </p:cNvPr>
          <p:cNvSpPr/>
          <p:nvPr/>
        </p:nvSpPr>
        <p:spPr>
          <a:xfrm>
            <a:off x="7822060" y="4878691"/>
            <a:ext cx="1443735" cy="514404"/>
          </a:xfrm>
          <a:prstGeom prst="ellipse">
            <a:avLst/>
          </a:prstGeom>
          <a:ln w="25400">
            <a:solidFill>
              <a:srgbClr val="FF00FF"/>
            </a:solidFill>
          </a:ln>
        </p:spPr>
        <p:txBody>
          <a:bodyPr wrap="square" rtlCol="0" anchor="ctr">
            <a:spAutoFit/>
          </a:bodyPr>
          <a:lstStyle/>
          <a:p>
            <a:pPr algn="ctr"/>
            <a:endParaRPr lang="en-CA" sz="2800" i="0" dirty="0"/>
          </a:p>
        </p:txBody>
      </p:sp>
      <p:sp>
        <p:nvSpPr>
          <p:cNvPr id="91" name="Oval 90">
            <a:extLst>
              <a:ext uri="{FF2B5EF4-FFF2-40B4-BE49-F238E27FC236}">
                <a16:creationId xmlns:a16="http://schemas.microsoft.com/office/drawing/2014/main" id="{9531D9A4-F74F-4040-A8C9-2D10EFA4C073}"/>
              </a:ext>
            </a:extLst>
          </p:cNvPr>
          <p:cNvSpPr/>
          <p:nvPr/>
        </p:nvSpPr>
        <p:spPr>
          <a:xfrm>
            <a:off x="7005407" y="4903304"/>
            <a:ext cx="559265" cy="457988"/>
          </a:xfrm>
          <a:prstGeom prst="ellipse">
            <a:avLst/>
          </a:prstGeom>
          <a:ln w="25400">
            <a:solidFill>
              <a:srgbClr val="FF00FF"/>
            </a:solidFill>
          </a:ln>
        </p:spPr>
        <p:txBody>
          <a:bodyPr wrap="square" rtlCol="0" anchor="ctr">
            <a:spAutoFit/>
          </a:bodyPr>
          <a:lstStyle/>
          <a:p>
            <a:pPr algn="ctr"/>
            <a:endParaRPr lang="en-CA" sz="2800" i="0" dirty="0"/>
          </a:p>
        </p:txBody>
      </p:sp>
      <p:sp>
        <p:nvSpPr>
          <p:cNvPr id="92" name="Oval 91">
            <a:extLst>
              <a:ext uri="{FF2B5EF4-FFF2-40B4-BE49-F238E27FC236}">
                <a16:creationId xmlns:a16="http://schemas.microsoft.com/office/drawing/2014/main" id="{F830D2C8-7BBD-4F42-8A93-1C8FD2CF5CB0}"/>
              </a:ext>
            </a:extLst>
          </p:cNvPr>
          <p:cNvSpPr/>
          <p:nvPr/>
        </p:nvSpPr>
        <p:spPr>
          <a:xfrm>
            <a:off x="7457660" y="4913244"/>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94"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lvl="0">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endParaRPr lang="en-US" altLang="en-US" sz="2400" baseline="-250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still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Tree>
    <p:extLst>
      <p:ext uri="{BB962C8B-B14F-4D97-AF65-F5344CB8AC3E}">
        <p14:creationId xmlns:p14="http://schemas.microsoft.com/office/powerpoint/2010/main" val="143927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1.38889E-6 1.11111E-6 L 0.12535 -0.19398 " pathEditMode="relative" rAng="0" ptsTypes="AA">
                                      <p:cBhvr>
                                        <p:cTn id="6" dur="2000" fill="hold"/>
                                        <p:tgtEl>
                                          <p:spTgt spid="83"/>
                                        </p:tgtEl>
                                        <p:attrNameLst>
                                          <p:attrName>ppt_x</p:attrName>
                                          <p:attrName>ppt_y</p:attrName>
                                        </p:attrNameLst>
                                      </p:cBhvr>
                                      <p:rCtr x="6267" y="-9699"/>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500" fill="hold"/>
                                        <p:tgtEl>
                                          <p:spTgt spid="80"/>
                                        </p:tgtEl>
                                        <p:attrNameLst>
                                          <p:attrName>ppt_x</p:attrName>
                                        </p:attrNameLst>
                                      </p:cBhvr>
                                      <p:tavLst>
                                        <p:tav tm="0">
                                          <p:val>
                                            <p:strVal val="#ppt_x"/>
                                          </p:val>
                                        </p:tav>
                                        <p:tav tm="100000">
                                          <p:val>
                                            <p:strVal val="#ppt_x"/>
                                          </p:val>
                                        </p:tav>
                                      </p:tavLst>
                                    </p:anim>
                                    <p:anim calcmode="lin" valueType="num">
                                      <p:cBhvr additive="base">
                                        <p:cTn id="12" dur="500" fill="hold"/>
                                        <p:tgtEl>
                                          <p:spTgt spid="8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0">
                                            <p:txEl>
                                              <p:pRg st="0" end="0"/>
                                            </p:txEl>
                                          </p:spTgt>
                                        </p:tgtEl>
                                        <p:attrNameLst>
                                          <p:attrName>style.visibility</p:attrName>
                                        </p:attrNameLst>
                                      </p:cBhvr>
                                      <p:to>
                                        <p:strVal val="visible"/>
                                      </p:to>
                                    </p:set>
                                    <p:anim calcmode="lin" valueType="num">
                                      <p:cBhvr additive="base">
                                        <p:cTn id="15"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7"/>
                                        </p:tgtEl>
                                        <p:attrNameLst>
                                          <p:attrName>style.visibility</p:attrName>
                                        </p:attrNameLst>
                                      </p:cBhvr>
                                      <p:to>
                                        <p:strVal val="visible"/>
                                      </p:to>
                                    </p:set>
                                    <p:anim calcmode="lin" valueType="num">
                                      <p:cBhvr additive="base">
                                        <p:cTn id="21" dur="500" fill="hold"/>
                                        <p:tgtEl>
                                          <p:spTgt spid="107"/>
                                        </p:tgtEl>
                                        <p:attrNameLst>
                                          <p:attrName>ppt_x</p:attrName>
                                        </p:attrNameLst>
                                      </p:cBhvr>
                                      <p:tavLst>
                                        <p:tav tm="0">
                                          <p:val>
                                            <p:strVal val="#ppt_x"/>
                                          </p:val>
                                        </p:tav>
                                        <p:tav tm="100000">
                                          <p:val>
                                            <p:strVal val="#ppt_x"/>
                                          </p:val>
                                        </p:tav>
                                      </p:tavLst>
                                    </p:anim>
                                    <p:anim calcmode="lin" valueType="num">
                                      <p:cBhvr additive="base">
                                        <p:cTn id="22"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5"/>
                                        </p:tgtEl>
                                        <p:attrNameLst>
                                          <p:attrName>style.visibility</p:attrName>
                                        </p:attrNameLst>
                                      </p:cBhvr>
                                      <p:to>
                                        <p:strVal val="visible"/>
                                      </p:to>
                                    </p:set>
                                    <p:anim calcmode="lin" valueType="num">
                                      <p:cBhvr additive="base">
                                        <p:cTn id="27" dur="500" fill="hold"/>
                                        <p:tgtEl>
                                          <p:spTgt spid="105"/>
                                        </p:tgtEl>
                                        <p:attrNameLst>
                                          <p:attrName>ppt_x</p:attrName>
                                        </p:attrNameLst>
                                      </p:cBhvr>
                                      <p:tavLst>
                                        <p:tav tm="0">
                                          <p:val>
                                            <p:strVal val="#ppt_x"/>
                                          </p:val>
                                        </p:tav>
                                        <p:tav tm="100000">
                                          <p:val>
                                            <p:strVal val="#ppt_x"/>
                                          </p:val>
                                        </p:tav>
                                      </p:tavLst>
                                    </p:anim>
                                    <p:anim calcmode="lin" valueType="num">
                                      <p:cBhvr additive="base">
                                        <p:cTn id="28"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03"/>
                                        </p:tgtEl>
                                        <p:attrNameLst>
                                          <p:attrName>style.visibility</p:attrName>
                                        </p:attrNameLst>
                                      </p:cBhvr>
                                      <p:to>
                                        <p:strVal val="visible"/>
                                      </p:to>
                                    </p:set>
                                    <p:anim calcmode="lin" valueType="num">
                                      <p:cBhvr additive="base">
                                        <p:cTn id="33" dur="500" fill="hold"/>
                                        <p:tgtEl>
                                          <p:spTgt spid="103"/>
                                        </p:tgtEl>
                                        <p:attrNameLst>
                                          <p:attrName>ppt_x</p:attrName>
                                        </p:attrNameLst>
                                      </p:cBhvr>
                                      <p:tavLst>
                                        <p:tav tm="0">
                                          <p:val>
                                            <p:strVal val="#ppt_x"/>
                                          </p:val>
                                        </p:tav>
                                        <p:tav tm="100000">
                                          <p:val>
                                            <p:strVal val="#ppt_x"/>
                                          </p:val>
                                        </p:tav>
                                      </p:tavLst>
                                    </p:anim>
                                    <p:anim calcmode="lin" valueType="num">
                                      <p:cBhvr additive="base">
                                        <p:cTn id="34"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5"/>
                                        </p:tgtEl>
                                        <p:attrNameLst>
                                          <p:attrName>style.visibility</p:attrName>
                                        </p:attrNameLst>
                                      </p:cBhvr>
                                      <p:to>
                                        <p:strVal val="visible"/>
                                      </p:to>
                                    </p:set>
                                    <p:anim calcmode="lin" valueType="num">
                                      <p:cBhvr additive="base">
                                        <p:cTn id="39" dur="500" fill="hold"/>
                                        <p:tgtEl>
                                          <p:spTgt spid="85"/>
                                        </p:tgtEl>
                                        <p:attrNameLst>
                                          <p:attrName>ppt_x</p:attrName>
                                        </p:attrNameLst>
                                      </p:cBhvr>
                                      <p:tavLst>
                                        <p:tav tm="0">
                                          <p:val>
                                            <p:strVal val="#ppt_x"/>
                                          </p:val>
                                        </p:tav>
                                        <p:tav tm="100000">
                                          <p:val>
                                            <p:strVal val="#ppt_x"/>
                                          </p:val>
                                        </p:tav>
                                      </p:tavLst>
                                    </p:anim>
                                    <p:anim calcmode="lin" valueType="num">
                                      <p:cBhvr additive="base">
                                        <p:cTn id="40" dur="500" fill="hold"/>
                                        <p:tgtEl>
                                          <p:spTgt spid="85"/>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5">
                                            <p:txEl>
                                              <p:pRg st="0" end="0"/>
                                            </p:txEl>
                                          </p:spTgt>
                                        </p:tgtEl>
                                        <p:attrNameLst>
                                          <p:attrName>style.visibility</p:attrName>
                                        </p:attrNameLst>
                                      </p:cBhvr>
                                      <p:to>
                                        <p:strVal val="visible"/>
                                      </p:to>
                                    </p:set>
                                    <p:anim calcmode="lin" valueType="num">
                                      <p:cBhvr additive="base">
                                        <p:cTn id="43"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5">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89"/>
                                        </p:tgtEl>
                                        <p:attrNameLst>
                                          <p:attrName>style.visibility</p:attrName>
                                        </p:attrNameLst>
                                      </p:cBhvr>
                                      <p:to>
                                        <p:strVal val="visible"/>
                                      </p:to>
                                    </p:set>
                                    <p:anim calcmode="lin" valueType="num">
                                      <p:cBhvr additive="base">
                                        <p:cTn id="47" dur="500" fill="hold"/>
                                        <p:tgtEl>
                                          <p:spTgt spid="89"/>
                                        </p:tgtEl>
                                        <p:attrNameLst>
                                          <p:attrName>ppt_x</p:attrName>
                                        </p:attrNameLst>
                                      </p:cBhvr>
                                      <p:tavLst>
                                        <p:tav tm="0">
                                          <p:val>
                                            <p:strVal val="#ppt_x"/>
                                          </p:val>
                                        </p:tav>
                                        <p:tav tm="100000">
                                          <p:val>
                                            <p:strVal val="#ppt_x"/>
                                          </p:val>
                                        </p:tav>
                                      </p:tavLst>
                                    </p:anim>
                                    <p:anim calcmode="lin" valueType="num">
                                      <p:cBhvr additive="base">
                                        <p:cTn id="48"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cBhvr additive="base">
                                        <p:cTn id="53" dur="500" fill="hold"/>
                                        <p:tgtEl>
                                          <p:spTgt spid="84"/>
                                        </p:tgtEl>
                                        <p:attrNameLst>
                                          <p:attrName>ppt_x</p:attrName>
                                        </p:attrNameLst>
                                      </p:cBhvr>
                                      <p:tavLst>
                                        <p:tav tm="0">
                                          <p:val>
                                            <p:strVal val="0-#ppt_w/2"/>
                                          </p:val>
                                        </p:tav>
                                        <p:tav tm="100000">
                                          <p:val>
                                            <p:strVal val="#ppt_x"/>
                                          </p:val>
                                        </p:tav>
                                      </p:tavLst>
                                    </p:anim>
                                    <p:anim calcmode="lin" valueType="num">
                                      <p:cBhvr additive="base">
                                        <p:cTn id="54" dur="500" fill="hold"/>
                                        <p:tgtEl>
                                          <p:spTgt spid="84"/>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89"/>
                                        </p:tgtEl>
                                        <p:attrNameLst>
                                          <p:attrName>style.visibility</p:attrName>
                                        </p:attrNameLst>
                                      </p:cBhvr>
                                      <p:to>
                                        <p:strVal val="hidden"/>
                                      </p:to>
                                    </p:set>
                                  </p:childTnLst>
                                </p:cTn>
                              </p:par>
                              <p:par>
                                <p:cTn id="57" presetID="2" presetClass="entr" presetSubtype="8" fill="hold" grpId="0" nodeType="with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0-#ppt_w/2"/>
                                          </p:val>
                                        </p:tav>
                                        <p:tav tm="100000">
                                          <p:val>
                                            <p:strVal val="#ppt_x"/>
                                          </p:val>
                                        </p:tav>
                                      </p:tavLst>
                                    </p:anim>
                                    <p:anim calcmode="lin" valueType="num">
                                      <p:cBhvr additive="base">
                                        <p:cTn id="60"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08"/>
                                        </p:tgtEl>
                                        <p:attrNameLst>
                                          <p:attrName>style.visibility</p:attrName>
                                        </p:attrNameLst>
                                      </p:cBhvr>
                                      <p:to>
                                        <p:strVal val="visible"/>
                                      </p:to>
                                    </p:set>
                                    <p:anim calcmode="lin" valueType="num">
                                      <p:cBhvr additive="base">
                                        <p:cTn id="65" dur="500" fill="hold"/>
                                        <p:tgtEl>
                                          <p:spTgt spid="108"/>
                                        </p:tgtEl>
                                        <p:attrNameLst>
                                          <p:attrName>ppt_x</p:attrName>
                                        </p:attrNameLst>
                                      </p:cBhvr>
                                      <p:tavLst>
                                        <p:tav tm="0">
                                          <p:val>
                                            <p:strVal val="#ppt_x"/>
                                          </p:val>
                                        </p:tav>
                                        <p:tav tm="100000">
                                          <p:val>
                                            <p:strVal val="#ppt_x"/>
                                          </p:val>
                                        </p:tav>
                                      </p:tavLst>
                                    </p:anim>
                                    <p:anim calcmode="lin" valueType="num">
                                      <p:cBhvr additive="base">
                                        <p:cTn id="66" dur="500" fill="hold"/>
                                        <p:tgtEl>
                                          <p:spTgt spid="108"/>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08">
                                            <p:txEl>
                                              <p:pRg st="0" end="0"/>
                                            </p:txEl>
                                          </p:spTgt>
                                        </p:tgtEl>
                                        <p:attrNameLst>
                                          <p:attrName>style.visibility</p:attrName>
                                        </p:attrNameLst>
                                      </p:cBhvr>
                                      <p:to>
                                        <p:strVal val="visible"/>
                                      </p:to>
                                    </p:set>
                                    <p:anim calcmode="lin" valueType="num">
                                      <p:cBhvr additive="base">
                                        <p:cTn id="69" dur="500" fill="hold"/>
                                        <p:tgtEl>
                                          <p:spTgt spid="108">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0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0" presetClass="path" presetSubtype="0" accel="50000" decel="50000" fill="hold" grpId="0" nodeType="clickEffect">
                                  <p:stCondLst>
                                    <p:cond delay="0"/>
                                  </p:stCondLst>
                                  <p:childTnLst>
                                    <p:animMotion origin="layout" path="M -0.00156 0.00532 L -0.00156 0.00532 L -0.08576 0.00347 C -0.08767 0.00324 -0.08194 0.00162 -0.07986 0.00162 C -0.07465 0.00162 -0.06927 0.00324 -0.06389 0.00347 C 0.0033 0.00625 0.09983 0.00532 -0.10451 0.00532 L -0.10451 0.00532 " pathEditMode="relative" ptsTypes="AAAAAAA">
                                      <p:cBhvr>
                                        <p:cTn id="74" dur="2000" fill="hold"/>
                                        <p:tgtEl>
                                          <p:spTgt spid="69"/>
                                        </p:tgtEl>
                                        <p:attrNameLst>
                                          <p:attrName>ppt_x</p:attrName>
                                          <p:attrName>ppt_y</p:attrName>
                                        </p:attrNameLst>
                                      </p:cBhvr>
                                    </p:animMotion>
                                  </p:childTnLst>
                                </p:cTn>
                              </p:par>
                              <p:par>
                                <p:cTn id="75" presetID="0" presetClass="path" presetSubtype="0" accel="50000" decel="50000" fill="hold" grpId="0" nodeType="withEffect">
                                  <p:stCondLst>
                                    <p:cond delay="0"/>
                                  </p:stCondLst>
                                  <p:childTnLst>
                                    <p:animMotion origin="layout" path="M 0.004 -0.00069 L 0.004 -0.00069 L -0.10034 -0.00277 C -0.10382 -0.00277 -0.11389 -0.00347 -0.11041 -0.00463 C -0.10347 -0.00694 -0.096 -0.00601 -0.08871 -0.00648 C -0.08107 -0.00601 -0.07309 -0.00717 -0.06562 -0.00463 C -0.0618 -0.00347 -0.07326 -0.00277 -0.07725 -0.00277 C -0.09218 -0.00277 -0.13698 -0.0037 -0.12205 -0.00463 C -0.09791 -0.00625 -0.07378 -0.00463 -0.04965 -0.00463 L -0.04965 -0.00463 " pathEditMode="relative" ptsTypes="AAAAAAAAAA">
                                      <p:cBhvr>
                                        <p:cTn id="76" dur="2000" fill="hold"/>
                                        <p:tgtEl>
                                          <p:spTgt spid="66"/>
                                        </p:tgtEl>
                                        <p:attrNameLst>
                                          <p:attrName>ppt_x</p:attrName>
                                          <p:attrName>ppt_y</p:attrName>
                                        </p:attrNameLst>
                                      </p:cBhvr>
                                    </p:animMotion>
                                  </p:childTnLst>
                                </p:cTn>
                              </p:par>
                              <p:par>
                                <p:cTn id="77" presetID="0" presetClass="path" presetSubtype="0" accel="50000" decel="50000" fill="hold" grpId="0" nodeType="withEffect">
                                  <p:stCondLst>
                                    <p:cond delay="0"/>
                                  </p:stCondLst>
                                  <p:childTnLst>
                                    <p:animMotion origin="layout" path="M 0.0059 -0.00509 L 0.0059 -0.00509 C 0.00139 -0.00439 -0.00278 -0.003 -0.00729 -0.003 C -0.03194 -0.003 -0.03802 -0.00439 -0.05799 -0.00694 C -0.0625 -0.00902 -0.06597 -0.01064 -0.07101 -0.01064 C -0.07309 -0.01064 -0.06719 -0.00925 -0.06528 -0.00879 C -0.06094 -0.00787 -0.0566 -0.00763 -0.05226 -0.00694 C -0.06198 -0.00254 -0.05 -0.00763 -0.06528 -0.003 C -0.06667 -0.00277 -0.06805 -0.00162 -0.06962 -0.00115 C -0.0743 -0.00023 -0.07917 -4.44444E-6 -0.08403 0.0007 C -0.08802 0.00116 -0.09184 0.00186 -0.09566 0.00255 C -0.09861 0.00325 -0.10139 0.00463 -0.10434 0.00463 C -0.10642 0.00463 -0.10052 0.00301 -0.09861 0.00255 C -0.09618 0.00209 -0.07552 -0.00115 -0.07396 -0.00115 C -0.05799 -0.00231 -0.04201 -0.00208 -0.02604 -0.003 C -0.01979 -0.00347 -0.03871 -0.003 -0.04496 -0.003 L -0.04496 -0.003 " pathEditMode="relative" ptsTypes="AAAAAAAAAAAAAAAAA">
                                      <p:cBhvr>
                                        <p:cTn id="78" dur="2000" fill="hold"/>
                                        <p:tgtEl>
                                          <p:spTgt spid="67"/>
                                        </p:tgtEl>
                                        <p:attrNameLst>
                                          <p:attrName>ppt_x</p:attrName>
                                          <p:attrName>ppt_y</p:attrName>
                                        </p:attrNameLst>
                                      </p:cBhvr>
                                    </p:animMotion>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87"/>
                                        </p:tgtEl>
                                        <p:attrNameLst>
                                          <p:attrName>style.visibility</p:attrName>
                                        </p:attrNameLst>
                                      </p:cBhvr>
                                      <p:to>
                                        <p:strVal val="visible"/>
                                      </p:to>
                                    </p:set>
                                    <p:anim calcmode="lin" valueType="num">
                                      <p:cBhvr additive="base">
                                        <p:cTn id="83" dur="500" fill="hold"/>
                                        <p:tgtEl>
                                          <p:spTgt spid="87"/>
                                        </p:tgtEl>
                                        <p:attrNameLst>
                                          <p:attrName>ppt_x</p:attrName>
                                        </p:attrNameLst>
                                      </p:cBhvr>
                                      <p:tavLst>
                                        <p:tav tm="0">
                                          <p:val>
                                            <p:strVal val="1+#ppt_w/2"/>
                                          </p:val>
                                        </p:tav>
                                        <p:tav tm="100000">
                                          <p:val>
                                            <p:strVal val="#ppt_x"/>
                                          </p:val>
                                        </p:tav>
                                      </p:tavLst>
                                    </p:anim>
                                    <p:anim calcmode="lin" valueType="num">
                                      <p:cBhvr additive="base">
                                        <p:cTn id="84" dur="500" fill="hold"/>
                                        <p:tgtEl>
                                          <p:spTgt spid="87"/>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108">
                                            <p:txEl>
                                              <p:pRg st="0" end="0"/>
                                            </p:txEl>
                                          </p:spTgt>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108">
                                            <p:bg/>
                                          </p:spTgt>
                                        </p:tgtEl>
                                        <p:attrNameLst>
                                          <p:attrName>style.visibility</p:attrName>
                                        </p:attrNameLst>
                                      </p:cBhvr>
                                      <p:to>
                                        <p:strVal val="hidden"/>
                                      </p:to>
                                    </p:set>
                                  </p:childTnLst>
                                </p:cTn>
                              </p:par>
                              <p:par>
                                <p:cTn id="89" presetID="2" presetClass="entr" presetSubtype="2" fill="hold" nodeType="withEffect">
                                  <p:stCondLst>
                                    <p:cond delay="0"/>
                                  </p:stCondLst>
                                  <p:childTnLst>
                                    <p:set>
                                      <p:cBhvr>
                                        <p:cTn id="90" dur="1" fill="hold">
                                          <p:stCondLst>
                                            <p:cond delay="0"/>
                                          </p:stCondLst>
                                        </p:cTn>
                                        <p:tgtEl>
                                          <p:spTgt spid="87">
                                            <p:txEl>
                                              <p:pRg st="0" end="0"/>
                                            </p:txEl>
                                          </p:spTgt>
                                        </p:tgtEl>
                                        <p:attrNameLst>
                                          <p:attrName>style.visibility</p:attrName>
                                        </p:attrNameLst>
                                      </p:cBhvr>
                                      <p:to>
                                        <p:strVal val="visible"/>
                                      </p:to>
                                    </p:set>
                                    <p:anim calcmode="lin" valueType="num">
                                      <p:cBhvr additive="base">
                                        <p:cTn id="91" dur="500" fill="hold"/>
                                        <p:tgtEl>
                                          <p:spTgt spid="8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87">
                                            <p:txEl>
                                              <p:pRg st="0" end="0"/>
                                            </p:txEl>
                                          </p:spTgt>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91"/>
                                        </p:tgtEl>
                                        <p:attrNameLst>
                                          <p:attrName>style.visibility</p:attrName>
                                        </p:attrNameLst>
                                      </p:cBhvr>
                                      <p:to>
                                        <p:strVal val="hidden"/>
                                      </p:to>
                                    </p:set>
                                  </p:childTnLst>
                                </p:cTn>
                              </p:par>
                              <p:par>
                                <p:cTn id="95" presetID="2" presetClass="entr" presetSubtype="2" fill="hold" grpId="0" nodeType="withEffect">
                                  <p:stCondLst>
                                    <p:cond delay="0"/>
                                  </p:stCondLst>
                                  <p:childTnLst>
                                    <p:set>
                                      <p:cBhvr>
                                        <p:cTn id="96" dur="1" fill="hold">
                                          <p:stCondLst>
                                            <p:cond delay="0"/>
                                          </p:stCondLst>
                                        </p:cTn>
                                        <p:tgtEl>
                                          <p:spTgt spid="92"/>
                                        </p:tgtEl>
                                        <p:attrNameLst>
                                          <p:attrName>style.visibility</p:attrName>
                                        </p:attrNameLst>
                                      </p:cBhvr>
                                      <p:to>
                                        <p:strVal val="visible"/>
                                      </p:to>
                                    </p:set>
                                    <p:anim calcmode="lin" valueType="num">
                                      <p:cBhvr additive="base">
                                        <p:cTn id="97" dur="500" fill="hold"/>
                                        <p:tgtEl>
                                          <p:spTgt spid="92"/>
                                        </p:tgtEl>
                                        <p:attrNameLst>
                                          <p:attrName>ppt_x</p:attrName>
                                        </p:attrNameLst>
                                      </p:cBhvr>
                                      <p:tavLst>
                                        <p:tav tm="0">
                                          <p:val>
                                            <p:strVal val="1+#ppt_w/2"/>
                                          </p:val>
                                        </p:tav>
                                        <p:tav tm="100000">
                                          <p:val>
                                            <p:strVal val="#ppt_x"/>
                                          </p:val>
                                        </p:tav>
                                      </p:tavLst>
                                    </p:anim>
                                    <p:anim calcmode="lin" valueType="num">
                                      <p:cBhvr additive="base">
                                        <p:cTn id="98"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86"/>
                                        </p:tgtEl>
                                        <p:attrNameLst>
                                          <p:attrName>style.visibility</p:attrName>
                                        </p:attrNameLst>
                                      </p:cBhvr>
                                      <p:to>
                                        <p:strVal val="visible"/>
                                      </p:to>
                                    </p:set>
                                    <p:anim calcmode="lin" valueType="num">
                                      <p:cBhvr additive="base">
                                        <p:cTn id="103" dur="500" fill="hold"/>
                                        <p:tgtEl>
                                          <p:spTgt spid="86"/>
                                        </p:tgtEl>
                                        <p:attrNameLst>
                                          <p:attrName>ppt_x</p:attrName>
                                        </p:attrNameLst>
                                      </p:cBhvr>
                                      <p:tavLst>
                                        <p:tav tm="0">
                                          <p:val>
                                            <p:strVal val="#ppt_x"/>
                                          </p:val>
                                        </p:tav>
                                        <p:tav tm="100000">
                                          <p:val>
                                            <p:strVal val="#ppt_x"/>
                                          </p:val>
                                        </p:tav>
                                      </p:tavLst>
                                    </p:anim>
                                    <p:anim calcmode="lin" valueType="num">
                                      <p:cBhvr additive="base">
                                        <p:cTn id="104" dur="500" fill="hold"/>
                                        <p:tgtEl>
                                          <p:spTgt spid="86"/>
                                        </p:tgtEl>
                                        <p:attrNameLst>
                                          <p:attrName>ppt_y</p:attrName>
                                        </p:attrNameLst>
                                      </p:cBhvr>
                                      <p:tavLst>
                                        <p:tav tm="0">
                                          <p:val>
                                            <p:strVal val="1+#ppt_h/2"/>
                                          </p:val>
                                        </p:tav>
                                        <p:tav tm="100000">
                                          <p:val>
                                            <p:strVal val="#ppt_y"/>
                                          </p:val>
                                        </p:tav>
                                      </p:tavLst>
                                    </p:anim>
                                  </p:childTnLst>
                                </p:cTn>
                              </p:par>
                              <p:par>
                                <p:cTn id="105" presetID="2" presetClass="entr" presetSubtype="4" fill="hold" nodeType="withEffect">
                                  <p:stCondLst>
                                    <p:cond delay="0"/>
                                  </p:stCondLst>
                                  <p:childTnLst>
                                    <p:set>
                                      <p:cBhvr>
                                        <p:cTn id="106" dur="1" fill="hold">
                                          <p:stCondLst>
                                            <p:cond delay="0"/>
                                          </p:stCondLst>
                                        </p:cTn>
                                        <p:tgtEl>
                                          <p:spTgt spid="86">
                                            <p:txEl>
                                              <p:pRg st="0" end="0"/>
                                            </p:txEl>
                                          </p:spTgt>
                                        </p:tgtEl>
                                        <p:attrNameLst>
                                          <p:attrName>style.visibility</p:attrName>
                                        </p:attrNameLst>
                                      </p:cBhvr>
                                      <p:to>
                                        <p:strVal val="visible"/>
                                      </p:to>
                                    </p:set>
                                    <p:anim calcmode="lin" valueType="num">
                                      <p:cBhvr additive="base">
                                        <p:cTn id="107"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86">
                                            <p:txEl>
                                              <p:pRg st="0" end="0"/>
                                            </p:txEl>
                                          </p:spTgt>
                                        </p:tgtEl>
                                        <p:attrNameLst>
                                          <p:attrName>ppt_y</p:attrName>
                                        </p:attrNameLst>
                                      </p:cBhvr>
                                      <p:tavLst>
                                        <p:tav tm="0">
                                          <p:val>
                                            <p:strVal val="1+#ppt_h/2"/>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92"/>
                                        </p:tgtEl>
                                        <p:attrNameLst>
                                          <p:attrName>style.visibility</p:attrName>
                                        </p:attrNameLst>
                                      </p:cBhvr>
                                      <p:to>
                                        <p:strVal val="hidden"/>
                                      </p:to>
                                    </p:set>
                                  </p:childTnLst>
                                </p:cTn>
                              </p:par>
                              <p:par>
                                <p:cTn id="111" presetID="2" presetClass="entr" presetSubtype="4" fill="hold" grpId="0" nodeType="withEffect">
                                  <p:stCondLst>
                                    <p:cond delay="0"/>
                                  </p:stCondLst>
                                  <p:childTnLst>
                                    <p:set>
                                      <p:cBhvr>
                                        <p:cTn id="112" dur="1" fill="hold">
                                          <p:stCondLst>
                                            <p:cond delay="0"/>
                                          </p:stCondLst>
                                        </p:cTn>
                                        <p:tgtEl>
                                          <p:spTgt spid="90"/>
                                        </p:tgtEl>
                                        <p:attrNameLst>
                                          <p:attrName>style.visibility</p:attrName>
                                        </p:attrNameLst>
                                      </p:cBhvr>
                                      <p:to>
                                        <p:strVal val="visible"/>
                                      </p:to>
                                    </p:set>
                                    <p:anim calcmode="lin" valueType="num">
                                      <p:cBhvr additive="base">
                                        <p:cTn id="113" dur="500" fill="hold"/>
                                        <p:tgtEl>
                                          <p:spTgt spid="90"/>
                                        </p:tgtEl>
                                        <p:attrNameLst>
                                          <p:attrName>ppt_x</p:attrName>
                                        </p:attrNameLst>
                                      </p:cBhvr>
                                      <p:tavLst>
                                        <p:tav tm="0">
                                          <p:val>
                                            <p:strVal val="#ppt_x"/>
                                          </p:val>
                                        </p:tav>
                                        <p:tav tm="100000">
                                          <p:val>
                                            <p:strVal val="#ppt_x"/>
                                          </p:val>
                                        </p:tav>
                                      </p:tavLst>
                                    </p:anim>
                                    <p:anim calcmode="lin" valueType="num">
                                      <p:cBhvr additive="base">
                                        <p:cTn id="114"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nodeType="clickEffect">
                                  <p:stCondLst>
                                    <p:cond delay="0"/>
                                  </p:stCondLst>
                                  <p:childTnLst>
                                    <p:set>
                                      <p:cBhvr>
                                        <p:cTn id="118" dur="1" fill="hold">
                                          <p:stCondLst>
                                            <p:cond delay="0"/>
                                          </p:stCondLst>
                                        </p:cTn>
                                        <p:tgtEl>
                                          <p:spTgt spid="94">
                                            <p:txEl>
                                              <p:pRg st="6" end="6"/>
                                            </p:txEl>
                                          </p:spTgt>
                                        </p:tgtEl>
                                        <p:attrNameLst>
                                          <p:attrName>style.visibility</p:attrName>
                                        </p:attrNameLst>
                                      </p:cBhvr>
                                      <p:to>
                                        <p:strVal val="visible"/>
                                      </p:to>
                                    </p:set>
                                    <p:anim calcmode="lin" valueType="num">
                                      <p:cBhvr additive="base">
                                        <p:cTn id="119" dur="500" fill="hold"/>
                                        <p:tgtEl>
                                          <p:spTgt spid="94">
                                            <p:txEl>
                                              <p:pRg st="6" end="6"/>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9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94">
                                            <p:txEl>
                                              <p:pRg st="7" end="7"/>
                                            </p:txEl>
                                          </p:spTgt>
                                        </p:tgtEl>
                                        <p:attrNameLst>
                                          <p:attrName>style.visibility</p:attrName>
                                        </p:attrNameLst>
                                      </p:cBhvr>
                                      <p:to>
                                        <p:strVal val="visible"/>
                                      </p:to>
                                    </p:set>
                                    <p:anim calcmode="lin" valueType="num">
                                      <p:cBhvr additive="base">
                                        <p:cTn id="125" dur="500" fill="hold"/>
                                        <p:tgtEl>
                                          <p:spTgt spid="94">
                                            <p:txEl>
                                              <p:pRg st="7" end="7"/>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9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69" grpId="0"/>
      <p:bldP spid="80" grpId="0" animBg="1"/>
      <p:bldP spid="103" grpId="0"/>
      <p:bldP spid="105" grpId="0"/>
      <p:bldP spid="107" grpId="0"/>
      <p:bldP spid="108" grpId="0" animBg="1"/>
      <p:bldP spid="108" grpId="1" uiExpand="1" build="allAtOnce" animBg="1"/>
      <p:bldP spid="83" grpId="0"/>
      <p:bldP spid="84" grpId="0" animBg="1"/>
      <p:bldP spid="85" grpId="0" animBg="1"/>
      <p:bldP spid="86" grpId="0" animBg="1"/>
      <p:bldP spid="87" grpId="0" animBg="1"/>
      <p:bldP spid="89" grpId="0" animBg="1"/>
      <p:bldP spid="89" grpId="1" animBg="1"/>
      <p:bldP spid="90" grpId="0" animBg="1"/>
      <p:bldP spid="91" grpId="0" animBg="1"/>
      <p:bldP spid="91" grpId="1" animBg="1"/>
      <p:bldP spid="92" grpId="0" animBg="1"/>
      <p:bldP spid="92"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4419600" y="822514"/>
            <a:ext cx="4374192" cy="928205"/>
          </a:xfrm>
          <a:prstGeom prst="wedgeRoundRectCallout">
            <a:avLst>
              <a:gd name="adj1" fmla="val 35761"/>
              <a:gd name="adj2" fmla="val 729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 "/>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2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65238" y="2128490"/>
            <a:ext cx="111702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1143294" y="1940685"/>
            <a:ext cx="6627306" cy="762877"/>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a:latin typeface="Times New Roman"/>
                <a:sym typeface="Symbol" panose="05050102010706020507" pitchFamily="18" charset="2"/>
              </a:rPr>
              <a:t>A sentence has the correct syntax if it can be </a:t>
            </a:r>
            <a:r>
              <a:rPr lang="en-US" altLang="en-US" sz="2400" noProof="0" dirty="0">
                <a:solidFill>
                  <a:srgbClr val="FFFF00"/>
                </a:solidFill>
                <a:latin typeface="Times New Roman"/>
                <a:sym typeface="Symbol" panose="05050102010706020507" pitchFamily="18" charset="2"/>
              </a:rPr>
              <a:t>parsed</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sym typeface="Symbol" panose="05050102010706020507" pitchFamily="18" charset="2"/>
              </a:rPr>
              <a:t>into </a:t>
            </a:r>
            <a:r>
              <a:rPr lang="en-US" altLang="en-US" sz="2400" dirty="0">
                <a:solidFill>
                  <a:srgbClr val="FFFF00"/>
                </a:solidFill>
                <a:latin typeface="Times New Roman"/>
                <a:sym typeface="Symbol" panose="05050102010706020507" pitchFamily="18" charset="2"/>
              </a:rPr>
              <a:t>parse trees</a:t>
            </a:r>
            <a:r>
              <a:rPr lang="en-US" altLang="en-US" sz="2400" dirty="0">
                <a:latin typeface="Times New Roman"/>
                <a:sym typeface="Symbol" panose="05050102010706020507" pitchFamily="18" charset="2"/>
              </a:rPr>
              <a:t>.</a:t>
            </a:r>
          </a:p>
        </p:txBody>
      </p:sp>
      <p:sp>
        <p:nvSpPr>
          <p:cNvPr id="32" name="Text Box 21"/>
          <p:cNvSpPr txBox="1">
            <a:spLocks noChangeArrowheads="1"/>
          </p:cNvSpPr>
          <p:nvPr/>
        </p:nvSpPr>
        <p:spPr bwMode="auto">
          <a:xfrm>
            <a:off x="6878883" y="843522"/>
            <a:ext cx="2286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well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badly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p:txBody>
      </p:sp>
      <p:sp>
        <p:nvSpPr>
          <p:cNvPr id="37" name="AutoShape 8"/>
          <p:cNvSpPr>
            <a:spLocks noChangeArrowheads="1"/>
          </p:cNvSpPr>
          <p:nvPr/>
        </p:nvSpPr>
        <p:spPr bwMode="auto">
          <a:xfrm>
            <a:off x="304800" y="609600"/>
            <a:ext cx="3962400" cy="1219200"/>
          </a:xfrm>
          <a:prstGeom prst="wedgeRectCallout">
            <a:avLst>
              <a:gd name="adj1" fmla="val -35417"/>
              <a:gd name="adj2" fmla="val 649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dictates which strings of characters are well formed Predicate logic formulas.</a:t>
            </a:r>
          </a:p>
        </p:txBody>
      </p:sp>
      <p:sp>
        <p:nvSpPr>
          <p:cNvPr id="52" name="Rectangle 2">
            <a:extLst>
              <a:ext uri="{FF2B5EF4-FFF2-40B4-BE49-F238E27FC236}">
                <a16:creationId xmlns:a16="http://schemas.microsoft.com/office/drawing/2014/main" id="{8D43C132-6715-40BE-B75B-1BD0BECB23E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94" name="Text Box 3">
            <a:extLst>
              <a:ext uri="{FF2B5EF4-FFF2-40B4-BE49-F238E27FC236}">
                <a16:creationId xmlns:a16="http://schemas.microsoft.com/office/drawing/2014/main" id="{83856977-9E61-4565-B15E-0D31AF6B5FCF}"/>
              </a:ext>
            </a:extLst>
          </p:cNvPr>
          <p:cNvSpPr txBox="1">
            <a:spLocks noChangeArrowheads="1"/>
          </p:cNvSpPr>
          <p:nvPr/>
        </p:nvSpPr>
        <p:spPr bwMode="auto">
          <a:xfrm>
            <a:off x="2673130" y="2747665"/>
            <a:ext cx="106038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r>
              <a:rPr lang="en-US" altLang="en-US" sz="2400" dirty="0">
                <a:solidFill>
                  <a:srgbClr val="FF00FF"/>
                </a:solidFill>
                <a:latin typeface="Times New Roman" pitchFamily="18" charset="0"/>
                <a:sym typeface="Symbol" pitchFamily="18" charset="2"/>
              </a:rPr>
              <a:t>3+4</a:t>
            </a:r>
          </a:p>
        </p:txBody>
      </p:sp>
      <p:sp>
        <p:nvSpPr>
          <p:cNvPr id="170" name="AutoShape 8">
            <a:extLst>
              <a:ext uri="{FF2B5EF4-FFF2-40B4-BE49-F238E27FC236}">
                <a16:creationId xmlns:a16="http://schemas.microsoft.com/office/drawing/2014/main" id="{E112809D-FABF-4E4E-904D-3D182793BDB0}"/>
              </a:ext>
            </a:extLst>
          </p:cNvPr>
          <p:cNvSpPr>
            <a:spLocks noChangeArrowheads="1"/>
          </p:cNvSpPr>
          <p:nvPr/>
        </p:nvSpPr>
        <p:spPr bwMode="auto">
          <a:xfrm>
            <a:off x="480829" y="5107363"/>
            <a:ext cx="4888825" cy="1522037"/>
          </a:xfrm>
          <a:prstGeom prst="wedgeRectCallout">
            <a:avLst>
              <a:gd name="adj1" fmla="val -30379"/>
              <a:gd name="adj2" fmla="val -59496"/>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rPr>
              <a:t>In addition to verifying </a:t>
            </a:r>
            <a:br>
              <a:rPr lang="en-US" altLang="en-US" sz="2400" dirty="0">
                <a:latin typeface="Times New Roman"/>
              </a:rPr>
            </a:br>
            <a:r>
              <a:rPr lang="en-US" altLang="en-US" sz="2400" dirty="0">
                <a:latin typeface="Times New Roman"/>
              </a:rPr>
              <a:t>that the syntax is correct,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these also help</a:t>
            </a:r>
            <a:r>
              <a:rPr kumimoji="0" lang="en-US" altLang="en-US" sz="2400" b="0" i="0" u="none" strike="noStrike" kern="1200" cap="none" spc="0" normalizeH="0" noProof="0" dirty="0">
                <a:ln>
                  <a:noFill/>
                </a:ln>
                <a:effectLst/>
                <a:uLnTx/>
                <a:uFillTx/>
                <a:latin typeface="Times New Roman"/>
                <a:ea typeface="+mn-ea"/>
                <a:cs typeface="Times New Roman" panose="02020603050405020304" pitchFamily="18" charset="0"/>
                <a:sym typeface="Symbol" panose="05050102010706020507" pitchFamily="18" charset="2"/>
              </a:rPr>
              <a:t> explain the </a:t>
            </a:r>
            <a:r>
              <a:rPr kumimoji="0" lang="en-US" altLang="en-US" sz="2400" b="0" i="0" u="none" strike="noStrike" kern="1200" cap="none" spc="0" normalizeH="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meaning</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err="1">
                <a:latin typeface="Times New Roman"/>
                <a:cs typeface="Times New Roman" panose="02020603050405020304" pitchFamily="18" charset="0"/>
                <a:sym typeface="Symbol" panose="05050102010706020507" pitchFamily="18" charset="2"/>
              </a:rPr>
              <a:t>i</a:t>
            </a:r>
            <a:r>
              <a:rPr lang="en-US" altLang="en-US" sz="2400" dirty="0">
                <a:latin typeface="Times New Roman"/>
                <a:cs typeface="Times New Roman" panose="02020603050405020304" pitchFamily="18" charset="0"/>
                <a:sym typeface="Symbol" panose="05050102010706020507" pitchFamily="18" charset="2"/>
              </a:rPr>
              <a:t>.e. </a:t>
            </a:r>
            <a:r>
              <a:rPr lang="en-US" altLang="en-US" sz="2400" dirty="0">
                <a:solidFill>
                  <a:srgbClr val="FFFF00"/>
                </a:solidFill>
                <a:latin typeface="Times New Roman"/>
                <a:cs typeface="Times New Roman" panose="02020603050405020304" pitchFamily="18" charset="0"/>
                <a:sym typeface="Symbol" panose="05050102010706020507" pitchFamily="18" charset="2"/>
              </a:rPr>
              <a:t>syntax</a:t>
            </a:r>
            <a:r>
              <a:rPr lang="en-US" altLang="en-US" sz="2400" dirty="0">
                <a:latin typeface="Times New Roman"/>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73" name="Group 29">
            <a:extLst>
              <a:ext uri="{FF2B5EF4-FFF2-40B4-BE49-F238E27FC236}">
                <a16:creationId xmlns:a16="http://schemas.microsoft.com/office/drawing/2014/main" id="{AAEF88CA-E348-420F-8AA5-11B5E9AE625C}"/>
              </a:ext>
            </a:extLst>
          </p:cNvPr>
          <p:cNvGrpSpPr>
            <a:grpSpLocks/>
          </p:cNvGrpSpPr>
          <p:nvPr/>
        </p:nvGrpSpPr>
        <p:grpSpPr bwMode="auto">
          <a:xfrm>
            <a:off x="7999404" y="1899558"/>
            <a:ext cx="917591" cy="929993"/>
            <a:chOff x="2065" y="1551"/>
            <a:chExt cx="1628" cy="1988"/>
          </a:xfrm>
        </p:grpSpPr>
        <p:sp>
          <p:nvSpPr>
            <p:cNvPr id="174" name="Freeform 30">
              <a:extLst>
                <a:ext uri="{FF2B5EF4-FFF2-40B4-BE49-F238E27FC236}">
                  <a16:creationId xmlns:a16="http://schemas.microsoft.com/office/drawing/2014/main" id="{B0D28CCB-44F0-45BB-8663-AFED036D362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5" name="Freeform 31">
              <a:extLst>
                <a:ext uri="{FF2B5EF4-FFF2-40B4-BE49-F238E27FC236}">
                  <a16:creationId xmlns:a16="http://schemas.microsoft.com/office/drawing/2014/main" id="{DA7F4106-9837-4D27-B2E8-918DEDF931A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6" name="Freeform 32">
              <a:extLst>
                <a:ext uri="{FF2B5EF4-FFF2-40B4-BE49-F238E27FC236}">
                  <a16:creationId xmlns:a16="http://schemas.microsoft.com/office/drawing/2014/main" id="{208592F1-6746-480E-8265-00691AA589E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7" name="Freeform 33">
              <a:extLst>
                <a:ext uri="{FF2B5EF4-FFF2-40B4-BE49-F238E27FC236}">
                  <a16:creationId xmlns:a16="http://schemas.microsoft.com/office/drawing/2014/main" id="{DA530894-6471-4C08-A617-77FE81DAD01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8" name="Freeform 34">
              <a:extLst>
                <a:ext uri="{FF2B5EF4-FFF2-40B4-BE49-F238E27FC236}">
                  <a16:creationId xmlns:a16="http://schemas.microsoft.com/office/drawing/2014/main" id="{BAE84C38-4C12-44C8-A81A-B58A2611369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9" name="Freeform 35">
              <a:extLst>
                <a:ext uri="{FF2B5EF4-FFF2-40B4-BE49-F238E27FC236}">
                  <a16:creationId xmlns:a16="http://schemas.microsoft.com/office/drawing/2014/main" id="{0CB709B4-9B78-4BBA-B859-F9915DEDF3A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0" name="Freeform 36">
              <a:extLst>
                <a:ext uri="{FF2B5EF4-FFF2-40B4-BE49-F238E27FC236}">
                  <a16:creationId xmlns:a16="http://schemas.microsoft.com/office/drawing/2014/main" id="{786734DA-EDD5-4558-B9AE-59BCCD586F1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1" name="Freeform 37">
              <a:extLst>
                <a:ext uri="{FF2B5EF4-FFF2-40B4-BE49-F238E27FC236}">
                  <a16:creationId xmlns:a16="http://schemas.microsoft.com/office/drawing/2014/main" id="{BAD3072F-051B-4616-85C6-CB58FFE5C8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2" name="Freeform 38">
              <a:extLst>
                <a:ext uri="{FF2B5EF4-FFF2-40B4-BE49-F238E27FC236}">
                  <a16:creationId xmlns:a16="http://schemas.microsoft.com/office/drawing/2014/main" id="{76CA37AE-7C82-4526-A442-C37FD35028B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3" name="Freeform 39">
              <a:extLst>
                <a:ext uri="{FF2B5EF4-FFF2-40B4-BE49-F238E27FC236}">
                  <a16:creationId xmlns:a16="http://schemas.microsoft.com/office/drawing/2014/main" id="{363397C5-98C2-4741-BFD7-D505C70B3B8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4" name="Freeform 40">
              <a:extLst>
                <a:ext uri="{FF2B5EF4-FFF2-40B4-BE49-F238E27FC236}">
                  <a16:creationId xmlns:a16="http://schemas.microsoft.com/office/drawing/2014/main" id="{6AF982AC-9B16-43EE-A1C7-723B0703003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5" name="Freeform 41">
              <a:extLst>
                <a:ext uri="{FF2B5EF4-FFF2-40B4-BE49-F238E27FC236}">
                  <a16:creationId xmlns:a16="http://schemas.microsoft.com/office/drawing/2014/main" id="{13542481-4229-42E7-B30E-3E5A04A49D0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6" name="Freeform 42">
              <a:extLst>
                <a:ext uri="{FF2B5EF4-FFF2-40B4-BE49-F238E27FC236}">
                  <a16:creationId xmlns:a16="http://schemas.microsoft.com/office/drawing/2014/main" id="{0E7FDEFC-8BD2-4629-9623-F3746956F3F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7" name="Freeform 43">
              <a:extLst>
                <a:ext uri="{FF2B5EF4-FFF2-40B4-BE49-F238E27FC236}">
                  <a16:creationId xmlns:a16="http://schemas.microsoft.com/office/drawing/2014/main" id="{1B1D7CD1-1566-4317-A784-2C56D6E9974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8" name="Freeform 44">
              <a:extLst>
                <a:ext uri="{FF2B5EF4-FFF2-40B4-BE49-F238E27FC236}">
                  <a16:creationId xmlns:a16="http://schemas.microsoft.com/office/drawing/2014/main" id="{844A469A-7B25-4804-9B20-BB261C3ADEC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9" name="Freeform 45">
              <a:extLst>
                <a:ext uri="{FF2B5EF4-FFF2-40B4-BE49-F238E27FC236}">
                  <a16:creationId xmlns:a16="http://schemas.microsoft.com/office/drawing/2014/main" id="{B0F5207A-35D0-4F49-9383-1E1392BDF38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0" name="Freeform 46">
              <a:extLst>
                <a:ext uri="{FF2B5EF4-FFF2-40B4-BE49-F238E27FC236}">
                  <a16:creationId xmlns:a16="http://schemas.microsoft.com/office/drawing/2014/main" id="{F7B1AC49-1733-43F5-ADC4-C77573E6DB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94" name="AutoShape 35">
            <a:extLst>
              <a:ext uri="{FF2B5EF4-FFF2-40B4-BE49-F238E27FC236}">
                <a16:creationId xmlns:a16="http://schemas.microsoft.com/office/drawing/2014/main" id="{E819A9F5-3384-4A4E-A02C-942D3D45E1F8}"/>
              </a:ext>
            </a:extLst>
          </p:cNvPr>
          <p:cNvSpPr>
            <a:spLocks noChangeArrowheads="1"/>
          </p:cNvSpPr>
          <p:nvPr/>
        </p:nvSpPr>
        <p:spPr bwMode="auto">
          <a:xfrm>
            <a:off x="1085850" y="3960152"/>
            <a:ext cx="1966580" cy="949170"/>
          </a:xfrm>
          <a:prstGeom prst="wedgeRoundRectCallout">
            <a:avLst>
              <a:gd name="adj1" fmla="val 54277"/>
              <a:gd name="adj2" fmla="val -317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First add</a:t>
            </a:r>
          </a:p>
          <a:p>
            <a:pPr lvl="0" algn="ctr" eaLnBrk="1" hangingPunct="1">
              <a:spcBef>
                <a:spcPct val="0"/>
              </a:spcBef>
              <a:buNone/>
              <a:defRPr/>
            </a:pPr>
            <a:r>
              <a:rPr lang="en-US" altLang="en-US" sz="2400" dirty="0">
                <a:solidFill>
                  <a:srgbClr val="FFFFFF"/>
                </a:solidFill>
              </a:rPr>
              <a:t>then multiply.</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10" name="Text Box 3">
            <a:extLst>
              <a:ext uri="{FF2B5EF4-FFF2-40B4-BE49-F238E27FC236}">
                <a16:creationId xmlns:a16="http://schemas.microsoft.com/office/drawing/2014/main" id="{81692804-9A01-46E0-A5B1-AA79668E7F3B}"/>
              </a:ext>
            </a:extLst>
          </p:cNvPr>
          <p:cNvSpPr txBox="1">
            <a:spLocks noChangeArrowheads="1"/>
          </p:cNvSpPr>
          <p:nvPr/>
        </p:nvSpPr>
        <p:spPr bwMode="auto">
          <a:xfrm>
            <a:off x="3683551" y="2721594"/>
            <a:ext cx="77387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14</a:t>
            </a:r>
            <a:endParaRPr lang="en-US" altLang="en-US" sz="2400" dirty="0">
              <a:solidFill>
                <a:schemeClr val="accent2"/>
              </a:solidFill>
              <a:latin typeface="Times New Roman" pitchFamily="18" charset="0"/>
              <a:sym typeface="Symbol" pitchFamily="18" charset="2"/>
            </a:endParaRPr>
          </a:p>
        </p:txBody>
      </p:sp>
      <p:grpSp>
        <p:nvGrpSpPr>
          <p:cNvPr id="211" name="Group 210">
            <a:extLst>
              <a:ext uri="{FF2B5EF4-FFF2-40B4-BE49-F238E27FC236}">
                <a16:creationId xmlns:a16="http://schemas.microsoft.com/office/drawing/2014/main" id="{2E1B7676-0ED9-4B05-B578-8218002E8AFC}"/>
              </a:ext>
            </a:extLst>
          </p:cNvPr>
          <p:cNvGrpSpPr/>
          <p:nvPr/>
        </p:nvGrpSpPr>
        <p:grpSpPr>
          <a:xfrm>
            <a:off x="2363035" y="3189461"/>
            <a:ext cx="2023425" cy="806390"/>
            <a:chOff x="2302988" y="3191709"/>
            <a:chExt cx="2023425" cy="806390"/>
          </a:xfrm>
        </p:grpSpPr>
        <p:grpSp>
          <p:nvGrpSpPr>
            <p:cNvPr id="212" name="Group 211">
              <a:extLst>
                <a:ext uri="{FF2B5EF4-FFF2-40B4-BE49-F238E27FC236}">
                  <a16:creationId xmlns:a16="http://schemas.microsoft.com/office/drawing/2014/main" id="{1B9B4CC1-4126-47A7-B826-58E31AAD2F9B}"/>
                </a:ext>
              </a:extLst>
            </p:cNvPr>
            <p:cNvGrpSpPr/>
            <p:nvPr/>
          </p:nvGrpSpPr>
          <p:grpSpPr>
            <a:xfrm>
              <a:off x="2506413" y="3191709"/>
              <a:ext cx="1332110" cy="426619"/>
              <a:chOff x="2117200" y="4030707"/>
              <a:chExt cx="1433793" cy="640560"/>
            </a:xfrm>
          </p:grpSpPr>
          <p:sp>
            <p:nvSpPr>
              <p:cNvPr id="216" name="Line 26">
                <a:extLst>
                  <a:ext uri="{FF2B5EF4-FFF2-40B4-BE49-F238E27FC236}">
                    <a16:creationId xmlns:a16="http://schemas.microsoft.com/office/drawing/2014/main" id="{0446E20C-F59B-46CF-93A0-737A6941D327}"/>
                  </a:ext>
                </a:extLst>
              </p:cNvPr>
              <p:cNvSpPr>
                <a:spLocks noChangeShapeType="1"/>
              </p:cNvSpPr>
              <p:nvPr/>
            </p:nvSpPr>
            <p:spPr bwMode="auto">
              <a:xfrm flipH="1">
                <a:off x="2117200" y="40307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17" name="Line 28">
                <a:extLst>
                  <a:ext uri="{FF2B5EF4-FFF2-40B4-BE49-F238E27FC236}">
                    <a16:creationId xmlns:a16="http://schemas.microsoft.com/office/drawing/2014/main" id="{AD8228D3-86CF-487B-9A66-02C8FD7C882F}"/>
                  </a:ext>
                </a:extLst>
              </p:cNvPr>
              <p:cNvSpPr>
                <a:spLocks noChangeShapeType="1"/>
              </p:cNvSpPr>
              <p:nvPr/>
            </p:nvSpPr>
            <p:spPr bwMode="auto">
              <a:xfrm>
                <a:off x="2803280" y="40307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18" name="Line 28">
                <a:extLst>
                  <a:ext uri="{FF2B5EF4-FFF2-40B4-BE49-F238E27FC236}">
                    <a16:creationId xmlns:a16="http://schemas.microsoft.com/office/drawing/2014/main" id="{7B97009B-824E-405D-8DB2-CAD5D74059EF}"/>
                  </a:ext>
                </a:extLst>
              </p:cNvPr>
              <p:cNvSpPr>
                <a:spLocks noChangeShapeType="1"/>
              </p:cNvSpPr>
              <p:nvPr/>
            </p:nvSpPr>
            <p:spPr bwMode="auto">
              <a:xfrm>
                <a:off x="2810265" y="4043758"/>
                <a:ext cx="951" cy="6191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13" name="Rectangle 29">
              <a:extLst>
                <a:ext uri="{FF2B5EF4-FFF2-40B4-BE49-F238E27FC236}">
                  <a16:creationId xmlns:a16="http://schemas.microsoft.com/office/drawing/2014/main" id="{310023DB-130E-4100-95DE-EA3A6A13CB1B}"/>
                </a:ext>
              </a:extLst>
            </p:cNvPr>
            <p:cNvSpPr>
              <a:spLocks noChangeArrowheads="1"/>
            </p:cNvSpPr>
            <p:nvPr/>
          </p:nvSpPr>
          <p:spPr bwMode="auto">
            <a:xfrm>
              <a:off x="2962342" y="3413324"/>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sp>
          <p:nvSpPr>
            <p:cNvPr id="214" name="Text Box 3">
              <a:extLst>
                <a:ext uri="{FF2B5EF4-FFF2-40B4-BE49-F238E27FC236}">
                  <a16:creationId xmlns:a16="http://schemas.microsoft.com/office/drawing/2014/main" id="{5D33A4AA-60A2-4406-8D17-A93399D67877}"/>
                </a:ext>
              </a:extLst>
            </p:cNvPr>
            <p:cNvSpPr txBox="1">
              <a:spLocks noChangeArrowheads="1"/>
            </p:cNvSpPr>
            <p:nvPr/>
          </p:nvSpPr>
          <p:spPr bwMode="auto">
            <a:xfrm>
              <a:off x="3567199" y="3463557"/>
              <a:ext cx="759214"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FF00FF"/>
                  </a:solidFill>
                  <a:latin typeface="Symbol" pitchFamily="18" charset="2"/>
                  <a:sym typeface="Symbol" pitchFamily="18" charset="2"/>
                </a:rPr>
                <a:t>3+4</a:t>
              </a:r>
              <a:endParaRPr lang="en-US" altLang="en-US" sz="2400" dirty="0">
                <a:solidFill>
                  <a:srgbClr val="FF00FF"/>
                </a:solidFill>
                <a:latin typeface="Times New Roman" pitchFamily="18" charset="0"/>
                <a:sym typeface="Symbol" pitchFamily="18" charset="2"/>
              </a:endParaRPr>
            </a:p>
          </p:txBody>
        </p:sp>
        <p:sp>
          <p:nvSpPr>
            <p:cNvPr id="215" name="Text Box 3">
              <a:extLst>
                <a:ext uri="{FF2B5EF4-FFF2-40B4-BE49-F238E27FC236}">
                  <a16:creationId xmlns:a16="http://schemas.microsoft.com/office/drawing/2014/main" id="{65CD885A-8CE8-450B-9BE5-CFF6CD3BE333}"/>
                </a:ext>
              </a:extLst>
            </p:cNvPr>
            <p:cNvSpPr txBox="1">
              <a:spLocks noChangeArrowheads="1"/>
            </p:cNvSpPr>
            <p:nvPr/>
          </p:nvSpPr>
          <p:spPr bwMode="auto">
            <a:xfrm>
              <a:off x="2302988" y="3500735"/>
              <a:ext cx="401617"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endParaRPr lang="en-US" altLang="en-US" sz="2400" dirty="0">
                <a:solidFill>
                  <a:srgbClr val="FF00FF"/>
                </a:solidFill>
                <a:latin typeface="Times New Roman" pitchFamily="18" charset="0"/>
                <a:sym typeface="Symbol" pitchFamily="18" charset="2"/>
              </a:endParaRPr>
            </a:p>
          </p:txBody>
        </p:sp>
      </p:grpSp>
      <p:grpSp>
        <p:nvGrpSpPr>
          <p:cNvPr id="220" name="Group 219">
            <a:extLst>
              <a:ext uri="{FF2B5EF4-FFF2-40B4-BE49-F238E27FC236}">
                <a16:creationId xmlns:a16="http://schemas.microsoft.com/office/drawing/2014/main" id="{D45CA900-DBDF-4BFE-8C78-259D6EE96C41}"/>
              </a:ext>
            </a:extLst>
          </p:cNvPr>
          <p:cNvGrpSpPr/>
          <p:nvPr/>
        </p:nvGrpSpPr>
        <p:grpSpPr>
          <a:xfrm>
            <a:off x="3319660" y="3886200"/>
            <a:ext cx="1405004" cy="777896"/>
            <a:chOff x="1947796" y="3886200"/>
            <a:chExt cx="1405004" cy="777896"/>
          </a:xfrm>
        </p:grpSpPr>
        <p:sp>
          <p:nvSpPr>
            <p:cNvPr id="221" name="Rectangle 34">
              <a:extLst>
                <a:ext uri="{FF2B5EF4-FFF2-40B4-BE49-F238E27FC236}">
                  <a16:creationId xmlns:a16="http://schemas.microsoft.com/office/drawing/2014/main" id="{673B0381-E3A7-4530-BD79-F5AB1C76E863}"/>
                </a:ext>
              </a:extLst>
            </p:cNvPr>
            <p:cNvSpPr>
              <a:spLocks noChangeArrowheads="1"/>
            </p:cNvSpPr>
            <p:nvPr/>
          </p:nvSpPr>
          <p:spPr bwMode="auto">
            <a:xfrm>
              <a:off x="2374969" y="4077789"/>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grpSp>
          <p:nvGrpSpPr>
            <p:cNvPr id="222" name="Group 221">
              <a:extLst>
                <a:ext uri="{FF2B5EF4-FFF2-40B4-BE49-F238E27FC236}">
                  <a16:creationId xmlns:a16="http://schemas.microsoft.com/office/drawing/2014/main" id="{EB12AEBF-0072-4AA0-89B3-0EB958230001}"/>
                </a:ext>
              </a:extLst>
            </p:cNvPr>
            <p:cNvGrpSpPr/>
            <p:nvPr/>
          </p:nvGrpSpPr>
          <p:grpSpPr>
            <a:xfrm>
              <a:off x="2083654" y="3886200"/>
              <a:ext cx="901209" cy="376757"/>
              <a:chOff x="1588563" y="4811768"/>
              <a:chExt cx="1004888" cy="603523"/>
            </a:xfrm>
          </p:grpSpPr>
          <p:sp>
            <p:nvSpPr>
              <p:cNvPr id="226" name="Line 31">
                <a:extLst>
                  <a:ext uri="{FF2B5EF4-FFF2-40B4-BE49-F238E27FC236}">
                    <a16:creationId xmlns:a16="http://schemas.microsoft.com/office/drawing/2014/main" id="{462EE88C-6FA0-444B-832E-B853C2794842}"/>
                  </a:ext>
                </a:extLst>
              </p:cNvPr>
              <p:cNvSpPr>
                <a:spLocks noChangeShapeType="1"/>
              </p:cNvSpPr>
              <p:nvPr/>
            </p:nvSpPr>
            <p:spPr bwMode="auto">
              <a:xfrm flipH="1">
                <a:off x="1588563" y="483056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27" name="Line 33">
                <a:extLst>
                  <a:ext uri="{FF2B5EF4-FFF2-40B4-BE49-F238E27FC236}">
                    <a16:creationId xmlns:a16="http://schemas.microsoft.com/office/drawing/2014/main" id="{B33534C5-2ACB-464D-8517-548FB3A92E53}"/>
                  </a:ext>
                </a:extLst>
              </p:cNvPr>
              <p:cNvSpPr>
                <a:spLocks noChangeShapeType="1"/>
              </p:cNvSpPr>
              <p:nvPr/>
            </p:nvSpPr>
            <p:spPr bwMode="auto">
              <a:xfrm>
                <a:off x="2120376" y="481176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23" name="Text Box 3">
              <a:extLst>
                <a:ext uri="{FF2B5EF4-FFF2-40B4-BE49-F238E27FC236}">
                  <a16:creationId xmlns:a16="http://schemas.microsoft.com/office/drawing/2014/main" id="{711D3F01-2B3F-4B56-9B77-7A61EB77FD77}"/>
                </a:ext>
              </a:extLst>
            </p:cNvPr>
            <p:cNvSpPr txBox="1">
              <a:spLocks noChangeArrowheads="1"/>
            </p:cNvSpPr>
            <p:nvPr/>
          </p:nvSpPr>
          <p:spPr bwMode="auto">
            <a:xfrm>
              <a:off x="2824162" y="4176713"/>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4</a:t>
              </a:r>
              <a:endParaRPr lang="en-US" altLang="en-US" sz="2400" dirty="0">
                <a:solidFill>
                  <a:srgbClr val="FF00FF"/>
                </a:solidFill>
                <a:latin typeface="Times New Roman" pitchFamily="18" charset="0"/>
                <a:sym typeface="Symbol" pitchFamily="18" charset="2"/>
              </a:endParaRPr>
            </a:p>
          </p:txBody>
        </p:sp>
        <p:sp>
          <p:nvSpPr>
            <p:cNvPr id="224" name="Text Box 3">
              <a:extLst>
                <a:ext uri="{FF2B5EF4-FFF2-40B4-BE49-F238E27FC236}">
                  <a16:creationId xmlns:a16="http://schemas.microsoft.com/office/drawing/2014/main" id="{D8388338-3C01-4C32-B6A0-2D823001F6C7}"/>
                </a:ext>
              </a:extLst>
            </p:cNvPr>
            <p:cNvSpPr txBox="1">
              <a:spLocks noChangeArrowheads="1"/>
            </p:cNvSpPr>
            <p:nvPr/>
          </p:nvSpPr>
          <p:spPr bwMode="auto">
            <a:xfrm>
              <a:off x="1947796" y="4202431"/>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3</a:t>
              </a:r>
              <a:endParaRPr lang="en-US" altLang="en-US" sz="2400" dirty="0">
                <a:solidFill>
                  <a:srgbClr val="FF00FF"/>
                </a:solidFill>
                <a:latin typeface="Times New Roman" pitchFamily="18" charset="0"/>
                <a:sym typeface="Symbol" pitchFamily="18" charset="2"/>
              </a:endParaRPr>
            </a:p>
          </p:txBody>
        </p:sp>
        <p:sp>
          <p:nvSpPr>
            <p:cNvPr id="225" name="Line 28">
              <a:extLst>
                <a:ext uri="{FF2B5EF4-FFF2-40B4-BE49-F238E27FC236}">
                  <a16:creationId xmlns:a16="http://schemas.microsoft.com/office/drawing/2014/main" id="{277BF094-66D4-4E99-AC4D-3EB6B432DB32}"/>
                </a:ext>
              </a:extLst>
            </p:cNvPr>
            <p:cNvSpPr>
              <a:spLocks noChangeShapeType="1"/>
            </p:cNvSpPr>
            <p:nvPr/>
          </p:nvSpPr>
          <p:spPr bwMode="auto">
            <a:xfrm>
              <a:off x="2570580" y="3917383"/>
              <a:ext cx="884" cy="41236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28" name="Text Box 3">
            <a:extLst>
              <a:ext uri="{FF2B5EF4-FFF2-40B4-BE49-F238E27FC236}">
                <a16:creationId xmlns:a16="http://schemas.microsoft.com/office/drawing/2014/main" id="{ABC30BBF-05E7-4F16-BC28-1CBFCD664412}"/>
              </a:ext>
            </a:extLst>
          </p:cNvPr>
          <p:cNvSpPr txBox="1">
            <a:spLocks noChangeArrowheads="1"/>
          </p:cNvSpPr>
          <p:nvPr/>
        </p:nvSpPr>
        <p:spPr bwMode="auto">
          <a:xfrm>
            <a:off x="4206764" y="3446143"/>
            <a:ext cx="77387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7</a:t>
            </a:r>
            <a:endParaRPr lang="en-US" altLang="en-US" sz="2400" dirty="0">
              <a:solidFill>
                <a:schemeClr val="accent2"/>
              </a:solidFill>
              <a:latin typeface="Times New Roman" pitchFamily="18" charset="0"/>
              <a:sym typeface="Symbol" pitchFamily="18" charset="2"/>
            </a:endParaRPr>
          </a:p>
        </p:txBody>
      </p:sp>
      <p:grpSp>
        <p:nvGrpSpPr>
          <p:cNvPr id="47" name="Group 46">
            <a:extLst>
              <a:ext uri="{FF2B5EF4-FFF2-40B4-BE49-F238E27FC236}">
                <a16:creationId xmlns:a16="http://schemas.microsoft.com/office/drawing/2014/main" id="{B90EF298-049D-4975-9494-96DBABEF658E}"/>
              </a:ext>
            </a:extLst>
          </p:cNvPr>
          <p:cNvGrpSpPr/>
          <p:nvPr/>
        </p:nvGrpSpPr>
        <p:grpSpPr>
          <a:xfrm>
            <a:off x="2286417" y="2685281"/>
            <a:ext cx="4800183" cy="2224041"/>
            <a:chOff x="2286417" y="2685281"/>
            <a:chExt cx="4800183" cy="2224041"/>
          </a:xfrm>
        </p:grpSpPr>
        <p:sp>
          <p:nvSpPr>
            <p:cNvPr id="229" name="AutoShape 35">
              <a:extLst>
                <a:ext uri="{FF2B5EF4-FFF2-40B4-BE49-F238E27FC236}">
                  <a16:creationId xmlns:a16="http://schemas.microsoft.com/office/drawing/2014/main" id="{A12D30A1-226C-49A5-84C3-DD433B76C87B}"/>
                </a:ext>
              </a:extLst>
            </p:cNvPr>
            <p:cNvSpPr>
              <a:spLocks noChangeArrowheads="1"/>
            </p:cNvSpPr>
            <p:nvPr/>
          </p:nvSpPr>
          <p:spPr bwMode="auto">
            <a:xfrm>
              <a:off x="4922208" y="4024795"/>
              <a:ext cx="2164392" cy="884527"/>
            </a:xfrm>
            <a:prstGeom prst="wedgeRoundRectCallout">
              <a:avLst>
                <a:gd name="adj1" fmla="val 34001"/>
                <a:gd name="adj2" fmla="val -7569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Ooops</a:t>
              </a:r>
              <a:r>
                <a:rPr lang="en-US" altLang="en-US" sz="2400" dirty="0">
                  <a:solidFill>
                    <a:srgbClr val="FFFFFF"/>
                  </a:solidFill>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That is wrong.</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cxnSp>
          <p:nvCxnSpPr>
            <p:cNvPr id="46" name="Straight Connector 45">
              <a:extLst>
                <a:ext uri="{FF2B5EF4-FFF2-40B4-BE49-F238E27FC236}">
                  <a16:creationId xmlns:a16="http://schemas.microsoft.com/office/drawing/2014/main" id="{6D189A7E-E3FD-4A26-B8AD-6307561AA593}"/>
                </a:ext>
              </a:extLst>
            </p:cNvPr>
            <p:cNvCxnSpPr>
              <a:cxnSpLocks/>
            </p:cNvCxnSpPr>
            <p:nvPr/>
          </p:nvCxnSpPr>
          <p:spPr bwMode="auto">
            <a:xfrm flipV="1">
              <a:off x="2286417" y="2685281"/>
              <a:ext cx="2617604" cy="2060389"/>
            </a:xfrm>
            <a:prstGeom prst="line">
              <a:avLst/>
            </a:prstGeom>
            <a:noFill/>
            <a:ln w="76200" cap="flat" cmpd="sng" algn="ctr">
              <a:solidFill>
                <a:schemeClr val="hlink"/>
              </a:solidFill>
              <a:prstDash val="solid"/>
              <a:round/>
              <a:headEnd type="none" w="med" len="med"/>
              <a:tailEnd type="none" w="med" len="med"/>
            </a:ln>
            <a:effectLst/>
          </p:spPr>
        </p:cxnSp>
        <p:cxnSp>
          <p:nvCxnSpPr>
            <p:cNvPr id="230" name="Straight Connector 229">
              <a:extLst>
                <a:ext uri="{FF2B5EF4-FFF2-40B4-BE49-F238E27FC236}">
                  <a16:creationId xmlns:a16="http://schemas.microsoft.com/office/drawing/2014/main" id="{CF0E925E-FEB3-4131-8096-A2BF041F79E9}"/>
                </a:ext>
              </a:extLst>
            </p:cNvPr>
            <p:cNvCxnSpPr>
              <a:cxnSpLocks/>
            </p:cNvCxnSpPr>
            <p:nvPr/>
          </p:nvCxnSpPr>
          <p:spPr bwMode="auto">
            <a:xfrm>
              <a:off x="2286417" y="2685281"/>
              <a:ext cx="2617604" cy="2060389"/>
            </a:xfrm>
            <a:prstGeom prst="line">
              <a:avLst/>
            </a:prstGeom>
            <a:noFill/>
            <a:ln w="76200" cap="flat"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54148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1+#ppt_w/2"/>
                                          </p:val>
                                        </p:tav>
                                        <p:tav tm="100000">
                                          <p:val>
                                            <p:strVal val="#ppt_x"/>
                                          </p:val>
                                        </p:tav>
                                      </p:tavLst>
                                    </p:anim>
                                    <p:anim calcmode="lin" valueType="num">
                                      <p:cBhvr additive="base">
                                        <p:cTn id="18" dur="500" fill="hold"/>
                                        <p:tgtEl>
                                          <p:spTgt spid="27"/>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73"/>
                                        </p:tgtEl>
                                        <p:attrNameLst>
                                          <p:attrName>style.visibility</p:attrName>
                                        </p:attrNameLst>
                                      </p:cBhvr>
                                      <p:to>
                                        <p:strVal val="visible"/>
                                      </p:to>
                                    </p:set>
                                    <p:anim calcmode="lin" valueType="num">
                                      <p:cBhvr additive="base">
                                        <p:cTn id="21" dur="500" fill="hold"/>
                                        <p:tgtEl>
                                          <p:spTgt spid="173"/>
                                        </p:tgtEl>
                                        <p:attrNameLst>
                                          <p:attrName>ppt_x</p:attrName>
                                        </p:attrNameLst>
                                      </p:cBhvr>
                                      <p:tavLst>
                                        <p:tav tm="0">
                                          <p:val>
                                            <p:strVal val="1+#ppt_w/2"/>
                                          </p:val>
                                        </p:tav>
                                        <p:tav tm="100000">
                                          <p:val>
                                            <p:strVal val="#ppt_x"/>
                                          </p:val>
                                        </p:tav>
                                      </p:tavLst>
                                    </p:anim>
                                    <p:anim calcmode="lin" valueType="num">
                                      <p:cBhvr additive="base">
                                        <p:cTn id="22"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 calcmode="lin" valueType="num">
                                      <p:cBhvr additive="base">
                                        <p:cTn id="33"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0-#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9">
                                            <p:txEl>
                                              <p:pRg st="0" end="0"/>
                                            </p:txEl>
                                          </p:spTgt>
                                        </p:tgtEl>
                                        <p:attrNameLst>
                                          <p:attrName>style.visibility</p:attrName>
                                        </p:attrNameLst>
                                      </p:cBhvr>
                                      <p:to>
                                        <p:strVal val="visible"/>
                                      </p:to>
                                    </p:set>
                                    <p:anim calcmode="lin" valueType="num">
                                      <p:cBhvr additive="base">
                                        <p:cTn id="43"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9">
                                            <p:txEl>
                                              <p:pRg st="1" end="1"/>
                                            </p:txEl>
                                          </p:spTgt>
                                        </p:tgtEl>
                                        <p:attrNameLst>
                                          <p:attrName>style.visibility</p:attrName>
                                        </p:attrNameLst>
                                      </p:cBhvr>
                                      <p:to>
                                        <p:strVal val="visible"/>
                                      </p:to>
                                    </p:set>
                                    <p:anim calcmode="lin" valueType="num">
                                      <p:cBhvr additive="base">
                                        <p:cTn id="49"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anim calcmode="lin" valueType="num">
                                      <p:cBhvr additive="base">
                                        <p:cTn id="55" dur="500" fill="hold"/>
                                        <p:tgtEl>
                                          <p:spTgt spid="94"/>
                                        </p:tgtEl>
                                        <p:attrNameLst>
                                          <p:attrName>ppt_x</p:attrName>
                                        </p:attrNameLst>
                                      </p:cBhvr>
                                      <p:tavLst>
                                        <p:tav tm="0">
                                          <p:val>
                                            <p:strVal val="#ppt_x"/>
                                          </p:val>
                                        </p:tav>
                                        <p:tav tm="100000">
                                          <p:val>
                                            <p:strVal val="#ppt_x"/>
                                          </p:val>
                                        </p:tav>
                                      </p:tavLst>
                                    </p:anim>
                                    <p:anim calcmode="lin" valueType="num">
                                      <p:cBhvr additive="base">
                                        <p:cTn id="56"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211"/>
                                        </p:tgtEl>
                                        <p:attrNameLst>
                                          <p:attrName>style.visibility</p:attrName>
                                        </p:attrNameLst>
                                      </p:cBhvr>
                                      <p:to>
                                        <p:strVal val="visible"/>
                                      </p:to>
                                    </p:set>
                                    <p:anim calcmode="lin" valueType="num">
                                      <p:cBhvr additive="base">
                                        <p:cTn id="61" dur="500" fill="hold"/>
                                        <p:tgtEl>
                                          <p:spTgt spid="211"/>
                                        </p:tgtEl>
                                        <p:attrNameLst>
                                          <p:attrName>ppt_x</p:attrName>
                                        </p:attrNameLst>
                                      </p:cBhvr>
                                      <p:tavLst>
                                        <p:tav tm="0">
                                          <p:val>
                                            <p:strVal val="#ppt_x"/>
                                          </p:val>
                                        </p:tav>
                                        <p:tav tm="100000">
                                          <p:val>
                                            <p:strVal val="#ppt_x"/>
                                          </p:val>
                                        </p:tav>
                                      </p:tavLst>
                                    </p:anim>
                                    <p:anim calcmode="lin" valueType="num">
                                      <p:cBhvr additive="base">
                                        <p:cTn id="62" dur="500" fill="hold"/>
                                        <p:tgtEl>
                                          <p:spTgt spid="211"/>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nodeType="clickEffect">
                                  <p:stCondLst>
                                    <p:cond delay="0"/>
                                  </p:stCondLst>
                                  <p:childTnLst>
                                    <p:set>
                                      <p:cBhvr>
                                        <p:cTn id="66" dur="1" fill="hold">
                                          <p:stCondLst>
                                            <p:cond delay="0"/>
                                          </p:stCondLst>
                                        </p:cTn>
                                        <p:tgtEl>
                                          <p:spTgt spid="220"/>
                                        </p:tgtEl>
                                        <p:attrNameLst>
                                          <p:attrName>style.visibility</p:attrName>
                                        </p:attrNameLst>
                                      </p:cBhvr>
                                      <p:to>
                                        <p:strVal val="visible"/>
                                      </p:to>
                                    </p:set>
                                    <p:anim calcmode="lin" valueType="num">
                                      <p:cBhvr additive="base">
                                        <p:cTn id="67" dur="500" fill="hold"/>
                                        <p:tgtEl>
                                          <p:spTgt spid="220"/>
                                        </p:tgtEl>
                                        <p:attrNameLst>
                                          <p:attrName>ppt_x</p:attrName>
                                        </p:attrNameLst>
                                      </p:cBhvr>
                                      <p:tavLst>
                                        <p:tav tm="0">
                                          <p:val>
                                            <p:strVal val="#ppt_x"/>
                                          </p:val>
                                        </p:tav>
                                        <p:tav tm="100000">
                                          <p:val>
                                            <p:strVal val="#ppt_x"/>
                                          </p:val>
                                        </p:tav>
                                      </p:tavLst>
                                    </p:anim>
                                    <p:anim calcmode="lin" valueType="num">
                                      <p:cBhvr additive="base">
                                        <p:cTn id="68" dur="500" fill="hold"/>
                                        <p:tgtEl>
                                          <p:spTgt spid="220"/>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70"/>
                                        </p:tgtEl>
                                        <p:attrNameLst>
                                          <p:attrName>style.visibility</p:attrName>
                                        </p:attrNameLst>
                                      </p:cBhvr>
                                      <p:to>
                                        <p:strVal val="visible"/>
                                      </p:to>
                                    </p:set>
                                    <p:anim calcmode="lin" valueType="num">
                                      <p:cBhvr additive="base">
                                        <p:cTn id="73" dur="500" fill="hold"/>
                                        <p:tgtEl>
                                          <p:spTgt spid="170"/>
                                        </p:tgtEl>
                                        <p:attrNameLst>
                                          <p:attrName>ppt_x</p:attrName>
                                        </p:attrNameLst>
                                      </p:cBhvr>
                                      <p:tavLst>
                                        <p:tav tm="0">
                                          <p:val>
                                            <p:strVal val="0-#ppt_w/2"/>
                                          </p:val>
                                        </p:tav>
                                        <p:tav tm="100000">
                                          <p:val>
                                            <p:strVal val="#ppt_x"/>
                                          </p:val>
                                        </p:tav>
                                      </p:tavLst>
                                    </p:anim>
                                    <p:anim calcmode="lin" valueType="num">
                                      <p:cBhvr additive="base">
                                        <p:cTn id="74" dur="500" fill="hold"/>
                                        <p:tgtEl>
                                          <p:spTgt spid="170"/>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70">
                                            <p:txEl>
                                              <p:pRg st="0" end="0"/>
                                            </p:txEl>
                                          </p:spTgt>
                                        </p:tgtEl>
                                        <p:attrNameLst>
                                          <p:attrName>style.visibility</p:attrName>
                                        </p:attrNameLst>
                                      </p:cBhvr>
                                      <p:to>
                                        <p:strVal val="visible"/>
                                      </p:to>
                                    </p:set>
                                    <p:anim calcmode="lin" valueType="num">
                                      <p:cBhvr additive="base">
                                        <p:cTn id="77" dur="500" fill="hold"/>
                                        <p:tgtEl>
                                          <p:spTgt spid="170">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70">
                                            <p:txEl>
                                              <p:pRg st="1" end="1"/>
                                            </p:txEl>
                                          </p:spTgt>
                                        </p:tgtEl>
                                        <p:attrNameLst>
                                          <p:attrName>style.visibility</p:attrName>
                                        </p:attrNameLst>
                                      </p:cBhvr>
                                      <p:to>
                                        <p:strVal val="visible"/>
                                      </p:to>
                                    </p:set>
                                    <p:anim calcmode="lin" valueType="num">
                                      <p:cBhvr additive="base">
                                        <p:cTn id="83" dur="500" fill="hold"/>
                                        <p:tgtEl>
                                          <p:spTgt spid="170">
                                            <p:txEl>
                                              <p:pRg st="1" end="1"/>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70">
                                            <p:txEl>
                                              <p:pRg st="2" end="2"/>
                                            </p:txEl>
                                          </p:spTgt>
                                        </p:tgtEl>
                                        <p:attrNameLst>
                                          <p:attrName>style.visibility</p:attrName>
                                        </p:attrNameLst>
                                      </p:cBhvr>
                                      <p:to>
                                        <p:strVal val="visible"/>
                                      </p:to>
                                    </p:set>
                                    <p:anim calcmode="lin" valueType="num">
                                      <p:cBhvr additive="base">
                                        <p:cTn id="89" dur="500" fill="hold"/>
                                        <p:tgtEl>
                                          <p:spTgt spid="170">
                                            <p:txEl>
                                              <p:pRg st="2" end="2"/>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grpId="0" nodeType="clickEffect">
                                  <p:stCondLst>
                                    <p:cond delay="0"/>
                                  </p:stCondLst>
                                  <p:childTnLst>
                                    <p:set>
                                      <p:cBhvr>
                                        <p:cTn id="94" dur="1" fill="hold">
                                          <p:stCondLst>
                                            <p:cond delay="0"/>
                                          </p:stCondLst>
                                        </p:cTn>
                                        <p:tgtEl>
                                          <p:spTgt spid="194"/>
                                        </p:tgtEl>
                                        <p:attrNameLst>
                                          <p:attrName>style.visibility</p:attrName>
                                        </p:attrNameLst>
                                      </p:cBhvr>
                                      <p:to>
                                        <p:strVal val="visible"/>
                                      </p:to>
                                    </p:set>
                                    <p:anim calcmode="lin" valueType="num">
                                      <p:cBhvr additive="base">
                                        <p:cTn id="95" dur="500" fill="hold"/>
                                        <p:tgtEl>
                                          <p:spTgt spid="194"/>
                                        </p:tgtEl>
                                        <p:attrNameLst>
                                          <p:attrName>ppt_x</p:attrName>
                                        </p:attrNameLst>
                                      </p:cBhvr>
                                      <p:tavLst>
                                        <p:tav tm="0">
                                          <p:val>
                                            <p:strVal val="1+#ppt_w/2"/>
                                          </p:val>
                                        </p:tav>
                                        <p:tav tm="100000">
                                          <p:val>
                                            <p:strVal val="#ppt_x"/>
                                          </p:val>
                                        </p:tav>
                                      </p:tavLst>
                                    </p:anim>
                                    <p:anim calcmode="lin" valueType="num">
                                      <p:cBhvr additive="base">
                                        <p:cTn id="96"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228"/>
                                        </p:tgtEl>
                                        <p:attrNameLst>
                                          <p:attrName>style.visibility</p:attrName>
                                        </p:attrNameLst>
                                      </p:cBhvr>
                                      <p:to>
                                        <p:strVal val="visible"/>
                                      </p:to>
                                    </p:set>
                                    <p:anim calcmode="lin" valueType="num">
                                      <p:cBhvr additive="base">
                                        <p:cTn id="101" dur="500" fill="hold"/>
                                        <p:tgtEl>
                                          <p:spTgt spid="228"/>
                                        </p:tgtEl>
                                        <p:attrNameLst>
                                          <p:attrName>ppt_x</p:attrName>
                                        </p:attrNameLst>
                                      </p:cBhvr>
                                      <p:tavLst>
                                        <p:tav tm="0">
                                          <p:val>
                                            <p:strVal val="1+#ppt_w/2"/>
                                          </p:val>
                                        </p:tav>
                                        <p:tav tm="100000">
                                          <p:val>
                                            <p:strVal val="#ppt_x"/>
                                          </p:val>
                                        </p:tav>
                                      </p:tavLst>
                                    </p:anim>
                                    <p:anim calcmode="lin" valueType="num">
                                      <p:cBhvr additive="base">
                                        <p:cTn id="102"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210"/>
                                        </p:tgtEl>
                                        <p:attrNameLst>
                                          <p:attrName>style.visibility</p:attrName>
                                        </p:attrNameLst>
                                      </p:cBhvr>
                                      <p:to>
                                        <p:strVal val="visible"/>
                                      </p:to>
                                    </p:set>
                                    <p:anim calcmode="lin" valueType="num">
                                      <p:cBhvr additive="base">
                                        <p:cTn id="107" dur="500" fill="hold"/>
                                        <p:tgtEl>
                                          <p:spTgt spid="210"/>
                                        </p:tgtEl>
                                        <p:attrNameLst>
                                          <p:attrName>ppt_x</p:attrName>
                                        </p:attrNameLst>
                                      </p:cBhvr>
                                      <p:tavLst>
                                        <p:tav tm="0">
                                          <p:val>
                                            <p:strVal val="1+#ppt_w/2"/>
                                          </p:val>
                                        </p:tav>
                                        <p:tav tm="100000">
                                          <p:val>
                                            <p:strVal val="#ppt_x"/>
                                          </p:val>
                                        </p:tav>
                                      </p:tavLst>
                                    </p:anim>
                                    <p:anim calcmode="lin" valueType="num">
                                      <p:cBhvr additive="base">
                                        <p:cTn id="108" dur="500" fill="hold"/>
                                        <p:tgtEl>
                                          <p:spTgt spid="210"/>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2" fill="hold" nodeType="clickEffect">
                                  <p:stCondLst>
                                    <p:cond delay="0"/>
                                  </p:stCondLst>
                                  <p:childTnLst>
                                    <p:set>
                                      <p:cBhvr>
                                        <p:cTn id="112" dur="1" fill="hold">
                                          <p:stCondLst>
                                            <p:cond delay="0"/>
                                          </p:stCondLst>
                                        </p:cTn>
                                        <p:tgtEl>
                                          <p:spTgt spid="47"/>
                                        </p:tgtEl>
                                        <p:attrNameLst>
                                          <p:attrName>style.visibility</p:attrName>
                                        </p:attrNameLst>
                                      </p:cBhvr>
                                      <p:to>
                                        <p:strVal val="visible"/>
                                      </p:to>
                                    </p:set>
                                    <p:anim calcmode="lin" valueType="num">
                                      <p:cBhvr additive="base">
                                        <p:cTn id="113" dur="500" fill="hold"/>
                                        <p:tgtEl>
                                          <p:spTgt spid="47"/>
                                        </p:tgtEl>
                                        <p:attrNameLst>
                                          <p:attrName>ppt_x</p:attrName>
                                        </p:attrNameLst>
                                      </p:cBhvr>
                                      <p:tavLst>
                                        <p:tav tm="0">
                                          <p:val>
                                            <p:strVal val="1+#ppt_w/2"/>
                                          </p:val>
                                        </p:tav>
                                        <p:tav tm="100000">
                                          <p:val>
                                            <p:strVal val="#ppt_x"/>
                                          </p:val>
                                        </p:tav>
                                      </p:tavLst>
                                    </p:anim>
                                    <p:anim calcmode="lin" valueType="num">
                                      <p:cBhvr additive="base">
                                        <p:cTn id="1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7" grpId="0" animBg="1"/>
      <p:bldP spid="94" grpId="0"/>
      <p:bldP spid="170" grpId="0" animBg="1"/>
      <p:bldP spid="194" grpId="0" animBg="1"/>
      <p:bldP spid="210" grpId="0"/>
      <p:bldP spid="22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5122" name="Picture 2" descr="The 4 Things Brides and Their Moms Will Fight Over During Wedding Planning  - Autumn Leaves">
            <a:extLst>
              <a:ext uri="{FF2B5EF4-FFF2-40B4-BE49-F238E27FC236}">
                <a16:creationId xmlns:a16="http://schemas.microsoft.com/office/drawing/2014/main" id="{A794FAB6-266A-43E0-9B81-B19256C340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86" y="5046142"/>
            <a:ext cx="2628810" cy="1752540"/>
          </a:xfrm>
          <a:prstGeom prst="rect">
            <a:avLst/>
          </a:prstGeom>
          <a:noFill/>
          <a:extLst>
            <a:ext uri="{909E8E84-426E-40DD-AFC4-6F175D3DCCD1}">
              <a14:hiddenFill xmlns:a14="http://schemas.microsoft.com/office/drawing/2010/main">
                <a:solidFill>
                  <a:srgbClr val="FFFFFF"/>
                </a:solidFill>
              </a14:hiddenFill>
            </a:ext>
          </a:extLst>
        </p:spPr>
      </p:pic>
      <p:sp>
        <p:nvSpPr>
          <p:cNvPr id="38" name="AutoShape 58">
            <a:extLst>
              <a:ext uri="{FF2B5EF4-FFF2-40B4-BE49-F238E27FC236}">
                <a16:creationId xmlns:a16="http://schemas.microsoft.com/office/drawing/2014/main" id="{4EFFD233-B023-4055-AA7C-C8C36BA9A289}"/>
              </a:ext>
            </a:extLst>
          </p:cNvPr>
          <p:cNvSpPr>
            <a:spLocks noChangeArrowheads="1"/>
          </p:cNvSpPr>
          <p:nvPr/>
        </p:nvSpPr>
        <p:spPr bwMode="auto">
          <a:xfrm>
            <a:off x="1219200" y="1981200"/>
            <a:ext cx="3203601" cy="1265350"/>
          </a:xfrm>
          <a:prstGeom prst="wedgeRoundRectCallout">
            <a:avLst>
              <a:gd name="adj1" fmla="val -64995"/>
              <a:gd name="adj2" fmla="val 4918"/>
              <a:gd name="adj3" fmla="val 16667"/>
            </a:avLst>
          </a:prstGeom>
          <a:noFill/>
          <a:ln w="12700">
            <a:solidFill>
              <a:srgbClr val="9966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A: The material is hard.</a:t>
            </a:r>
          </a:p>
          <a:p>
            <a:pPr eaLnBrk="1" hangingPunct="1">
              <a:spcBef>
                <a:spcPct val="0"/>
              </a:spcBef>
              <a:buNone/>
              <a:defRPr/>
            </a:pPr>
            <a:r>
              <a:rPr lang="en-US" altLang="en-US" sz="2400" dirty="0">
                <a:solidFill>
                  <a:srgbClr val="FFFFFF"/>
                </a:solidFill>
              </a:rPr>
              <a:t>B: I will study.</a:t>
            </a:r>
          </a:p>
          <a:p>
            <a:pPr eaLnBrk="1" hangingPunct="1">
              <a:spcBef>
                <a:spcPct val="0"/>
              </a:spcBef>
              <a:buNone/>
              <a:defRPr/>
            </a:pPr>
            <a:r>
              <a:rPr lang="en-US" altLang="en-US" sz="2400" dirty="0">
                <a:solidFill>
                  <a:srgbClr val="FFFFFF"/>
                </a:solidFill>
              </a:rPr>
              <a:t>C: I will pass the test</a:t>
            </a:r>
          </a:p>
        </p:txBody>
      </p:sp>
      <p:sp>
        <p:nvSpPr>
          <p:cNvPr id="39"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755086" y="4648200"/>
            <a:ext cx="5398314" cy="476386"/>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accent2"/>
                </a:solidFill>
              </a:rPr>
              <a:t>A: </a:t>
            </a:r>
            <a:r>
              <a:rPr lang="en-US" altLang="en-US" sz="2400" dirty="0">
                <a:solidFill>
                  <a:srgbClr val="FFFFFF"/>
                </a:solidFill>
              </a:rPr>
              <a:t>I prove to you that the material is hard.</a:t>
            </a:r>
          </a:p>
        </p:txBody>
      </p:sp>
      <p:sp>
        <p:nvSpPr>
          <p:cNvPr id="40"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59777" y="5195791"/>
            <a:ext cx="5393623" cy="462195"/>
          </a:xfrm>
          <a:prstGeom prst="wedgeRoundRectCallout">
            <a:avLst>
              <a:gd name="adj1" fmla="val -65536"/>
              <a:gd name="adj2" fmla="val -259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sym typeface="Symbol" panose="05050102010706020507" pitchFamily="18" charset="2"/>
              </a:rPr>
              <a:t>B</a:t>
            </a:r>
            <a:r>
              <a:rPr lang="en-US" altLang="en-US" sz="2400" dirty="0">
                <a:solidFill>
                  <a:srgbClr val="FFFFFF"/>
                </a:solidFill>
                <a:sym typeface="Symbol" panose="05050102010706020507" pitchFamily="18" charset="2"/>
              </a:rPr>
              <a:t>: </a:t>
            </a:r>
            <a:r>
              <a:rPr lang="en-US" altLang="en-US" sz="2400" dirty="0">
                <a:solidFill>
                  <a:srgbClr val="FFFFFF"/>
                </a:solidFill>
              </a:rPr>
              <a:t>I assure you mom that I will study.</a:t>
            </a:r>
          </a:p>
        </p:txBody>
      </p:sp>
      <p:sp>
        <p:nvSpPr>
          <p:cNvPr id="41"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824059" y="5673976"/>
            <a:ext cx="5253141" cy="879223"/>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sym typeface="Symbol" panose="05050102010706020507" pitchFamily="18" charset="2"/>
              </a:rPr>
              <a:t>B</a:t>
            </a:r>
            <a:r>
              <a:rPr lang="en-US" altLang="en-US" sz="2400" dirty="0">
                <a:solidFill>
                  <a:schemeClr val="accent2"/>
                </a:solidFill>
                <a:sym typeface="Symbol" panose="05050102010706020507" pitchFamily="18" charset="2"/>
              </a:rPr>
              <a:t>C: </a:t>
            </a:r>
            <a:r>
              <a:rPr lang="en-US" altLang="en-US" sz="2400" dirty="0">
                <a:sym typeface="Symbol" panose="05050102010706020507" pitchFamily="18" charset="2"/>
              </a:rPr>
              <a:t>If she studies, she will pass.</a:t>
            </a:r>
            <a:endParaRPr lang="en-US" altLang="en-US" sz="2400" dirty="0"/>
          </a:p>
          <a:p>
            <a:pPr algn="ctr" eaLnBrk="1" hangingPunct="1">
              <a:spcBef>
                <a:spcPct val="0"/>
              </a:spcBef>
              <a:buNone/>
              <a:defRPr/>
            </a:pPr>
            <a:r>
              <a:rPr lang="en-US" altLang="en-US" sz="2400" dirty="0">
                <a:solidFill>
                  <a:schemeClr val="accent2"/>
                </a:solidFill>
              </a:rPr>
              <a:t>C: </a:t>
            </a:r>
            <a:r>
              <a:rPr lang="en-US" altLang="en-US" sz="2400" dirty="0">
                <a:solidFill>
                  <a:srgbClr val="FFFFFF"/>
                </a:solidFill>
              </a:rPr>
              <a:t>Hence, she will pass.</a:t>
            </a:r>
          </a:p>
        </p:txBody>
      </p:sp>
      <p:grpSp>
        <p:nvGrpSpPr>
          <p:cNvPr id="5" name="Group 4"/>
          <p:cNvGrpSpPr/>
          <p:nvPr/>
        </p:nvGrpSpPr>
        <p:grpSpPr>
          <a:xfrm>
            <a:off x="2590800" y="4661752"/>
            <a:ext cx="5829299" cy="390446"/>
            <a:chOff x="2590800" y="4681577"/>
            <a:chExt cx="5829299" cy="390446"/>
          </a:xfrm>
        </p:grpSpPr>
        <p:cxnSp>
          <p:nvCxnSpPr>
            <p:cNvPr id="3" name="Straight Connector 2"/>
            <p:cNvCxnSpPr/>
            <p:nvPr/>
          </p:nvCxnSpPr>
          <p:spPr bwMode="auto">
            <a:xfrm flipH="1">
              <a:off x="2590800" y="4681577"/>
              <a:ext cx="5791200" cy="347623"/>
            </a:xfrm>
            <a:prstGeom prst="line">
              <a:avLst/>
            </a:prstGeom>
            <a:noFill/>
            <a:ln w="25400" cap="flat" cmpd="sng" algn="ctr">
              <a:solidFill>
                <a:schemeClr val="hlink"/>
              </a:solidFill>
              <a:prstDash val="solid"/>
              <a:round/>
              <a:headEnd type="none" w="med" len="med"/>
              <a:tailEnd type="none" w="med" len="med"/>
            </a:ln>
            <a:effectLst/>
          </p:spPr>
        </p:cxnSp>
        <p:cxnSp>
          <p:nvCxnSpPr>
            <p:cNvPr id="45" name="Straight Connector 44"/>
            <p:cNvCxnSpPr/>
            <p:nvPr/>
          </p:nvCxnSpPr>
          <p:spPr bwMode="auto">
            <a:xfrm flipH="1" flipV="1">
              <a:off x="2628899" y="4724400"/>
              <a:ext cx="5791200" cy="347623"/>
            </a:xfrm>
            <a:prstGeom prst="line">
              <a:avLst/>
            </a:prstGeom>
            <a:noFill/>
            <a:ln w="25400" cap="flat" cmpd="sng" algn="ctr">
              <a:solidFill>
                <a:schemeClr val="hlink"/>
              </a:solidFill>
              <a:prstDash val="solid"/>
              <a:round/>
              <a:headEnd type="none" w="med" len="med"/>
              <a:tailEnd type="none" w="med" len="med"/>
            </a:ln>
            <a:effectLst/>
          </p:spPr>
        </p:cxnSp>
      </p:grpSp>
      <p:grpSp>
        <p:nvGrpSpPr>
          <p:cNvPr id="46" name="Group 29">
            <a:extLst>
              <a:ext uri="{FF2B5EF4-FFF2-40B4-BE49-F238E27FC236}">
                <a16:creationId xmlns:a16="http://schemas.microsoft.com/office/drawing/2014/main" id="{8FD5643F-F6B1-4373-83B6-B77EF6BB4601}"/>
              </a:ext>
            </a:extLst>
          </p:cNvPr>
          <p:cNvGrpSpPr>
            <a:grpSpLocks/>
          </p:cNvGrpSpPr>
          <p:nvPr/>
        </p:nvGrpSpPr>
        <p:grpSpPr bwMode="auto">
          <a:xfrm>
            <a:off x="-152483" y="4592301"/>
            <a:ext cx="917591" cy="929993"/>
            <a:chOff x="2065" y="1551"/>
            <a:chExt cx="1628" cy="1988"/>
          </a:xfrm>
        </p:grpSpPr>
        <p:sp>
          <p:nvSpPr>
            <p:cNvPr id="47"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8" name="AutoShape 35">
            <a:extLst>
              <a:ext uri="{FF2B5EF4-FFF2-40B4-BE49-F238E27FC236}">
                <a16:creationId xmlns:a16="http://schemas.microsoft.com/office/drawing/2014/main" id="{92E38E32-17B6-4ED7-A60E-483F6EEA6C21}"/>
              </a:ext>
            </a:extLst>
          </p:cNvPr>
          <p:cNvSpPr>
            <a:spLocks noChangeArrowheads="1"/>
          </p:cNvSpPr>
          <p:nvPr/>
        </p:nvSpPr>
        <p:spPr bwMode="auto">
          <a:xfrm>
            <a:off x="66010" y="4065030"/>
            <a:ext cx="2448590" cy="842950"/>
          </a:xfrm>
          <a:prstGeom prst="wedgeRoundRectCallout">
            <a:avLst>
              <a:gd name="adj1" fmla="val -32207"/>
              <a:gd name="adj2" fmla="val 985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What if you can’t </a:t>
            </a:r>
          </a:p>
          <a:p>
            <a:pPr algn="ctr" defTabSz="685800" eaLnBrk="1" fontAlgn="auto" hangingPunct="1">
              <a:spcBef>
                <a:spcPct val="0"/>
              </a:spcBef>
              <a:spcAft>
                <a:spcPts val="0"/>
              </a:spcAft>
              <a:buNone/>
            </a:pPr>
            <a:r>
              <a:rPr lang="en-US" altLang="en-US" sz="2400" dirty="0">
                <a:solidFill>
                  <a:srgbClr val="FFFFFF"/>
                </a:solidFill>
              </a:rPr>
              <a:t>prove </a:t>
            </a:r>
            <a:r>
              <a:rPr lang="en-US" altLang="en-US" sz="2400" dirty="0">
                <a:solidFill>
                  <a:schemeClr val="accent2"/>
                </a:solidFill>
              </a:rPr>
              <a:t>A</a:t>
            </a:r>
            <a:r>
              <a:rPr lang="en-US" altLang="en-US" sz="2400" dirty="0">
                <a:solidFill>
                  <a:srgbClr val="FFFFFF"/>
                </a:solidFill>
              </a:rPr>
              <a:t>?</a:t>
            </a:r>
          </a:p>
        </p:txBody>
      </p:sp>
      <p:sp>
        <p:nvSpPr>
          <p:cNvPr id="69" name="Oval 68">
            <a:extLst>
              <a:ext uri="{FF2B5EF4-FFF2-40B4-BE49-F238E27FC236}">
                <a16:creationId xmlns:a16="http://schemas.microsoft.com/office/drawing/2014/main" id="{FA4CC421-15E5-4041-9059-4254ED35B18B}"/>
              </a:ext>
            </a:extLst>
          </p:cNvPr>
          <p:cNvSpPr/>
          <p:nvPr/>
        </p:nvSpPr>
        <p:spPr>
          <a:xfrm>
            <a:off x="5081963" y="1956524"/>
            <a:ext cx="1482525" cy="524906"/>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0" name="Oval 69">
            <a:extLst>
              <a:ext uri="{FF2B5EF4-FFF2-40B4-BE49-F238E27FC236}">
                <a16:creationId xmlns:a16="http://schemas.microsoft.com/office/drawing/2014/main" id="{FA4CC421-15E5-4041-9059-4254ED35B18B}"/>
              </a:ext>
            </a:extLst>
          </p:cNvPr>
          <p:cNvSpPr/>
          <p:nvPr/>
        </p:nvSpPr>
        <p:spPr>
          <a:xfrm>
            <a:off x="5034844" y="2664206"/>
            <a:ext cx="852561" cy="432542"/>
          </a:xfrm>
          <a:prstGeom prst="ellipse">
            <a:avLst/>
          </a:prstGeom>
          <a:ln w="95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1" name="Oval 70">
            <a:extLst>
              <a:ext uri="{FF2B5EF4-FFF2-40B4-BE49-F238E27FC236}">
                <a16:creationId xmlns:a16="http://schemas.microsoft.com/office/drawing/2014/main" id="{FA4CC421-15E5-4041-9059-4254ED35B18B}"/>
              </a:ext>
            </a:extLst>
          </p:cNvPr>
          <p:cNvSpPr/>
          <p:nvPr/>
        </p:nvSpPr>
        <p:spPr>
          <a:xfrm>
            <a:off x="4876800" y="3255154"/>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2" name="Oval 71">
            <a:extLst>
              <a:ext uri="{FF2B5EF4-FFF2-40B4-BE49-F238E27FC236}">
                <a16:creationId xmlns:a16="http://schemas.microsoft.com/office/drawing/2014/main" id="{FA4CC421-15E5-4041-9059-4254ED35B18B}"/>
              </a:ext>
            </a:extLst>
          </p:cNvPr>
          <p:cNvSpPr/>
          <p:nvPr/>
        </p:nvSpPr>
        <p:spPr>
          <a:xfrm>
            <a:off x="5563981" y="3256840"/>
            <a:ext cx="486867" cy="464507"/>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3" name="Oval 72">
            <a:extLst>
              <a:ext uri="{FF2B5EF4-FFF2-40B4-BE49-F238E27FC236}">
                <a16:creationId xmlns:a16="http://schemas.microsoft.com/office/drawing/2014/main" id="{FA4CC421-15E5-4041-9059-4254ED35B18B}"/>
              </a:ext>
            </a:extLst>
          </p:cNvPr>
          <p:cNvSpPr/>
          <p:nvPr/>
        </p:nvSpPr>
        <p:spPr>
          <a:xfrm>
            <a:off x="5952061" y="2613376"/>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4" name="AutoShape 46">
            <a:extLst>
              <a:ext uri="{FF2B5EF4-FFF2-40B4-BE49-F238E27FC236}">
                <a16:creationId xmlns:a16="http://schemas.microsoft.com/office/drawing/2014/main" id="{3915BAD3-D73F-4041-B09A-40C0D28C49BF}"/>
              </a:ext>
            </a:extLst>
          </p:cNvPr>
          <p:cNvSpPr>
            <a:spLocks noChangeArrowheads="1"/>
          </p:cNvSpPr>
          <p:nvPr/>
        </p:nvSpPr>
        <p:spPr bwMode="auto">
          <a:xfrm>
            <a:off x="1281843" y="3293298"/>
            <a:ext cx="2680557" cy="516702"/>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eaLnBrk="1" hangingPunct="1">
              <a:spcBef>
                <a:spcPct val="0"/>
              </a:spcBef>
              <a:buNone/>
              <a:defRPr/>
            </a:pPr>
            <a:r>
              <a:rPr lang="en-US" altLang="en-US" sz="2400" dirty="0">
                <a:solidFill>
                  <a:schemeClr val="accent2"/>
                </a:solidFill>
              </a:rPr>
              <a:t> </a:t>
            </a:r>
            <a:r>
              <a:rPr lang="en-US" altLang="en-US" sz="2400" dirty="0">
                <a:solidFill>
                  <a:srgbClr val="FFFFFF"/>
                </a:solidFill>
              </a:rPr>
              <a:t>Proof of</a:t>
            </a: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US" altLang="en-US" sz="2000" dirty="0">
                <a:sym typeface="Symbol" panose="05050102010706020507" pitchFamily="18" charset="2"/>
              </a:rPr>
              <a:t>.</a:t>
            </a:r>
            <a:r>
              <a:rPr lang="en-US" altLang="en-US" sz="2400" dirty="0"/>
              <a:t> </a:t>
            </a:r>
          </a:p>
        </p:txBody>
      </p:sp>
      <p:sp>
        <p:nvSpPr>
          <p:cNvPr id="55"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33093" y="3733801"/>
            <a:ext cx="5496507" cy="872994"/>
          </a:xfrm>
          <a:prstGeom prst="wedgeRoundRectCallout">
            <a:avLst>
              <a:gd name="adj1" fmla="val -46307"/>
              <a:gd name="adj2" fmla="val 65075"/>
              <a:gd name="adj3" fmla="val 16667"/>
            </a:avLst>
          </a:prstGeom>
          <a:solidFill>
            <a:srgbClr val="000066"/>
          </a:solidFill>
          <a:ln w="12700">
            <a:solidFill>
              <a:srgbClr val="FFFF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latin typeface="Symbol" pitchFamily="18" charset="2"/>
              </a:rPr>
              <a:t>A</a:t>
            </a:r>
            <a:r>
              <a:rPr lang="en-US" altLang="en-US" sz="2400" dirty="0">
                <a:solidFill>
                  <a:schemeClr val="tx2"/>
                </a:solidFill>
                <a:sym typeface="Symbol" panose="05050102010706020507" pitchFamily="18" charset="2"/>
              </a:rPr>
              <a:t>B</a:t>
            </a:r>
            <a:r>
              <a:rPr lang="en-US" altLang="en-US" sz="2400" dirty="0">
                <a:solidFill>
                  <a:srgbClr val="FFFFFF"/>
                </a:solidFill>
                <a:sym typeface="Symbol" panose="05050102010706020507" pitchFamily="18" charset="2"/>
              </a:rPr>
              <a:t>:   </a:t>
            </a:r>
            <a:r>
              <a:rPr lang="en-US" altLang="en-US" sz="2400" dirty="0">
                <a:solidFill>
                  <a:srgbClr val="FFFFFF"/>
                </a:solidFill>
              </a:rPr>
              <a:t>I assure you mom that</a:t>
            </a:r>
          </a:p>
          <a:p>
            <a:pPr algn="ctr" eaLnBrk="1" hangingPunct="1">
              <a:spcBef>
                <a:spcPct val="0"/>
              </a:spcBef>
              <a:buNone/>
              <a:defRPr/>
            </a:pPr>
            <a:r>
              <a:rPr lang="en-US" altLang="en-US" sz="2400" dirty="0">
                <a:solidFill>
                  <a:srgbClr val="FFFFFF"/>
                </a:solidFill>
              </a:rPr>
              <a:t>if the material is hard, then I will study.</a:t>
            </a:r>
          </a:p>
        </p:txBody>
      </p:sp>
      <p:sp>
        <p:nvSpPr>
          <p:cNvPr id="97"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98" name="Group 97">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99"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100"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101" name="Group 100">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102"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103"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104" name="Group 103">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105"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106"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107" name="Group 106">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108"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110"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pic>
        <p:nvPicPr>
          <p:cNvPr id="76"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54350" b="26446"/>
          <a:stretch/>
        </p:blipFill>
        <p:spPr bwMode="auto">
          <a:xfrm>
            <a:off x="1143000" y="597223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 name="Group 78"/>
          <p:cNvGrpSpPr/>
          <p:nvPr/>
        </p:nvGrpSpPr>
        <p:grpSpPr>
          <a:xfrm>
            <a:off x="4931228" y="3315918"/>
            <a:ext cx="457200" cy="351128"/>
            <a:chOff x="2590800" y="4681577"/>
            <a:chExt cx="5829299" cy="390446"/>
          </a:xfrm>
        </p:grpSpPr>
        <p:cxnSp>
          <p:nvCxnSpPr>
            <p:cNvPr id="80" name="Straight Connector 79"/>
            <p:cNvCxnSpPr/>
            <p:nvPr/>
          </p:nvCxnSpPr>
          <p:spPr bwMode="auto">
            <a:xfrm flipH="1">
              <a:off x="2590800" y="4681577"/>
              <a:ext cx="5791200" cy="347623"/>
            </a:xfrm>
            <a:prstGeom prst="line">
              <a:avLst/>
            </a:prstGeom>
            <a:noFill/>
            <a:ln w="25400" cap="flat" cmpd="sng" algn="ctr">
              <a:solidFill>
                <a:schemeClr val="hlink"/>
              </a:solidFill>
              <a:prstDash val="solid"/>
              <a:round/>
              <a:headEnd type="none" w="med" len="med"/>
              <a:tailEnd type="none" w="med" len="med"/>
            </a:ln>
            <a:effectLst/>
          </p:spPr>
        </p:cxnSp>
        <p:cxnSp>
          <p:nvCxnSpPr>
            <p:cNvPr id="81" name="Straight Connector 80"/>
            <p:cNvCxnSpPr/>
            <p:nvPr/>
          </p:nvCxnSpPr>
          <p:spPr bwMode="auto">
            <a:xfrm flipH="1" flipV="1">
              <a:off x="2628899" y="4724400"/>
              <a:ext cx="5791200" cy="347623"/>
            </a:xfrm>
            <a:prstGeom prst="line">
              <a:avLst/>
            </a:prstGeom>
            <a:noFill/>
            <a:ln w="25400" cap="flat"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893935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0-#ppt_w/2"/>
                                          </p:val>
                                        </p:tav>
                                        <p:tav tm="100000">
                                          <p:val>
                                            <p:strVal val="#ppt_x"/>
                                          </p:val>
                                        </p:tav>
                                      </p:tavLst>
                                    </p:anim>
                                    <p:anim calcmode="lin" valueType="num">
                                      <p:cBhvr additive="base">
                                        <p:cTn id="8" dur="500" fill="hold"/>
                                        <p:tgtEl>
                                          <p:spTgt spid="74"/>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0-#ppt_w/2"/>
                                          </p:val>
                                        </p:tav>
                                        <p:tav tm="100000">
                                          <p:val>
                                            <p:strVal val="#ppt_x"/>
                                          </p:val>
                                        </p:tav>
                                      </p:tavLst>
                                    </p:anim>
                                    <p:anim calcmode="lin" valueType="num">
                                      <p:cBhvr additive="base">
                                        <p:cTn id="12"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additive="base">
                                        <p:cTn id="17" dur="500" fill="hold"/>
                                        <p:tgtEl>
                                          <p:spTgt spid="55"/>
                                        </p:tgtEl>
                                        <p:attrNameLst>
                                          <p:attrName>ppt_x</p:attrName>
                                        </p:attrNameLst>
                                      </p:cBhvr>
                                      <p:tavLst>
                                        <p:tav tm="0">
                                          <p:val>
                                            <p:strVal val="0-#ppt_w/2"/>
                                          </p:val>
                                        </p:tav>
                                        <p:tav tm="100000">
                                          <p:val>
                                            <p:strVal val="#ppt_x"/>
                                          </p:val>
                                        </p:tav>
                                      </p:tavLst>
                                    </p:anim>
                                    <p:anim calcmode="lin" valueType="num">
                                      <p:cBhvr additive="base">
                                        <p:cTn id="18" dur="500" fill="hold"/>
                                        <p:tgtEl>
                                          <p:spTgt spid="55"/>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5">
                                            <p:txEl>
                                              <p:pRg st="0" end="0"/>
                                            </p:txEl>
                                          </p:spTgt>
                                        </p:tgtEl>
                                        <p:attrNameLst>
                                          <p:attrName>style.visibility</p:attrName>
                                        </p:attrNameLst>
                                      </p:cBhvr>
                                      <p:to>
                                        <p:strVal val="visible"/>
                                      </p:to>
                                    </p:set>
                                    <p:anim calcmode="lin" valueType="num">
                                      <p:cBhvr additive="base">
                                        <p:cTn id="2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5">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55">
                                            <p:txEl>
                                              <p:pRg st="1" end="1"/>
                                            </p:txEl>
                                          </p:spTgt>
                                        </p:tgtEl>
                                        <p:attrNameLst>
                                          <p:attrName>style.visibility</p:attrName>
                                        </p:attrNameLst>
                                      </p:cBhvr>
                                      <p:to>
                                        <p:strVal val="visible"/>
                                      </p:to>
                                    </p:set>
                                    <p:anim calcmode="lin" valueType="num">
                                      <p:cBhvr additive="base">
                                        <p:cTn id="25"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5">
                                            <p:txEl>
                                              <p:pRg st="1" end="1"/>
                                            </p:txEl>
                                          </p:spTgt>
                                        </p:tgtEl>
                                        <p:attrNameLst>
                                          <p:attrName>ppt_y</p:attrName>
                                        </p:attrNameLst>
                                      </p:cBhvr>
                                      <p:tavLst>
                                        <p:tav tm="0">
                                          <p:val>
                                            <p:strVal val="#ppt_y"/>
                                          </p:val>
                                        </p:tav>
                                        <p:tav tm="100000">
                                          <p:val>
                                            <p:strVal val="#ppt_y"/>
                                          </p:val>
                                        </p:tav>
                                      </p:tavLst>
                                    </p:anim>
                                  </p:childTnLst>
                                </p:cTn>
                              </p:par>
                              <p:par>
                                <p:cTn id="27" presetID="1" presetClass="exit" presetSubtype="0" fill="hold" grpId="0" nodeType="withEffect">
                                  <p:stCondLst>
                                    <p:cond delay="0"/>
                                  </p:stCondLst>
                                  <p:childTnLst>
                                    <p:set>
                                      <p:cBhvr>
                                        <p:cTn id="28" dur="1" fill="hold">
                                          <p:stCondLst>
                                            <p:cond delay="0"/>
                                          </p:stCondLst>
                                        </p:cTn>
                                        <p:tgtEl>
                                          <p:spTgt spid="69"/>
                                        </p:tgtEl>
                                        <p:attrNameLst>
                                          <p:attrName>style.visibility</p:attrName>
                                        </p:attrNameLst>
                                      </p:cBhvr>
                                      <p:to>
                                        <p:strVal val="hidden"/>
                                      </p:to>
                                    </p:set>
                                  </p:childTnLst>
                                </p:cTn>
                              </p:par>
                              <p:par>
                                <p:cTn id="29" presetID="2" presetClass="entr" presetSubtype="8" fill="hold" grpId="1"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500" fill="hold"/>
                                        <p:tgtEl>
                                          <p:spTgt spid="70"/>
                                        </p:tgtEl>
                                        <p:attrNameLst>
                                          <p:attrName>ppt_x</p:attrName>
                                        </p:attrNameLst>
                                      </p:cBhvr>
                                      <p:tavLst>
                                        <p:tav tm="0">
                                          <p:val>
                                            <p:strVal val="0-#ppt_w/2"/>
                                          </p:val>
                                        </p:tav>
                                        <p:tav tm="100000">
                                          <p:val>
                                            <p:strVal val="#ppt_x"/>
                                          </p:val>
                                        </p:tav>
                                      </p:tavLst>
                                    </p:anim>
                                    <p:anim calcmode="lin" valueType="num">
                                      <p:cBhvr additive="base">
                                        <p:cTn id="32"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0-#ppt_w/2"/>
                                          </p:val>
                                        </p:tav>
                                        <p:tav tm="100000">
                                          <p:val>
                                            <p:strVal val="#ppt_x"/>
                                          </p:val>
                                        </p:tav>
                                      </p:tavLst>
                                    </p:anim>
                                    <p:anim calcmode="lin" valueType="num">
                                      <p:cBhvr additive="base">
                                        <p:cTn id="38" dur="500" fill="hold"/>
                                        <p:tgtEl>
                                          <p:spTgt spid="39"/>
                                        </p:tgtEl>
                                        <p:attrNameLst>
                                          <p:attrName>ppt_y</p:attrName>
                                        </p:attrNameLst>
                                      </p:cBhvr>
                                      <p:tavLst>
                                        <p:tav tm="0">
                                          <p:val>
                                            <p:strVal val="#ppt_y"/>
                                          </p:val>
                                        </p:tav>
                                        <p:tav tm="100000">
                                          <p:val>
                                            <p:strVal val="#ppt_y"/>
                                          </p:val>
                                        </p:tav>
                                      </p:tavLst>
                                    </p:anim>
                                  </p:childTnLst>
                                </p:cTn>
                              </p:par>
                              <p:par>
                                <p:cTn id="39" presetID="1" presetClass="exit" presetSubtype="0" fill="hold" grpId="0" nodeType="withEffect">
                                  <p:stCondLst>
                                    <p:cond delay="0"/>
                                  </p:stCondLst>
                                  <p:childTnLst>
                                    <p:set>
                                      <p:cBhvr>
                                        <p:cTn id="40" dur="1" fill="hold">
                                          <p:stCondLst>
                                            <p:cond delay="0"/>
                                          </p:stCondLst>
                                        </p:cTn>
                                        <p:tgtEl>
                                          <p:spTgt spid="70"/>
                                        </p:tgtEl>
                                        <p:attrNameLst>
                                          <p:attrName>style.visibility</p:attrName>
                                        </p:attrNameLst>
                                      </p:cBhvr>
                                      <p:to>
                                        <p:strVal val="hidden"/>
                                      </p:to>
                                    </p:set>
                                  </p:childTnLst>
                                </p:cTn>
                              </p:par>
                              <p:par>
                                <p:cTn id="41" presetID="2" presetClass="entr" presetSubtype="8" fill="hold" grpId="1" nodeType="withEffect">
                                  <p:stCondLst>
                                    <p:cond delay="0"/>
                                  </p:stCondLst>
                                  <p:childTnLst>
                                    <p:set>
                                      <p:cBhvr>
                                        <p:cTn id="42" dur="1" fill="hold">
                                          <p:stCondLst>
                                            <p:cond delay="0"/>
                                          </p:stCondLst>
                                        </p:cTn>
                                        <p:tgtEl>
                                          <p:spTgt spid="71"/>
                                        </p:tgtEl>
                                        <p:attrNameLst>
                                          <p:attrName>style.visibility</p:attrName>
                                        </p:attrNameLst>
                                      </p:cBhvr>
                                      <p:to>
                                        <p:strVal val="visible"/>
                                      </p:to>
                                    </p:set>
                                    <p:anim calcmode="lin" valueType="num">
                                      <p:cBhvr additive="base">
                                        <p:cTn id="43" dur="500" fill="hold"/>
                                        <p:tgtEl>
                                          <p:spTgt spid="71"/>
                                        </p:tgtEl>
                                        <p:attrNameLst>
                                          <p:attrName>ppt_x</p:attrName>
                                        </p:attrNameLst>
                                      </p:cBhvr>
                                      <p:tavLst>
                                        <p:tav tm="0">
                                          <p:val>
                                            <p:strVal val="0-#ppt_w/2"/>
                                          </p:val>
                                        </p:tav>
                                        <p:tav tm="100000">
                                          <p:val>
                                            <p:strVal val="#ppt_x"/>
                                          </p:val>
                                        </p:tav>
                                      </p:tavLst>
                                    </p:anim>
                                    <p:anim calcmode="lin" valueType="num">
                                      <p:cBhvr additive="base">
                                        <p:cTn id="4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additive="base">
                                        <p:cTn id="49" dur="500" fill="hold"/>
                                        <p:tgtEl>
                                          <p:spTgt spid="40"/>
                                        </p:tgtEl>
                                        <p:attrNameLst>
                                          <p:attrName>ppt_x</p:attrName>
                                        </p:attrNameLst>
                                      </p:cBhvr>
                                      <p:tavLst>
                                        <p:tav tm="0">
                                          <p:val>
                                            <p:strVal val="0-#ppt_w/2"/>
                                          </p:val>
                                        </p:tav>
                                        <p:tav tm="100000">
                                          <p:val>
                                            <p:strVal val="#ppt_x"/>
                                          </p:val>
                                        </p:tav>
                                      </p:tavLst>
                                    </p:anim>
                                    <p:anim calcmode="lin" valueType="num">
                                      <p:cBhvr additive="base">
                                        <p:cTn id="50" dur="500" fill="hold"/>
                                        <p:tgtEl>
                                          <p:spTgt spid="40"/>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0">
                                            <p:txEl>
                                              <p:pRg st="0" end="0"/>
                                            </p:txEl>
                                          </p:spTgt>
                                        </p:tgtEl>
                                        <p:attrNameLst>
                                          <p:attrName>style.visibility</p:attrName>
                                        </p:attrNameLst>
                                      </p:cBhvr>
                                      <p:to>
                                        <p:strVal val="visible"/>
                                      </p:to>
                                    </p:set>
                                    <p:anim calcmode="lin" valueType="num">
                                      <p:cBhvr additive="base">
                                        <p:cTn id="5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0">
                                            <p:txEl>
                                              <p:pRg st="0" end="0"/>
                                            </p:txEl>
                                          </p:spTgt>
                                        </p:tgtEl>
                                        <p:attrNameLst>
                                          <p:attrName>ppt_y</p:attrName>
                                        </p:attrNameLst>
                                      </p:cBhvr>
                                      <p:tavLst>
                                        <p:tav tm="0">
                                          <p:val>
                                            <p:strVal val="#ppt_y"/>
                                          </p:val>
                                        </p:tav>
                                        <p:tav tm="100000">
                                          <p:val>
                                            <p:strVal val="#ppt_y"/>
                                          </p:val>
                                        </p:tav>
                                      </p:tavLst>
                                    </p:anim>
                                  </p:childTnLst>
                                </p:cTn>
                              </p:par>
                              <p:par>
                                <p:cTn id="55" presetID="1" presetClass="exit" presetSubtype="0" fill="hold" grpId="0" nodeType="withEffect">
                                  <p:stCondLst>
                                    <p:cond delay="0"/>
                                  </p:stCondLst>
                                  <p:childTnLst>
                                    <p:set>
                                      <p:cBhvr>
                                        <p:cTn id="56" dur="1" fill="hold">
                                          <p:stCondLst>
                                            <p:cond delay="0"/>
                                          </p:stCondLst>
                                        </p:cTn>
                                        <p:tgtEl>
                                          <p:spTgt spid="71"/>
                                        </p:tgtEl>
                                        <p:attrNameLst>
                                          <p:attrName>style.visibility</p:attrName>
                                        </p:attrNameLst>
                                      </p:cBhvr>
                                      <p:to>
                                        <p:strVal val="hidden"/>
                                      </p:to>
                                    </p:set>
                                  </p:childTnLst>
                                </p:cTn>
                              </p:par>
                              <p:par>
                                <p:cTn id="57" presetID="2" presetClass="entr" presetSubtype="8" fill="hold" grpId="1" nodeType="with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additive="base">
                                        <p:cTn id="59" dur="500" fill="hold"/>
                                        <p:tgtEl>
                                          <p:spTgt spid="72"/>
                                        </p:tgtEl>
                                        <p:attrNameLst>
                                          <p:attrName>ppt_x</p:attrName>
                                        </p:attrNameLst>
                                      </p:cBhvr>
                                      <p:tavLst>
                                        <p:tav tm="0">
                                          <p:val>
                                            <p:strVal val="0-#ppt_w/2"/>
                                          </p:val>
                                        </p:tav>
                                        <p:tav tm="100000">
                                          <p:val>
                                            <p:strVal val="#ppt_x"/>
                                          </p:val>
                                        </p:tav>
                                      </p:tavLst>
                                    </p:anim>
                                    <p:anim calcmode="lin" valueType="num">
                                      <p:cBhvr additive="base">
                                        <p:cTn id="60"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additive="base">
                                        <p:cTn id="65" dur="500" fill="hold"/>
                                        <p:tgtEl>
                                          <p:spTgt spid="41"/>
                                        </p:tgtEl>
                                        <p:attrNameLst>
                                          <p:attrName>ppt_x</p:attrName>
                                        </p:attrNameLst>
                                      </p:cBhvr>
                                      <p:tavLst>
                                        <p:tav tm="0">
                                          <p:val>
                                            <p:strVal val="0-#ppt_w/2"/>
                                          </p:val>
                                        </p:tav>
                                        <p:tav tm="100000">
                                          <p:val>
                                            <p:strVal val="#ppt_x"/>
                                          </p:val>
                                        </p:tav>
                                      </p:tavLst>
                                    </p:anim>
                                    <p:anim calcmode="lin" valueType="num">
                                      <p:cBhvr additive="base">
                                        <p:cTn id="66" dur="500" fill="hold"/>
                                        <p:tgtEl>
                                          <p:spTgt spid="41"/>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41">
                                            <p:txEl>
                                              <p:pRg st="0" end="0"/>
                                            </p:txEl>
                                          </p:spTgt>
                                        </p:tgtEl>
                                        <p:attrNameLst>
                                          <p:attrName>style.visibility</p:attrName>
                                        </p:attrNameLst>
                                      </p:cBhvr>
                                      <p:to>
                                        <p:strVal val="visible"/>
                                      </p:to>
                                    </p:set>
                                    <p:anim calcmode="lin" valueType="num">
                                      <p:cBhvr additive="base">
                                        <p:cTn id="69"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1">
                                            <p:txEl>
                                              <p:pRg st="1" end="1"/>
                                            </p:txEl>
                                          </p:spTgt>
                                        </p:tgtEl>
                                        <p:attrNameLst>
                                          <p:attrName>style.visibility</p:attrName>
                                        </p:attrNameLst>
                                      </p:cBhvr>
                                      <p:to>
                                        <p:strVal val="visible"/>
                                      </p:to>
                                    </p:set>
                                    <p:anim calcmode="lin" valueType="num">
                                      <p:cBhvr additive="base">
                                        <p:cTn id="7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1">
                                            <p:txEl>
                                              <p:pRg st="1" end="1"/>
                                            </p:txEl>
                                          </p:spTgt>
                                        </p:tgtEl>
                                        <p:attrNameLst>
                                          <p:attrName>ppt_y</p:attrName>
                                        </p:attrNameLst>
                                      </p:cBhvr>
                                      <p:tavLst>
                                        <p:tav tm="0">
                                          <p:val>
                                            <p:strVal val="#ppt_y"/>
                                          </p:val>
                                        </p:tav>
                                        <p:tav tm="100000">
                                          <p:val>
                                            <p:strVal val="#ppt_y"/>
                                          </p:val>
                                        </p:tav>
                                      </p:tavLst>
                                    </p:anim>
                                  </p:childTnLst>
                                </p:cTn>
                              </p:par>
                              <p:par>
                                <p:cTn id="77" presetID="1" presetClass="exit" presetSubtype="0" fill="hold" grpId="0" nodeType="withEffect">
                                  <p:stCondLst>
                                    <p:cond delay="0"/>
                                  </p:stCondLst>
                                  <p:childTnLst>
                                    <p:set>
                                      <p:cBhvr>
                                        <p:cTn id="78" dur="1" fill="hold">
                                          <p:stCondLst>
                                            <p:cond delay="0"/>
                                          </p:stCondLst>
                                        </p:cTn>
                                        <p:tgtEl>
                                          <p:spTgt spid="72"/>
                                        </p:tgtEl>
                                        <p:attrNameLst>
                                          <p:attrName>style.visibility</p:attrName>
                                        </p:attrNameLst>
                                      </p:cBhvr>
                                      <p:to>
                                        <p:strVal val="hidden"/>
                                      </p:to>
                                    </p:set>
                                  </p:childTnLst>
                                </p:cTn>
                              </p:par>
                              <p:par>
                                <p:cTn id="79" presetID="2" presetClass="entr" presetSubtype="8" fill="hold" grpId="1" nodeType="withEffect">
                                  <p:stCondLst>
                                    <p:cond delay="0"/>
                                  </p:stCondLst>
                                  <p:childTnLst>
                                    <p:set>
                                      <p:cBhvr>
                                        <p:cTn id="80" dur="1" fill="hold">
                                          <p:stCondLst>
                                            <p:cond delay="0"/>
                                          </p:stCondLst>
                                        </p:cTn>
                                        <p:tgtEl>
                                          <p:spTgt spid="73"/>
                                        </p:tgtEl>
                                        <p:attrNameLst>
                                          <p:attrName>style.visibility</p:attrName>
                                        </p:attrNameLst>
                                      </p:cBhvr>
                                      <p:to>
                                        <p:strVal val="visible"/>
                                      </p:to>
                                    </p:set>
                                    <p:anim calcmode="lin" valueType="num">
                                      <p:cBhvr additive="base">
                                        <p:cTn id="81" dur="500" fill="hold"/>
                                        <p:tgtEl>
                                          <p:spTgt spid="73"/>
                                        </p:tgtEl>
                                        <p:attrNameLst>
                                          <p:attrName>ppt_x</p:attrName>
                                        </p:attrNameLst>
                                      </p:cBhvr>
                                      <p:tavLst>
                                        <p:tav tm="0">
                                          <p:val>
                                            <p:strVal val="0-#ppt_w/2"/>
                                          </p:val>
                                        </p:tav>
                                        <p:tav tm="100000">
                                          <p:val>
                                            <p:strVal val="#ppt_x"/>
                                          </p:val>
                                        </p:tav>
                                      </p:tavLst>
                                    </p:anim>
                                    <p:anim calcmode="lin" valueType="num">
                                      <p:cBhvr additive="base">
                                        <p:cTn id="82"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additive="base">
                                        <p:cTn id="87" dur="500" fill="hold"/>
                                        <p:tgtEl>
                                          <p:spTgt spid="46"/>
                                        </p:tgtEl>
                                        <p:attrNameLst>
                                          <p:attrName>ppt_x</p:attrName>
                                        </p:attrNameLst>
                                      </p:cBhvr>
                                      <p:tavLst>
                                        <p:tav tm="0">
                                          <p:val>
                                            <p:strVal val="#ppt_x"/>
                                          </p:val>
                                        </p:tav>
                                        <p:tav tm="100000">
                                          <p:val>
                                            <p:strVal val="#ppt_x"/>
                                          </p:val>
                                        </p:tav>
                                      </p:tavLst>
                                    </p:anim>
                                    <p:anim calcmode="lin" valueType="num">
                                      <p:cBhvr additive="base">
                                        <p:cTn id="88" dur="500" fill="hold"/>
                                        <p:tgtEl>
                                          <p:spTgt spid="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8"/>
                                        </p:tgtEl>
                                        <p:attrNameLst>
                                          <p:attrName>style.visibility</p:attrName>
                                        </p:attrNameLst>
                                      </p:cBhvr>
                                      <p:to>
                                        <p:strVal val="visible"/>
                                      </p:to>
                                    </p:set>
                                    <p:anim calcmode="lin" valueType="num">
                                      <p:cBhvr additive="base">
                                        <p:cTn id="91" dur="500" fill="hold"/>
                                        <p:tgtEl>
                                          <p:spTgt spid="68"/>
                                        </p:tgtEl>
                                        <p:attrNameLst>
                                          <p:attrName>ppt_x</p:attrName>
                                        </p:attrNameLst>
                                      </p:cBhvr>
                                      <p:tavLst>
                                        <p:tav tm="0">
                                          <p:val>
                                            <p:strVal val="#ppt_x"/>
                                          </p:val>
                                        </p:tav>
                                        <p:tav tm="100000">
                                          <p:val>
                                            <p:strVal val="#ppt_x"/>
                                          </p:val>
                                        </p:tav>
                                      </p:tavLst>
                                    </p:anim>
                                    <p:anim calcmode="lin" valueType="num">
                                      <p:cBhvr additive="base">
                                        <p:cTn id="92" dur="500" fill="hold"/>
                                        <p:tgtEl>
                                          <p:spTgt spid="68"/>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68">
                                            <p:txEl>
                                              <p:pRg st="0" end="0"/>
                                            </p:txEl>
                                          </p:spTgt>
                                        </p:tgtEl>
                                        <p:attrNameLst>
                                          <p:attrName>style.visibility</p:attrName>
                                        </p:attrNameLst>
                                      </p:cBhvr>
                                      <p:to>
                                        <p:strVal val="visible"/>
                                      </p:to>
                                    </p:set>
                                    <p:anim calcmode="lin" valueType="num">
                                      <p:cBhvr additive="base">
                                        <p:cTn id="95" dur="5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68">
                                            <p:txEl>
                                              <p:pRg st="0" end="0"/>
                                            </p:txEl>
                                          </p:spTgt>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68">
                                            <p:txEl>
                                              <p:pRg st="1" end="1"/>
                                            </p:txEl>
                                          </p:spTgt>
                                        </p:tgtEl>
                                        <p:attrNameLst>
                                          <p:attrName>style.visibility</p:attrName>
                                        </p:attrNameLst>
                                      </p:cBhvr>
                                      <p:to>
                                        <p:strVal val="visible"/>
                                      </p:to>
                                    </p:set>
                                    <p:anim calcmode="lin" valueType="num">
                                      <p:cBhvr additive="base">
                                        <p:cTn id="99" dur="500" fill="hold"/>
                                        <p:tgtEl>
                                          <p:spTgt spid="68">
                                            <p:txEl>
                                              <p:pRg st="1" end="1"/>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68">
                                            <p:txEl>
                                              <p:pRg st="1" end="1"/>
                                            </p:txEl>
                                          </p:spTgt>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5"/>
                                        </p:tgtEl>
                                        <p:attrNameLst>
                                          <p:attrName>style.visibility</p:attrName>
                                        </p:attrNameLst>
                                      </p:cBhvr>
                                      <p:to>
                                        <p:strVal val="visible"/>
                                      </p:to>
                                    </p:set>
                                    <p:anim calcmode="lin" valueType="num">
                                      <p:cBhvr additive="base">
                                        <p:cTn id="103" dur="500" fill="hold"/>
                                        <p:tgtEl>
                                          <p:spTgt spid="5"/>
                                        </p:tgtEl>
                                        <p:attrNameLst>
                                          <p:attrName>ppt_x</p:attrName>
                                        </p:attrNameLst>
                                      </p:cBhvr>
                                      <p:tavLst>
                                        <p:tav tm="0">
                                          <p:val>
                                            <p:strVal val="#ppt_x"/>
                                          </p:val>
                                        </p:tav>
                                        <p:tav tm="100000">
                                          <p:val>
                                            <p:strVal val="#ppt_x"/>
                                          </p:val>
                                        </p:tav>
                                      </p:tavLst>
                                    </p:anim>
                                    <p:anim calcmode="lin" valueType="num">
                                      <p:cBhvr additive="base">
                                        <p:cTn id="104" dur="500" fill="hold"/>
                                        <p:tgtEl>
                                          <p:spTgt spid="5"/>
                                        </p:tgtEl>
                                        <p:attrNameLst>
                                          <p:attrName>ppt_y</p:attrName>
                                        </p:attrNameLst>
                                      </p:cBhvr>
                                      <p:tavLst>
                                        <p:tav tm="0">
                                          <p:val>
                                            <p:strVal val="1+#ppt_h/2"/>
                                          </p:val>
                                        </p:tav>
                                        <p:tav tm="100000">
                                          <p:val>
                                            <p:strVal val="#ppt_y"/>
                                          </p:val>
                                        </p:tav>
                                      </p:tavLst>
                                    </p:anim>
                                  </p:childTnLst>
                                </p:cTn>
                              </p:par>
                              <p:par>
                                <p:cTn id="105" presetID="1" presetClass="exit" presetSubtype="0" fill="hold" grpId="0" nodeType="withEffect">
                                  <p:stCondLst>
                                    <p:cond delay="0"/>
                                  </p:stCondLst>
                                  <p:childTnLst>
                                    <p:set>
                                      <p:cBhvr>
                                        <p:cTn id="106" dur="1" fill="hold">
                                          <p:stCondLst>
                                            <p:cond delay="0"/>
                                          </p:stCondLst>
                                        </p:cTn>
                                        <p:tgtEl>
                                          <p:spTgt spid="73"/>
                                        </p:tgtEl>
                                        <p:attrNameLst>
                                          <p:attrName>style.visibility</p:attrName>
                                        </p:attrNameLst>
                                      </p:cBhvr>
                                      <p:to>
                                        <p:strVal val="hidden"/>
                                      </p:to>
                                    </p:set>
                                  </p:childTnLst>
                                </p:cTn>
                              </p:par>
                              <p:par>
                                <p:cTn id="107" presetID="2" presetClass="entr" presetSubtype="4" fill="hold" nodeType="with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68" grpId="0"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55"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endParaRPr lang="en-US" altLang="en-US" sz="2400" baseline="-250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are </a:t>
            </a:r>
            <a:r>
              <a:rPr lang="en-US" altLang="en-US" sz="2400" dirty="0"/>
              <a:t>still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112" name="Rectangle 111">
            <a:extLst>
              <a:ext uri="{FF2B5EF4-FFF2-40B4-BE49-F238E27FC236}">
                <a16:creationId xmlns:a16="http://schemas.microsoft.com/office/drawing/2014/main" id="{D4DDCE96-0DB7-4A4E-A2EE-C7B3E708CF14}"/>
              </a:ext>
            </a:extLst>
          </p:cNvPr>
          <p:cNvSpPr/>
          <p:nvPr/>
        </p:nvSpPr>
        <p:spPr>
          <a:xfrm>
            <a:off x="881337" y="2469905"/>
            <a:ext cx="3385863"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y=f(x)}</a:t>
            </a:r>
            <a:endParaRPr lang="en-US" altLang="en-US" sz="2400" dirty="0"/>
          </a:p>
        </p:txBody>
      </p:sp>
      <p:sp>
        <p:nvSpPr>
          <p:cNvPr id="66" name="Rectangle 65">
            <a:extLst>
              <a:ext uri="{FF2B5EF4-FFF2-40B4-BE49-F238E27FC236}">
                <a16:creationId xmlns:a16="http://schemas.microsoft.com/office/drawing/2014/main" id="{252B7D60-183C-4F87-9828-9A3FBADDC1D6}"/>
              </a:ext>
            </a:extLst>
          </p:cNvPr>
          <p:cNvSpPr/>
          <p:nvPr/>
        </p:nvSpPr>
        <p:spPr>
          <a:xfrm>
            <a:off x="8629765" y="1564359"/>
            <a:ext cx="372218" cy="461665"/>
          </a:xfrm>
          <a:prstGeom prst="rect">
            <a:avLst/>
          </a:prstGeom>
        </p:spPr>
        <p:txBody>
          <a:bodyPr wrap="none">
            <a:spAutoFit/>
          </a:bodyPr>
          <a:lstStyle/>
          <a:p>
            <a:r>
              <a:rPr lang="en-US" sz="2400" dirty="0">
                <a:solidFill>
                  <a:srgbClr val="66FF66"/>
                </a:solidFill>
              </a:rPr>
              <a:t>T</a:t>
            </a:r>
          </a:p>
        </p:txBody>
      </p:sp>
      <p:sp>
        <p:nvSpPr>
          <p:cNvPr id="67" name="Rectangle 66">
            <a:extLst>
              <a:ext uri="{FF2B5EF4-FFF2-40B4-BE49-F238E27FC236}">
                <a16:creationId xmlns:a16="http://schemas.microsoft.com/office/drawing/2014/main" id="{7EA31ECB-F17C-42E3-8E0F-05309FE39565}"/>
              </a:ext>
            </a:extLst>
          </p:cNvPr>
          <p:cNvSpPr/>
          <p:nvPr/>
        </p:nvSpPr>
        <p:spPr>
          <a:xfrm>
            <a:off x="8163431" y="2002801"/>
            <a:ext cx="372218" cy="461665"/>
          </a:xfrm>
          <a:prstGeom prst="rect">
            <a:avLst/>
          </a:prstGeom>
        </p:spPr>
        <p:txBody>
          <a:bodyPr wrap="none">
            <a:spAutoFit/>
          </a:bodyPr>
          <a:lstStyle/>
          <a:p>
            <a:r>
              <a:rPr lang="en-US" sz="2400" dirty="0">
                <a:solidFill>
                  <a:srgbClr val="66FF66"/>
                </a:solidFill>
              </a:rPr>
              <a:t>T</a:t>
            </a:r>
          </a:p>
        </p:txBody>
      </p:sp>
      <p:sp>
        <p:nvSpPr>
          <p:cNvPr id="68" name="Rectangle 67">
            <a:extLst>
              <a:ext uri="{FF2B5EF4-FFF2-40B4-BE49-F238E27FC236}">
                <a16:creationId xmlns:a16="http://schemas.microsoft.com/office/drawing/2014/main" id="{A0E6E57A-2F00-494A-BBB2-0B34E4BC05DB}"/>
              </a:ext>
            </a:extLst>
          </p:cNvPr>
          <p:cNvSpPr/>
          <p:nvPr/>
        </p:nvSpPr>
        <p:spPr>
          <a:xfrm>
            <a:off x="7763186" y="2464466"/>
            <a:ext cx="372218" cy="461665"/>
          </a:xfrm>
          <a:prstGeom prst="rect">
            <a:avLst/>
          </a:prstGeom>
        </p:spPr>
        <p:txBody>
          <a:bodyPr wrap="none">
            <a:spAutoFit/>
          </a:bodyPr>
          <a:lstStyle/>
          <a:p>
            <a:r>
              <a:rPr lang="en-US" sz="2400" dirty="0">
                <a:solidFill>
                  <a:srgbClr val="66FF66"/>
                </a:solidFill>
              </a:rPr>
              <a:t>T</a:t>
            </a:r>
          </a:p>
        </p:txBody>
      </p:sp>
      <p:sp>
        <p:nvSpPr>
          <p:cNvPr id="69" name="Rectangle 68">
            <a:extLst>
              <a:ext uri="{FF2B5EF4-FFF2-40B4-BE49-F238E27FC236}">
                <a16:creationId xmlns:a16="http://schemas.microsoft.com/office/drawing/2014/main" id="{B6F04414-BF91-41E1-BBAB-541EC0E9C0F2}"/>
              </a:ext>
            </a:extLst>
          </p:cNvPr>
          <p:cNvSpPr/>
          <p:nvPr/>
        </p:nvSpPr>
        <p:spPr>
          <a:xfrm>
            <a:off x="8217262" y="1084533"/>
            <a:ext cx="372218" cy="461665"/>
          </a:xfrm>
          <a:prstGeom prst="rect">
            <a:avLst/>
          </a:prstGeom>
        </p:spPr>
        <p:txBody>
          <a:bodyPr wrap="none">
            <a:spAutoFit/>
          </a:bodyPr>
          <a:lstStyle/>
          <a:p>
            <a:r>
              <a:rPr lang="en-US" sz="2400" dirty="0">
                <a:solidFill>
                  <a:srgbClr val="66FF66"/>
                </a:solidFill>
              </a:rPr>
              <a:t>T</a:t>
            </a:r>
          </a:p>
        </p:txBody>
      </p:sp>
      <p:sp>
        <p:nvSpPr>
          <p:cNvPr id="71" name="Rectangle 70">
            <a:extLst>
              <a:ext uri="{FF2B5EF4-FFF2-40B4-BE49-F238E27FC236}">
                <a16:creationId xmlns:a16="http://schemas.microsoft.com/office/drawing/2014/main" id="{D6B1DD60-ABEF-40F9-A423-2768532CFA95}"/>
              </a:ext>
            </a:extLst>
          </p:cNvPr>
          <p:cNvSpPr/>
          <p:nvPr/>
        </p:nvSpPr>
        <p:spPr bwMode="auto">
          <a:xfrm rot="16200000">
            <a:off x="4059241" y="295028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2" name="Rectangle 71">
            <a:extLst>
              <a:ext uri="{FF2B5EF4-FFF2-40B4-BE49-F238E27FC236}">
                <a16:creationId xmlns:a16="http://schemas.microsoft.com/office/drawing/2014/main" id="{89715F10-256A-4AC2-B139-6053C3B5D40D}"/>
              </a:ext>
            </a:extLst>
          </p:cNvPr>
          <p:cNvSpPr/>
          <p:nvPr/>
        </p:nvSpPr>
        <p:spPr bwMode="auto">
          <a:xfrm rot="16200000">
            <a:off x="4783664" y="331887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3" name="Rectangle 72">
            <a:extLst>
              <a:ext uri="{FF2B5EF4-FFF2-40B4-BE49-F238E27FC236}">
                <a16:creationId xmlns:a16="http://schemas.microsoft.com/office/drawing/2014/main" id="{CBDF89A7-F90E-43AD-9F36-698150C8465B}"/>
              </a:ext>
            </a:extLst>
          </p:cNvPr>
          <p:cNvSpPr/>
          <p:nvPr/>
        </p:nvSpPr>
        <p:spPr bwMode="auto">
          <a:xfrm rot="16200000">
            <a:off x="4038214" y="368206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4" name="Rectangle 73">
            <a:extLst>
              <a:ext uri="{FF2B5EF4-FFF2-40B4-BE49-F238E27FC236}">
                <a16:creationId xmlns:a16="http://schemas.microsoft.com/office/drawing/2014/main" id="{6E19DD6B-522C-48B5-A5A8-F1357DAAE7D5}"/>
              </a:ext>
            </a:extLst>
          </p:cNvPr>
          <p:cNvSpPr/>
          <p:nvPr/>
        </p:nvSpPr>
        <p:spPr bwMode="auto">
          <a:xfrm rot="16200000">
            <a:off x="3276928" y="4042974"/>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nvGrpSpPr>
          <p:cNvPr id="110" name="Group 29">
            <a:extLst>
              <a:ext uri="{FF2B5EF4-FFF2-40B4-BE49-F238E27FC236}">
                <a16:creationId xmlns:a16="http://schemas.microsoft.com/office/drawing/2014/main" id="{3203A048-AFD9-4E5C-9FDB-C6D1CB78240C}"/>
              </a:ext>
            </a:extLst>
          </p:cNvPr>
          <p:cNvGrpSpPr>
            <a:grpSpLocks/>
          </p:cNvGrpSpPr>
          <p:nvPr/>
        </p:nvGrpSpPr>
        <p:grpSpPr bwMode="auto">
          <a:xfrm>
            <a:off x="5822557" y="1888811"/>
            <a:ext cx="654443" cy="778189"/>
            <a:chOff x="2065" y="1551"/>
            <a:chExt cx="1628" cy="1988"/>
          </a:xfrm>
        </p:grpSpPr>
        <p:sp>
          <p:nvSpPr>
            <p:cNvPr id="111" name="Freeform 30">
              <a:extLst>
                <a:ext uri="{FF2B5EF4-FFF2-40B4-BE49-F238E27FC236}">
                  <a16:creationId xmlns:a16="http://schemas.microsoft.com/office/drawing/2014/main" id="{38E6B726-41C0-4CEE-9F67-48CED2B1755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1">
              <a:extLst>
                <a:ext uri="{FF2B5EF4-FFF2-40B4-BE49-F238E27FC236}">
                  <a16:creationId xmlns:a16="http://schemas.microsoft.com/office/drawing/2014/main" id="{2BDCCD07-97AB-48AE-AE59-39BA9383E57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2">
              <a:extLst>
                <a:ext uri="{FF2B5EF4-FFF2-40B4-BE49-F238E27FC236}">
                  <a16:creationId xmlns:a16="http://schemas.microsoft.com/office/drawing/2014/main" id="{804CF631-B75C-4A25-8F5F-A7702630B6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3">
              <a:extLst>
                <a:ext uri="{FF2B5EF4-FFF2-40B4-BE49-F238E27FC236}">
                  <a16:creationId xmlns:a16="http://schemas.microsoft.com/office/drawing/2014/main" id="{5C65D3C3-96C5-4275-B162-B6E16620AB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34">
              <a:extLst>
                <a:ext uri="{FF2B5EF4-FFF2-40B4-BE49-F238E27FC236}">
                  <a16:creationId xmlns:a16="http://schemas.microsoft.com/office/drawing/2014/main" id="{8AB1AC15-2AA0-4357-9E21-74D227B3273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35">
              <a:extLst>
                <a:ext uri="{FF2B5EF4-FFF2-40B4-BE49-F238E27FC236}">
                  <a16:creationId xmlns:a16="http://schemas.microsoft.com/office/drawing/2014/main" id="{B863BBC3-2007-4A75-A008-582C17F48CF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6">
              <a:extLst>
                <a:ext uri="{FF2B5EF4-FFF2-40B4-BE49-F238E27FC236}">
                  <a16:creationId xmlns:a16="http://schemas.microsoft.com/office/drawing/2014/main" id="{3B4F889C-ED6B-4C0F-9F75-DBA4FD47A6E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7">
              <a:extLst>
                <a:ext uri="{FF2B5EF4-FFF2-40B4-BE49-F238E27FC236}">
                  <a16:creationId xmlns:a16="http://schemas.microsoft.com/office/drawing/2014/main" id="{174972E4-FA96-4922-8782-83B47D33DB5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8">
              <a:extLst>
                <a:ext uri="{FF2B5EF4-FFF2-40B4-BE49-F238E27FC236}">
                  <a16:creationId xmlns:a16="http://schemas.microsoft.com/office/drawing/2014/main" id="{4F4ECAB9-4405-4C86-872A-9BC3DE19A90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9">
              <a:extLst>
                <a:ext uri="{FF2B5EF4-FFF2-40B4-BE49-F238E27FC236}">
                  <a16:creationId xmlns:a16="http://schemas.microsoft.com/office/drawing/2014/main" id="{2EC1C615-D347-4F45-BCF4-A3BF3AEB32B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40">
              <a:extLst>
                <a:ext uri="{FF2B5EF4-FFF2-40B4-BE49-F238E27FC236}">
                  <a16:creationId xmlns:a16="http://schemas.microsoft.com/office/drawing/2014/main" id="{CA74BE84-3A0E-4E82-A871-FF0A86CBB84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41">
              <a:extLst>
                <a:ext uri="{FF2B5EF4-FFF2-40B4-BE49-F238E27FC236}">
                  <a16:creationId xmlns:a16="http://schemas.microsoft.com/office/drawing/2014/main" id="{90931902-B04F-49A2-854F-1520DEFCE4B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42">
              <a:extLst>
                <a:ext uri="{FF2B5EF4-FFF2-40B4-BE49-F238E27FC236}">
                  <a16:creationId xmlns:a16="http://schemas.microsoft.com/office/drawing/2014/main" id="{D7128C2F-EA53-486D-9B84-0A69A938F63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43">
              <a:extLst>
                <a:ext uri="{FF2B5EF4-FFF2-40B4-BE49-F238E27FC236}">
                  <a16:creationId xmlns:a16="http://schemas.microsoft.com/office/drawing/2014/main" id="{C70DB21A-CB0A-493A-8145-FC615539669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44">
              <a:extLst>
                <a:ext uri="{FF2B5EF4-FFF2-40B4-BE49-F238E27FC236}">
                  <a16:creationId xmlns:a16="http://schemas.microsoft.com/office/drawing/2014/main" id="{A589E932-4809-49AB-9D91-18DD74897B8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45">
              <a:extLst>
                <a:ext uri="{FF2B5EF4-FFF2-40B4-BE49-F238E27FC236}">
                  <a16:creationId xmlns:a16="http://schemas.microsoft.com/office/drawing/2014/main" id="{A9FBE39F-F27D-4CA9-973B-44FDF29ADA1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46">
              <a:extLst>
                <a:ext uri="{FF2B5EF4-FFF2-40B4-BE49-F238E27FC236}">
                  <a16:creationId xmlns:a16="http://schemas.microsoft.com/office/drawing/2014/main" id="{A94D69A8-CD5C-40A6-8A55-3316A2F4EB8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0" name="AutoShape 46">
            <a:extLst>
              <a:ext uri="{FF2B5EF4-FFF2-40B4-BE49-F238E27FC236}">
                <a16:creationId xmlns:a16="http://schemas.microsoft.com/office/drawing/2014/main" id="{71AFA3E7-3F9E-40E8-9C1B-39FF3A1E810E}"/>
              </a:ext>
            </a:extLst>
          </p:cNvPr>
          <p:cNvSpPr>
            <a:spLocks noChangeArrowheads="1"/>
          </p:cNvSpPr>
          <p:nvPr/>
        </p:nvSpPr>
        <p:spPr bwMode="auto">
          <a:xfrm>
            <a:off x="6296869" y="1759803"/>
            <a:ext cx="2770931" cy="830997"/>
          </a:xfrm>
          <a:prstGeom prst="wedgeRoundRectCallout">
            <a:avLst>
              <a:gd name="adj1" fmla="val -51524"/>
              <a:gd name="adj2" fmla="val 43841"/>
              <a:gd name="adj3" fmla="val 16667"/>
            </a:avLst>
          </a:prstGeom>
          <a:solidFill>
            <a:srgbClr val="000066"/>
          </a:solidFill>
          <a:ln w="12700">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If I am lazy, I won’t construct all of </a:t>
            </a:r>
            <a:r>
              <a:rPr lang="en-US" altLang="en-US" sz="2400" dirty="0">
                <a:solidFill>
                  <a:schemeClr val="accent2"/>
                </a:solidFill>
              </a:rPr>
              <a:t>f</a:t>
            </a:r>
            <a:r>
              <a:rPr lang="en-US" altLang="en-US" sz="2400" baseline="-25000" dirty="0">
                <a:solidFill>
                  <a:schemeClr val="accent2"/>
                </a:solidFill>
                <a:latin typeface="Symbol" pitchFamily="18" charset="2"/>
              </a:rPr>
              <a:t>$</a:t>
            </a:r>
            <a:r>
              <a:rPr lang="en-US" sz="2400" dirty="0"/>
              <a:t>.</a:t>
            </a:r>
          </a:p>
        </p:txBody>
      </p:sp>
      <p:sp>
        <p:nvSpPr>
          <p:cNvPr id="61" name="AutoShape 58">
            <a:extLst>
              <a:ext uri="{FF2B5EF4-FFF2-40B4-BE49-F238E27FC236}">
                <a16:creationId xmlns:a16="http://schemas.microsoft.com/office/drawing/2014/main" id="{FC32FFA0-76F9-4D42-98D1-2C1C1E2596D9}"/>
              </a:ext>
            </a:extLst>
          </p:cNvPr>
          <p:cNvSpPr>
            <a:spLocks noChangeArrowheads="1"/>
          </p:cNvSpPr>
          <p:nvPr/>
        </p:nvSpPr>
        <p:spPr bwMode="auto">
          <a:xfrm>
            <a:off x="6060148" y="3354749"/>
            <a:ext cx="2980779" cy="815790"/>
          </a:xfrm>
          <a:prstGeom prst="wedgeRoundRectCallout">
            <a:avLst>
              <a:gd name="adj1" fmla="val 51237"/>
              <a:gd name="adj2" fmla="val 47060"/>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value </a:t>
            </a:r>
            <a:r>
              <a:rPr lang="en-US" sz="2400" dirty="0">
                <a:solidFill>
                  <a:srgbClr val="FF0000"/>
                </a:solidFill>
              </a:rPr>
              <a:t>x </a:t>
            </a:r>
            <a:r>
              <a:rPr lang="en-US" sz="2400" dirty="0"/>
              <a:t>of </a:t>
            </a:r>
            <a:r>
              <a:rPr lang="en-US" sz="2400" dirty="0">
                <a:solidFill>
                  <a:srgbClr val="FFC000"/>
                </a:solidFill>
              </a:rPr>
              <a:t>x</a:t>
            </a:r>
            <a:r>
              <a:rPr lang="en-US" sz="2400" dirty="0"/>
              <a:t>.</a:t>
            </a:r>
            <a:endParaRPr lang="en-US" altLang="en-US" sz="2400" dirty="0"/>
          </a:p>
        </p:txBody>
      </p:sp>
      <p:sp>
        <p:nvSpPr>
          <p:cNvPr id="62" name="AutoShape 46">
            <a:extLst>
              <a:ext uri="{FF2B5EF4-FFF2-40B4-BE49-F238E27FC236}">
                <a16:creationId xmlns:a16="http://schemas.microsoft.com/office/drawing/2014/main" id="{D2CA918C-785B-46AF-B5C6-E525798B3D03}"/>
              </a:ext>
            </a:extLst>
          </p:cNvPr>
          <p:cNvSpPr>
            <a:spLocks noChangeArrowheads="1"/>
          </p:cNvSpPr>
          <p:nvPr/>
        </p:nvSpPr>
        <p:spPr bwMode="auto">
          <a:xfrm>
            <a:off x="6293728" y="4211940"/>
            <a:ext cx="2621672" cy="893460"/>
          </a:xfrm>
          <a:prstGeom prst="wedgeRoundRectCallout">
            <a:avLst>
              <a:gd name="adj1" fmla="val -51390"/>
              <a:gd name="adj2" fmla="val 476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400" dirty="0"/>
              <a:t>Knowing your </a:t>
            </a:r>
            <a:r>
              <a:rPr lang="en-US" sz="2400" dirty="0">
                <a:solidFill>
                  <a:srgbClr val="FF0000"/>
                </a:solidFill>
              </a:rPr>
              <a:t>x</a:t>
            </a:r>
            <a:r>
              <a:rPr lang="en-US" sz="2400" dirty="0"/>
              <a:t>, </a:t>
            </a:r>
            <a:br>
              <a:rPr lang="en-US" sz="2400" dirty="0"/>
            </a:br>
            <a:r>
              <a:rPr lang="en-US" sz="2400" dirty="0"/>
              <a:t>I come up with </a:t>
            </a:r>
            <a:r>
              <a:rPr lang="en-US" sz="2400" dirty="0">
                <a:solidFill>
                  <a:schemeClr val="accent2"/>
                </a:solidFill>
              </a:rPr>
              <a:t>y</a:t>
            </a:r>
            <a:r>
              <a:rPr lang="en-US" sz="2400" dirty="0"/>
              <a:t>.</a:t>
            </a:r>
          </a:p>
        </p:txBody>
      </p:sp>
      <p:sp>
        <p:nvSpPr>
          <p:cNvPr id="156" name="AutoShape 8">
            <a:extLst>
              <a:ext uri="{FF2B5EF4-FFF2-40B4-BE49-F238E27FC236}">
                <a16:creationId xmlns:a16="http://schemas.microsoft.com/office/drawing/2014/main" id="{4792D72D-974D-4225-9378-B8CDCBAF9118}"/>
              </a:ext>
            </a:extLst>
          </p:cNvPr>
          <p:cNvSpPr>
            <a:spLocks noChangeArrowheads="1"/>
          </p:cNvSpPr>
          <p:nvPr/>
        </p:nvSpPr>
        <p:spPr bwMode="auto">
          <a:xfrm>
            <a:off x="6213105" y="5737121"/>
            <a:ext cx="2727466" cy="948100"/>
          </a:xfrm>
          <a:prstGeom prst="wedgeRectCallout">
            <a:avLst>
              <a:gd name="adj1" fmla="val -57113"/>
              <a:gd name="adj2" fmla="val 264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We write</a:t>
            </a:r>
            <a:br>
              <a:rPr lang="en-US" altLang="en-US" sz="2400" dirty="0"/>
            </a:br>
            <a:r>
              <a:rPr lang="en-US" altLang="en-US" sz="2400" dirty="0"/>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a:p>
            <a:pPr eaLnBrk="1" hangingPunct="1">
              <a:spcBef>
                <a:spcPct val="0"/>
              </a:spcBef>
              <a:buFontTx/>
              <a:buNone/>
            </a:pPr>
            <a:endParaRPr lang="en-US" altLang="en-US" sz="2400" dirty="0"/>
          </a:p>
        </p:txBody>
      </p:sp>
      <p:pic>
        <p:nvPicPr>
          <p:cNvPr id="157" name="Picture 156" descr="&lt;strong&gt;Clipart&lt;/strong&gt; - Beautiful Black &lt;strong&gt;Woman&lt;/strong&gt;">
            <a:extLst>
              <a:ext uri="{FF2B5EF4-FFF2-40B4-BE49-F238E27FC236}">
                <a16:creationId xmlns:a16="http://schemas.microsoft.com/office/drawing/2014/main" id="{9B7ED048-5D7F-44D5-96D0-FB5E1C375C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58" name="Group 26">
            <a:extLst>
              <a:ext uri="{FF2B5EF4-FFF2-40B4-BE49-F238E27FC236}">
                <a16:creationId xmlns:a16="http://schemas.microsoft.com/office/drawing/2014/main" id="{74E860BC-0CDC-4754-B901-4F4009CB98B0}"/>
              </a:ext>
            </a:extLst>
          </p:cNvPr>
          <p:cNvGrpSpPr>
            <a:grpSpLocks/>
          </p:cNvGrpSpPr>
          <p:nvPr/>
        </p:nvGrpSpPr>
        <p:grpSpPr bwMode="auto">
          <a:xfrm flipH="1">
            <a:off x="5486400" y="6234193"/>
            <a:ext cx="321492" cy="546199"/>
            <a:chOff x="2308" y="1513"/>
            <a:chExt cx="1162" cy="2570"/>
          </a:xfrm>
        </p:grpSpPr>
        <p:grpSp>
          <p:nvGrpSpPr>
            <p:cNvPr id="159" name="Group 27">
              <a:extLst>
                <a:ext uri="{FF2B5EF4-FFF2-40B4-BE49-F238E27FC236}">
                  <a16:creationId xmlns:a16="http://schemas.microsoft.com/office/drawing/2014/main" id="{0DAF44E8-3277-4755-9DC4-242C2677DD2E}"/>
                </a:ext>
              </a:extLst>
            </p:cNvPr>
            <p:cNvGrpSpPr>
              <a:grpSpLocks/>
            </p:cNvGrpSpPr>
            <p:nvPr/>
          </p:nvGrpSpPr>
          <p:grpSpPr bwMode="auto">
            <a:xfrm>
              <a:off x="2308" y="1740"/>
              <a:ext cx="957" cy="2343"/>
              <a:chOff x="2308" y="1740"/>
              <a:chExt cx="957" cy="2343"/>
            </a:xfrm>
          </p:grpSpPr>
          <p:sp>
            <p:nvSpPr>
              <p:cNvPr id="167" name="Freeform 28">
                <a:extLst>
                  <a:ext uri="{FF2B5EF4-FFF2-40B4-BE49-F238E27FC236}">
                    <a16:creationId xmlns:a16="http://schemas.microsoft.com/office/drawing/2014/main" id="{452BF37A-383C-4E90-9556-65D3E9FAE6D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8" name="Freeform 29">
                <a:extLst>
                  <a:ext uri="{FF2B5EF4-FFF2-40B4-BE49-F238E27FC236}">
                    <a16:creationId xmlns:a16="http://schemas.microsoft.com/office/drawing/2014/main" id="{29335237-53D1-4B4E-814B-10171CCC007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9" name="Freeform 30">
                <a:extLst>
                  <a:ext uri="{FF2B5EF4-FFF2-40B4-BE49-F238E27FC236}">
                    <a16:creationId xmlns:a16="http://schemas.microsoft.com/office/drawing/2014/main" id="{7B90E07B-E0DA-480E-914E-E1F4606FA43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31">
                <a:extLst>
                  <a:ext uri="{FF2B5EF4-FFF2-40B4-BE49-F238E27FC236}">
                    <a16:creationId xmlns:a16="http://schemas.microsoft.com/office/drawing/2014/main" id="{70A76716-BFDC-4897-9AE6-C9A65536A39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32">
                <a:extLst>
                  <a:ext uri="{FF2B5EF4-FFF2-40B4-BE49-F238E27FC236}">
                    <a16:creationId xmlns:a16="http://schemas.microsoft.com/office/drawing/2014/main" id="{3AAB3BFE-B177-4C2A-8908-4AE9E902560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33">
                <a:extLst>
                  <a:ext uri="{FF2B5EF4-FFF2-40B4-BE49-F238E27FC236}">
                    <a16:creationId xmlns:a16="http://schemas.microsoft.com/office/drawing/2014/main" id="{1513AEFE-10A1-4675-8FEB-50F9B2E395E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60" name="Freeform 34">
              <a:extLst>
                <a:ext uri="{FF2B5EF4-FFF2-40B4-BE49-F238E27FC236}">
                  <a16:creationId xmlns:a16="http://schemas.microsoft.com/office/drawing/2014/main" id="{99F9E024-1AC0-49CD-B6FE-E0E066AF12B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35">
              <a:extLst>
                <a:ext uri="{FF2B5EF4-FFF2-40B4-BE49-F238E27FC236}">
                  <a16:creationId xmlns:a16="http://schemas.microsoft.com/office/drawing/2014/main" id="{97CCB294-872A-489D-8BE7-983401DE896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Oval 36">
              <a:extLst>
                <a:ext uri="{FF2B5EF4-FFF2-40B4-BE49-F238E27FC236}">
                  <a16:creationId xmlns:a16="http://schemas.microsoft.com/office/drawing/2014/main" id="{35035876-2F4C-4614-AD2C-7478B4DD5996}"/>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3" name="Oval 37">
              <a:extLst>
                <a:ext uri="{FF2B5EF4-FFF2-40B4-BE49-F238E27FC236}">
                  <a16:creationId xmlns:a16="http://schemas.microsoft.com/office/drawing/2014/main" id="{84888612-4D2C-4C93-BBA3-954E8944866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4" name="Oval 38">
              <a:extLst>
                <a:ext uri="{FF2B5EF4-FFF2-40B4-BE49-F238E27FC236}">
                  <a16:creationId xmlns:a16="http://schemas.microsoft.com/office/drawing/2014/main" id="{D41D955C-F43C-45E6-96C2-C090C737C0B5}"/>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5" name="Oval 39">
              <a:extLst>
                <a:ext uri="{FF2B5EF4-FFF2-40B4-BE49-F238E27FC236}">
                  <a16:creationId xmlns:a16="http://schemas.microsoft.com/office/drawing/2014/main" id="{E6E7A264-EB15-4056-A298-C7195227BB6F}"/>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6" name="Oval 40">
              <a:extLst>
                <a:ext uri="{FF2B5EF4-FFF2-40B4-BE49-F238E27FC236}">
                  <a16:creationId xmlns:a16="http://schemas.microsoft.com/office/drawing/2014/main" id="{8D990ACC-055B-4C3D-A42C-FFC1BF19089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73" name="Group 47">
            <a:extLst>
              <a:ext uri="{FF2B5EF4-FFF2-40B4-BE49-F238E27FC236}">
                <a16:creationId xmlns:a16="http://schemas.microsoft.com/office/drawing/2014/main" id="{C9604D6A-F4D9-4FCA-A370-3B273E30219C}"/>
              </a:ext>
            </a:extLst>
          </p:cNvPr>
          <p:cNvGrpSpPr>
            <a:grpSpLocks/>
          </p:cNvGrpSpPr>
          <p:nvPr/>
        </p:nvGrpSpPr>
        <p:grpSpPr bwMode="auto">
          <a:xfrm flipH="1">
            <a:off x="8770574" y="6159786"/>
            <a:ext cx="506412" cy="698214"/>
            <a:chOff x="2593" y="768"/>
            <a:chExt cx="849" cy="1475"/>
          </a:xfrm>
        </p:grpSpPr>
        <p:sp>
          <p:nvSpPr>
            <p:cNvPr id="174" name="Freeform 48">
              <a:extLst>
                <a:ext uri="{FF2B5EF4-FFF2-40B4-BE49-F238E27FC236}">
                  <a16:creationId xmlns:a16="http://schemas.microsoft.com/office/drawing/2014/main" id="{72DF90EC-FD9C-4B8D-B2FB-013C5CEA5E2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5" name="Freeform 49">
              <a:extLst>
                <a:ext uri="{FF2B5EF4-FFF2-40B4-BE49-F238E27FC236}">
                  <a16:creationId xmlns:a16="http://schemas.microsoft.com/office/drawing/2014/main" id="{DFB3A88A-D823-4C4E-9613-72130C592B9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6" name="Freeform 50">
              <a:extLst>
                <a:ext uri="{FF2B5EF4-FFF2-40B4-BE49-F238E27FC236}">
                  <a16:creationId xmlns:a16="http://schemas.microsoft.com/office/drawing/2014/main" id="{00EF69F5-37EB-4BAB-A5BC-004E7DB630F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51">
              <a:extLst>
                <a:ext uri="{FF2B5EF4-FFF2-40B4-BE49-F238E27FC236}">
                  <a16:creationId xmlns:a16="http://schemas.microsoft.com/office/drawing/2014/main" id="{C6ECBF2F-8020-43A0-820D-EC2028E16C2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52">
              <a:extLst>
                <a:ext uri="{FF2B5EF4-FFF2-40B4-BE49-F238E27FC236}">
                  <a16:creationId xmlns:a16="http://schemas.microsoft.com/office/drawing/2014/main" id="{B881994B-58F0-49C2-BFF6-05264CC2C23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Freeform 53">
              <a:extLst>
                <a:ext uri="{FF2B5EF4-FFF2-40B4-BE49-F238E27FC236}">
                  <a16:creationId xmlns:a16="http://schemas.microsoft.com/office/drawing/2014/main" id="{6045D0CF-4353-4135-AE9F-1D08F9BCC77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0" name="Freeform 54">
              <a:extLst>
                <a:ext uri="{FF2B5EF4-FFF2-40B4-BE49-F238E27FC236}">
                  <a16:creationId xmlns:a16="http://schemas.microsoft.com/office/drawing/2014/main" id="{898D63FE-E87A-4BCC-8550-7C4EBF9F147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1" name="Group 55">
              <a:extLst>
                <a:ext uri="{FF2B5EF4-FFF2-40B4-BE49-F238E27FC236}">
                  <a16:creationId xmlns:a16="http://schemas.microsoft.com/office/drawing/2014/main" id="{856F6169-2197-49EE-B43D-7D4A5797B349}"/>
                </a:ext>
              </a:extLst>
            </p:cNvPr>
            <p:cNvGrpSpPr>
              <a:grpSpLocks/>
            </p:cNvGrpSpPr>
            <p:nvPr/>
          </p:nvGrpSpPr>
          <p:grpSpPr bwMode="auto">
            <a:xfrm>
              <a:off x="2720" y="768"/>
              <a:ext cx="230" cy="1456"/>
              <a:chOff x="2720" y="768"/>
              <a:chExt cx="230" cy="1456"/>
            </a:xfrm>
          </p:grpSpPr>
          <p:sp>
            <p:nvSpPr>
              <p:cNvPr id="182" name="Freeform 56">
                <a:extLst>
                  <a:ext uri="{FF2B5EF4-FFF2-40B4-BE49-F238E27FC236}">
                    <a16:creationId xmlns:a16="http://schemas.microsoft.com/office/drawing/2014/main" id="{F3B10B31-F401-4232-A911-B1E8D03D524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3" name="Freeform 57">
                <a:extLst>
                  <a:ext uri="{FF2B5EF4-FFF2-40B4-BE49-F238E27FC236}">
                    <a16:creationId xmlns:a16="http://schemas.microsoft.com/office/drawing/2014/main" id="{59724293-470A-4F98-9CAB-0C49D2BDA72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78" name="AutoShape 35">
            <a:extLst>
              <a:ext uri="{FF2B5EF4-FFF2-40B4-BE49-F238E27FC236}">
                <a16:creationId xmlns:a16="http://schemas.microsoft.com/office/drawing/2014/main" id="{978DF448-4F80-4B32-9439-603D43A9249F}"/>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to say that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FFFF"/>
                </a:solidFill>
              </a:rPr>
              <a:t>is true .</a:t>
            </a:r>
          </a:p>
          <a:p>
            <a:pPr lvl="0" algn="ctr" eaLnBrk="1" hangingPunct="1">
              <a:spcBef>
                <a:spcPct val="0"/>
              </a:spcBef>
              <a:buNone/>
              <a:defRPr/>
            </a:pPr>
            <a:r>
              <a:rPr lang="en-US" altLang="en-US" sz="2400" dirty="0">
                <a:solidFill>
                  <a:srgbClr val="FFFFFF"/>
                </a:solidFill>
              </a:rPr>
              <a:t>I don’t care about which </a:t>
            </a:r>
            <a:r>
              <a:rPr lang="en-US" altLang="en-US" sz="2400" dirty="0">
                <a:solidFill>
                  <a:srgbClr val="FFC000"/>
                </a:solidFill>
              </a:rPr>
              <a:t>f</a:t>
            </a:r>
            <a:r>
              <a:rPr lang="en-US" altLang="en-US" sz="2400" dirty="0">
                <a:solidFill>
                  <a:srgbClr val="FFFFFF"/>
                </a:solidFill>
              </a:rPr>
              <a:t>. </a:t>
            </a:r>
          </a:p>
          <a:p>
            <a:pPr lvl="0" algn="ctr" eaLnBrk="1" hangingPunct="1">
              <a:spcBef>
                <a:spcPct val="0"/>
              </a:spcBef>
              <a:buNone/>
              <a:defRPr/>
            </a:pPr>
            <a:r>
              <a:rPr lang="en-US" altLang="en-US" sz="2400" dirty="0">
                <a:solidFill>
                  <a:srgbClr val="FFFFFF"/>
                </a:solidFill>
              </a:rPr>
              <a:t>There are a few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r>
              <a:rPr lang="en-US" altLang="en-US" sz="2400" dirty="0">
                <a:solidFill>
                  <a:srgbClr val="FFFFFF"/>
                </a:solidFill>
              </a:rPr>
              <a:t>,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rPr>
              <a:t>is true in one of them.</a:t>
            </a:r>
          </a:p>
        </p:txBody>
      </p:sp>
      <p:sp>
        <p:nvSpPr>
          <p:cNvPr id="79" name="Oval 78">
            <a:extLst>
              <a:ext uri="{FF2B5EF4-FFF2-40B4-BE49-F238E27FC236}">
                <a16:creationId xmlns:a16="http://schemas.microsoft.com/office/drawing/2014/main" id="{888731BC-5EB6-49D0-B00F-6092FAAF32DD}"/>
              </a:ext>
            </a:extLst>
          </p:cNvPr>
          <p:cNvSpPr/>
          <p:nvPr/>
        </p:nvSpPr>
        <p:spPr>
          <a:xfrm>
            <a:off x="7842682" y="6081047"/>
            <a:ext cx="889071" cy="514404"/>
          </a:xfrm>
          <a:prstGeom prst="ellipse">
            <a:avLst/>
          </a:prstGeom>
          <a:ln w="25400">
            <a:solidFill>
              <a:srgbClr val="FF00FF"/>
            </a:solidFill>
          </a:ln>
        </p:spPr>
        <p:txBody>
          <a:bodyPr wrap="square" rtlCol="0" anchor="ctr">
            <a:spAutoFit/>
          </a:bodyPr>
          <a:lstStyle/>
          <a:p>
            <a:pPr algn="ctr"/>
            <a:endParaRPr lang="en-CA" sz="2800" i="0" dirty="0"/>
          </a:p>
        </p:txBody>
      </p:sp>
      <p:sp>
        <p:nvSpPr>
          <p:cNvPr id="80" name="Oval 79">
            <a:extLst>
              <a:ext uri="{FF2B5EF4-FFF2-40B4-BE49-F238E27FC236}">
                <a16:creationId xmlns:a16="http://schemas.microsoft.com/office/drawing/2014/main" id="{3D88016C-9D95-4EEA-8619-471CCB0298F8}"/>
              </a:ext>
            </a:extLst>
          </p:cNvPr>
          <p:cNvSpPr/>
          <p:nvPr/>
        </p:nvSpPr>
        <p:spPr>
          <a:xfrm>
            <a:off x="7435509" y="6094454"/>
            <a:ext cx="559265" cy="457988"/>
          </a:xfrm>
          <a:prstGeom prst="ellipse">
            <a:avLst/>
          </a:prstGeom>
          <a:ln w="25400">
            <a:solidFill>
              <a:srgbClr val="FF00FF"/>
            </a:solidFill>
          </a:ln>
        </p:spPr>
        <p:txBody>
          <a:bodyPr wrap="square" rtlCol="0" anchor="ctr">
            <a:spAutoFit/>
          </a:bodyPr>
          <a:lstStyle/>
          <a:p>
            <a:pPr algn="ctr"/>
            <a:endParaRPr lang="en-CA" sz="2800" i="0" dirty="0"/>
          </a:p>
        </p:txBody>
      </p:sp>
      <p:sp>
        <p:nvSpPr>
          <p:cNvPr id="81" name="Oval 80">
            <a:extLst>
              <a:ext uri="{FF2B5EF4-FFF2-40B4-BE49-F238E27FC236}">
                <a16:creationId xmlns:a16="http://schemas.microsoft.com/office/drawing/2014/main" id="{38ADB0AA-8E8C-4778-B818-6A3BF663D2E8}"/>
              </a:ext>
            </a:extLst>
          </p:cNvPr>
          <p:cNvSpPr/>
          <p:nvPr/>
        </p:nvSpPr>
        <p:spPr>
          <a:xfrm>
            <a:off x="7084410" y="6124056"/>
            <a:ext cx="485385" cy="428386"/>
          </a:xfrm>
          <a:prstGeom prst="ellipse">
            <a:avLst/>
          </a:prstGeom>
          <a:ln w="25400">
            <a:solidFill>
              <a:srgbClr val="FF00FF"/>
            </a:solidFill>
          </a:ln>
        </p:spPr>
        <p:txBody>
          <a:bodyPr wrap="square" rtlCol="0" anchor="ctr">
            <a:spAutoFit/>
          </a:bodyPr>
          <a:lstStyle/>
          <a:p>
            <a:pPr algn="ctr"/>
            <a:endParaRPr lang="en-CA" sz="2800" i="0" dirty="0"/>
          </a:p>
        </p:txBody>
      </p:sp>
      <p:sp>
        <p:nvSpPr>
          <p:cNvPr id="83" name="AutoShape 8">
            <a:extLst>
              <a:ext uri="{FF2B5EF4-FFF2-40B4-BE49-F238E27FC236}">
                <a16:creationId xmlns:a16="http://schemas.microsoft.com/office/drawing/2014/main" id="{B8A668B9-E400-4858-9717-529B275B8D37}"/>
              </a:ext>
            </a:extLst>
          </p:cNvPr>
          <p:cNvSpPr>
            <a:spLocks noChangeArrowheads="1"/>
          </p:cNvSpPr>
          <p:nvPr/>
        </p:nvSpPr>
        <p:spPr bwMode="auto">
          <a:xfrm>
            <a:off x="6317242" y="5158804"/>
            <a:ext cx="2433879" cy="514523"/>
          </a:xfrm>
          <a:prstGeom prst="wedgeRectCallout">
            <a:avLst>
              <a:gd name="adj1" fmla="val -51032"/>
              <a:gd name="adj2" fmla="val 5813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r>
              <a:rPr lang="en-US" altLang="en-US" sz="2400" dirty="0"/>
              <a:t>is true.</a:t>
            </a:r>
          </a:p>
        </p:txBody>
      </p:sp>
      <p:sp>
        <p:nvSpPr>
          <p:cNvPr id="84" name="Rectangle 83">
            <a:extLst>
              <a:ext uri="{FF2B5EF4-FFF2-40B4-BE49-F238E27FC236}">
                <a16:creationId xmlns:a16="http://schemas.microsoft.com/office/drawing/2014/main" id="{DBFB7771-AE45-48B0-BC0E-42991407CAFE}"/>
              </a:ext>
            </a:extLst>
          </p:cNvPr>
          <p:cNvSpPr/>
          <p:nvPr/>
        </p:nvSpPr>
        <p:spPr>
          <a:xfrm>
            <a:off x="6387353" y="6103203"/>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85" name="Oval 84">
            <a:extLst>
              <a:ext uri="{FF2B5EF4-FFF2-40B4-BE49-F238E27FC236}">
                <a16:creationId xmlns:a16="http://schemas.microsoft.com/office/drawing/2014/main" id="{FC304C89-D3F4-4D50-9C87-DA189D28E3D5}"/>
              </a:ext>
            </a:extLst>
          </p:cNvPr>
          <p:cNvSpPr/>
          <p:nvPr/>
        </p:nvSpPr>
        <p:spPr>
          <a:xfrm>
            <a:off x="6477000" y="5956089"/>
            <a:ext cx="664715" cy="978111"/>
          </a:xfrm>
          <a:prstGeom prst="ellipse">
            <a:avLst/>
          </a:prstGeom>
          <a:ln w="25400">
            <a:solidFill>
              <a:srgbClr val="FF00FF"/>
            </a:solidFill>
          </a:ln>
        </p:spPr>
        <p:txBody>
          <a:bodyPr wrap="square" rtlCol="0" anchor="ctr">
            <a:spAutoFit/>
          </a:bodyPr>
          <a:lstStyle/>
          <a:p>
            <a:pPr algn="ctr"/>
            <a:endParaRPr lang="en-CA" sz="2800" i="0" dirty="0"/>
          </a:p>
        </p:txBody>
      </p:sp>
      <p:sp>
        <p:nvSpPr>
          <p:cNvPr id="86" name="AutoShape 58">
            <a:extLst>
              <a:ext uri="{FF2B5EF4-FFF2-40B4-BE49-F238E27FC236}">
                <a16:creationId xmlns:a16="http://schemas.microsoft.com/office/drawing/2014/main" id="{5BD22455-0F92-4F70-ACDE-DBFC3F08551F}"/>
              </a:ext>
            </a:extLst>
          </p:cNvPr>
          <p:cNvSpPr>
            <a:spLocks noChangeArrowheads="1"/>
          </p:cNvSpPr>
          <p:nvPr/>
        </p:nvSpPr>
        <p:spPr bwMode="auto">
          <a:xfrm>
            <a:off x="6157437" y="2601546"/>
            <a:ext cx="2834163" cy="684019"/>
          </a:xfrm>
          <a:prstGeom prst="wedgeRoundRectCallout">
            <a:avLst>
              <a:gd name="adj1" fmla="val -19341"/>
              <a:gd name="adj2" fmla="val 69934"/>
              <a:gd name="adj3" fmla="val 16667"/>
            </a:avLst>
          </a:prstGeom>
          <a:solidFill>
            <a:srgbClr val="000066"/>
          </a:solidFill>
          <a:ln w="12700">
            <a:solidFill>
              <a:srgbClr val="66FF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give an arbitrary </a:t>
            </a:r>
            <a:r>
              <a:rPr lang="el-GR" altLang="en-US" sz="2400" dirty="0">
                <a:solidFill>
                  <a:srgbClr val="FFC000"/>
                </a:solidFill>
                <a:cs typeface="Times New Roman" panose="02020603050405020304" pitchFamily="18" charset="0"/>
                <a:sym typeface="Symbol" panose="05050102010706020507" pitchFamily="18" charset="2"/>
              </a:rPr>
              <a:t>α</a:t>
            </a:r>
            <a:br>
              <a:rPr lang="en-US" altLang="en-US" sz="2400" dirty="0">
                <a:sym typeface="Symbol" panose="05050102010706020507" pitchFamily="18" charset="2"/>
              </a:rPr>
            </a:br>
            <a:r>
              <a:rPr lang="en-US" altLang="en-US" sz="1400" dirty="0">
                <a:sym typeface="Symbol" panose="05050102010706020507" pitchFamily="18" charset="2"/>
              </a:rPr>
              <a:t>that we care about.</a:t>
            </a:r>
            <a:endParaRPr lang="en-US" altLang="en-US" sz="2400" dirty="0"/>
          </a:p>
        </p:txBody>
      </p:sp>
    </p:spTree>
    <p:extLst>
      <p:ext uri="{BB962C8B-B14F-4D97-AF65-F5344CB8AC3E}">
        <p14:creationId xmlns:p14="http://schemas.microsoft.com/office/powerpoint/2010/main" val="85068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0">
                                            <p:txEl>
                                              <p:pRg st="0" end="0"/>
                                            </p:txEl>
                                          </p:spTgt>
                                        </p:tgtEl>
                                        <p:attrNameLst>
                                          <p:attrName>style.visibility</p:attrName>
                                        </p:attrNameLst>
                                      </p:cBhvr>
                                      <p:to>
                                        <p:strVal val="visible"/>
                                      </p:to>
                                    </p:set>
                                    <p:anim calcmode="lin" valueType="num">
                                      <p:cBhvr additive="base">
                                        <p:cTn id="1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additive="base">
                                        <p:cTn id="17" dur="500" fill="hold"/>
                                        <p:tgtEl>
                                          <p:spTgt spid="156"/>
                                        </p:tgtEl>
                                        <p:attrNameLst>
                                          <p:attrName>ppt_x</p:attrName>
                                        </p:attrNameLst>
                                      </p:cBhvr>
                                      <p:tavLst>
                                        <p:tav tm="0">
                                          <p:val>
                                            <p:strVal val="#ppt_x"/>
                                          </p:val>
                                        </p:tav>
                                        <p:tav tm="100000">
                                          <p:val>
                                            <p:strVal val="#ppt_x"/>
                                          </p:val>
                                        </p:tav>
                                      </p:tavLst>
                                    </p:anim>
                                    <p:anim calcmode="lin" valueType="num">
                                      <p:cBhvr additive="base">
                                        <p:cTn id="18" dur="500" fill="hold"/>
                                        <p:tgtEl>
                                          <p:spTgt spid="15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6">
                                            <p:txEl>
                                              <p:pRg st="0" end="0"/>
                                            </p:txEl>
                                          </p:spTgt>
                                        </p:tgtEl>
                                        <p:attrNameLst>
                                          <p:attrName>style.visibility</p:attrName>
                                        </p:attrNameLst>
                                      </p:cBhvr>
                                      <p:to>
                                        <p:strVal val="visible"/>
                                      </p:to>
                                    </p:set>
                                    <p:anim calcmode="lin" valueType="num">
                                      <p:cBhvr additive="base">
                                        <p:cTn id="21" dur="500" fill="hold"/>
                                        <p:tgtEl>
                                          <p:spTgt spid="156">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6">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additive="base">
                                        <p:cTn id="25" dur="500" fill="hold"/>
                                        <p:tgtEl>
                                          <p:spTgt spid="84"/>
                                        </p:tgtEl>
                                        <p:attrNameLst>
                                          <p:attrName>ppt_x</p:attrName>
                                        </p:attrNameLst>
                                      </p:cBhvr>
                                      <p:tavLst>
                                        <p:tav tm="0">
                                          <p:val>
                                            <p:strVal val="#ppt_x"/>
                                          </p:val>
                                        </p:tav>
                                        <p:tav tm="100000">
                                          <p:val>
                                            <p:strVal val="#ppt_x"/>
                                          </p:val>
                                        </p:tav>
                                      </p:tavLst>
                                    </p:anim>
                                    <p:anim calcmode="lin" valueType="num">
                                      <p:cBhvr additive="base">
                                        <p:cTn id="26"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6"/>
                                        </p:tgtEl>
                                        <p:attrNameLst>
                                          <p:attrName>style.visibility</p:attrName>
                                        </p:attrNameLst>
                                      </p:cBhvr>
                                      <p:to>
                                        <p:strVal val="visible"/>
                                      </p:to>
                                    </p:set>
                                    <p:anim calcmode="lin" valueType="num">
                                      <p:cBhvr additive="base">
                                        <p:cTn id="31" dur="500" fill="hold"/>
                                        <p:tgtEl>
                                          <p:spTgt spid="86"/>
                                        </p:tgtEl>
                                        <p:attrNameLst>
                                          <p:attrName>ppt_x</p:attrName>
                                        </p:attrNameLst>
                                      </p:cBhvr>
                                      <p:tavLst>
                                        <p:tav tm="0">
                                          <p:val>
                                            <p:strVal val="#ppt_x"/>
                                          </p:val>
                                        </p:tav>
                                        <p:tav tm="100000">
                                          <p:val>
                                            <p:strVal val="#ppt_x"/>
                                          </p:val>
                                        </p:tav>
                                      </p:tavLst>
                                    </p:anim>
                                    <p:anim calcmode="lin" valueType="num">
                                      <p:cBhvr additive="base">
                                        <p:cTn id="32" dur="500" fill="hold"/>
                                        <p:tgtEl>
                                          <p:spTgt spid="8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6">
                                            <p:txEl>
                                              <p:pRg st="0" end="0"/>
                                            </p:txEl>
                                          </p:spTgt>
                                        </p:tgtEl>
                                        <p:attrNameLst>
                                          <p:attrName>style.visibility</p:attrName>
                                        </p:attrNameLst>
                                      </p:cBhvr>
                                      <p:to>
                                        <p:strVal val="visible"/>
                                      </p:to>
                                    </p:set>
                                    <p:anim calcmode="lin" valueType="num">
                                      <p:cBhvr additive="base">
                                        <p:cTn id="35"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6">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anim calcmode="lin" valueType="num">
                                      <p:cBhvr additive="base">
                                        <p:cTn id="39" dur="500" fill="hold"/>
                                        <p:tgtEl>
                                          <p:spTgt spid="85"/>
                                        </p:tgtEl>
                                        <p:attrNameLst>
                                          <p:attrName>ppt_x</p:attrName>
                                        </p:attrNameLst>
                                      </p:cBhvr>
                                      <p:tavLst>
                                        <p:tav tm="0">
                                          <p:val>
                                            <p:strVal val="#ppt_x"/>
                                          </p:val>
                                        </p:tav>
                                        <p:tav tm="100000">
                                          <p:val>
                                            <p:strVal val="#ppt_x"/>
                                          </p:val>
                                        </p:tav>
                                      </p:tavLst>
                                    </p:anim>
                                    <p:anim calcmode="lin" valueType="num">
                                      <p:cBhvr additive="base">
                                        <p:cTn id="40"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additive="base">
                                        <p:cTn id="45" dur="500" fill="hold"/>
                                        <p:tgtEl>
                                          <p:spTgt spid="61"/>
                                        </p:tgtEl>
                                        <p:attrNameLst>
                                          <p:attrName>ppt_x</p:attrName>
                                        </p:attrNameLst>
                                      </p:cBhvr>
                                      <p:tavLst>
                                        <p:tav tm="0">
                                          <p:val>
                                            <p:strVal val="1+#ppt_w/2"/>
                                          </p:val>
                                        </p:tav>
                                        <p:tav tm="100000">
                                          <p:val>
                                            <p:strVal val="#ppt_x"/>
                                          </p:val>
                                        </p:tav>
                                      </p:tavLst>
                                    </p:anim>
                                    <p:anim calcmode="lin" valueType="num">
                                      <p:cBhvr additive="base">
                                        <p:cTn id="46" dur="500" fill="hold"/>
                                        <p:tgtEl>
                                          <p:spTgt spid="6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81"/>
                                        </p:tgtEl>
                                        <p:attrNameLst>
                                          <p:attrName>style.visibility</p:attrName>
                                        </p:attrNameLst>
                                      </p:cBhvr>
                                      <p:to>
                                        <p:strVal val="visible"/>
                                      </p:to>
                                    </p:set>
                                    <p:anim calcmode="lin" valueType="num">
                                      <p:cBhvr additive="base">
                                        <p:cTn id="49" dur="500" fill="hold"/>
                                        <p:tgtEl>
                                          <p:spTgt spid="81"/>
                                        </p:tgtEl>
                                        <p:attrNameLst>
                                          <p:attrName>ppt_x</p:attrName>
                                        </p:attrNameLst>
                                      </p:cBhvr>
                                      <p:tavLst>
                                        <p:tav tm="0">
                                          <p:val>
                                            <p:strVal val="1+#ppt_w/2"/>
                                          </p:val>
                                        </p:tav>
                                        <p:tav tm="100000">
                                          <p:val>
                                            <p:strVal val="#ppt_x"/>
                                          </p:val>
                                        </p:tav>
                                      </p:tavLst>
                                    </p:anim>
                                    <p:anim calcmode="lin" valueType="num">
                                      <p:cBhvr additive="base">
                                        <p:cTn id="50" dur="500" fill="hold"/>
                                        <p:tgtEl>
                                          <p:spTgt spid="81"/>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61">
                                            <p:txEl>
                                              <p:pRg st="0" end="0"/>
                                            </p:txEl>
                                          </p:spTgt>
                                        </p:tgtEl>
                                        <p:attrNameLst>
                                          <p:attrName>style.visibility</p:attrName>
                                        </p:attrNameLst>
                                      </p:cBhvr>
                                      <p:to>
                                        <p:strVal val="visible"/>
                                      </p:to>
                                    </p:set>
                                    <p:anim calcmode="lin" valueType="num">
                                      <p:cBhvr additive="base">
                                        <p:cTn id="53" dur="5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61">
                                            <p:txEl>
                                              <p:pRg st="0" end="0"/>
                                            </p:txEl>
                                          </p:spTgt>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85"/>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2"/>
                                        </p:tgtEl>
                                        <p:attrNameLst>
                                          <p:attrName>style.visibility</p:attrName>
                                        </p:attrNameLst>
                                      </p:cBhvr>
                                      <p:to>
                                        <p:strVal val="visible"/>
                                      </p:to>
                                    </p:set>
                                    <p:anim calcmode="lin" valueType="num">
                                      <p:cBhvr additive="base">
                                        <p:cTn id="61" dur="500" fill="hold"/>
                                        <p:tgtEl>
                                          <p:spTgt spid="62"/>
                                        </p:tgtEl>
                                        <p:attrNameLst>
                                          <p:attrName>ppt_x</p:attrName>
                                        </p:attrNameLst>
                                      </p:cBhvr>
                                      <p:tavLst>
                                        <p:tav tm="0">
                                          <p:val>
                                            <p:strVal val="0-#ppt_w/2"/>
                                          </p:val>
                                        </p:tav>
                                        <p:tav tm="100000">
                                          <p:val>
                                            <p:strVal val="#ppt_x"/>
                                          </p:val>
                                        </p:tav>
                                      </p:tavLst>
                                    </p:anim>
                                    <p:anim calcmode="lin" valueType="num">
                                      <p:cBhvr additive="base">
                                        <p:cTn id="62" dur="500" fill="hold"/>
                                        <p:tgtEl>
                                          <p:spTgt spid="62"/>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0-#ppt_w/2"/>
                                          </p:val>
                                        </p:tav>
                                        <p:tav tm="100000">
                                          <p:val>
                                            <p:strVal val="#ppt_x"/>
                                          </p:val>
                                        </p:tav>
                                      </p:tavLst>
                                    </p:anim>
                                    <p:anim calcmode="lin" valueType="num">
                                      <p:cBhvr additive="base">
                                        <p:cTn id="66" dur="500" fill="hold"/>
                                        <p:tgtEl>
                                          <p:spTgt spid="80"/>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81"/>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83"/>
                                        </p:tgtEl>
                                        <p:attrNameLst>
                                          <p:attrName>style.visibility</p:attrName>
                                        </p:attrNameLst>
                                      </p:cBhvr>
                                      <p:to>
                                        <p:strVal val="visible"/>
                                      </p:to>
                                    </p:set>
                                    <p:anim calcmode="lin" valueType="num">
                                      <p:cBhvr additive="base">
                                        <p:cTn id="73" dur="500" fill="hold"/>
                                        <p:tgtEl>
                                          <p:spTgt spid="83"/>
                                        </p:tgtEl>
                                        <p:attrNameLst>
                                          <p:attrName>ppt_x</p:attrName>
                                        </p:attrNameLst>
                                      </p:cBhvr>
                                      <p:tavLst>
                                        <p:tav tm="0">
                                          <p:val>
                                            <p:strVal val="#ppt_x"/>
                                          </p:val>
                                        </p:tav>
                                        <p:tav tm="100000">
                                          <p:val>
                                            <p:strVal val="#ppt_x"/>
                                          </p:val>
                                        </p:tav>
                                      </p:tavLst>
                                    </p:anim>
                                    <p:anim calcmode="lin" valueType="num">
                                      <p:cBhvr additive="base">
                                        <p:cTn id="74" dur="500" fill="hold"/>
                                        <p:tgtEl>
                                          <p:spTgt spid="83"/>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83">
                                            <p:txEl>
                                              <p:pRg st="0" end="0"/>
                                            </p:txEl>
                                          </p:spTgt>
                                        </p:tgtEl>
                                        <p:attrNameLst>
                                          <p:attrName>style.visibility</p:attrName>
                                        </p:attrNameLst>
                                      </p:cBhvr>
                                      <p:to>
                                        <p:strVal val="visible"/>
                                      </p:to>
                                    </p:set>
                                    <p:anim calcmode="lin" valueType="num">
                                      <p:cBhvr additive="base">
                                        <p:cTn id="77" dur="500" fill="hold"/>
                                        <p:tgtEl>
                                          <p:spTgt spid="83">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83">
                                            <p:txEl>
                                              <p:pRg st="0" end="0"/>
                                            </p:txEl>
                                          </p:spTgt>
                                        </p:tgtEl>
                                        <p:attrNameLst>
                                          <p:attrName>ppt_y</p:attrName>
                                        </p:attrNameLst>
                                      </p:cBhvr>
                                      <p:tavLst>
                                        <p:tav tm="0">
                                          <p:val>
                                            <p:strVal val="1+#ppt_h/2"/>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80"/>
                                        </p:tgtEl>
                                        <p:attrNameLst>
                                          <p:attrName>style.visibility</p:attrName>
                                        </p:attrNameLst>
                                      </p:cBhvr>
                                      <p:to>
                                        <p:strVal val="hidden"/>
                                      </p:to>
                                    </p:set>
                                  </p:childTnLst>
                                </p:cTn>
                              </p:par>
                              <p:par>
                                <p:cTn id="81" presetID="2" presetClass="entr" presetSubtype="4" fill="hold" grpId="0" nodeType="withEffect">
                                  <p:stCondLst>
                                    <p:cond delay="0"/>
                                  </p:stCondLst>
                                  <p:childTnLst>
                                    <p:set>
                                      <p:cBhvr>
                                        <p:cTn id="82" dur="1" fill="hold">
                                          <p:stCondLst>
                                            <p:cond delay="0"/>
                                          </p:stCondLst>
                                        </p:cTn>
                                        <p:tgtEl>
                                          <p:spTgt spid="79"/>
                                        </p:tgtEl>
                                        <p:attrNameLst>
                                          <p:attrName>style.visibility</p:attrName>
                                        </p:attrNameLst>
                                      </p:cBhvr>
                                      <p:to>
                                        <p:strVal val="visible"/>
                                      </p:to>
                                    </p:set>
                                    <p:anim calcmode="lin" valueType="num">
                                      <p:cBhvr additive="base">
                                        <p:cTn id="83" dur="500" fill="hold"/>
                                        <p:tgtEl>
                                          <p:spTgt spid="79"/>
                                        </p:tgtEl>
                                        <p:attrNameLst>
                                          <p:attrName>ppt_x</p:attrName>
                                        </p:attrNameLst>
                                      </p:cBhvr>
                                      <p:tavLst>
                                        <p:tav tm="0">
                                          <p:val>
                                            <p:strVal val="#ppt_x"/>
                                          </p:val>
                                        </p:tav>
                                        <p:tav tm="100000">
                                          <p:val>
                                            <p:strVal val="#ppt_x"/>
                                          </p:val>
                                        </p:tav>
                                      </p:tavLst>
                                    </p:anim>
                                    <p:anim calcmode="lin" valueType="num">
                                      <p:cBhvr additive="base">
                                        <p:cTn id="84"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156" grpId="0" animBg="1"/>
      <p:bldP spid="79" grpId="0" animBg="1"/>
      <p:bldP spid="80" grpId="0" animBg="1"/>
      <p:bldP spid="80" grpId="1" animBg="1"/>
      <p:bldP spid="81" grpId="0" animBg="1"/>
      <p:bldP spid="81" grpId="1" animBg="1"/>
      <p:bldP spid="83" grpId="0" animBg="1"/>
      <p:bldP spid="84" grpId="0"/>
      <p:bldP spid="85" grpId="0" animBg="1"/>
      <p:bldP spid="85" grpId="1" animBg="1"/>
      <p:bldP spid="8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0480" y="5319060"/>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AutoShape 8"/>
          <p:cNvSpPr>
            <a:spLocks noChangeArrowheads="1"/>
          </p:cNvSpPr>
          <p:nvPr/>
        </p:nvSpPr>
        <p:spPr bwMode="auto">
          <a:xfrm>
            <a:off x="255496" y="2057400"/>
            <a:ext cx="5520452" cy="3900742"/>
          </a:xfrm>
          <a:prstGeom prst="wedgeRectCallout">
            <a:avLst>
              <a:gd name="adj1" fmla="val -22468"/>
              <a:gd name="adj2" fmla="val 3945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None/>
              <a:tabLst/>
              <a:defRPr/>
            </a:pPr>
            <a:r>
              <a:rPr lang="en-US" altLang="en-US" sz="2400" dirty="0"/>
              <a:t>Denote this set with </a:t>
            </a:r>
          </a:p>
          <a:p>
            <a:pPr>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endParaRPr lang="en-US" altLang="en-US" sz="2400" baseline="-250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solidFill>
                <a:srgbClr val="FFC000"/>
              </a:solidFill>
            </a:endParaRPr>
          </a:p>
          <a:p>
            <a:pPr marL="0" marR="0" lvl="0" indent="0" algn="l" defTabSz="914400" rtl="0" eaLnBrk="0" fontAlgn="base" latinLnBrk="0" hangingPunct="0">
              <a:lnSpc>
                <a:spcPct val="100000"/>
              </a:lnSpc>
              <a:spcBef>
                <a:spcPct val="20000"/>
              </a:spcBef>
              <a:spcAft>
                <a:spcPct val="0"/>
              </a:spcAft>
              <a:buClrTx/>
              <a:buSzTx/>
              <a:buNone/>
              <a:tabLst/>
              <a:defRPr/>
            </a:pP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marL="0" marR="0" lvl="0" indent="0" algn="l" defTabSz="914400" rtl="0" eaLnBrk="0" fontAlgn="base" latinLnBrk="0" hangingPunct="0">
              <a:lnSpc>
                <a:spcPct val="100000"/>
              </a:lnSpc>
              <a:spcBef>
                <a:spcPct val="20000"/>
              </a:spcBef>
              <a:spcAft>
                <a:spcPct val="0"/>
              </a:spcAft>
              <a:buClrTx/>
              <a:buSzTx/>
              <a:buNone/>
              <a:tabLst/>
              <a:defRPr/>
            </a:pPr>
            <a:endParaRPr lang="en-US" altLang="en-US" sz="2400" dirty="0"/>
          </a:p>
          <a:p>
            <a:pPr lvl="0">
              <a:buNone/>
              <a:defRPr/>
            </a:pPr>
            <a:r>
              <a:rPr kumimoji="0" lang="en-US" altLang="en-US" sz="2400" b="0" i="0" u="none" strike="noStrike" kern="1200" cap="none" spc="0" normalizeH="0" baseline="0" noProof="0" dirty="0">
                <a:ln>
                  <a:noFill/>
                </a:ln>
                <a:effectLst/>
                <a:uLnTx/>
                <a:uFillTx/>
                <a:latin typeface="Times New Roman" pitchFamily="18" charset="0"/>
                <a:ea typeface="+mn-ea"/>
                <a:cs typeface="+mn-cs"/>
              </a:rPr>
              <a:t>         There</a:t>
            </a:r>
            <a:r>
              <a:rPr kumimoji="0" lang="en-US" altLang="en-US" sz="2400" b="0" i="0" u="none" strike="noStrike" kern="1200" cap="none" spc="0" normalizeH="0" noProof="0" dirty="0">
                <a:ln>
                  <a:noFill/>
                </a:ln>
                <a:effectLst/>
                <a:uLnTx/>
                <a:uFillTx/>
                <a:latin typeface="Times New Roman" pitchFamily="18" charset="0"/>
                <a:ea typeface="+mn-ea"/>
                <a:cs typeface="+mn-cs"/>
              </a:rPr>
              <a:t> </a:t>
            </a:r>
            <a:r>
              <a:rPr lang="en-US" altLang="en-US" sz="2400" dirty="0"/>
              <a:t>are still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n </a:t>
            </a:r>
            <a:r>
              <a:rPr kumimoji="0" lang="en-US" altLang="en-US" sz="2400" b="0" i="0" u="none" strike="noStrike" kern="1200" cap="none" spc="0" normalizeH="0" noProof="0" dirty="0">
                <a:ln>
                  <a:noFill/>
                </a:ln>
                <a:effectLst/>
                <a:uLnTx/>
                <a:uFillTx/>
                <a:latin typeface="Times New Roman" pitchFamily="18" charset="0"/>
                <a:ea typeface="+mn-ea"/>
                <a:cs typeface="+mn-cs"/>
              </a:rPr>
              <a:t>tuples in this set.</a:t>
            </a:r>
          </a:p>
          <a:p>
            <a:pPr marL="0" marR="0" lvl="0" indent="0" algn="l" defTabSz="914400" rtl="0" eaLnBrk="0" fontAlgn="base" latinLnBrk="0" hangingPunct="0">
              <a:lnSpc>
                <a:spcPct val="100000"/>
              </a:lnSpc>
              <a:spcBef>
                <a:spcPct val="20000"/>
              </a:spcBef>
              <a:spcAft>
                <a:spcPct val="0"/>
              </a:spcAft>
              <a:buClrTx/>
              <a:buSzTx/>
              <a:buNone/>
              <a:tabLst/>
              <a:defRPr/>
            </a:pP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            n</a:t>
            </a:r>
            <a:r>
              <a:rPr kumimoji="0" lang="en-US" altLang="en-US" sz="2400" b="0" i="0" u="none" strike="noStrike" kern="1200" cap="none" spc="0" normalizeH="0" noProof="0" dirty="0">
                <a:ln>
                  <a:noFill/>
                </a:ln>
                <a:effectLst/>
                <a:uLnTx/>
                <a:uFillTx/>
                <a:latin typeface="Times New Roman" pitchFamily="18" charset="0"/>
                <a:ea typeface="+mn-ea"/>
                <a:cs typeface="+mn-cs"/>
              </a:rPr>
              <a:t> choices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noProof="0" dirty="0">
                <a:ln>
                  <a:noFill/>
                </a:ln>
                <a:effectLst/>
                <a:uLnTx/>
                <a:uFillTx/>
                <a:latin typeface="Times New Roman" pitchFamily="18" charset="0"/>
                <a:ea typeface="+mn-ea"/>
                <a:cs typeface="+mn-cs"/>
              </a:rPr>
              <a:t> and then </a:t>
            </a:r>
            <a:r>
              <a:rPr lang="en-US" altLang="en-US" sz="2400" dirty="0">
                <a:solidFill>
                  <a:srgbClr val="FFC000"/>
                </a:solidFill>
              </a:rPr>
              <a:t>1</a:t>
            </a:r>
            <a:r>
              <a:rPr kumimoji="0" lang="en-US" altLang="en-US" sz="2400" b="0" i="0" u="none" strike="noStrike" kern="1200" cap="none" spc="0" normalizeH="0" noProof="0" dirty="0">
                <a:ln>
                  <a:noFill/>
                </a:ln>
                <a:effectLst/>
                <a:uLnTx/>
                <a:uFillTx/>
                <a:latin typeface="Times New Roman" pitchFamily="18" charset="0"/>
                <a:ea typeface="+mn-ea"/>
                <a:cs typeface="+mn-cs"/>
              </a:rPr>
              <a:t> for </a:t>
            </a:r>
            <a:r>
              <a:rPr kumimoji="0" lang="en-US" altLang="en-US" sz="2400" b="0" i="0" u="none" strike="noStrike" kern="1200" cap="none" spc="0" normalizeH="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noProof="0" dirty="0">
                <a:ln>
                  <a:noFill/>
                </a:ln>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effectLst/>
              <a:uLnTx/>
              <a:uFillTx/>
              <a:latin typeface="Times New Roman" pitchFamily="18" charset="0"/>
              <a:ea typeface="+mn-ea"/>
              <a:cs typeface="+mn-cs"/>
            </a:endParaRPr>
          </a:p>
        </p:txBody>
      </p:sp>
      <p:sp>
        <p:nvSpPr>
          <p:cNvPr id="28"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4">
            <a:extLst>
              <a:ext uri="{FF2B5EF4-FFF2-40B4-BE49-F238E27FC236}">
                <a16:creationId xmlns:a16="http://schemas.microsoft.com/office/drawing/2014/main" id="{FDCB954A-92C0-4007-A933-DE20733E56C7}"/>
              </a:ext>
            </a:extLst>
          </p:cNvPr>
          <p:cNvGraphicFramePr>
            <a:graphicFrameLocks noGrp="1"/>
          </p:cNvGraphicFramePr>
          <p:nvPr/>
        </p:nvGraphicFramePr>
        <p:xfrm>
          <a:off x="6808730" y="620522"/>
          <a:ext cx="2259070" cy="228600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2400" b="0" dirty="0">
                          <a:solidFill>
                            <a:schemeClr val="bg2"/>
                          </a:solidFill>
                          <a:cs typeface="Times New Roman" panose="02020603050405020304" pitchFamily="18" charset="0"/>
                          <a:sym typeface="Symbol" panose="05050102010706020507" pitchFamily="18" charset="2"/>
                        </a:rPr>
                        <a:t>α</a:t>
                      </a:r>
                      <a:endParaRPr lang="en-CA" sz="2400" b="0" dirty="0">
                        <a:solidFill>
                          <a:schemeClr val="bg2"/>
                        </a:solidFill>
                      </a:endParaRPr>
                    </a:p>
                  </a:txBody>
                  <a:tcPr>
                    <a:solidFill>
                      <a:srgbClr val="FFC000"/>
                    </a:solidFill>
                  </a:tcPr>
                </a:tc>
                <a:tc>
                  <a:txBody>
                    <a:bodyPr/>
                    <a:lstStyle/>
                    <a:p>
                      <a:pPr algn="ctr"/>
                      <a:r>
                        <a:rPr lang="en-CA" sz="2400" b="0" dirty="0">
                          <a:solidFill>
                            <a:schemeClr val="bg2"/>
                          </a:solidFill>
                        </a:rPr>
                        <a:t>0</a:t>
                      </a:r>
                    </a:p>
                  </a:txBody>
                  <a:tcPr>
                    <a:solidFill>
                      <a:srgbClr val="FFC000"/>
                    </a:solidFill>
                  </a:tcPr>
                </a:tc>
                <a:tc>
                  <a:txBody>
                    <a:bodyPr/>
                    <a:lstStyle/>
                    <a:p>
                      <a:pPr algn="ctr"/>
                      <a:r>
                        <a:rPr lang="en-CA" sz="2400" b="0" dirty="0">
                          <a:solidFill>
                            <a:schemeClr val="bg2"/>
                          </a:solidFill>
                        </a:rPr>
                        <a:t>1</a:t>
                      </a:r>
                    </a:p>
                  </a:txBody>
                  <a:tcPr>
                    <a:solidFill>
                      <a:srgbClr val="FFC000"/>
                    </a:solidFill>
                  </a:tcPr>
                </a:tc>
                <a:tc>
                  <a:txBody>
                    <a:bodyPr/>
                    <a:lstStyle/>
                    <a:p>
                      <a:pPr algn="ctr"/>
                      <a:r>
                        <a:rPr lang="en-CA" sz="2400" b="0" dirty="0">
                          <a:solidFill>
                            <a:schemeClr val="bg2"/>
                          </a:solidFill>
                        </a:rPr>
                        <a:t>2</a:t>
                      </a:r>
                    </a:p>
                  </a:txBody>
                  <a:tcPr>
                    <a:solidFill>
                      <a:srgbClr val="FFC000"/>
                    </a:solidFill>
                  </a:tcPr>
                </a:tc>
                <a:tc>
                  <a:txBody>
                    <a:bodyPr/>
                    <a:lstStyle/>
                    <a:p>
                      <a:pPr algn="ctr"/>
                      <a:r>
                        <a:rPr lang="en-CA" sz="2400" b="0" dirty="0">
                          <a:solidFill>
                            <a:schemeClr val="bg2"/>
                          </a:solidFill>
                        </a:rPr>
                        <a:t>3</a:t>
                      </a:r>
                    </a:p>
                  </a:txBody>
                  <a:tcPr>
                    <a:solidFill>
                      <a:srgbClr val="FFC000"/>
                    </a:solidFill>
                  </a:tcPr>
                </a:tc>
                <a:extLst>
                  <a:ext uri="{0D108BD9-81ED-4DB2-BD59-A6C34878D82A}">
                    <a16:rowId xmlns:a16="http://schemas.microsoft.com/office/drawing/2014/main" val="1729501840"/>
                  </a:ext>
                </a:extLst>
              </a:tr>
              <a:tr h="443590">
                <a:tc>
                  <a:txBody>
                    <a:bodyPr/>
                    <a:lstStyle/>
                    <a:p>
                      <a:pPr algn="ctr"/>
                      <a:r>
                        <a:rPr lang="en-CA" sz="2400" b="0" dirty="0">
                          <a:solidFill>
                            <a:schemeClr val="bg2"/>
                          </a:solidFill>
                        </a:rPr>
                        <a:t>0</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1121095492"/>
                  </a:ext>
                </a:extLst>
              </a:tr>
              <a:tr h="443590">
                <a:tc>
                  <a:txBody>
                    <a:bodyPr/>
                    <a:lstStyle/>
                    <a:p>
                      <a:pPr algn="ctr"/>
                      <a:r>
                        <a:rPr lang="en-CA" sz="2400" b="0" dirty="0">
                          <a:solidFill>
                            <a:schemeClr val="bg2"/>
                          </a:solidFill>
                        </a:rPr>
                        <a:t>1</a:t>
                      </a: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1550634197"/>
                  </a:ext>
                </a:extLst>
              </a:tr>
              <a:tr h="443590">
                <a:tc>
                  <a:txBody>
                    <a:bodyPr/>
                    <a:lstStyle/>
                    <a:p>
                      <a:pPr algn="ctr"/>
                      <a:r>
                        <a:rPr lang="en-CA" sz="2400" b="0" dirty="0">
                          <a:solidFill>
                            <a:schemeClr val="bg2"/>
                          </a:solidFill>
                        </a:rPr>
                        <a:t>2</a:t>
                      </a:r>
                    </a:p>
                  </a:txBody>
                  <a:tcPr>
                    <a:solidFill>
                      <a:srgbClr val="FFC000"/>
                    </a:solidFill>
                  </a:tcPr>
                </a:tc>
                <a:tc>
                  <a:txBody>
                    <a:bodyPr/>
                    <a:lstStyle/>
                    <a:p>
                      <a:pPr algn="ctr"/>
                      <a:endParaRPr lang="en-CA" sz="2400" b="0" dirty="0">
                        <a:solidFill>
                          <a:schemeClr val="bg2"/>
                        </a:solidFill>
                      </a:endParaRPr>
                    </a:p>
                  </a:txBody>
                  <a:tcPr/>
                </a:tc>
                <a:tc>
                  <a:txBody>
                    <a:bodyPr/>
                    <a:lstStyle/>
                    <a:p>
                      <a:pPr algn="ctr"/>
                      <a:endParaRPr lang="en-CA" sz="2400" b="0">
                        <a:solidFill>
                          <a:schemeClr val="bg2"/>
                        </a:solidFill>
                      </a:endParaRPr>
                    </a:p>
                  </a:txBody>
                  <a:tcPr/>
                </a:tc>
                <a:tc>
                  <a:txBody>
                    <a:bodyPr/>
                    <a:lstStyle/>
                    <a:p>
                      <a:pPr algn="ctr"/>
                      <a:endParaRPr lang="en-CA" sz="2400" b="0" dirty="0">
                        <a:solidFill>
                          <a:schemeClr val="bg2"/>
                        </a:solidFill>
                      </a:endParaRPr>
                    </a:p>
                  </a:txBody>
                  <a:tcPr/>
                </a:tc>
                <a:tc>
                  <a:txBody>
                    <a:bodyPr/>
                    <a:lstStyle/>
                    <a:p>
                      <a:pPr algn="ctr"/>
                      <a:endParaRPr lang="en-CA" sz="2400" b="0" dirty="0">
                        <a:solidFill>
                          <a:schemeClr val="bg2"/>
                        </a:solidFill>
                      </a:endParaRPr>
                    </a:p>
                  </a:txBody>
                  <a:tcPr/>
                </a:tc>
                <a:extLst>
                  <a:ext uri="{0D108BD9-81ED-4DB2-BD59-A6C34878D82A}">
                    <a16:rowId xmlns:a16="http://schemas.microsoft.com/office/drawing/2014/main" val="765349429"/>
                  </a:ext>
                </a:extLst>
              </a:tr>
              <a:tr h="443590">
                <a:tc>
                  <a:txBody>
                    <a:bodyPr/>
                    <a:lstStyle/>
                    <a:p>
                      <a:pPr algn="ctr"/>
                      <a:r>
                        <a:rPr lang="en-CA" sz="2400" b="0" dirty="0">
                          <a:solidFill>
                            <a:schemeClr val="bg2"/>
                          </a:solidFill>
                        </a:rPr>
                        <a:t>3</a:t>
                      </a:r>
                    </a:p>
                  </a:txBody>
                  <a:tcPr>
                    <a:solidFill>
                      <a:srgbClr val="FFC000"/>
                    </a:solidFill>
                  </a:tcPr>
                </a:tc>
                <a:tc>
                  <a:txBody>
                    <a:bodyPr/>
                    <a:lstStyle/>
                    <a:p>
                      <a:pPr algn="ct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0" dirty="0">
                        <a:solidFill>
                          <a:schemeClr val="bg2"/>
                        </a:solidFill>
                      </a:endParaRPr>
                    </a:p>
                  </a:txBody>
                  <a:tcPr/>
                </a:tc>
                <a:extLst>
                  <a:ext uri="{0D108BD9-81ED-4DB2-BD59-A6C34878D82A}">
                    <a16:rowId xmlns:a16="http://schemas.microsoft.com/office/drawing/2014/main" val="590430140"/>
                  </a:ext>
                </a:extLst>
              </a:tr>
            </a:tbl>
          </a:graphicData>
        </a:graphic>
      </p:graphicFrame>
      <p:sp>
        <p:nvSpPr>
          <p:cNvPr id="116" name="Rectangle 115">
            <a:extLst>
              <a:ext uri="{FF2B5EF4-FFF2-40B4-BE49-F238E27FC236}">
                <a16:creationId xmlns:a16="http://schemas.microsoft.com/office/drawing/2014/main" id="{5CEA5267-72F1-45C7-B702-A145AFE4BF88}"/>
              </a:ext>
            </a:extLst>
          </p:cNvPr>
          <p:cNvSpPr/>
          <p:nvPr/>
        </p:nvSpPr>
        <p:spPr>
          <a:xfrm>
            <a:off x="7696945" y="228600"/>
            <a:ext cx="338554" cy="461665"/>
          </a:xfrm>
          <a:prstGeom prst="rect">
            <a:avLst/>
          </a:prstGeom>
        </p:spPr>
        <p:txBody>
          <a:bodyPr wrap="none">
            <a:spAutoFit/>
          </a:bodyPr>
          <a:lstStyle/>
          <a:p>
            <a:r>
              <a:rPr lang="en-US" altLang="en-US" sz="2400" dirty="0">
                <a:solidFill>
                  <a:srgbClr val="FFC000"/>
                </a:solidFill>
              </a:rPr>
              <a:t>y</a:t>
            </a:r>
            <a:endParaRPr lang="en-CA" sz="2400" dirty="0">
              <a:solidFill>
                <a:srgbClr val="FFC000"/>
              </a:solidFill>
            </a:endParaRPr>
          </a:p>
        </p:txBody>
      </p:sp>
      <p:sp>
        <p:nvSpPr>
          <p:cNvPr id="117" name="Rectangle 116">
            <a:extLst>
              <a:ext uri="{FF2B5EF4-FFF2-40B4-BE49-F238E27FC236}">
                <a16:creationId xmlns:a16="http://schemas.microsoft.com/office/drawing/2014/main" id="{7310B26C-6A43-4329-9DAF-8515F3946077}"/>
              </a:ext>
            </a:extLst>
          </p:cNvPr>
          <p:cNvSpPr/>
          <p:nvPr/>
        </p:nvSpPr>
        <p:spPr>
          <a:xfrm>
            <a:off x="6502171" y="1563484"/>
            <a:ext cx="338554" cy="461665"/>
          </a:xfrm>
          <a:prstGeom prst="rect">
            <a:avLst/>
          </a:prstGeom>
        </p:spPr>
        <p:txBody>
          <a:bodyPr wrap="none">
            <a:spAutoFit/>
          </a:bodyPr>
          <a:lstStyle/>
          <a:p>
            <a:r>
              <a:rPr lang="en-US" altLang="en-US" sz="2400" dirty="0">
                <a:solidFill>
                  <a:srgbClr val="FFC000"/>
                </a:solidFill>
              </a:rPr>
              <a:t>x</a:t>
            </a:r>
            <a:endParaRPr lang="en-CA" sz="2400" dirty="0">
              <a:solidFill>
                <a:srgbClr val="FFC000"/>
              </a:solidFill>
            </a:endParaRPr>
          </a:p>
        </p:txBody>
      </p:sp>
      <p:sp>
        <p:nvSpPr>
          <p:cNvPr id="118" name="Text Box 74">
            <a:extLst>
              <a:ext uri="{FF2B5EF4-FFF2-40B4-BE49-F238E27FC236}">
                <a16:creationId xmlns:a16="http://schemas.microsoft.com/office/drawing/2014/main" id="{DB39CC62-3D2B-412B-8615-CEB6367DDC47}"/>
              </a:ext>
            </a:extLst>
          </p:cNvPr>
          <p:cNvSpPr txBox="1">
            <a:spLocks noChangeArrowheads="1"/>
          </p:cNvSpPr>
          <p:nvPr/>
        </p:nvSpPr>
        <p:spPr bwMode="auto">
          <a:xfrm>
            <a:off x="6719047" y="198926"/>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i="0" dirty="0">
                <a:solidFill>
                  <a:srgbClr val="FFC000"/>
                </a:solidFill>
              </a:rPr>
              <a:t>(x,</a:t>
            </a:r>
            <a:r>
              <a:rPr lang="en-US" altLang="en-US" sz="2400" dirty="0">
                <a:solidFill>
                  <a:srgbClr val="FFC000"/>
                </a:solidFill>
              </a:rPr>
              <a:t>y</a:t>
            </a:r>
            <a:r>
              <a:rPr lang="en-US" altLang="en-US" sz="2400" i="0" dirty="0">
                <a:solidFill>
                  <a:srgbClr val="FFC000"/>
                </a:solidFill>
              </a:rPr>
              <a:t>)</a:t>
            </a:r>
          </a:p>
        </p:txBody>
      </p:sp>
      <p:grpSp>
        <p:nvGrpSpPr>
          <p:cNvPr id="6" name="Group 5">
            <a:extLst>
              <a:ext uri="{FF2B5EF4-FFF2-40B4-BE49-F238E27FC236}">
                <a16:creationId xmlns:a16="http://schemas.microsoft.com/office/drawing/2014/main" id="{A57A7C5B-4D7C-48A4-BBC0-1BCCAD9A188D}"/>
              </a:ext>
            </a:extLst>
          </p:cNvPr>
          <p:cNvGrpSpPr/>
          <p:nvPr/>
        </p:nvGrpSpPr>
        <p:grpSpPr>
          <a:xfrm>
            <a:off x="1676400" y="2448159"/>
            <a:ext cx="4342983" cy="2215991"/>
            <a:chOff x="1398911" y="3464859"/>
            <a:chExt cx="4342983" cy="2215991"/>
          </a:xfrm>
        </p:grpSpPr>
        <p:sp>
          <p:nvSpPr>
            <p:cNvPr id="57" name="Rectangle 56">
              <a:extLst>
                <a:ext uri="{FF2B5EF4-FFF2-40B4-BE49-F238E27FC236}">
                  <a16:creationId xmlns:a16="http://schemas.microsoft.com/office/drawing/2014/main" id="{9A98713E-D7FF-4977-8A63-01C928D48998}"/>
                </a:ext>
              </a:extLst>
            </p:cNvPr>
            <p:cNvSpPr/>
            <p:nvPr/>
          </p:nvSpPr>
          <p:spPr>
            <a:xfrm>
              <a:off x="1471402"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nvGrpSpPr>
            <p:cNvPr id="5" name="Group 4">
              <a:extLst>
                <a:ext uri="{FF2B5EF4-FFF2-40B4-BE49-F238E27FC236}">
                  <a16:creationId xmlns:a16="http://schemas.microsoft.com/office/drawing/2014/main" id="{37675390-8DF3-4B26-B057-E531E1A0BAA1}"/>
                </a:ext>
              </a:extLst>
            </p:cNvPr>
            <p:cNvGrpSpPr/>
            <p:nvPr/>
          </p:nvGrpSpPr>
          <p:grpSpPr>
            <a:xfrm>
              <a:off x="1398911" y="3464859"/>
              <a:ext cx="4342983" cy="2215991"/>
              <a:chOff x="1398911" y="3464859"/>
              <a:chExt cx="4342983" cy="2215991"/>
            </a:xfrm>
          </p:grpSpPr>
          <p:grpSp>
            <p:nvGrpSpPr>
              <p:cNvPr id="4" name="Group 3">
                <a:extLst>
                  <a:ext uri="{FF2B5EF4-FFF2-40B4-BE49-F238E27FC236}">
                    <a16:creationId xmlns:a16="http://schemas.microsoft.com/office/drawing/2014/main" id="{200111CA-CAB3-44DE-A795-7D0754CC9BAC}"/>
                  </a:ext>
                </a:extLst>
              </p:cNvPr>
              <p:cNvGrpSpPr/>
              <p:nvPr/>
            </p:nvGrpSpPr>
            <p:grpSpPr>
              <a:xfrm>
                <a:off x="1398911" y="3970346"/>
                <a:ext cx="3727816" cy="1567432"/>
                <a:chOff x="1398911" y="3970346"/>
                <a:chExt cx="3727816" cy="1567432"/>
              </a:xfrm>
            </p:grpSpPr>
            <p:sp>
              <p:nvSpPr>
                <p:cNvPr id="52" name="Rectangle 51">
                  <a:extLst>
                    <a:ext uri="{FF2B5EF4-FFF2-40B4-BE49-F238E27FC236}">
                      <a16:creationId xmlns:a16="http://schemas.microsoft.com/office/drawing/2014/main" id="{22C1A3CD-159D-4922-ADB7-07EC5AF1E982}"/>
                    </a:ext>
                  </a:extLst>
                </p:cNvPr>
                <p:cNvSpPr/>
                <p:nvPr/>
              </p:nvSpPr>
              <p:spPr>
                <a:xfrm>
                  <a:off x="1398911" y="4531676"/>
                  <a:ext cx="357790"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endParaRPr>
                </a:p>
              </p:txBody>
            </p:sp>
            <p:sp>
              <p:nvSpPr>
                <p:cNvPr id="53" name="Rectangle 52">
                  <a:extLst>
                    <a:ext uri="{FF2B5EF4-FFF2-40B4-BE49-F238E27FC236}">
                      <a16:creationId xmlns:a16="http://schemas.microsoft.com/office/drawing/2014/main" id="{6E519171-FCB2-4C22-BB25-31A0B9ED583C}"/>
                    </a:ext>
                  </a:extLst>
                </p:cNvPr>
                <p:cNvSpPr/>
                <p:nvPr/>
              </p:nvSpPr>
              <p:spPr>
                <a:xfrm>
                  <a:off x="2133600" y="3970346"/>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0,3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4" name="Rectangle 53">
                  <a:extLst>
                    <a:ext uri="{FF2B5EF4-FFF2-40B4-BE49-F238E27FC236}">
                      <a16:creationId xmlns:a16="http://schemas.microsoft.com/office/drawing/2014/main" id="{4906EB06-A02E-45AD-9604-C2A1DD0CD582}"/>
                    </a:ext>
                  </a:extLst>
                </p:cNvPr>
                <p:cNvSpPr/>
                <p:nvPr/>
              </p:nvSpPr>
              <p:spPr>
                <a:xfrm>
                  <a:off x="2133600" y="4338935"/>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1,3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5" name="Rectangle 54">
                  <a:extLst>
                    <a:ext uri="{FF2B5EF4-FFF2-40B4-BE49-F238E27FC236}">
                      <a16:creationId xmlns:a16="http://schemas.microsoft.com/office/drawing/2014/main" id="{08737CED-2BE2-4140-A9BC-EB4422CC6A49}"/>
                    </a:ext>
                  </a:extLst>
                </p:cNvPr>
                <p:cNvSpPr/>
                <p:nvPr/>
              </p:nvSpPr>
              <p:spPr>
                <a:xfrm>
                  <a:off x="2133600" y="4707524"/>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2,3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sp>
              <p:nvSpPr>
                <p:cNvPr id="56" name="Rectangle 55">
                  <a:extLst>
                    <a:ext uri="{FF2B5EF4-FFF2-40B4-BE49-F238E27FC236}">
                      <a16:creationId xmlns:a16="http://schemas.microsoft.com/office/drawing/2014/main" id="{8A2E4C33-2762-4F6F-8A55-02215B58EA61}"/>
                    </a:ext>
                  </a:extLst>
                </p:cNvPr>
                <p:cNvSpPr/>
                <p:nvPr/>
              </p:nvSpPr>
              <p:spPr>
                <a:xfrm>
                  <a:off x="2133600" y="5076113"/>
                  <a:ext cx="2993127" cy="461665"/>
                </a:xfrm>
                <a:prstGeom prst="rect">
                  <a:avLst/>
                </a:prstGeom>
              </p:spPr>
              <p:txBody>
                <a:bodyPr wrap="none">
                  <a:spAutoFit/>
                </a:bodyPr>
                <a:lstStyle/>
                <a:p>
                  <a:pPr algn="l"/>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3,0</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3,1</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3,2</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 </a:t>
                  </a:r>
                  <a:r>
                    <a:rPr lang="el-GR" altLang="en-US" sz="2400">
                      <a:solidFill>
                        <a:srgbClr val="FFC000"/>
                      </a:solidFill>
                      <a:cs typeface="Times New Roman" panose="02020603050405020304" pitchFamily="18" charset="0"/>
                      <a:sym typeface="Symbol" panose="05050102010706020507" pitchFamily="18" charset="2"/>
                    </a:rPr>
                    <a:t></a:t>
                  </a:r>
                  <a:r>
                    <a:rPr lang="en-US" altLang="en-US" sz="2400">
                      <a:solidFill>
                        <a:srgbClr val="FFC000"/>
                      </a:solidFill>
                      <a:cs typeface="Times New Roman" panose="02020603050405020304" pitchFamily="18" charset="0"/>
                      <a:sym typeface="Symbol" panose="05050102010706020507" pitchFamily="18" charset="2"/>
                    </a:rPr>
                    <a:t>3,3</a:t>
                  </a:r>
                  <a:r>
                    <a:rPr lang="el-GR" altLang="en-US" sz="2400">
                      <a:solidFill>
                        <a:srgbClr val="FFC000"/>
                      </a:solidFill>
                      <a:cs typeface="Times New Roman" panose="02020603050405020304" pitchFamily="18" charset="0"/>
                      <a:sym typeface="Symbol" panose="05050102010706020507" pitchFamily="18" charset="2"/>
                    </a:rPr>
                    <a:t></a:t>
                  </a:r>
                  <a:endParaRPr lang="en-US" altLang="en-US" sz="2400" dirty="0"/>
                </a:p>
              </p:txBody>
            </p:sp>
          </p:grpSp>
          <p:sp>
            <p:nvSpPr>
              <p:cNvPr id="58" name="Rectangle 57">
                <a:extLst>
                  <a:ext uri="{FF2B5EF4-FFF2-40B4-BE49-F238E27FC236}">
                    <a16:creationId xmlns:a16="http://schemas.microsoft.com/office/drawing/2014/main" id="{56AAE7E4-5053-4ECE-ABBE-503890CED5BC}"/>
                  </a:ext>
                </a:extLst>
              </p:cNvPr>
              <p:cNvSpPr/>
              <p:nvPr/>
            </p:nvSpPr>
            <p:spPr>
              <a:xfrm>
                <a:off x="4707635" y="3464859"/>
                <a:ext cx="1034259" cy="2215991"/>
              </a:xfrm>
              <a:prstGeom prst="rect">
                <a:avLst/>
              </a:prstGeom>
            </p:spPr>
            <p:txBody>
              <a:bodyPr wrap="none">
                <a:spAutoFit/>
              </a:bodyPr>
              <a:lstStyle/>
              <a:p>
                <a:r>
                  <a:rPr lang="en-US" altLang="en-US" sz="13800" dirty="0">
                    <a:solidFill>
                      <a:srgbClr val="FFC000"/>
                    </a:solidFill>
                  </a:rPr>
                  <a:t>}</a:t>
                </a:r>
                <a:endParaRPr lang="en-US" sz="13800" dirty="0">
                  <a:solidFill>
                    <a:srgbClr val="FFC000"/>
                  </a:solidFill>
                </a:endParaRPr>
              </a:p>
            </p:txBody>
          </p:sp>
        </p:grpSp>
      </p:grpSp>
      <p:sp>
        <p:nvSpPr>
          <p:cNvPr id="112" name="Rectangle 111">
            <a:extLst>
              <a:ext uri="{FF2B5EF4-FFF2-40B4-BE49-F238E27FC236}">
                <a16:creationId xmlns:a16="http://schemas.microsoft.com/office/drawing/2014/main" id="{D4DDCE96-0DB7-4A4E-A2EE-C7B3E708CF14}"/>
              </a:ext>
            </a:extLst>
          </p:cNvPr>
          <p:cNvSpPr/>
          <p:nvPr/>
        </p:nvSpPr>
        <p:spPr>
          <a:xfrm>
            <a:off x="881337" y="2469905"/>
            <a:ext cx="3385863" cy="461665"/>
          </a:xfrm>
          <a:prstGeom prst="rect">
            <a:avLst/>
          </a:prstGeom>
        </p:spPr>
        <p:txBody>
          <a:bodyPr wrap="none">
            <a:spAutoFit/>
          </a:bodyPr>
          <a:lstStyle/>
          <a:p>
            <a:pPr lvl="0" algn="l">
              <a:buNone/>
              <a:defRPr/>
            </a:pPr>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x,y | </a:t>
            </a:r>
            <a:r>
              <a:rPr lang="en-US" altLang="en-US" sz="2400" dirty="0" err="1">
                <a:solidFill>
                  <a:srgbClr val="FFC000"/>
                </a:solidFill>
                <a:cs typeface="Times New Roman" panose="02020603050405020304" pitchFamily="18" charset="0"/>
                <a:sym typeface="Symbol" panose="05050102010706020507" pitchFamily="18" charset="2"/>
              </a:rPr>
              <a:t>xU</a:t>
            </a:r>
            <a:r>
              <a:rPr lang="en-US" altLang="en-US" sz="2400" dirty="0">
                <a:solidFill>
                  <a:srgbClr val="FFC000"/>
                </a:solidFill>
                <a:cs typeface="Times New Roman" panose="02020603050405020304" pitchFamily="18" charset="0"/>
                <a:sym typeface="Symbol" panose="05050102010706020507" pitchFamily="18" charset="2"/>
              </a:rPr>
              <a:t> &amp; y=f(x)}</a:t>
            </a:r>
            <a:endParaRPr lang="en-US" altLang="en-US" sz="2400" dirty="0"/>
          </a:p>
        </p:txBody>
      </p:sp>
      <p:sp>
        <p:nvSpPr>
          <p:cNvPr id="66" name="Rectangle 65">
            <a:extLst>
              <a:ext uri="{FF2B5EF4-FFF2-40B4-BE49-F238E27FC236}">
                <a16:creationId xmlns:a16="http://schemas.microsoft.com/office/drawing/2014/main" id="{252B7D60-183C-4F87-9828-9A3FBADDC1D6}"/>
              </a:ext>
            </a:extLst>
          </p:cNvPr>
          <p:cNvSpPr/>
          <p:nvPr/>
        </p:nvSpPr>
        <p:spPr>
          <a:xfrm>
            <a:off x="8629765" y="1564359"/>
            <a:ext cx="372218" cy="461665"/>
          </a:xfrm>
          <a:prstGeom prst="rect">
            <a:avLst/>
          </a:prstGeom>
        </p:spPr>
        <p:txBody>
          <a:bodyPr wrap="none">
            <a:spAutoFit/>
          </a:bodyPr>
          <a:lstStyle/>
          <a:p>
            <a:r>
              <a:rPr lang="en-US" sz="2400" dirty="0">
                <a:solidFill>
                  <a:srgbClr val="66FF66"/>
                </a:solidFill>
              </a:rPr>
              <a:t>T</a:t>
            </a:r>
          </a:p>
        </p:txBody>
      </p:sp>
      <p:sp>
        <p:nvSpPr>
          <p:cNvPr id="67" name="Rectangle 66">
            <a:extLst>
              <a:ext uri="{FF2B5EF4-FFF2-40B4-BE49-F238E27FC236}">
                <a16:creationId xmlns:a16="http://schemas.microsoft.com/office/drawing/2014/main" id="{7EA31ECB-F17C-42E3-8E0F-05309FE39565}"/>
              </a:ext>
            </a:extLst>
          </p:cNvPr>
          <p:cNvSpPr/>
          <p:nvPr/>
        </p:nvSpPr>
        <p:spPr>
          <a:xfrm>
            <a:off x="8163431" y="2002801"/>
            <a:ext cx="372218" cy="461665"/>
          </a:xfrm>
          <a:prstGeom prst="rect">
            <a:avLst/>
          </a:prstGeom>
        </p:spPr>
        <p:txBody>
          <a:bodyPr wrap="none">
            <a:spAutoFit/>
          </a:bodyPr>
          <a:lstStyle/>
          <a:p>
            <a:r>
              <a:rPr lang="en-US" sz="2400" dirty="0">
                <a:solidFill>
                  <a:srgbClr val="66FF66"/>
                </a:solidFill>
              </a:rPr>
              <a:t>T</a:t>
            </a:r>
          </a:p>
        </p:txBody>
      </p:sp>
      <p:sp>
        <p:nvSpPr>
          <p:cNvPr id="68" name="Rectangle 67">
            <a:extLst>
              <a:ext uri="{FF2B5EF4-FFF2-40B4-BE49-F238E27FC236}">
                <a16:creationId xmlns:a16="http://schemas.microsoft.com/office/drawing/2014/main" id="{A0E6E57A-2F00-494A-BBB2-0B34E4BC05DB}"/>
              </a:ext>
            </a:extLst>
          </p:cNvPr>
          <p:cNvSpPr/>
          <p:nvPr/>
        </p:nvSpPr>
        <p:spPr>
          <a:xfrm>
            <a:off x="7763186" y="2464466"/>
            <a:ext cx="372218" cy="461665"/>
          </a:xfrm>
          <a:prstGeom prst="rect">
            <a:avLst/>
          </a:prstGeom>
        </p:spPr>
        <p:txBody>
          <a:bodyPr wrap="none">
            <a:spAutoFit/>
          </a:bodyPr>
          <a:lstStyle/>
          <a:p>
            <a:r>
              <a:rPr lang="en-US" sz="2400" dirty="0">
                <a:solidFill>
                  <a:srgbClr val="66FF66"/>
                </a:solidFill>
              </a:rPr>
              <a:t>T</a:t>
            </a:r>
          </a:p>
        </p:txBody>
      </p:sp>
      <p:sp>
        <p:nvSpPr>
          <p:cNvPr id="69" name="Rectangle 68">
            <a:extLst>
              <a:ext uri="{FF2B5EF4-FFF2-40B4-BE49-F238E27FC236}">
                <a16:creationId xmlns:a16="http://schemas.microsoft.com/office/drawing/2014/main" id="{B6F04414-BF91-41E1-BBAB-541EC0E9C0F2}"/>
              </a:ext>
            </a:extLst>
          </p:cNvPr>
          <p:cNvSpPr/>
          <p:nvPr/>
        </p:nvSpPr>
        <p:spPr>
          <a:xfrm>
            <a:off x="8217262" y="1084533"/>
            <a:ext cx="372218" cy="461665"/>
          </a:xfrm>
          <a:prstGeom prst="rect">
            <a:avLst/>
          </a:prstGeom>
        </p:spPr>
        <p:txBody>
          <a:bodyPr wrap="none">
            <a:spAutoFit/>
          </a:bodyPr>
          <a:lstStyle/>
          <a:p>
            <a:r>
              <a:rPr lang="en-US" sz="2400" dirty="0">
                <a:solidFill>
                  <a:srgbClr val="66FF66"/>
                </a:solidFill>
              </a:rPr>
              <a:t>T</a:t>
            </a:r>
          </a:p>
        </p:txBody>
      </p:sp>
      <p:sp>
        <p:nvSpPr>
          <p:cNvPr id="71" name="Rectangle 70">
            <a:extLst>
              <a:ext uri="{FF2B5EF4-FFF2-40B4-BE49-F238E27FC236}">
                <a16:creationId xmlns:a16="http://schemas.microsoft.com/office/drawing/2014/main" id="{D6B1DD60-ABEF-40F9-A423-2768532CFA95}"/>
              </a:ext>
            </a:extLst>
          </p:cNvPr>
          <p:cNvSpPr/>
          <p:nvPr/>
        </p:nvSpPr>
        <p:spPr bwMode="auto">
          <a:xfrm rot="16200000">
            <a:off x="4059241" y="295028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2" name="Rectangle 71">
            <a:extLst>
              <a:ext uri="{FF2B5EF4-FFF2-40B4-BE49-F238E27FC236}">
                <a16:creationId xmlns:a16="http://schemas.microsoft.com/office/drawing/2014/main" id="{89715F10-256A-4AC2-B139-6053C3B5D40D}"/>
              </a:ext>
            </a:extLst>
          </p:cNvPr>
          <p:cNvSpPr/>
          <p:nvPr/>
        </p:nvSpPr>
        <p:spPr bwMode="auto">
          <a:xfrm rot="16200000">
            <a:off x="4783664" y="3318872"/>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3" name="Rectangle 72">
            <a:extLst>
              <a:ext uri="{FF2B5EF4-FFF2-40B4-BE49-F238E27FC236}">
                <a16:creationId xmlns:a16="http://schemas.microsoft.com/office/drawing/2014/main" id="{CBDF89A7-F90E-43AD-9F36-698150C8465B}"/>
              </a:ext>
            </a:extLst>
          </p:cNvPr>
          <p:cNvSpPr/>
          <p:nvPr/>
        </p:nvSpPr>
        <p:spPr bwMode="auto">
          <a:xfrm rot="16200000">
            <a:off x="4038214" y="3682060"/>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4" name="Rectangle 73">
            <a:extLst>
              <a:ext uri="{FF2B5EF4-FFF2-40B4-BE49-F238E27FC236}">
                <a16:creationId xmlns:a16="http://schemas.microsoft.com/office/drawing/2014/main" id="{6E19DD6B-522C-48B5-A5A8-F1357DAAE7D5}"/>
              </a:ext>
            </a:extLst>
          </p:cNvPr>
          <p:cNvSpPr/>
          <p:nvPr/>
        </p:nvSpPr>
        <p:spPr bwMode="auto">
          <a:xfrm rot="16200000">
            <a:off x="3276928" y="4042974"/>
            <a:ext cx="446318" cy="494541"/>
          </a:xfrm>
          <a:prstGeom prst="rect">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nvGrpSpPr>
          <p:cNvPr id="110" name="Group 29">
            <a:extLst>
              <a:ext uri="{FF2B5EF4-FFF2-40B4-BE49-F238E27FC236}">
                <a16:creationId xmlns:a16="http://schemas.microsoft.com/office/drawing/2014/main" id="{3203A048-AFD9-4E5C-9FDB-C6D1CB78240C}"/>
              </a:ext>
            </a:extLst>
          </p:cNvPr>
          <p:cNvGrpSpPr>
            <a:grpSpLocks/>
          </p:cNvGrpSpPr>
          <p:nvPr/>
        </p:nvGrpSpPr>
        <p:grpSpPr bwMode="auto">
          <a:xfrm>
            <a:off x="5822557" y="1888811"/>
            <a:ext cx="654443" cy="778189"/>
            <a:chOff x="2065" y="1551"/>
            <a:chExt cx="1628" cy="1988"/>
          </a:xfrm>
        </p:grpSpPr>
        <p:sp>
          <p:nvSpPr>
            <p:cNvPr id="111" name="Freeform 30">
              <a:extLst>
                <a:ext uri="{FF2B5EF4-FFF2-40B4-BE49-F238E27FC236}">
                  <a16:creationId xmlns:a16="http://schemas.microsoft.com/office/drawing/2014/main" id="{38E6B726-41C0-4CEE-9F67-48CED2B1755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1">
              <a:extLst>
                <a:ext uri="{FF2B5EF4-FFF2-40B4-BE49-F238E27FC236}">
                  <a16:creationId xmlns:a16="http://schemas.microsoft.com/office/drawing/2014/main" id="{2BDCCD07-97AB-48AE-AE59-39BA9383E57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2">
              <a:extLst>
                <a:ext uri="{FF2B5EF4-FFF2-40B4-BE49-F238E27FC236}">
                  <a16:creationId xmlns:a16="http://schemas.microsoft.com/office/drawing/2014/main" id="{804CF631-B75C-4A25-8F5F-A7702630B6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3">
              <a:extLst>
                <a:ext uri="{FF2B5EF4-FFF2-40B4-BE49-F238E27FC236}">
                  <a16:creationId xmlns:a16="http://schemas.microsoft.com/office/drawing/2014/main" id="{5C65D3C3-96C5-4275-B162-B6E16620AB4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34">
              <a:extLst>
                <a:ext uri="{FF2B5EF4-FFF2-40B4-BE49-F238E27FC236}">
                  <a16:creationId xmlns:a16="http://schemas.microsoft.com/office/drawing/2014/main" id="{8AB1AC15-2AA0-4357-9E21-74D227B3273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35">
              <a:extLst>
                <a:ext uri="{FF2B5EF4-FFF2-40B4-BE49-F238E27FC236}">
                  <a16:creationId xmlns:a16="http://schemas.microsoft.com/office/drawing/2014/main" id="{B863BBC3-2007-4A75-A008-582C17F48CF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6">
              <a:extLst>
                <a:ext uri="{FF2B5EF4-FFF2-40B4-BE49-F238E27FC236}">
                  <a16:creationId xmlns:a16="http://schemas.microsoft.com/office/drawing/2014/main" id="{3B4F889C-ED6B-4C0F-9F75-DBA4FD47A6E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7">
              <a:extLst>
                <a:ext uri="{FF2B5EF4-FFF2-40B4-BE49-F238E27FC236}">
                  <a16:creationId xmlns:a16="http://schemas.microsoft.com/office/drawing/2014/main" id="{174972E4-FA96-4922-8782-83B47D33DB5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8">
              <a:extLst>
                <a:ext uri="{FF2B5EF4-FFF2-40B4-BE49-F238E27FC236}">
                  <a16:creationId xmlns:a16="http://schemas.microsoft.com/office/drawing/2014/main" id="{4F4ECAB9-4405-4C86-872A-9BC3DE19A90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9">
              <a:extLst>
                <a:ext uri="{FF2B5EF4-FFF2-40B4-BE49-F238E27FC236}">
                  <a16:creationId xmlns:a16="http://schemas.microsoft.com/office/drawing/2014/main" id="{2EC1C615-D347-4F45-BCF4-A3BF3AEB32B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40">
              <a:extLst>
                <a:ext uri="{FF2B5EF4-FFF2-40B4-BE49-F238E27FC236}">
                  <a16:creationId xmlns:a16="http://schemas.microsoft.com/office/drawing/2014/main" id="{CA74BE84-3A0E-4E82-A871-FF0A86CBB84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41">
              <a:extLst>
                <a:ext uri="{FF2B5EF4-FFF2-40B4-BE49-F238E27FC236}">
                  <a16:creationId xmlns:a16="http://schemas.microsoft.com/office/drawing/2014/main" id="{90931902-B04F-49A2-854F-1520DEFCE4B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42">
              <a:extLst>
                <a:ext uri="{FF2B5EF4-FFF2-40B4-BE49-F238E27FC236}">
                  <a16:creationId xmlns:a16="http://schemas.microsoft.com/office/drawing/2014/main" id="{D7128C2F-EA53-486D-9B84-0A69A938F63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43">
              <a:extLst>
                <a:ext uri="{FF2B5EF4-FFF2-40B4-BE49-F238E27FC236}">
                  <a16:creationId xmlns:a16="http://schemas.microsoft.com/office/drawing/2014/main" id="{C70DB21A-CB0A-493A-8145-FC615539669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44">
              <a:extLst>
                <a:ext uri="{FF2B5EF4-FFF2-40B4-BE49-F238E27FC236}">
                  <a16:creationId xmlns:a16="http://schemas.microsoft.com/office/drawing/2014/main" id="{A589E932-4809-49AB-9D91-18DD74897B8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45">
              <a:extLst>
                <a:ext uri="{FF2B5EF4-FFF2-40B4-BE49-F238E27FC236}">
                  <a16:creationId xmlns:a16="http://schemas.microsoft.com/office/drawing/2014/main" id="{A9FBE39F-F27D-4CA9-973B-44FDF29ADA1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46">
              <a:extLst>
                <a:ext uri="{FF2B5EF4-FFF2-40B4-BE49-F238E27FC236}">
                  <a16:creationId xmlns:a16="http://schemas.microsoft.com/office/drawing/2014/main" id="{A94D69A8-CD5C-40A6-8A55-3316A2F4EB8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57" name="Picture 156" descr="&lt;strong&gt;Clipart&lt;/strong&gt; - Beautiful Black &lt;strong&gt;Woman&lt;/strong&gt;">
            <a:extLst>
              <a:ext uri="{FF2B5EF4-FFF2-40B4-BE49-F238E27FC236}">
                <a16:creationId xmlns:a16="http://schemas.microsoft.com/office/drawing/2014/main" id="{9B7ED048-5D7F-44D5-96D0-FB5E1C375C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5795250"/>
            <a:ext cx="965133" cy="988405"/>
          </a:xfrm>
          <a:prstGeom prst="rect">
            <a:avLst/>
          </a:prstGeom>
        </p:spPr>
      </p:pic>
      <p:grpSp>
        <p:nvGrpSpPr>
          <p:cNvPr id="158" name="Group 26">
            <a:extLst>
              <a:ext uri="{FF2B5EF4-FFF2-40B4-BE49-F238E27FC236}">
                <a16:creationId xmlns:a16="http://schemas.microsoft.com/office/drawing/2014/main" id="{74E860BC-0CDC-4754-B901-4F4009CB98B0}"/>
              </a:ext>
            </a:extLst>
          </p:cNvPr>
          <p:cNvGrpSpPr>
            <a:grpSpLocks/>
          </p:cNvGrpSpPr>
          <p:nvPr/>
        </p:nvGrpSpPr>
        <p:grpSpPr bwMode="auto">
          <a:xfrm flipH="1">
            <a:off x="5486400" y="6234193"/>
            <a:ext cx="321492" cy="546199"/>
            <a:chOff x="2308" y="1513"/>
            <a:chExt cx="1162" cy="2570"/>
          </a:xfrm>
        </p:grpSpPr>
        <p:grpSp>
          <p:nvGrpSpPr>
            <p:cNvPr id="159" name="Group 27">
              <a:extLst>
                <a:ext uri="{FF2B5EF4-FFF2-40B4-BE49-F238E27FC236}">
                  <a16:creationId xmlns:a16="http://schemas.microsoft.com/office/drawing/2014/main" id="{0DAF44E8-3277-4755-9DC4-242C2677DD2E}"/>
                </a:ext>
              </a:extLst>
            </p:cNvPr>
            <p:cNvGrpSpPr>
              <a:grpSpLocks/>
            </p:cNvGrpSpPr>
            <p:nvPr/>
          </p:nvGrpSpPr>
          <p:grpSpPr bwMode="auto">
            <a:xfrm>
              <a:off x="2308" y="1740"/>
              <a:ext cx="957" cy="2343"/>
              <a:chOff x="2308" y="1740"/>
              <a:chExt cx="957" cy="2343"/>
            </a:xfrm>
          </p:grpSpPr>
          <p:sp>
            <p:nvSpPr>
              <p:cNvPr id="167" name="Freeform 28">
                <a:extLst>
                  <a:ext uri="{FF2B5EF4-FFF2-40B4-BE49-F238E27FC236}">
                    <a16:creationId xmlns:a16="http://schemas.microsoft.com/office/drawing/2014/main" id="{452BF37A-383C-4E90-9556-65D3E9FAE6D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8" name="Freeform 29">
                <a:extLst>
                  <a:ext uri="{FF2B5EF4-FFF2-40B4-BE49-F238E27FC236}">
                    <a16:creationId xmlns:a16="http://schemas.microsoft.com/office/drawing/2014/main" id="{29335237-53D1-4B4E-814B-10171CCC007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9" name="Freeform 30">
                <a:extLst>
                  <a:ext uri="{FF2B5EF4-FFF2-40B4-BE49-F238E27FC236}">
                    <a16:creationId xmlns:a16="http://schemas.microsoft.com/office/drawing/2014/main" id="{7B90E07B-E0DA-480E-914E-E1F4606FA43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31">
                <a:extLst>
                  <a:ext uri="{FF2B5EF4-FFF2-40B4-BE49-F238E27FC236}">
                    <a16:creationId xmlns:a16="http://schemas.microsoft.com/office/drawing/2014/main" id="{70A76716-BFDC-4897-9AE6-C9A65536A39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32">
                <a:extLst>
                  <a:ext uri="{FF2B5EF4-FFF2-40B4-BE49-F238E27FC236}">
                    <a16:creationId xmlns:a16="http://schemas.microsoft.com/office/drawing/2014/main" id="{3AAB3BFE-B177-4C2A-8908-4AE9E902560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33">
                <a:extLst>
                  <a:ext uri="{FF2B5EF4-FFF2-40B4-BE49-F238E27FC236}">
                    <a16:creationId xmlns:a16="http://schemas.microsoft.com/office/drawing/2014/main" id="{1513AEFE-10A1-4675-8FEB-50F9B2E395E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60" name="Freeform 34">
              <a:extLst>
                <a:ext uri="{FF2B5EF4-FFF2-40B4-BE49-F238E27FC236}">
                  <a16:creationId xmlns:a16="http://schemas.microsoft.com/office/drawing/2014/main" id="{99F9E024-1AC0-49CD-B6FE-E0E066AF12B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35">
              <a:extLst>
                <a:ext uri="{FF2B5EF4-FFF2-40B4-BE49-F238E27FC236}">
                  <a16:creationId xmlns:a16="http://schemas.microsoft.com/office/drawing/2014/main" id="{97CCB294-872A-489D-8BE7-983401DE896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Oval 36">
              <a:extLst>
                <a:ext uri="{FF2B5EF4-FFF2-40B4-BE49-F238E27FC236}">
                  <a16:creationId xmlns:a16="http://schemas.microsoft.com/office/drawing/2014/main" id="{35035876-2F4C-4614-AD2C-7478B4DD5996}"/>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3" name="Oval 37">
              <a:extLst>
                <a:ext uri="{FF2B5EF4-FFF2-40B4-BE49-F238E27FC236}">
                  <a16:creationId xmlns:a16="http://schemas.microsoft.com/office/drawing/2014/main" id="{84888612-4D2C-4C93-BBA3-954E8944866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4" name="Oval 38">
              <a:extLst>
                <a:ext uri="{FF2B5EF4-FFF2-40B4-BE49-F238E27FC236}">
                  <a16:creationId xmlns:a16="http://schemas.microsoft.com/office/drawing/2014/main" id="{D41D955C-F43C-45E6-96C2-C090C737C0B5}"/>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5" name="Oval 39">
              <a:extLst>
                <a:ext uri="{FF2B5EF4-FFF2-40B4-BE49-F238E27FC236}">
                  <a16:creationId xmlns:a16="http://schemas.microsoft.com/office/drawing/2014/main" id="{E6E7A264-EB15-4056-A298-C7195227BB6F}"/>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66" name="Oval 40">
              <a:extLst>
                <a:ext uri="{FF2B5EF4-FFF2-40B4-BE49-F238E27FC236}">
                  <a16:creationId xmlns:a16="http://schemas.microsoft.com/office/drawing/2014/main" id="{8D990ACC-055B-4C3D-A42C-FFC1BF19089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nvGrpSpPr>
          <p:cNvPr id="173" name="Group 47">
            <a:extLst>
              <a:ext uri="{FF2B5EF4-FFF2-40B4-BE49-F238E27FC236}">
                <a16:creationId xmlns:a16="http://schemas.microsoft.com/office/drawing/2014/main" id="{C9604D6A-F4D9-4FCA-A370-3B273E30219C}"/>
              </a:ext>
            </a:extLst>
          </p:cNvPr>
          <p:cNvGrpSpPr>
            <a:grpSpLocks/>
          </p:cNvGrpSpPr>
          <p:nvPr/>
        </p:nvGrpSpPr>
        <p:grpSpPr bwMode="auto">
          <a:xfrm flipH="1">
            <a:off x="8770574" y="6159786"/>
            <a:ext cx="506412" cy="698214"/>
            <a:chOff x="2593" y="768"/>
            <a:chExt cx="849" cy="1475"/>
          </a:xfrm>
        </p:grpSpPr>
        <p:sp>
          <p:nvSpPr>
            <p:cNvPr id="174" name="Freeform 48">
              <a:extLst>
                <a:ext uri="{FF2B5EF4-FFF2-40B4-BE49-F238E27FC236}">
                  <a16:creationId xmlns:a16="http://schemas.microsoft.com/office/drawing/2014/main" id="{72DF90EC-FD9C-4B8D-B2FB-013C5CEA5E2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5" name="Freeform 49">
              <a:extLst>
                <a:ext uri="{FF2B5EF4-FFF2-40B4-BE49-F238E27FC236}">
                  <a16:creationId xmlns:a16="http://schemas.microsoft.com/office/drawing/2014/main" id="{DFB3A88A-D823-4C4E-9613-72130C592B9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6" name="Freeform 50">
              <a:extLst>
                <a:ext uri="{FF2B5EF4-FFF2-40B4-BE49-F238E27FC236}">
                  <a16:creationId xmlns:a16="http://schemas.microsoft.com/office/drawing/2014/main" id="{00EF69F5-37EB-4BAB-A5BC-004E7DB630F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51">
              <a:extLst>
                <a:ext uri="{FF2B5EF4-FFF2-40B4-BE49-F238E27FC236}">
                  <a16:creationId xmlns:a16="http://schemas.microsoft.com/office/drawing/2014/main" id="{C6ECBF2F-8020-43A0-820D-EC2028E16C2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52">
              <a:extLst>
                <a:ext uri="{FF2B5EF4-FFF2-40B4-BE49-F238E27FC236}">
                  <a16:creationId xmlns:a16="http://schemas.microsoft.com/office/drawing/2014/main" id="{B881994B-58F0-49C2-BFF6-05264CC2C23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Freeform 53">
              <a:extLst>
                <a:ext uri="{FF2B5EF4-FFF2-40B4-BE49-F238E27FC236}">
                  <a16:creationId xmlns:a16="http://schemas.microsoft.com/office/drawing/2014/main" id="{6045D0CF-4353-4135-AE9F-1D08F9BCC77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0" name="Freeform 54">
              <a:extLst>
                <a:ext uri="{FF2B5EF4-FFF2-40B4-BE49-F238E27FC236}">
                  <a16:creationId xmlns:a16="http://schemas.microsoft.com/office/drawing/2014/main" id="{898D63FE-E87A-4BCC-8550-7C4EBF9F147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1" name="Group 55">
              <a:extLst>
                <a:ext uri="{FF2B5EF4-FFF2-40B4-BE49-F238E27FC236}">
                  <a16:creationId xmlns:a16="http://schemas.microsoft.com/office/drawing/2014/main" id="{856F6169-2197-49EE-B43D-7D4A5797B349}"/>
                </a:ext>
              </a:extLst>
            </p:cNvPr>
            <p:cNvGrpSpPr>
              <a:grpSpLocks/>
            </p:cNvGrpSpPr>
            <p:nvPr/>
          </p:nvGrpSpPr>
          <p:grpSpPr bwMode="auto">
            <a:xfrm>
              <a:off x="2720" y="768"/>
              <a:ext cx="230" cy="1456"/>
              <a:chOff x="2720" y="768"/>
              <a:chExt cx="230" cy="1456"/>
            </a:xfrm>
          </p:grpSpPr>
          <p:sp>
            <p:nvSpPr>
              <p:cNvPr id="182" name="Freeform 56">
                <a:extLst>
                  <a:ext uri="{FF2B5EF4-FFF2-40B4-BE49-F238E27FC236}">
                    <a16:creationId xmlns:a16="http://schemas.microsoft.com/office/drawing/2014/main" id="{F3B10B31-F401-4232-A911-B1E8D03D524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3" name="Freeform 57">
                <a:extLst>
                  <a:ext uri="{FF2B5EF4-FFF2-40B4-BE49-F238E27FC236}">
                    <a16:creationId xmlns:a16="http://schemas.microsoft.com/office/drawing/2014/main" id="{59724293-470A-4F98-9CAB-0C49D2BDA72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2" name="Group 1">
            <a:extLst>
              <a:ext uri="{FF2B5EF4-FFF2-40B4-BE49-F238E27FC236}">
                <a16:creationId xmlns:a16="http://schemas.microsoft.com/office/drawing/2014/main" id="{ADDA1A1F-0775-4385-BA59-72966A37D1C4}"/>
              </a:ext>
            </a:extLst>
          </p:cNvPr>
          <p:cNvGrpSpPr/>
          <p:nvPr/>
        </p:nvGrpSpPr>
        <p:grpSpPr>
          <a:xfrm>
            <a:off x="6364941" y="4343400"/>
            <a:ext cx="2968361" cy="1241049"/>
            <a:chOff x="6364941" y="4343400"/>
            <a:chExt cx="2968361" cy="1241049"/>
          </a:xfrm>
        </p:grpSpPr>
        <p:sp>
          <p:nvSpPr>
            <p:cNvPr id="79" name="AutoShape 8">
              <a:extLst>
                <a:ext uri="{FF2B5EF4-FFF2-40B4-BE49-F238E27FC236}">
                  <a16:creationId xmlns:a16="http://schemas.microsoft.com/office/drawing/2014/main" id="{9020B684-8DC0-4A4B-A973-E28440795555}"/>
                </a:ext>
              </a:extLst>
            </p:cNvPr>
            <p:cNvSpPr>
              <a:spLocks noChangeArrowheads="1"/>
            </p:cNvSpPr>
            <p:nvPr/>
          </p:nvSpPr>
          <p:spPr bwMode="auto">
            <a:xfrm>
              <a:off x="6367467" y="4343400"/>
              <a:ext cx="2726403" cy="1241049"/>
            </a:xfrm>
            <a:prstGeom prst="wedgeRectCallout">
              <a:avLst>
                <a:gd name="adj1" fmla="val -54694"/>
                <a:gd name="adj2" fmla="val 4922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Same: </a:t>
              </a:r>
            </a:p>
          </p:txBody>
        </p:sp>
        <p:sp>
          <p:nvSpPr>
            <p:cNvPr id="80" name="Rectangle 79">
              <a:extLst>
                <a:ext uri="{FF2B5EF4-FFF2-40B4-BE49-F238E27FC236}">
                  <a16:creationId xmlns:a16="http://schemas.microsoft.com/office/drawing/2014/main" id="{F471704B-4480-4917-9DA9-F71ACA4B56BE}"/>
                </a:ext>
              </a:extLst>
            </p:cNvPr>
            <p:cNvSpPr/>
            <p:nvPr/>
          </p:nvSpPr>
          <p:spPr>
            <a:xfrm>
              <a:off x="7417982" y="4695358"/>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81" name="Rectangle 80">
              <a:extLst>
                <a:ext uri="{FF2B5EF4-FFF2-40B4-BE49-F238E27FC236}">
                  <a16:creationId xmlns:a16="http://schemas.microsoft.com/office/drawing/2014/main" id="{FFA516E4-7F03-4F01-A0EC-2F698DF12D37}"/>
                </a:ext>
              </a:extLst>
            </p:cNvPr>
            <p:cNvSpPr/>
            <p:nvPr/>
          </p:nvSpPr>
          <p:spPr>
            <a:xfrm>
              <a:off x="6981910" y="4695358"/>
              <a:ext cx="644728"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f</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83" name="Rectangle 82">
              <a:extLst>
                <a:ext uri="{FF2B5EF4-FFF2-40B4-BE49-F238E27FC236}">
                  <a16:creationId xmlns:a16="http://schemas.microsoft.com/office/drawing/2014/main" id="{6FA11EDD-44EE-4ED1-8FC6-4D265271311B}"/>
                </a:ext>
              </a:extLst>
            </p:cNvPr>
            <p:cNvSpPr/>
            <p:nvPr/>
          </p:nvSpPr>
          <p:spPr>
            <a:xfrm>
              <a:off x="6364941" y="4704738"/>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84" name="Rectangle 83">
              <a:extLst>
                <a:ext uri="{FF2B5EF4-FFF2-40B4-BE49-F238E27FC236}">
                  <a16:creationId xmlns:a16="http://schemas.microsoft.com/office/drawing/2014/main" id="{62D715C0-E7FF-4415-B735-E10A0EF4AA76}"/>
                </a:ext>
              </a:extLst>
            </p:cNvPr>
            <p:cNvSpPr/>
            <p:nvPr/>
          </p:nvSpPr>
          <p:spPr>
            <a:xfrm>
              <a:off x="7848600" y="4677446"/>
              <a:ext cx="148470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a:t>
              </a:r>
              <a:r>
                <a:rPr lang="en-US" altLang="en-US" sz="2400" dirty="0" err="1">
                  <a:solidFill>
                    <a:schemeClr val="accent2"/>
                  </a:solidFill>
                </a:rPr>
                <a:t>f</a:t>
              </a:r>
              <a:r>
                <a:rPr lang="en-US" altLang="en-US" sz="2400" baseline="-25000" dirty="0">
                  <a:solidFill>
                    <a:schemeClr val="accent2"/>
                  </a:solidFill>
                  <a:latin typeface="Symbol" pitchFamily="18" charset="2"/>
                </a:rPr>
                <a:t>$</a:t>
              </a:r>
              <a:r>
                <a:rPr lang="en-US" altLang="en-US" sz="2400" dirty="0">
                  <a:solidFill>
                    <a:schemeClr val="accent2"/>
                  </a:solidFill>
                </a:rPr>
                <a:t>(</a:t>
              </a:r>
              <a:r>
                <a:rPr lang="en-US" altLang="en-US" sz="2400" dirty="0">
                  <a:solidFill>
                    <a:srgbClr val="FF0000"/>
                  </a:solidFill>
                </a:rPr>
                <a:t>x</a:t>
              </a:r>
              <a:r>
                <a:rPr lang="en-US" altLang="en-US" sz="2400" dirty="0">
                  <a:solidFill>
                    <a:schemeClr val="accent2"/>
                  </a:solidFill>
                </a:rPr>
                <a:t>)</a:t>
              </a:r>
              <a:r>
                <a:rPr lang="en-US" altLang="en-US" sz="2400" dirty="0">
                  <a:solidFill>
                    <a:srgbClr val="FFC000"/>
                  </a:solidFill>
                </a:rPr>
                <a:t>) </a:t>
              </a:r>
            </a:p>
          </p:txBody>
        </p:sp>
      </p:grpSp>
      <p:sp>
        <p:nvSpPr>
          <p:cNvPr id="85" name="AutoShape 35">
            <a:extLst>
              <a:ext uri="{FF2B5EF4-FFF2-40B4-BE49-F238E27FC236}">
                <a16:creationId xmlns:a16="http://schemas.microsoft.com/office/drawing/2014/main" id="{71AD5659-7F77-4224-A7CF-3CAFD87664FC}"/>
              </a:ext>
            </a:extLst>
          </p:cNvPr>
          <p:cNvSpPr>
            <a:spLocks noChangeArrowheads="1"/>
          </p:cNvSpPr>
          <p:nvPr/>
        </p:nvSpPr>
        <p:spPr bwMode="auto">
          <a:xfrm>
            <a:off x="210670" y="609600"/>
            <a:ext cx="6220149" cy="1349188"/>
          </a:xfrm>
          <a:prstGeom prst="wedgeRoundRectCallout">
            <a:avLst>
              <a:gd name="adj1" fmla="val 22399"/>
              <a:gd name="adj2" fmla="val 572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Suppose I want to say that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00"/>
                </a:solidFill>
              </a:rPr>
              <a:t>x</a:t>
            </a:r>
            <a:r>
              <a:rPr lang="en-US" altLang="en-US" sz="2400" dirty="0" err="1">
                <a:solidFill>
                  <a:srgbClr val="FFC000"/>
                </a:solidFill>
              </a:rPr>
              <a:t>,f</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FFFF"/>
                </a:solidFill>
              </a:rPr>
              <a:t>is true .</a:t>
            </a:r>
          </a:p>
          <a:p>
            <a:pPr algn="ctr" eaLnBrk="1" hangingPunct="1">
              <a:spcBef>
                <a:spcPct val="0"/>
              </a:spcBef>
              <a:buNone/>
              <a:defRPr/>
            </a:pPr>
            <a:r>
              <a:rPr lang="en-US" altLang="en-US" sz="2400" dirty="0">
                <a:solidFill>
                  <a:srgbClr val="FFFFFF"/>
                </a:solidFill>
              </a:rPr>
              <a:t>I don’t care about which </a:t>
            </a:r>
            <a:r>
              <a:rPr lang="en-US" altLang="en-US" sz="2400" dirty="0">
                <a:solidFill>
                  <a:srgbClr val="FFC000"/>
                </a:solidFill>
              </a:rPr>
              <a:t>f</a:t>
            </a:r>
            <a:r>
              <a:rPr lang="en-US" altLang="en-US" sz="2400" dirty="0">
                <a:solidFill>
                  <a:srgbClr val="FFFFFF"/>
                </a:solidFill>
              </a:rPr>
              <a:t>.</a:t>
            </a:r>
          </a:p>
          <a:p>
            <a:pPr lvl="0" algn="ctr" eaLnBrk="1" hangingPunct="1">
              <a:spcBef>
                <a:spcPct val="0"/>
              </a:spcBef>
              <a:buNone/>
              <a:defRPr/>
            </a:pPr>
            <a:r>
              <a:rPr lang="en-US" altLang="en-US" sz="2400" dirty="0">
                <a:solidFill>
                  <a:srgbClr val="FFFFFF"/>
                </a:solidFill>
              </a:rPr>
              <a:t>There are a few </a:t>
            </a:r>
            <a:r>
              <a:rPr lang="en-US" altLang="en-US" sz="2400" dirty="0">
                <a:solidFill>
                  <a:srgbClr val="FFC000"/>
                </a:solidFill>
              </a:rPr>
              <a:t>S</a:t>
            </a:r>
            <a:r>
              <a:rPr lang="en-US" altLang="en-US" sz="2400" baseline="-25000" dirty="0">
                <a:solidFill>
                  <a:srgbClr val="FFC000"/>
                </a:solidFill>
                <a:cs typeface="Times New Roman" panose="02020603050405020304" pitchFamily="18" charset="0"/>
                <a:sym typeface="Symbol" panose="05050102010706020507" pitchFamily="18" charset="2"/>
              </a:rPr>
              <a:t>f</a:t>
            </a:r>
            <a:r>
              <a:rPr lang="en-US" altLang="en-US" sz="2400" dirty="0">
                <a:solidFill>
                  <a:srgbClr val="FFFFFF"/>
                </a:solidFill>
              </a:rPr>
              <a:t>,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rPr>
              <a:t>is true in one of them.</a:t>
            </a:r>
          </a:p>
        </p:txBody>
      </p:sp>
      <p:sp>
        <p:nvSpPr>
          <p:cNvPr id="86" name="AutoShape 8">
            <a:extLst>
              <a:ext uri="{FF2B5EF4-FFF2-40B4-BE49-F238E27FC236}">
                <a16:creationId xmlns:a16="http://schemas.microsoft.com/office/drawing/2014/main" id="{86E3E84C-0076-470D-99F8-115F2CC90BB6}"/>
              </a:ext>
            </a:extLst>
          </p:cNvPr>
          <p:cNvSpPr>
            <a:spLocks noChangeArrowheads="1"/>
          </p:cNvSpPr>
          <p:nvPr/>
        </p:nvSpPr>
        <p:spPr bwMode="auto">
          <a:xfrm>
            <a:off x="6213105" y="5737121"/>
            <a:ext cx="2727466" cy="948100"/>
          </a:xfrm>
          <a:prstGeom prst="wedgeRectCallout">
            <a:avLst>
              <a:gd name="adj1" fmla="val -57113"/>
              <a:gd name="adj2" fmla="val 2646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We write</a:t>
            </a:r>
            <a:br>
              <a:rPr lang="en-US" altLang="en-US" sz="2400" dirty="0"/>
            </a:br>
            <a:r>
              <a:rPr lang="en-US" altLang="en-US" sz="2400" dirty="0"/>
              <a:t>           </a:t>
            </a:r>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dirty="0">
                <a:solidFill>
                  <a:srgbClr val="FFC000"/>
                </a:solidFill>
              </a:rPr>
              <a:t>) </a:t>
            </a:r>
          </a:p>
          <a:p>
            <a:pPr eaLnBrk="1" hangingPunct="1">
              <a:spcBef>
                <a:spcPct val="0"/>
              </a:spcBef>
              <a:buFontTx/>
              <a:buNone/>
            </a:pPr>
            <a:endParaRPr lang="en-US" altLang="en-US" sz="2400" dirty="0"/>
          </a:p>
        </p:txBody>
      </p:sp>
      <p:sp>
        <p:nvSpPr>
          <p:cNvPr id="87" name="Rectangle 86">
            <a:extLst>
              <a:ext uri="{FF2B5EF4-FFF2-40B4-BE49-F238E27FC236}">
                <a16:creationId xmlns:a16="http://schemas.microsoft.com/office/drawing/2014/main" id="{922ACDF9-47E4-4D90-A72E-9F5CEBB0D53B}"/>
              </a:ext>
            </a:extLst>
          </p:cNvPr>
          <p:cNvSpPr/>
          <p:nvPr/>
        </p:nvSpPr>
        <p:spPr>
          <a:xfrm>
            <a:off x="6387353" y="6103203"/>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grpSp>
        <p:nvGrpSpPr>
          <p:cNvPr id="89" name="Group 88">
            <a:extLst>
              <a:ext uri="{FF2B5EF4-FFF2-40B4-BE49-F238E27FC236}">
                <a16:creationId xmlns:a16="http://schemas.microsoft.com/office/drawing/2014/main" id="{3DF9E1B2-2FAF-48E6-85BB-170188C38C5A}"/>
              </a:ext>
            </a:extLst>
          </p:cNvPr>
          <p:cNvGrpSpPr/>
          <p:nvPr/>
        </p:nvGrpSpPr>
        <p:grpSpPr>
          <a:xfrm>
            <a:off x="6404239" y="2949951"/>
            <a:ext cx="2968361" cy="1241049"/>
            <a:chOff x="6364941" y="4343400"/>
            <a:chExt cx="2968361" cy="1241049"/>
          </a:xfrm>
        </p:grpSpPr>
        <p:sp>
          <p:nvSpPr>
            <p:cNvPr id="90" name="AutoShape 8">
              <a:extLst>
                <a:ext uri="{FF2B5EF4-FFF2-40B4-BE49-F238E27FC236}">
                  <a16:creationId xmlns:a16="http://schemas.microsoft.com/office/drawing/2014/main" id="{ADA88322-3899-402A-9736-6E3D44AF841A}"/>
                </a:ext>
              </a:extLst>
            </p:cNvPr>
            <p:cNvSpPr>
              <a:spLocks noChangeArrowheads="1"/>
            </p:cNvSpPr>
            <p:nvPr/>
          </p:nvSpPr>
          <p:spPr bwMode="auto">
            <a:xfrm>
              <a:off x="6367467" y="4343400"/>
              <a:ext cx="2726403" cy="1241049"/>
            </a:xfrm>
            <a:prstGeom prst="wedgeRectCallout">
              <a:avLst>
                <a:gd name="adj1" fmla="val -54694"/>
                <a:gd name="adj2" fmla="val 4922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Same: </a:t>
              </a:r>
            </a:p>
          </p:txBody>
        </p:sp>
        <p:sp>
          <p:nvSpPr>
            <p:cNvPr id="91" name="Rectangle 90">
              <a:extLst>
                <a:ext uri="{FF2B5EF4-FFF2-40B4-BE49-F238E27FC236}">
                  <a16:creationId xmlns:a16="http://schemas.microsoft.com/office/drawing/2014/main" id="{46D84A4C-9432-46E6-8169-1F2CCE07CBBC}"/>
                </a:ext>
              </a:extLst>
            </p:cNvPr>
            <p:cNvSpPr/>
            <p:nvPr/>
          </p:nvSpPr>
          <p:spPr>
            <a:xfrm>
              <a:off x="7417982" y="4695358"/>
              <a:ext cx="635110" cy="461665"/>
            </a:xfrm>
            <a:prstGeom prst="rect">
              <a:avLst/>
            </a:prstGeom>
          </p:spPr>
          <p:txBody>
            <a:bodyPr wrap="none">
              <a:spAutoFit/>
            </a:bodyPr>
            <a:lstStyle/>
            <a:p>
              <a:pPr algn="l"/>
              <a:r>
                <a:rPr lang="en-US" altLang="en-US" sz="2400" dirty="0">
                  <a:solidFill>
                    <a:srgbClr val="FF0000"/>
                  </a:solidFill>
                  <a:latin typeface="Symbol" pitchFamily="18" charset="2"/>
                </a:rPr>
                <a:t>"</a:t>
              </a:r>
              <a:r>
                <a:rPr lang="en-US" altLang="en-US" sz="2400" dirty="0">
                  <a:solidFill>
                    <a:srgbClr val="FF0000"/>
                  </a:solidFill>
                </a:rPr>
                <a:t>x</a:t>
              </a:r>
              <a:r>
                <a:rPr lang="el-GR" altLang="en-US" sz="2400" dirty="0">
                  <a:solidFill>
                    <a:srgbClr val="FF0000"/>
                  </a:solidFill>
                  <a:cs typeface="Times New Roman" panose="02020603050405020304" pitchFamily="18" charset="0"/>
                  <a:sym typeface="Symbol" panose="05050102010706020507" pitchFamily="18" charset="2"/>
                </a:rPr>
                <a:t> </a:t>
              </a:r>
              <a:endParaRPr lang="en-US" sz="2400" dirty="0">
                <a:solidFill>
                  <a:srgbClr val="FF0000"/>
                </a:solidFill>
              </a:endParaRPr>
            </a:p>
          </p:txBody>
        </p:sp>
        <p:sp>
          <p:nvSpPr>
            <p:cNvPr id="92" name="Rectangle 91">
              <a:extLst>
                <a:ext uri="{FF2B5EF4-FFF2-40B4-BE49-F238E27FC236}">
                  <a16:creationId xmlns:a16="http://schemas.microsoft.com/office/drawing/2014/main" id="{FBAB887F-807D-458D-9451-AE4B53D59CA0}"/>
                </a:ext>
              </a:extLst>
            </p:cNvPr>
            <p:cNvSpPr/>
            <p:nvPr/>
          </p:nvSpPr>
          <p:spPr>
            <a:xfrm>
              <a:off x="6981910" y="4695358"/>
              <a:ext cx="696024" cy="461665"/>
            </a:xfrm>
            <a:prstGeom prst="rect">
              <a:avLst/>
            </a:prstGeom>
          </p:spPr>
          <p:txBody>
            <a:bodyPr wrap="none">
              <a:spAutoFit/>
            </a:bodyPr>
            <a:lstStyle/>
            <a:p>
              <a:pPr algn="l"/>
              <a:r>
                <a:rPr lang="en-US" altLang="en-US" sz="2400" dirty="0">
                  <a:solidFill>
                    <a:schemeClr val="accent2"/>
                  </a:solidFill>
                  <a:latin typeface="Symbol" pitchFamily="18" charset="2"/>
                </a:rPr>
                <a:t>$</a:t>
              </a:r>
              <a:r>
                <a:rPr lang="en-US" altLang="en-US" sz="2400" dirty="0">
                  <a:solidFill>
                    <a:schemeClr val="accent2"/>
                  </a:solidFill>
                  <a:cs typeface="Times New Roman" panose="02020603050405020304" pitchFamily="18" charset="0"/>
                  <a:sym typeface="Symbol" panose="05050102010706020507" pitchFamily="18" charset="2"/>
                </a:rPr>
                <a:t>y</a:t>
              </a:r>
              <a:r>
                <a:rPr lang="en-US" altLang="en-US" sz="2400" baseline="-25000" dirty="0">
                  <a:solidFill>
                    <a:schemeClr val="accent2"/>
                  </a:solidFill>
                  <a:latin typeface="Symbol" pitchFamily="18" charset="2"/>
                </a:rPr>
                <a:t>$</a:t>
              </a:r>
              <a:r>
                <a:rPr lang="el-GR" altLang="en-US" sz="2400" dirty="0">
                  <a:solidFill>
                    <a:schemeClr val="accent2"/>
                  </a:solidFill>
                  <a:cs typeface="Times New Roman" panose="02020603050405020304" pitchFamily="18" charset="0"/>
                  <a:sym typeface="Symbol" panose="05050102010706020507" pitchFamily="18" charset="2"/>
                </a:rPr>
                <a:t> </a:t>
              </a:r>
              <a:endParaRPr lang="en-US" sz="2400" dirty="0">
                <a:solidFill>
                  <a:schemeClr val="accent2"/>
                </a:solidFill>
              </a:endParaRPr>
            </a:p>
          </p:txBody>
        </p:sp>
        <p:sp>
          <p:nvSpPr>
            <p:cNvPr id="93" name="Rectangle 92">
              <a:extLst>
                <a:ext uri="{FF2B5EF4-FFF2-40B4-BE49-F238E27FC236}">
                  <a16:creationId xmlns:a16="http://schemas.microsoft.com/office/drawing/2014/main" id="{E073A1F4-BA62-4337-BF9A-F13A8A8FB996}"/>
                </a:ext>
              </a:extLst>
            </p:cNvPr>
            <p:cNvSpPr/>
            <p:nvPr/>
          </p:nvSpPr>
          <p:spPr>
            <a:xfrm>
              <a:off x="6364941" y="4704738"/>
              <a:ext cx="851647" cy="830997"/>
            </a:xfrm>
            <a:prstGeom prst="rect">
              <a:avLst/>
            </a:prstGeom>
          </p:spPr>
          <p:txBody>
            <a:bodyPr wrap="square">
              <a:spAutoFit/>
            </a:bodyPr>
            <a:lstStyle/>
            <a:p>
              <a:pPr algn="ctr"/>
              <a:r>
                <a:rPr lang="en-US" altLang="en-US" sz="2400" dirty="0">
                  <a:solidFill>
                    <a:srgbClr val="66FF66"/>
                  </a:solidFill>
                  <a:latin typeface="Symbol"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a:p>
              <a:pPr algn="ctr"/>
              <a:r>
                <a:rPr lang="en-US" altLang="en-US" sz="1200" dirty="0">
                  <a:cs typeface="Times New Roman" panose="02020603050405020304" pitchFamily="18" charset="0"/>
                  <a:sym typeface="Symbol" panose="05050102010706020507" pitchFamily="18" charset="2"/>
                </a:rPr>
                <a:t>that we </a:t>
              </a:r>
            </a:p>
            <a:p>
              <a:pPr algn="ctr"/>
              <a:r>
                <a:rPr lang="en-US" altLang="en-US" sz="1200" dirty="0">
                  <a:cs typeface="Times New Roman" panose="02020603050405020304" pitchFamily="18" charset="0"/>
                  <a:sym typeface="Symbol" panose="05050102010706020507" pitchFamily="18" charset="2"/>
                </a:rPr>
                <a:t>care about</a:t>
              </a:r>
              <a:r>
                <a:rPr lang="el-GR" altLang="en-US" sz="1200" dirty="0">
                  <a:cs typeface="Times New Roman" panose="02020603050405020304" pitchFamily="18" charset="0"/>
                  <a:sym typeface="Symbol" panose="05050102010706020507" pitchFamily="18" charset="2"/>
                </a:rPr>
                <a:t> </a:t>
              </a:r>
              <a:endParaRPr lang="en-US" sz="1200" dirty="0"/>
            </a:p>
          </p:txBody>
        </p:sp>
        <p:sp>
          <p:nvSpPr>
            <p:cNvPr id="94" name="Rectangle 93">
              <a:extLst>
                <a:ext uri="{FF2B5EF4-FFF2-40B4-BE49-F238E27FC236}">
                  <a16:creationId xmlns:a16="http://schemas.microsoft.com/office/drawing/2014/main" id="{1840CFA3-BBB5-4DEF-82C1-7E9E7551FFB4}"/>
                </a:ext>
              </a:extLst>
            </p:cNvPr>
            <p:cNvSpPr/>
            <p:nvPr/>
          </p:nvSpPr>
          <p:spPr>
            <a:xfrm>
              <a:off x="7848600" y="4677446"/>
              <a:ext cx="148470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chemeClr val="accent2"/>
                  </a:solidFill>
                </a:rPr>
                <a:t>y</a:t>
              </a:r>
              <a:r>
                <a:rPr lang="en-US" altLang="en-US" sz="2400" baseline="-25000" dirty="0">
                  <a:solidFill>
                    <a:schemeClr val="accent2"/>
                  </a:solidFill>
                  <a:latin typeface="Symbol" pitchFamily="18" charset="2"/>
                </a:rPr>
                <a:t>$</a:t>
              </a:r>
              <a:r>
                <a:rPr lang="en-US" altLang="en-US" sz="2400" dirty="0">
                  <a:solidFill>
                    <a:schemeClr val="accent2"/>
                  </a:solidFill>
                </a:rPr>
                <a:t>(</a:t>
              </a:r>
              <a:r>
                <a:rPr lang="en-US" altLang="en-US" sz="2400" dirty="0">
                  <a:solidFill>
                    <a:srgbClr val="FF0000"/>
                  </a:solidFill>
                </a:rPr>
                <a:t>x</a:t>
              </a:r>
              <a:r>
                <a:rPr lang="en-US" altLang="en-US" sz="2400" dirty="0">
                  <a:solidFill>
                    <a:schemeClr val="accent2"/>
                  </a:solidFill>
                </a:rPr>
                <a:t>)</a:t>
              </a:r>
              <a:r>
                <a:rPr lang="en-US" altLang="en-US" sz="2400" dirty="0">
                  <a:solidFill>
                    <a:srgbClr val="FFC000"/>
                  </a:solidFill>
                </a:rPr>
                <a:t>) </a:t>
              </a:r>
            </a:p>
          </p:txBody>
        </p:sp>
      </p:grpSp>
    </p:spTree>
    <p:extLst>
      <p:ext uri="{BB962C8B-B14F-4D97-AF65-F5344CB8AC3E}">
        <p14:creationId xmlns:p14="http://schemas.microsoft.com/office/powerpoint/2010/main" val="919488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9"/>
                                        </p:tgtEl>
                                        <p:attrNameLst>
                                          <p:attrName>style.visibility</p:attrName>
                                        </p:attrNameLst>
                                      </p:cBhvr>
                                      <p:to>
                                        <p:strVal val="visible"/>
                                      </p:to>
                                    </p:set>
                                    <p:anim calcmode="lin" valueType="num">
                                      <p:cBhvr additive="base">
                                        <p:cTn id="13" dur="500" fill="hold"/>
                                        <p:tgtEl>
                                          <p:spTgt spid="89"/>
                                        </p:tgtEl>
                                        <p:attrNameLst>
                                          <p:attrName>ppt_x</p:attrName>
                                        </p:attrNameLst>
                                      </p:cBhvr>
                                      <p:tavLst>
                                        <p:tav tm="0">
                                          <p:val>
                                            <p:strVal val="#ppt_x"/>
                                          </p:val>
                                        </p:tav>
                                        <p:tav tm="100000">
                                          <p:val>
                                            <p:strVal val="#ppt_x"/>
                                          </p:val>
                                        </p:tav>
                                      </p:tavLst>
                                    </p:anim>
                                    <p:anim calcmode="lin" valueType="num">
                                      <p:cBhvr additive="base">
                                        <p:cTn id="14"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7" name="Line 26"/>
          <p:cNvSpPr>
            <a:spLocks noChangeShapeType="1"/>
          </p:cNvSpPr>
          <p:nvPr/>
        </p:nvSpPr>
        <p:spPr bwMode="auto">
          <a:xfrm>
            <a:off x="651047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41" name="Text Box 78"/>
          <p:cNvSpPr txBox="1">
            <a:spLocks noChangeArrowheads="1"/>
          </p:cNvSpPr>
          <p:nvPr/>
        </p:nvSpPr>
        <p:spPr bwMode="auto">
          <a:xfrm>
            <a:off x="1524000" y="4721940"/>
            <a:ext cx="25480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i="0" dirty="0">
                <a:solidFill>
                  <a:schemeClr val="accent2"/>
                </a:solidFill>
                <a:latin typeface="Symbol" pitchFamily="18" charset="2"/>
              </a:rPr>
              <a:t>"</a:t>
            </a:r>
            <a:r>
              <a:rPr lang="en-US" altLang="en-US" i="0" dirty="0">
                <a:solidFill>
                  <a:schemeClr val="accent2"/>
                </a:solidFill>
              </a:rPr>
              <a:t>x, </a:t>
            </a:r>
            <a:r>
              <a:rPr lang="en-US" altLang="en-US" i="0" dirty="0">
                <a:solidFill>
                  <a:schemeClr val="accent2"/>
                </a:solidFill>
                <a:latin typeface="Symbol" pitchFamily="18" charset="2"/>
              </a:rPr>
              <a:t>$</a:t>
            </a:r>
            <a:r>
              <a:rPr lang="en-US" altLang="en-US" i="0" dirty="0">
                <a:solidFill>
                  <a:schemeClr val="accent2"/>
                </a:solidFill>
              </a:rPr>
              <a:t>y, y=f(x)</a:t>
            </a:r>
          </a:p>
        </p:txBody>
      </p:sp>
      <p:pic>
        <p:nvPicPr>
          <p:cNvPr id="5" name="Picture 4">
            <a:extLst>
              <a:ext uri="{FF2B5EF4-FFF2-40B4-BE49-F238E27FC236}">
                <a16:creationId xmlns:a16="http://schemas.microsoft.com/office/drawing/2014/main" id="{73EA3378-D6BE-4078-AD22-58C2BF5EB06F}"/>
              </a:ext>
            </a:extLst>
          </p:cNvPr>
          <p:cNvPicPr>
            <a:picLocks noChangeAspect="1"/>
          </p:cNvPicPr>
          <p:nvPr/>
        </p:nvPicPr>
        <p:blipFill>
          <a:blip r:embed="rId3"/>
          <a:stretch>
            <a:fillRect/>
          </a:stretch>
        </p:blipFill>
        <p:spPr>
          <a:xfrm>
            <a:off x="1905000" y="809625"/>
            <a:ext cx="5562600" cy="3912315"/>
          </a:xfrm>
          <a:prstGeom prst="rect">
            <a:avLst/>
          </a:prstGeom>
        </p:spPr>
      </p:pic>
      <p:sp>
        <p:nvSpPr>
          <p:cNvPr id="52" name="Text Box 78">
            <a:extLst>
              <a:ext uri="{FF2B5EF4-FFF2-40B4-BE49-F238E27FC236}">
                <a16:creationId xmlns:a16="http://schemas.microsoft.com/office/drawing/2014/main" id="{69F5910C-23F6-48CE-9DBA-2982D2C6D762}"/>
              </a:ext>
            </a:extLst>
          </p:cNvPr>
          <p:cNvSpPr txBox="1">
            <a:spLocks noChangeArrowheads="1"/>
          </p:cNvSpPr>
          <p:nvPr/>
        </p:nvSpPr>
        <p:spPr bwMode="auto">
          <a:xfrm>
            <a:off x="6172200" y="4778024"/>
            <a:ext cx="25480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i="0" dirty="0">
                <a:solidFill>
                  <a:srgbClr val="FFC000"/>
                </a:solidFill>
                <a:latin typeface="Symbol" pitchFamily="18" charset="2"/>
              </a:rPr>
              <a:t>$</a:t>
            </a:r>
            <a:r>
              <a:rPr lang="en-US" altLang="en-US" i="0" dirty="0">
                <a:solidFill>
                  <a:srgbClr val="FFC000"/>
                </a:solidFill>
              </a:rPr>
              <a:t>y, </a:t>
            </a:r>
            <a:r>
              <a:rPr lang="en-US" altLang="en-US" i="0" dirty="0">
                <a:solidFill>
                  <a:srgbClr val="FFC000"/>
                </a:solidFill>
                <a:latin typeface="Symbol" pitchFamily="18" charset="2"/>
              </a:rPr>
              <a:t>"</a:t>
            </a:r>
            <a:r>
              <a:rPr lang="en-US" altLang="en-US" i="0" dirty="0">
                <a:solidFill>
                  <a:srgbClr val="FFC000"/>
                </a:solidFill>
              </a:rPr>
              <a:t>x, y=f(x)</a:t>
            </a:r>
          </a:p>
        </p:txBody>
      </p:sp>
      <p:cxnSp>
        <p:nvCxnSpPr>
          <p:cNvPr id="11" name="Straight Connector 10">
            <a:extLst>
              <a:ext uri="{FF2B5EF4-FFF2-40B4-BE49-F238E27FC236}">
                <a16:creationId xmlns:a16="http://schemas.microsoft.com/office/drawing/2014/main" id="{908FF36E-8B6F-46F5-9909-B0AF0057D7CA}"/>
              </a:ext>
            </a:extLst>
          </p:cNvPr>
          <p:cNvCxnSpPr/>
          <p:nvPr/>
        </p:nvCxnSpPr>
        <p:spPr bwMode="auto">
          <a:xfrm>
            <a:off x="2209800" y="2438400"/>
            <a:ext cx="4953000" cy="0"/>
          </a:xfrm>
          <a:prstGeom prst="line">
            <a:avLst/>
          </a:prstGeom>
          <a:noFill/>
          <a:ln w="38100" cap="flat" cmpd="sng" algn="ctr">
            <a:solidFill>
              <a:srgbClr val="FFC000"/>
            </a:solidFill>
            <a:prstDash val="solid"/>
            <a:round/>
            <a:headEnd type="none" w="med" len="med"/>
            <a:tailEnd type="none" w="med" len="med"/>
          </a:ln>
          <a:effectLst/>
        </p:spPr>
      </p:cxnSp>
      <p:pic>
        <p:nvPicPr>
          <p:cNvPr id="8" name="Picture 5" descr="j0116172">
            <a:extLst>
              <a:ext uri="{FF2B5EF4-FFF2-40B4-BE49-F238E27FC236}">
                <a16:creationId xmlns:a16="http://schemas.microsoft.com/office/drawing/2014/main" id="{E179F19D-B891-45AD-8377-E8FDBCA6337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7205" y="5335349"/>
            <a:ext cx="951036" cy="1294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8">
            <a:extLst>
              <a:ext uri="{FF2B5EF4-FFF2-40B4-BE49-F238E27FC236}">
                <a16:creationId xmlns:a16="http://schemas.microsoft.com/office/drawing/2014/main" id="{2509E462-892E-421B-98CE-3E91198EC1C6}"/>
              </a:ext>
            </a:extLst>
          </p:cNvPr>
          <p:cNvSpPr>
            <a:spLocks noChangeArrowheads="1"/>
          </p:cNvSpPr>
          <p:nvPr/>
        </p:nvSpPr>
        <p:spPr bwMode="auto">
          <a:xfrm>
            <a:off x="1546576" y="5247012"/>
            <a:ext cx="2492024" cy="1458588"/>
          </a:xfrm>
          <a:prstGeom prst="wedgeRectCallout">
            <a:avLst>
              <a:gd name="adj1" fmla="val -60114"/>
              <a:gd name="adj2" fmla="val -15648"/>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lang="en-CA" altLang="en-US" sz="2400" dirty="0">
                <a:solidFill>
                  <a:srgbClr val="FFFFFF"/>
                </a:solidFill>
              </a:rPr>
              <a:t>This only says </a:t>
            </a:r>
            <a:br>
              <a:rPr lang="en-CA" altLang="en-US" sz="2400" dirty="0">
                <a:solidFill>
                  <a:srgbClr val="FFFFFF"/>
                </a:solidFill>
              </a:rPr>
            </a:br>
            <a:r>
              <a:rPr lang="en-CA" altLang="en-US" sz="2400" dirty="0">
                <a:solidFill>
                  <a:srgbClr val="FFFFFF"/>
                </a:solidFill>
              </a:rPr>
              <a:t>that </a:t>
            </a:r>
            <a:r>
              <a:rPr lang="en-CA" altLang="en-US" sz="2400" dirty="0">
                <a:solidFill>
                  <a:schemeClr val="accent2"/>
                </a:solidFill>
              </a:rPr>
              <a:t>f </a:t>
            </a:r>
            <a:r>
              <a:rPr lang="en-CA" altLang="en-US" sz="2400" dirty="0">
                <a:solidFill>
                  <a:srgbClr val="FFFFFF"/>
                </a:solidFill>
              </a:rPr>
              <a:t>is a function that is defined on the whole domain.</a:t>
            </a:r>
          </a:p>
        </p:txBody>
      </p:sp>
      <p:sp>
        <p:nvSpPr>
          <p:cNvPr id="10" name="AutoShape 8">
            <a:extLst>
              <a:ext uri="{FF2B5EF4-FFF2-40B4-BE49-F238E27FC236}">
                <a16:creationId xmlns:a16="http://schemas.microsoft.com/office/drawing/2014/main" id="{2509E462-892E-421B-98CE-3E91198EC1C6}"/>
              </a:ext>
            </a:extLst>
          </p:cNvPr>
          <p:cNvSpPr>
            <a:spLocks noChangeArrowheads="1"/>
          </p:cNvSpPr>
          <p:nvPr/>
        </p:nvSpPr>
        <p:spPr bwMode="auto">
          <a:xfrm>
            <a:off x="6434270" y="5334000"/>
            <a:ext cx="2514600" cy="1295400"/>
          </a:xfrm>
          <a:prstGeom prst="wedgeRectCallout">
            <a:avLst>
              <a:gd name="adj1" fmla="val -60114"/>
              <a:gd name="adj2" fmla="val -15648"/>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lang="en-CA" altLang="en-US" sz="2400" dirty="0">
                <a:solidFill>
                  <a:srgbClr val="FFFFFF"/>
                </a:solidFill>
              </a:rPr>
              <a:t> This also says that that </a:t>
            </a:r>
            <a:r>
              <a:rPr lang="en-CA" altLang="en-US" sz="2400" dirty="0">
                <a:solidFill>
                  <a:srgbClr val="FFC000"/>
                </a:solidFill>
              </a:rPr>
              <a:t>f</a:t>
            </a:r>
            <a:r>
              <a:rPr lang="en-CA" altLang="en-US" sz="2400" dirty="0">
                <a:solidFill>
                  <a:schemeClr val="accent2"/>
                </a:solidFill>
              </a:rPr>
              <a:t> </a:t>
            </a:r>
            <a:r>
              <a:rPr lang="en-CA" altLang="en-US" sz="2400" dirty="0">
                <a:solidFill>
                  <a:srgbClr val="FFFFFF"/>
                </a:solidFill>
              </a:rPr>
              <a:t>is the constant function. </a:t>
            </a:r>
          </a:p>
        </p:txBody>
      </p:sp>
      <p:sp>
        <p:nvSpPr>
          <p:cNvPr id="14" name="Text Box 22">
            <a:extLst>
              <a:ext uri="{FF2B5EF4-FFF2-40B4-BE49-F238E27FC236}">
                <a16:creationId xmlns:a16="http://schemas.microsoft.com/office/drawing/2014/main" id="{E31F4763-6448-4736-AB8D-471E9DD43E30}"/>
              </a:ext>
            </a:extLst>
          </p:cNvPr>
          <p:cNvSpPr txBox="1">
            <a:spLocks noChangeArrowheads="1"/>
          </p:cNvSpPr>
          <p:nvPr/>
        </p:nvSpPr>
        <p:spPr bwMode="auto">
          <a:xfrm>
            <a:off x="4369964" y="4953000"/>
            <a:ext cx="149592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400" dirty="0">
                <a:latin typeface="+mj-lt"/>
                <a:sym typeface="Symbol" pitchFamily="18" charset="2"/>
              </a:rPr>
              <a:t>Prove </a:t>
            </a:r>
            <a:r>
              <a:rPr lang="en-US" altLang="en-US" sz="2400" dirty="0">
                <a:solidFill>
                  <a:schemeClr val="tx2"/>
                </a:solidFill>
                <a:latin typeface="Symbol" pitchFamily="18" charset="2"/>
                <a:sym typeface="Symbol" pitchFamily="18" charset="2"/>
              </a:rPr>
              <a:t> ?</a:t>
            </a:r>
          </a:p>
          <a:p>
            <a:pPr lvl="0" algn="ctr" eaLnBrk="1" hangingPunct="1">
              <a:spcBef>
                <a:spcPct val="0"/>
              </a:spcBef>
              <a:buNone/>
              <a:defRPr/>
            </a:pPr>
            <a:r>
              <a:rPr lang="en-US" altLang="en-US" sz="2400" dirty="0">
                <a:solidFill>
                  <a:srgbClr val="FF0000"/>
                </a:solidFill>
                <a:latin typeface="+mj-lt"/>
                <a:sym typeface="Symbol" pitchFamily="18" charset="2"/>
              </a:rPr>
              <a:t>No!</a:t>
            </a:r>
            <a:endParaRPr kumimoji="0" lang="en-US" altLang="en-US" sz="2400" b="0" i="0" u="none" strike="noStrike" kern="1200" cap="none" spc="0" normalizeH="0" baseline="0" noProof="0" dirty="0">
              <a:ln>
                <a:noFill/>
              </a:ln>
              <a:solidFill>
                <a:srgbClr val="FF0000"/>
              </a:solidFill>
              <a:effectLst/>
              <a:uLnTx/>
              <a:uFillTx/>
              <a:latin typeface="+mj-lt"/>
              <a:sym typeface="Symbol" pitchFamily="18" charset="2"/>
            </a:endParaRPr>
          </a:p>
        </p:txBody>
      </p:sp>
      <p:sp>
        <p:nvSpPr>
          <p:cNvPr id="15" name="Text Box 22">
            <a:extLst>
              <a:ext uri="{FF2B5EF4-FFF2-40B4-BE49-F238E27FC236}">
                <a16:creationId xmlns:a16="http://schemas.microsoft.com/office/drawing/2014/main" id="{E31F4763-6448-4736-AB8D-471E9DD43E30}"/>
              </a:ext>
            </a:extLst>
          </p:cNvPr>
          <p:cNvSpPr txBox="1">
            <a:spLocks noChangeArrowheads="1"/>
          </p:cNvSpPr>
          <p:nvPr/>
        </p:nvSpPr>
        <p:spPr bwMode="auto">
          <a:xfrm>
            <a:off x="4446163" y="5856982"/>
            <a:ext cx="149592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400" dirty="0">
                <a:latin typeface="+mj-lt"/>
                <a:sym typeface="Symbol" pitchFamily="18" charset="2"/>
              </a:rPr>
              <a:t>Prove </a:t>
            </a:r>
            <a:r>
              <a:rPr lang="en-US" altLang="en-US" sz="2400" dirty="0">
                <a:solidFill>
                  <a:schemeClr val="tx2"/>
                </a:solidFill>
                <a:latin typeface="Times New Roman"/>
                <a:sym typeface="Symbol" panose="05050102010706020507" pitchFamily="18" charset="2"/>
              </a:rPr>
              <a:t> ?</a:t>
            </a:r>
          </a:p>
          <a:p>
            <a:pPr lvl="0" algn="ctr" eaLnBrk="1" hangingPunct="1">
              <a:spcBef>
                <a:spcPct val="0"/>
              </a:spcBef>
              <a:buNone/>
              <a:defRPr/>
            </a:pPr>
            <a:r>
              <a:rPr kumimoji="0" lang="en-US" altLang="en-US" sz="2400" b="0" i="0" u="none" strike="noStrike" kern="1200" cap="none" spc="0" normalizeH="0" baseline="0" noProof="0" dirty="0">
                <a:ln>
                  <a:noFill/>
                </a:ln>
                <a:solidFill>
                  <a:srgbClr val="66FF66"/>
                </a:solidFill>
                <a:effectLst/>
                <a:uLnTx/>
                <a:uFillTx/>
                <a:latin typeface="Times New Roman"/>
                <a:sym typeface="Symbol" panose="05050102010706020507" pitchFamily="18" charset="2"/>
              </a:rPr>
              <a:t>Yes</a:t>
            </a:r>
            <a:endParaRPr kumimoji="0" lang="en-US" altLang="en-US" sz="2400" b="0" i="0" u="none" strike="noStrike" kern="1200" cap="none" spc="0" normalizeH="0" baseline="0" noProof="0" dirty="0">
              <a:ln>
                <a:noFill/>
              </a:ln>
              <a:solidFill>
                <a:srgbClr val="66FF66"/>
              </a:solidFill>
              <a:effectLst/>
              <a:uLnTx/>
              <a:uFillTx/>
              <a:latin typeface="+mj-lt"/>
              <a:sym typeface="Symbol" pitchFamily="18" charset="2"/>
            </a:endParaRPr>
          </a:p>
        </p:txBody>
      </p:sp>
      <p:sp>
        <p:nvSpPr>
          <p:cNvPr id="16" name="Rectangle 2"/>
          <p:cNvSpPr txBox="1">
            <a:spLocks noChangeArrowheads="1"/>
          </p:cNvSpPr>
          <p:nvPr/>
        </p:nvSpPr>
        <p:spPr bwMode="auto">
          <a:xfrm>
            <a:off x="838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Sets</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of Tuples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74402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4641"/>
                                        </p:tgtEl>
                                        <p:attrNameLst>
                                          <p:attrName>style.visibility</p:attrName>
                                        </p:attrNameLst>
                                      </p:cBhvr>
                                      <p:to>
                                        <p:strVal val="visible"/>
                                      </p:to>
                                    </p:set>
                                    <p:anim calcmode="lin" valueType="num">
                                      <p:cBhvr additive="base">
                                        <p:cTn id="11" dur="500" fill="hold"/>
                                        <p:tgtEl>
                                          <p:spTgt spid="324641"/>
                                        </p:tgtEl>
                                        <p:attrNameLst>
                                          <p:attrName>ppt_x</p:attrName>
                                        </p:attrNameLst>
                                      </p:cBhvr>
                                      <p:tavLst>
                                        <p:tav tm="0">
                                          <p:val>
                                            <p:strVal val="#ppt_x"/>
                                          </p:val>
                                        </p:tav>
                                        <p:tav tm="100000">
                                          <p:val>
                                            <p:strVal val="#ppt_x"/>
                                          </p:val>
                                        </p:tav>
                                      </p:tavLst>
                                    </p:anim>
                                    <p:anim calcmode="lin" valueType="num">
                                      <p:cBhvr additive="base">
                                        <p:cTn id="12" dur="500" fill="hold"/>
                                        <p:tgtEl>
                                          <p:spTgt spid="32464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additive="base">
                                        <p:cTn id="21"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ppt_x"/>
                                          </p:val>
                                        </p:tav>
                                        <p:tav tm="100000">
                                          <p:val>
                                            <p:strVal val="#ppt_x"/>
                                          </p:val>
                                        </p:tav>
                                      </p:tavLst>
                                    </p:anim>
                                    <p:anim calcmode="lin" valueType="num">
                                      <p:cBhvr additive="base">
                                        <p:cTn id="3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0">
                                            <p:txEl>
                                              <p:pRg st="0" end="0"/>
                                            </p:txEl>
                                          </p:spTgt>
                                        </p:tgtEl>
                                        <p:attrNameLst>
                                          <p:attrName>style.visibility</p:attrName>
                                        </p:attrNameLst>
                                      </p:cBhvr>
                                      <p:to>
                                        <p:strVal val="visible"/>
                                      </p:to>
                                    </p:set>
                                    <p:anim calcmode="lin" valueType="num">
                                      <p:cBhvr additive="base">
                                        <p:cTn id="4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 calcmode="lin" valueType="num">
                                      <p:cBhvr additive="base">
                                        <p:cTn id="4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4">
                                            <p:txEl>
                                              <p:pRg st="1" end="1"/>
                                            </p:txEl>
                                          </p:spTgt>
                                        </p:tgtEl>
                                        <p:attrNameLst>
                                          <p:attrName>style.visibility</p:attrName>
                                        </p:attrNameLst>
                                      </p:cBhvr>
                                      <p:to>
                                        <p:strVal val="visible"/>
                                      </p:to>
                                    </p:set>
                                    <p:anim calcmode="lin" valueType="num">
                                      <p:cBhvr additive="base">
                                        <p:cTn id="5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5">
                                            <p:txEl>
                                              <p:pRg st="0" end="0"/>
                                            </p:txEl>
                                          </p:spTgt>
                                        </p:tgtEl>
                                        <p:attrNameLst>
                                          <p:attrName>style.visibility</p:attrName>
                                        </p:attrNameLst>
                                      </p:cBhvr>
                                      <p:to>
                                        <p:strVal val="visible"/>
                                      </p:to>
                                    </p:set>
                                    <p:anim calcmode="lin" valueType="num">
                                      <p:cBhvr additive="base">
                                        <p:cTn id="59"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5">
                                            <p:txEl>
                                              <p:pRg st="1" end="1"/>
                                            </p:txEl>
                                          </p:spTgt>
                                        </p:tgtEl>
                                        <p:attrNameLst>
                                          <p:attrName>style.visibility</p:attrName>
                                        </p:attrNameLst>
                                      </p:cBhvr>
                                      <p:to>
                                        <p:strVal val="visible"/>
                                      </p:to>
                                    </p:set>
                                    <p:anim calcmode="lin" valueType="num">
                                      <p:cBhvr additive="base">
                                        <p:cTn id="65"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41" grpId="0"/>
      <p:bldP spid="52" grpId="0"/>
      <p:bldP spid="9" grpId="0" animBg="1"/>
      <p:bldP spid="10"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kern="0" dirty="0" err="1">
                <a:solidFill>
                  <a:srgbClr val="FFFF00"/>
                </a:solidFill>
                <a:latin typeface="Times New Roman"/>
              </a:rPr>
              <a:t>Colours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85" name="Group 84">
            <a:extLst>
              <a:ext uri="{FF2B5EF4-FFF2-40B4-BE49-F238E27FC236}">
                <a16:creationId xmlns:a16="http://schemas.microsoft.com/office/drawing/2014/main" id="{0DCE9086-D382-4A44-BF2C-AB8073CD768D}"/>
              </a:ext>
            </a:extLst>
          </p:cNvPr>
          <p:cNvGrpSpPr/>
          <p:nvPr/>
        </p:nvGrpSpPr>
        <p:grpSpPr>
          <a:xfrm flipH="1">
            <a:off x="6681050" y="2067699"/>
            <a:ext cx="626436" cy="1132701"/>
            <a:chOff x="193683" y="5030155"/>
            <a:chExt cx="697056" cy="1523045"/>
          </a:xfrm>
        </p:grpSpPr>
        <p:sp>
          <p:nvSpPr>
            <p:cNvPr id="86" name="Freeform 48">
              <a:extLst>
                <a:ext uri="{FF2B5EF4-FFF2-40B4-BE49-F238E27FC236}">
                  <a16:creationId xmlns:a16="http://schemas.microsoft.com/office/drawing/2014/main" id="{F1CD5695-280C-42A2-9EC4-EDF508BE54BE}"/>
                </a:ext>
              </a:extLst>
            </p:cNvPr>
            <p:cNvSpPr>
              <a:spLocks/>
            </p:cNvSpPr>
            <p:nvPr/>
          </p:nvSpPr>
          <p:spPr bwMode="auto">
            <a:xfrm>
              <a:off x="556579" y="5454542"/>
              <a:ext cx="247952" cy="318032"/>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49">
              <a:extLst>
                <a:ext uri="{FF2B5EF4-FFF2-40B4-BE49-F238E27FC236}">
                  <a16:creationId xmlns:a16="http://schemas.microsoft.com/office/drawing/2014/main" id="{6E97E75F-56D0-4690-990D-797A938A6768}"/>
                </a:ext>
              </a:extLst>
            </p:cNvPr>
            <p:cNvSpPr>
              <a:spLocks/>
            </p:cNvSpPr>
            <p:nvPr/>
          </p:nvSpPr>
          <p:spPr bwMode="auto">
            <a:xfrm>
              <a:off x="581210" y="5783933"/>
              <a:ext cx="177343" cy="357270"/>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50">
              <a:extLst>
                <a:ext uri="{FF2B5EF4-FFF2-40B4-BE49-F238E27FC236}">
                  <a16:creationId xmlns:a16="http://schemas.microsoft.com/office/drawing/2014/main" id="{780C5777-9FDC-4D92-9066-A3BF32B250D2}"/>
                </a:ext>
              </a:extLst>
            </p:cNvPr>
            <p:cNvSpPr>
              <a:spLocks/>
            </p:cNvSpPr>
            <p:nvPr/>
          </p:nvSpPr>
          <p:spPr bwMode="auto">
            <a:xfrm>
              <a:off x="384162" y="5801487"/>
              <a:ext cx="263551" cy="17037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51">
              <a:extLst>
                <a:ext uri="{FF2B5EF4-FFF2-40B4-BE49-F238E27FC236}">
                  <a16:creationId xmlns:a16="http://schemas.microsoft.com/office/drawing/2014/main" id="{EC96103B-CEFC-4A9D-B477-09B1C07A315B}"/>
                </a:ext>
              </a:extLst>
            </p:cNvPr>
            <p:cNvSpPr>
              <a:spLocks/>
            </p:cNvSpPr>
            <p:nvPr/>
          </p:nvSpPr>
          <p:spPr bwMode="auto">
            <a:xfrm>
              <a:off x="693691" y="5816976"/>
              <a:ext cx="197048" cy="359335"/>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52">
              <a:extLst>
                <a:ext uri="{FF2B5EF4-FFF2-40B4-BE49-F238E27FC236}">
                  <a16:creationId xmlns:a16="http://schemas.microsoft.com/office/drawing/2014/main" id="{CA36C95E-7DB1-4CB9-8ED1-3EFE7A3DD709}"/>
                </a:ext>
              </a:extLst>
            </p:cNvPr>
            <p:cNvSpPr>
              <a:spLocks/>
            </p:cNvSpPr>
            <p:nvPr/>
          </p:nvSpPr>
          <p:spPr bwMode="auto">
            <a:xfrm>
              <a:off x="649356" y="6069956"/>
              <a:ext cx="153533" cy="433681"/>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53">
              <a:extLst>
                <a:ext uri="{FF2B5EF4-FFF2-40B4-BE49-F238E27FC236}">
                  <a16:creationId xmlns:a16="http://schemas.microsoft.com/office/drawing/2014/main" id="{3D43DA4F-4278-4C13-8867-B392861843D0}"/>
                </a:ext>
              </a:extLst>
            </p:cNvPr>
            <p:cNvSpPr>
              <a:spLocks/>
            </p:cNvSpPr>
            <p:nvPr/>
          </p:nvSpPr>
          <p:spPr bwMode="auto">
            <a:xfrm>
              <a:off x="518812" y="6067891"/>
              <a:ext cx="135470" cy="464658"/>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54">
              <a:extLst>
                <a:ext uri="{FF2B5EF4-FFF2-40B4-BE49-F238E27FC236}">
                  <a16:creationId xmlns:a16="http://schemas.microsoft.com/office/drawing/2014/main" id="{8AA0F9F4-6D3B-46F3-8090-E8B2C17B3D60}"/>
                </a:ext>
              </a:extLst>
            </p:cNvPr>
            <p:cNvSpPr>
              <a:spLocks/>
            </p:cNvSpPr>
            <p:nvPr/>
          </p:nvSpPr>
          <p:spPr bwMode="auto">
            <a:xfrm>
              <a:off x="193683" y="6061695"/>
              <a:ext cx="400664" cy="491505"/>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0" name="Group 109">
              <a:extLst>
                <a:ext uri="{FF2B5EF4-FFF2-40B4-BE49-F238E27FC236}">
                  <a16:creationId xmlns:a16="http://schemas.microsoft.com/office/drawing/2014/main" id="{934B4EA4-9A25-4E12-8D80-C74A0CABF4D5}"/>
                </a:ext>
              </a:extLst>
            </p:cNvPr>
            <p:cNvGrpSpPr>
              <a:grpSpLocks/>
            </p:cNvGrpSpPr>
            <p:nvPr/>
          </p:nvGrpSpPr>
          <p:grpSpPr bwMode="auto">
            <a:xfrm>
              <a:off x="297954" y="5030155"/>
              <a:ext cx="188837" cy="1503426"/>
              <a:chOff x="2720" y="768"/>
              <a:chExt cx="230" cy="1456"/>
            </a:xfrm>
            <a:solidFill>
              <a:srgbClr val="66FF66"/>
            </a:solidFill>
          </p:grpSpPr>
          <p:sp>
            <p:nvSpPr>
              <p:cNvPr id="111" name="Freeform 56">
                <a:extLst>
                  <a:ext uri="{FF2B5EF4-FFF2-40B4-BE49-F238E27FC236}">
                    <a16:creationId xmlns:a16="http://schemas.microsoft.com/office/drawing/2014/main" id="{BCBCC97F-D1C6-4D01-8AA3-DFAC62A3191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57">
                <a:extLst>
                  <a:ext uri="{FF2B5EF4-FFF2-40B4-BE49-F238E27FC236}">
                    <a16:creationId xmlns:a16="http://schemas.microsoft.com/office/drawing/2014/main" id="{C702530F-641C-4C19-9736-313AC0472EF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61" name="Group 29">
            <a:extLst>
              <a:ext uri="{FF2B5EF4-FFF2-40B4-BE49-F238E27FC236}">
                <a16:creationId xmlns:a16="http://schemas.microsoft.com/office/drawing/2014/main" id="{8FD5643F-F6B1-4373-83B6-B77EF6BB4601}"/>
              </a:ext>
            </a:extLst>
          </p:cNvPr>
          <p:cNvGrpSpPr>
            <a:grpSpLocks/>
          </p:cNvGrpSpPr>
          <p:nvPr/>
        </p:nvGrpSpPr>
        <p:grpSpPr bwMode="auto">
          <a:xfrm>
            <a:off x="101585" y="898807"/>
            <a:ext cx="917591" cy="929993"/>
            <a:chOff x="2065" y="1551"/>
            <a:chExt cx="1628" cy="1988"/>
          </a:xfrm>
        </p:grpSpPr>
        <p:sp>
          <p:nvSpPr>
            <p:cNvPr id="62"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8"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9"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0"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1"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2"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3"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4"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5"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6"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7"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8"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19" name="AutoShape 35">
            <a:extLst>
              <a:ext uri="{FF2B5EF4-FFF2-40B4-BE49-F238E27FC236}">
                <a16:creationId xmlns:a16="http://schemas.microsoft.com/office/drawing/2014/main" id="{92E38E32-17B6-4ED7-A60E-483F6EEA6C21}"/>
              </a:ext>
            </a:extLst>
          </p:cNvPr>
          <p:cNvSpPr>
            <a:spLocks noChangeArrowheads="1"/>
          </p:cNvSpPr>
          <p:nvPr/>
        </p:nvSpPr>
        <p:spPr bwMode="auto">
          <a:xfrm>
            <a:off x="971549" y="736465"/>
            <a:ext cx="4210051" cy="543602"/>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What do all the </a:t>
            </a:r>
            <a:r>
              <a:rPr lang="en-US" altLang="en-US" sz="2400" dirty="0" err="1">
                <a:solidFill>
                  <a:srgbClr val="FFFFFF"/>
                </a:solidFill>
              </a:rPr>
              <a:t>colours</a:t>
            </a:r>
            <a:r>
              <a:rPr lang="en-US" altLang="en-US" sz="2400" dirty="0">
                <a:solidFill>
                  <a:srgbClr val="FFFFFF"/>
                </a:solidFill>
              </a:rPr>
              <a:t> mean?</a:t>
            </a:r>
          </a:p>
        </p:txBody>
      </p:sp>
      <p:grpSp>
        <p:nvGrpSpPr>
          <p:cNvPr id="126" name="Group 45"/>
          <p:cNvGrpSpPr>
            <a:grpSpLocks/>
          </p:cNvGrpSpPr>
          <p:nvPr/>
        </p:nvGrpSpPr>
        <p:grpSpPr bwMode="auto">
          <a:xfrm>
            <a:off x="2299696" y="5188738"/>
            <a:ext cx="789149" cy="1223454"/>
            <a:chOff x="2593" y="768"/>
            <a:chExt cx="849" cy="1475"/>
          </a:xfrm>
        </p:grpSpPr>
        <p:sp>
          <p:nvSpPr>
            <p:cNvPr id="127" name="Freeform 46"/>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8" name="Freeform 47"/>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9" name="Freeform 48"/>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0" name="Freeform 49"/>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50"/>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2" name="Freeform 51"/>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3" name="Freeform 52"/>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34" name="Group 53"/>
            <p:cNvGrpSpPr>
              <a:grpSpLocks/>
            </p:cNvGrpSpPr>
            <p:nvPr/>
          </p:nvGrpSpPr>
          <p:grpSpPr bwMode="auto">
            <a:xfrm>
              <a:off x="2720" y="768"/>
              <a:ext cx="230" cy="1456"/>
              <a:chOff x="2720" y="768"/>
              <a:chExt cx="230" cy="1456"/>
            </a:xfrm>
          </p:grpSpPr>
          <p:sp>
            <p:nvSpPr>
              <p:cNvPr id="135" name="Freeform 54"/>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6" name="Freeform 55"/>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sp>
        <p:nvSpPr>
          <p:cNvPr id="60" name="AutoShape 58">
            <a:extLst>
              <a:ext uri="{FF2B5EF4-FFF2-40B4-BE49-F238E27FC236}">
                <a16:creationId xmlns:a16="http://schemas.microsoft.com/office/drawing/2014/main" id="{CFC7699D-E1B1-4769-88CA-B45F7E69FAAC}"/>
              </a:ext>
            </a:extLst>
          </p:cNvPr>
          <p:cNvSpPr>
            <a:spLocks noChangeArrowheads="1"/>
          </p:cNvSpPr>
          <p:nvPr/>
        </p:nvSpPr>
        <p:spPr bwMode="auto">
          <a:xfrm>
            <a:off x="2925124" y="1484871"/>
            <a:ext cx="3519735" cy="1928156"/>
          </a:xfrm>
          <a:prstGeom prst="wedgeRoundRectCallout">
            <a:avLst>
              <a:gd name="adj1" fmla="val 56182"/>
              <a:gd name="adj2" fmla="val 8488"/>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dirty="0">
                <a:solidFill>
                  <a:srgbClr val="66FF66"/>
                </a:solidFill>
              </a:rPr>
              <a:t>Green</a:t>
            </a:r>
            <a:endParaRPr kumimoji="0" lang="en-US" b="0" i="0" u="none" strike="noStrike" kern="1200" cap="none" spc="0" normalizeH="0" baseline="0" noProof="0" dirty="0">
              <a:ln>
                <a:noFill/>
              </a:ln>
              <a:solidFill>
                <a:srgbClr val="66FF66"/>
              </a:solidFill>
              <a:effectLst/>
              <a:uLnTx/>
              <a:uFillTx/>
            </a:endParaRPr>
          </a:p>
          <a:p>
            <a:pPr marL="342900" indent="-342900" eaLnBrk="1" hangingPunct="1">
              <a:spcBef>
                <a:spcPct val="0"/>
              </a:spcBef>
              <a:defRPr/>
            </a:pPr>
            <a:r>
              <a:rPr lang="en-US" altLang="en-US" sz="2400" dirty="0">
                <a:solidFill>
                  <a:srgbClr val="66FF66"/>
                </a:solidFill>
              </a:rPr>
              <a:t>True</a:t>
            </a:r>
            <a:endParaRPr lang="en-CA" sz="2400" dirty="0">
              <a:solidFill>
                <a:srgbClr val="66FF66"/>
              </a:solidFill>
            </a:endParaRPr>
          </a:p>
          <a:p>
            <a:pPr marL="342900" indent="-342900" eaLnBrk="1" hangingPunct="1">
              <a:spcBef>
                <a:spcPct val="0"/>
              </a:spcBef>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The </a:t>
            </a:r>
            <a:r>
              <a:rPr lang="en-CA" altLang="en-US" sz="2400" dirty="0">
                <a:solidFill>
                  <a:srgbClr val="66FF66"/>
                </a:solidFill>
              </a:rPr>
              <a:t>model/universe</a:t>
            </a:r>
            <a:r>
              <a:rPr lang="en-US" altLang="en-US" sz="2400" dirty="0">
                <a:solidFill>
                  <a:srgbClr val="66FF66"/>
                </a:solidFill>
                <a:latin typeface="Monotype Corsiva" panose="03010101010201010101" pitchFamily="66" charset="0"/>
              </a:rPr>
              <a:t> M</a:t>
            </a:r>
            <a:r>
              <a:rPr lang="en-CA" altLang="en-US" sz="2400" dirty="0">
                <a:solidFill>
                  <a:srgbClr val="66FF66"/>
                </a:solidFill>
              </a:rPr>
              <a:t> </a:t>
            </a:r>
            <a:endParaRPr lang="en-US" altLang="en-US" sz="2400" dirty="0">
              <a:solidFill>
                <a:srgbClr val="66FF66"/>
              </a:solidFill>
            </a:endParaRPr>
          </a:p>
          <a:p>
            <a:pPr marL="342900" indent="-342900" eaLnBrk="1" hangingPunct="1">
              <a:spcBef>
                <a:spcPct val="0"/>
              </a:spcBef>
              <a:defRPr/>
            </a:pPr>
            <a:r>
              <a:rPr lang="en-US" sz="2400" dirty="0">
                <a:solidFill>
                  <a:srgbClr val="66FF66"/>
                </a:solidFill>
              </a:rPr>
              <a:t>F</a:t>
            </a:r>
            <a:r>
              <a:rPr kumimoji="0" 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reeVariables</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38" name="AutoShape 58">
            <a:extLst>
              <a:ext uri="{FF2B5EF4-FFF2-40B4-BE49-F238E27FC236}">
                <a16:creationId xmlns:a16="http://schemas.microsoft.com/office/drawing/2014/main" id="{CFC7699D-E1B1-4769-88CA-B45F7E69FAAC}"/>
              </a:ext>
            </a:extLst>
          </p:cNvPr>
          <p:cNvSpPr>
            <a:spLocks noChangeArrowheads="1"/>
          </p:cNvSpPr>
          <p:nvPr/>
        </p:nvSpPr>
        <p:spPr bwMode="auto">
          <a:xfrm>
            <a:off x="3308697" y="3668678"/>
            <a:ext cx="2752587" cy="2483647"/>
          </a:xfrm>
          <a:prstGeom prst="wedgeRoundRectCallout">
            <a:avLst>
              <a:gd name="adj1" fmla="val -57005"/>
              <a:gd name="adj2" fmla="val 21120"/>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dirty="0">
                <a:solidFill>
                  <a:srgbClr val="FF0000"/>
                </a:solidFill>
              </a:rPr>
              <a:t>Red</a:t>
            </a:r>
            <a:endParaRPr kumimoji="0" lang="en-US" b="0" i="0" u="none" strike="noStrike" kern="1200" cap="none" spc="0" normalizeH="0" baseline="0" noProof="0" dirty="0">
              <a:ln>
                <a:noFill/>
              </a:ln>
              <a:solidFill>
                <a:srgbClr val="FFFFFF"/>
              </a:solidFill>
              <a:effectLst/>
              <a:uLnTx/>
              <a:uFillTx/>
            </a:endParaRPr>
          </a:p>
          <a:p>
            <a:pPr marL="342900" indent="-342900"/>
            <a:r>
              <a:rPr lang="en-US" sz="2400" dirty="0">
                <a:solidFill>
                  <a:srgbClr val="FF0000"/>
                </a:solidFill>
              </a:rPr>
              <a:t>False</a:t>
            </a:r>
          </a:p>
          <a:p>
            <a:pPr marL="342900" indent="-342900"/>
            <a:r>
              <a:rPr lang="en-CA" sz="2400" dirty="0">
                <a:solidFill>
                  <a:srgbClr val="FF0000"/>
                </a:solidFill>
              </a:rPr>
              <a:t>Oops/frustrated</a:t>
            </a:r>
            <a:endParaRPr lang="en-US" sz="2400" dirty="0">
              <a:solidFill>
                <a:srgbClr val="FF0000"/>
              </a:solidFill>
            </a:endParaRPr>
          </a:p>
          <a:p>
            <a:pPr marL="342900" indent="-342900"/>
            <a:r>
              <a:rPr lang="en-CA" sz="2400" dirty="0">
                <a:solidFill>
                  <a:srgbClr val="FF0000"/>
                </a:solidFill>
              </a:rPr>
              <a:t>Adversary</a:t>
            </a:r>
          </a:p>
          <a:p>
            <a:pPr marL="342900" indent="-342900"/>
            <a:r>
              <a:rPr lang="en-US" sz="2400" dirty="0">
                <a:solidFill>
                  <a:srgbClr val="FF0000"/>
                </a:solidFill>
                <a:latin typeface="Times New Roman"/>
              </a:rPr>
              <a:t>∀</a:t>
            </a:r>
            <a:endParaRPr lang="en-CA" sz="2400" dirty="0">
              <a:solidFill>
                <a:srgbClr val="FF0000"/>
              </a:solidFill>
            </a:endParaRPr>
          </a:p>
          <a:p>
            <a:pPr marL="342900" indent="-342900"/>
            <a:endParaRPr lang="en-CA" sz="2400" dirty="0">
              <a:solidFill>
                <a:srgbClr val="FF0000"/>
              </a:solidFill>
            </a:endParaRPr>
          </a:p>
        </p:txBody>
      </p:sp>
      <p:sp>
        <p:nvSpPr>
          <p:cNvPr id="139" name="AutoShape 58">
            <a:extLst>
              <a:ext uri="{FF2B5EF4-FFF2-40B4-BE49-F238E27FC236}">
                <a16:creationId xmlns:a16="http://schemas.microsoft.com/office/drawing/2014/main" id="{CFC7699D-E1B1-4769-88CA-B45F7E69FAAC}"/>
              </a:ext>
            </a:extLst>
          </p:cNvPr>
          <p:cNvSpPr>
            <a:spLocks noChangeArrowheads="1"/>
          </p:cNvSpPr>
          <p:nvPr/>
        </p:nvSpPr>
        <p:spPr bwMode="auto">
          <a:xfrm>
            <a:off x="7205341" y="4611020"/>
            <a:ext cx="1815236" cy="1530237"/>
          </a:xfrm>
          <a:prstGeom prst="wedgeRoundRectCallout">
            <a:avLst>
              <a:gd name="adj1" fmla="val -59646"/>
              <a:gd name="adj2" fmla="val 2558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dirty="0">
                <a:solidFill>
                  <a:schemeClr val="accent2"/>
                </a:solidFill>
              </a:rPr>
              <a:t>Blue</a:t>
            </a:r>
            <a:endParaRPr kumimoji="0" lang="en-US" b="0" i="0" u="none" strike="noStrike" kern="1200" cap="none" spc="0" normalizeH="0" baseline="0" noProof="0" dirty="0">
              <a:ln>
                <a:noFill/>
              </a:ln>
              <a:solidFill>
                <a:schemeClr val="accent2"/>
              </a:solidFill>
              <a:effectLst/>
              <a:uLnTx/>
              <a:uFillTx/>
            </a:endParaRPr>
          </a:p>
          <a:p>
            <a:pPr marL="342900" indent="-342900" eaLnBrk="1" hangingPunct="1">
              <a:spcBef>
                <a:spcPct val="0"/>
              </a:spcBef>
              <a:defRPr/>
            </a:pPr>
            <a:r>
              <a:rPr kumimoji="0" lang="en-CA" sz="2400" b="0" i="0" u="none" strike="noStrike" kern="1200" cap="none" spc="0" normalizeH="0" baseline="0" noProof="0" dirty="0">
                <a:ln>
                  <a:noFill/>
                </a:ln>
                <a:solidFill>
                  <a:schemeClr val="accent2"/>
                </a:solidFill>
                <a:effectLst/>
                <a:uLnTx/>
                <a:uFillTx/>
                <a:latin typeface="Times New Roman" pitchFamily="18" charset="0"/>
                <a:ea typeface="+mn-ea"/>
                <a:cs typeface="+mn-cs"/>
              </a:rPr>
              <a:t> Prover</a:t>
            </a:r>
          </a:p>
          <a:p>
            <a:pPr marL="342900" indent="-342900" eaLnBrk="1" hangingPunct="1">
              <a:spcBef>
                <a:spcPct val="0"/>
              </a:spcBef>
              <a:defRPr/>
            </a:pPr>
            <a:r>
              <a:rPr lang="en-CA" altLang="en-US" sz="2400" dirty="0">
                <a:solidFill>
                  <a:schemeClr val="accent2"/>
                </a:solidFill>
              </a:rPr>
              <a:t> </a:t>
            </a:r>
            <a:r>
              <a:rPr lang="en-US" altLang="en-US" sz="2400" dirty="0">
                <a:solidFill>
                  <a:schemeClr val="accent2"/>
                </a:solidFill>
                <a:latin typeface="Symbol" pitchFamily="18" charset="2"/>
              </a:rPr>
              <a:t>$</a:t>
            </a:r>
            <a:endParaRPr kumimoji="0" lang="en-CA" sz="2400" b="0" i="0" u="none" strike="noStrike" kern="1200" cap="none" spc="0" normalizeH="0" baseline="0" noProof="0" dirty="0">
              <a:ln>
                <a:noFill/>
              </a:ln>
              <a:solidFill>
                <a:schemeClr val="accent2"/>
              </a:solidFill>
              <a:effectLst/>
              <a:uLnTx/>
              <a:uFillTx/>
            </a:endParaRPr>
          </a:p>
          <a:p>
            <a:pPr marL="342900" indent="-342900" eaLnBrk="1" hangingPunct="1">
              <a:spcBef>
                <a:spcPct val="0"/>
              </a:spcBef>
              <a:defRPr/>
            </a:pPr>
            <a:endParaRPr kumimoji="0" 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40" name="AutoShape 58">
            <a:extLst>
              <a:ext uri="{FF2B5EF4-FFF2-40B4-BE49-F238E27FC236}">
                <a16:creationId xmlns:a16="http://schemas.microsoft.com/office/drawing/2014/main" id="{CFC7699D-E1B1-4769-88CA-B45F7E69FAAC}"/>
              </a:ext>
            </a:extLst>
          </p:cNvPr>
          <p:cNvSpPr>
            <a:spLocks noChangeArrowheads="1"/>
          </p:cNvSpPr>
          <p:nvPr/>
        </p:nvSpPr>
        <p:spPr bwMode="auto">
          <a:xfrm>
            <a:off x="155057" y="1458535"/>
            <a:ext cx="2659286" cy="1954492"/>
          </a:xfrm>
          <a:prstGeom prst="wedgeRoundRectCallout">
            <a:avLst>
              <a:gd name="adj1" fmla="val -27964"/>
              <a:gd name="adj2" fmla="val 59789"/>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b="0" i="0" u="none" strike="noStrike" kern="1200" cap="none" spc="0" normalizeH="0" baseline="0" noProof="0" dirty="0">
                <a:ln>
                  <a:noFill/>
                </a:ln>
                <a:solidFill>
                  <a:schemeClr val="tx2"/>
                </a:solidFill>
                <a:effectLst/>
                <a:uLnTx/>
                <a:uFillTx/>
                <a:latin typeface="Times New Roman" pitchFamily="18" charset="0"/>
                <a:ea typeface="+mn-ea"/>
                <a:cs typeface="+mn-cs"/>
              </a:rPr>
              <a:t>Yellow</a:t>
            </a:r>
          </a:p>
          <a:p>
            <a:pPr marL="342900" indent="-342900" eaLnBrk="1" hangingPunct="1">
              <a:spcBef>
                <a:spcPct val="0"/>
              </a:spcBef>
              <a:defRPr/>
            </a:pPr>
            <a:r>
              <a:rPr lang="en-CA" altLang="en-US" sz="2400" dirty="0">
                <a:solidFill>
                  <a:schemeClr val="tx2"/>
                </a:solidFill>
              </a:rPr>
              <a:t>Titles</a:t>
            </a:r>
          </a:p>
          <a:p>
            <a:pPr marL="342900" indent="-342900" eaLnBrk="1" hangingPunct="1">
              <a:spcBef>
                <a:spcPct val="0"/>
              </a:spcBef>
              <a:defRPr/>
            </a:pPr>
            <a:r>
              <a:rPr lang="en-CA" altLang="en-US" sz="2400" dirty="0">
                <a:solidFill>
                  <a:schemeClr val="tx2"/>
                </a:solidFill>
              </a:rPr>
              <a:t>Definitions</a:t>
            </a:r>
          </a:p>
          <a:p>
            <a:pPr marL="342900" indent="-342900" eaLnBrk="1" hangingPunct="1">
              <a:spcBef>
                <a:spcPct val="0"/>
              </a:spcBef>
              <a:defRPr/>
            </a:pPr>
            <a:r>
              <a:rPr lang="en-CA" altLang="en-US" sz="2400" dirty="0">
                <a:solidFill>
                  <a:schemeClr val="tx2"/>
                </a:solidFill>
              </a:rPr>
              <a:t>Oracle assuring</a:t>
            </a:r>
          </a:p>
        </p:txBody>
      </p:sp>
      <p:grpSp>
        <p:nvGrpSpPr>
          <p:cNvPr id="154" name="Group 29">
            <a:extLst>
              <a:ext uri="{FF2B5EF4-FFF2-40B4-BE49-F238E27FC236}">
                <a16:creationId xmlns:a16="http://schemas.microsoft.com/office/drawing/2014/main" id="{8FD5643F-F6B1-4373-83B6-B77EF6BB4601}"/>
              </a:ext>
            </a:extLst>
          </p:cNvPr>
          <p:cNvGrpSpPr>
            <a:grpSpLocks/>
          </p:cNvGrpSpPr>
          <p:nvPr/>
        </p:nvGrpSpPr>
        <p:grpSpPr bwMode="auto">
          <a:xfrm>
            <a:off x="2438400" y="4632607"/>
            <a:ext cx="917591" cy="929993"/>
            <a:chOff x="2065" y="1551"/>
            <a:chExt cx="1628" cy="1988"/>
          </a:xfrm>
        </p:grpSpPr>
        <p:sp>
          <p:nvSpPr>
            <p:cNvPr id="155"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6"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7"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8"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9"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0"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1"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8"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9"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1"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nvGrpSpPr>
          <p:cNvPr id="172" name="Group 171"/>
          <p:cNvGrpSpPr/>
          <p:nvPr/>
        </p:nvGrpSpPr>
        <p:grpSpPr>
          <a:xfrm>
            <a:off x="7307486" y="2387321"/>
            <a:ext cx="1434618" cy="813079"/>
            <a:chOff x="150052" y="3505200"/>
            <a:chExt cx="1434618" cy="813079"/>
          </a:xfrm>
        </p:grpSpPr>
        <p:pic>
          <p:nvPicPr>
            <p:cNvPr id="173" name="Picture 2" descr="http://www.swordofthespirit.net/bulwark/mosesbush.gif">
              <a:extLst>
                <a:ext uri="{FF2B5EF4-FFF2-40B4-BE49-F238E27FC236}">
                  <a16:creationId xmlns:a16="http://schemas.microsoft.com/office/drawing/2014/main" id="{39BD28E6-10F2-48A5-A44C-77CFBFE097A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9701" y="3505200"/>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Rectangle 173">
              <a:extLst>
                <a:ext uri="{FF2B5EF4-FFF2-40B4-BE49-F238E27FC236}">
                  <a16:creationId xmlns:a16="http://schemas.microsoft.com/office/drawing/2014/main" id="{327E6AAB-2667-4FC9-80B8-B7520E815B34}"/>
                </a:ext>
              </a:extLst>
            </p:cNvPr>
            <p:cNvSpPr/>
            <p:nvPr/>
          </p:nvSpPr>
          <p:spPr>
            <a:xfrm>
              <a:off x="150052" y="3505200"/>
              <a:ext cx="1434618" cy="813079"/>
            </a:xfrm>
            <a:prstGeom prst="rect">
              <a:avLst/>
            </a:prstGeom>
            <a:ln w="76200">
              <a:solidFill>
                <a:srgbClr val="66FF66"/>
              </a:solidFill>
            </a:ln>
          </p:spPr>
          <p:txBody>
            <a:bodyPr wrap="none" rtlCol="0" anchor="ctr">
              <a:spAutoFit/>
            </a:bodyPr>
            <a:lstStyle/>
            <a:p>
              <a:pPr algn="ctr"/>
              <a:endParaRPr lang="en-US" sz="2800" i="0" dirty="0"/>
            </a:p>
          </p:txBody>
        </p:sp>
      </p:grpSp>
      <p:pic>
        <p:nvPicPr>
          <p:cNvPr id="176" name="Picture 2" descr="http://www.swordofthespirit.net/bulwark/mosesbush.gif">
            <a:extLst>
              <a:ext uri="{FF2B5EF4-FFF2-40B4-BE49-F238E27FC236}">
                <a16:creationId xmlns:a16="http://schemas.microsoft.com/office/drawing/2014/main" id="{39BD28E6-10F2-48A5-A44C-77CFBFE097A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901" y="3734900"/>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8" name="Group 26">
            <a:extLst>
              <a:ext uri="{FF2B5EF4-FFF2-40B4-BE49-F238E27FC236}">
                <a16:creationId xmlns:a16="http://schemas.microsoft.com/office/drawing/2014/main" id="{0D5B3D61-8F21-4672-A42D-320598FD9936}"/>
              </a:ext>
            </a:extLst>
          </p:cNvPr>
          <p:cNvGrpSpPr>
            <a:grpSpLocks/>
          </p:cNvGrpSpPr>
          <p:nvPr/>
        </p:nvGrpSpPr>
        <p:grpSpPr bwMode="auto">
          <a:xfrm flipH="1">
            <a:off x="6614647" y="5733720"/>
            <a:ext cx="473697" cy="1018549"/>
            <a:chOff x="2308" y="1513"/>
            <a:chExt cx="1162" cy="2570"/>
          </a:xfrm>
        </p:grpSpPr>
        <p:grpSp>
          <p:nvGrpSpPr>
            <p:cNvPr id="179" name="Group 27">
              <a:extLst>
                <a:ext uri="{FF2B5EF4-FFF2-40B4-BE49-F238E27FC236}">
                  <a16:creationId xmlns:a16="http://schemas.microsoft.com/office/drawing/2014/main" id="{8966E15C-C51D-4CAE-A743-A13263B42B20}"/>
                </a:ext>
              </a:extLst>
            </p:cNvPr>
            <p:cNvGrpSpPr>
              <a:grpSpLocks/>
            </p:cNvGrpSpPr>
            <p:nvPr/>
          </p:nvGrpSpPr>
          <p:grpSpPr bwMode="auto">
            <a:xfrm>
              <a:off x="2308" y="1740"/>
              <a:ext cx="957" cy="2343"/>
              <a:chOff x="2308" y="1740"/>
              <a:chExt cx="957" cy="2343"/>
            </a:xfrm>
          </p:grpSpPr>
          <p:sp>
            <p:nvSpPr>
              <p:cNvPr id="187" name="Freeform 28">
                <a:extLst>
                  <a:ext uri="{FF2B5EF4-FFF2-40B4-BE49-F238E27FC236}">
                    <a16:creationId xmlns:a16="http://schemas.microsoft.com/office/drawing/2014/main" id="{B4B0BA54-6CC4-41E9-87E7-7D715069C62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29">
                <a:extLst>
                  <a:ext uri="{FF2B5EF4-FFF2-40B4-BE49-F238E27FC236}">
                    <a16:creationId xmlns:a16="http://schemas.microsoft.com/office/drawing/2014/main" id="{452394F4-E6B0-4D9F-9C7C-58863A2836C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30">
                <a:extLst>
                  <a:ext uri="{FF2B5EF4-FFF2-40B4-BE49-F238E27FC236}">
                    <a16:creationId xmlns:a16="http://schemas.microsoft.com/office/drawing/2014/main" id="{F342B1BE-F056-43F6-BE80-8CE4816EFF19}"/>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31">
                <a:extLst>
                  <a:ext uri="{FF2B5EF4-FFF2-40B4-BE49-F238E27FC236}">
                    <a16:creationId xmlns:a16="http://schemas.microsoft.com/office/drawing/2014/main" id="{7DBF1CEA-0017-4DD8-AF90-ADD71B4E848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32">
                <a:extLst>
                  <a:ext uri="{FF2B5EF4-FFF2-40B4-BE49-F238E27FC236}">
                    <a16:creationId xmlns:a16="http://schemas.microsoft.com/office/drawing/2014/main" id="{6439E3E6-CF4E-4899-81C3-D6D5F1D9EB7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33">
                <a:extLst>
                  <a:ext uri="{FF2B5EF4-FFF2-40B4-BE49-F238E27FC236}">
                    <a16:creationId xmlns:a16="http://schemas.microsoft.com/office/drawing/2014/main" id="{BD9FF9FA-9E76-4692-8F44-8468ECC3F14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0" name="Freeform 34">
              <a:extLst>
                <a:ext uri="{FF2B5EF4-FFF2-40B4-BE49-F238E27FC236}">
                  <a16:creationId xmlns:a16="http://schemas.microsoft.com/office/drawing/2014/main" id="{10E76FED-21DC-4414-9CB7-50BD64E9530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35">
              <a:extLst>
                <a:ext uri="{FF2B5EF4-FFF2-40B4-BE49-F238E27FC236}">
                  <a16:creationId xmlns:a16="http://schemas.microsoft.com/office/drawing/2014/main" id="{4FF40B84-C62E-4D32-B1E3-C3541AB4E9E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Oval 36">
              <a:extLst>
                <a:ext uri="{FF2B5EF4-FFF2-40B4-BE49-F238E27FC236}">
                  <a16:creationId xmlns:a16="http://schemas.microsoft.com/office/drawing/2014/main" id="{8AD5236D-EC3C-4561-B361-01445C731404}"/>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83" name="Oval 37">
              <a:extLst>
                <a:ext uri="{FF2B5EF4-FFF2-40B4-BE49-F238E27FC236}">
                  <a16:creationId xmlns:a16="http://schemas.microsoft.com/office/drawing/2014/main" id="{8084F43A-CFFF-45BE-BC5F-D7FC5510B6D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84" name="Oval 38">
              <a:extLst>
                <a:ext uri="{FF2B5EF4-FFF2-40B4-BE49-F238E27FC236}">
                  <a16:creationId xmlns:a16="http://schemas.microsoft.com/office/drawing/2014/main" id="{DFB63EE2-6B13-48D1-B4A4-D072BB9FBE5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85" name="Oval 39">
              <a:extLst>
                <a:ext uri="{FF2B5EF4-FFF2-40B4-BE49-F238E27FC236}">
                  <a16:creationId xmlns:a16="http://schemas.microsoft.com/office/drawing/2014/main" id="{8A242F15-493C-4905-A703-914000EE91B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86" name="Oval 40">
              <a:extLst>
                <a:ext uri="{FF2B5EF4-FFF2-40B4-BE49-F238E27FC236}">
                  <a16:creationId xmlns:a16="http://schemas.microsoft.com/office/drawing/2014/main" id="{738195E3-D2C0-44FD-9B4E-5FD787E32D6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93"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257801" y="740295"/>
            <a:ext cx="3463334" cy="546543"/>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Sorry multiple meanings!</a:t>
            </a:r>
          </a:p>
        </p:txBody>
      </p:sp>
    </p:spTree>
    <p:extLst>
      <p:ext uri="{BB962C8B-B14F-4D97-AF65-F5344CB8AC3E}">
        <p14:creationId xmlns:p14="http://schemas.microsoft.com/office/powerpoint/2010/main" val="2931174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additive="base">
                                        <p:cTn id="7" dur="500" fill="hold"/>
                                        <p:tgtEl>
                                          <p:spTgt spid="78"/>
                                        </p:tgtEl>
                                        <p:attrNameLst>
                                          <p:attrName>ppt_x</p:attrName>
                                        </p:attrNameLst>
                                      </p:cBhvr>
                                      <p:tavLst>
                                        <p:tav tm="0">
                                          <p:val>
                                            <p:strVal val="#ppt_x"/>
                                          </p:val>
                                        </p:tav>
                                        <p:tav tm="100000">
                                          <p:val>
                                            <p:strVal val="#ppt_x"/>
                                          </p:val>
                                        </p:tav>
                                      </p:tavLst>
                                    </p:anim>
                                    <p:anim calcmode="lin" valueType="num">
                                      <p:cBhvr additive="base">
                                        <p:cTn id="8" dur="500" fill="hold"/>
                                        <p:tgtEl>
                                          <p:spTgt spid="7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500" fill="hold"/>
                                        <p:tgtEl>
                                          <p:spTgt spid="61"/>
                                        </p:tgtEl>
                                        <p:attrNameLst>
                                          <p:attrName>ppt_x</p:attrName>
                                        </p:attrNameLst>
                                      </p:cBhvr>
                                      <p:tavLst>
                                        <p:tav tm="0">
                                          <p:val>
                                            <p:strVal val="#ppt_x"/>
                                          </p:val>
                                        </p:tav>
                                        <p:tav tm="100000">
                                          <p:val>
                                            <p:strVal val="#ppt_x"/>
                                          </p:val>
                                        </p:tav>
                                      </p:tavLst>
                                    </p:anim>
                                    <p:anim calcmode="lin" valueType="num">
                                      <p:cBhvr additive="base">
                                        <p:cTn id="12" dur="500" fill="hold"/>
                                        <p:tgtEl>
                                          <p:spTgt spid="6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9"/>
                                        </p:tgtEl>
                                        <p:attrNameLst>
                                          <p:attrName>style.visibility</p:attrName>
                                        </p:attrNameLst>
                                      </p:cBhvr>
                                      <p:to>
                                        <p:strVal val="visible"/>
                                      </p:to>
                                    </p:set>
                                    <p:anim calcmode="lin" valueType="num">
                                      <p:cBhvr additive="base">
                                        <p:cTn id="15" dur="500" fill="hold"/>
                                        <p:tgtEl>
                                          <p:spTgt spid="119"/>
                                        </p:tgtEl>
                                        <p:attrNameLst>
                                          <p:attrName>ppt_x</p:attrName>
                                        </p:attrNameLst>
                                      </p:cBhvr>
                                      <p:tavLst>
                                        <p:tav tm="0">
                                          <p:val>
                                            <p:strVal val="#ppt_x"/>
                                          </p:val>
                                        </p:tav>
                                        <p:tav tm="100000">
                                          <p:val>
                                            <p:strVal val="#ppt_x"/>
                                          </p:val>
                                        </p:tav>
                                      </p:tavLst>
                                    </p:anim>
                                    <p:anim calcmode="lin" valueType="num">
                                      <p:cBhvr additive="base">
                                        <p:cTn id="16" dur="500" fill="hold"/>
                                        <p:tgtEl>
                                          <p:spTgt spid="11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9">
                                            <p:txEl>
                                              <p:pRg st="0" end="0"/>
                                            </p:txEl>
                                          </p:spTgt>
                                        </p:tgtEl>
                                        <p:attrNameLst>
                                          <p:attrName>style.visibility</p:attrName>
                                        </p:attrNameLst>
                                      </p:cBhvr>
                                      <p:to>
                                        <p:strVal val="visible"/>
                                      </p:to>
                                    </p:set>
                                    <p:anim calcmode="lin" valueType="num">
                                      <p:cBhvr additive="base">
                                        <p:cTn id="19" dur="500" fill="hold"/>
                                        <p:tgtEl>
                                          <p:spTgt spid="11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0"/>
                                        </p:tgtEl>
                                        <p:attrNameLst>
                                          <p:attrName>style.visibility</p:attrName>
                                        </p:attrNameLst>
                                      </p:cBhvr>
                                      <p:to>
                                        <p:strVal val="visible"/>
                                      </p:to>
                                    </p:set>
                                    <p:anim calcmode="lin" valueType="num">
                                      <p:cBhvr additive="base">
                                        <p:cTn id="23" dur="500" fill="hold"/>
                                        <p:tgtEl>
                                          <p:spTgt spid="140"/>
                                        </p:tgtEl>
                                        <p:attrNameLst>
                                          <p:attrName>ppt_x</p:attrName>
                                        </p:attrNameLst>
                                      </p:cBhvr>
                                      <p:tavLst>
                                        <p:tav tm="0">
                                          <p:val>
                                            <p:strVal val="#ppt_x"/>
                                          </p:val>
                                        </p:tav>
                                        <p:tav tm="100000">
                                          <p:val>
                                            <p:strVal val="#ppt_x"/>
                                          </p:val>
                                        </p:tav>
                                      </p:tavLst>
                                    </p:anim>
                                    <p:anim calcmode="lin" valueType="num">
                                      <p:cBhvr additive="base">
                                        <p:cTn id="24" dur="500" fill="hold"/>
                                        <p:tgtEl>
                                          <p:spTgt spid="14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40">
                                            <p:txEl>
                                              <p:pRg st="0" end="0"/>
                                            </p:txEl>
                                          </p:spTgt>
                                        </p:tgtEl>
                                        <p:attrNameLst>
                                          <p:attrName>style.visibility</p:attrName>
                                        </p:attrNameLst>
                                      </p:cBhvr>
                                      <p:to>
                                        <p:strVal val="visible"/>
                                      </p:to>
                                    </p:set>
                                    <p:anim calcmode="lin" valueType="num">
                                      <p:cBhvr additive="base">
                                        <p:cTn id="27" dur="500" fill="hold"/>
                                        <p:tgtEl>
                                          <p:spTgt spid="14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0">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0">
                                            <p:txEl>
                                              <p:pRg st="1" end="1"/>
                                            </p:txEl>
                                          </p:spTgt>
                                        </p:tgtEl>
                                        <p:attrNameLst>
                                          <p:attrName>style.visibility</p:attrName>
                                        </p:attrNameLst>
                                      </p:cBhvr>
                                      <p:to>
                                        <p:strVal val="visible"/>
                                      </p:to>
                                    </p:set>
                                    <p:anim calcmode="lin" valueType="num">
                                      <p:cBhvr additive="base">
                                        <p:cTn id="31" dur="500" fill="hold"/>
                                        <p:tgtEl>
                                          <p:spTgt spid="140">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0">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0">
                                            <p:txEl>
                                              <p:pRg st="2" end="2"/>
                                            </p:txEl>
                                          </p:spTgt>
                                        </p:tgtEl>
                                        <p:attrNameLst>
                                          <p:attrName>style.visibility</p:attrName>
                                        </p:attrNameLst>
                                      </p:cBhvr>
                                      <p:to>
                                        <p:strVal val="visible"/>
                                      </p:to>
                                    </p:set>
                                    <p:anim calcmode="lin" valueType="num">
                                      <p:cBhvr additive="base">
                                        <p:cTn id="35" dur="500" fill="hold"/>
                                        <p:tgtEl>
                                          <p:spTgt spid="140">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0">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0"/>
                                        </p:tgtEl>
                                        <p:attrNameLst>
                                          <p:attrName>style.visibility</p:attrName>
                                        </p:attrNameLst>
                                      </p:cBhvr>
                                      <p:to>
                                        <p:strVal val="visible"/>
                                      </p:to>
                                    </p:set>
                                    <p:anim calcmode="lin" valueType="num">
                                      <p:cBhvr additive="base">
                                        <p:cTn id="39" dur="500" fill="hold"/>
                                        <p:tgtEl>
                                          <p:spTgt spid="60"/>
                                        </p:tgtEl>
                                        <p:attrNameLst>
                                          <p:attrName>ppt_x</p:attrName>
                                        </p:attrNameLst>
                                      </p:cBhvr>
                                      <p:tavLst>
                                        <p:tav tm="0">
                                          <p:val>
                                            <p:strVal val="#ppt_x"/>
                                          </p:val>
                                        </p:tav>
                                        <p:tav tm="100000">
                                          <p:val>
                                            <p:strVal val="#ppt_x"/>
                                          </p:val>
                                        </p:tav>
                                      </p:tavLst>
                                    </p:anim>
                                    <p:anim calcmode="lin" valueType="num">
                                      <p:cBhvr additive="base">
                                        <p:cTn id="40" dur="500" fill="hold"/>
                                        <p:tgtEl>
                                          <p:spTgt spid="6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0">
                                            <p:txEl>
                                              <p:pRg st="0" end="0"/>
                                            </p:txEl>
                                          </p:spTgt>
                                        </p:tgtEl>
                                        <p:attrNameLst>
                                          <p:attrName>style.visibility</p:attrName>
                                        </p:attrNameLst>
                                      </p:cBhvr>
                                      <p:to>
                                        <p:strVal val="visible"/>
                                      </p:to>
                                    </p:set>
                                    <p:anim calcmode="lin" valueType="num">
                                      <p:cBhvr additive="base">
                                        <p:cTn id="43"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0">
                                            <p:txEl>
                                              <p:pRg st="1" end="1"/>
                                            </p:txEl>
                                          </p:spTgt>
                                        </p:tgtEl>
                                        <p:attrNameLst>
                                          <p:attrName>style.visibility</p:attrName>
                                        </p:attrNameLst>
                                      </p:cBhvr>
                                      <p:to>
                                        <p:strVal val="visible"/>
                                      </p:to>
                                    </p:set>
                                    <p:anim calcmode="lin" valueType="num">
                                      <p:cBhvr additive="base">
                                        <p:cTn id="47"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0">
                                            <p:txEl>
                                              <p:pRg st="1" end="1"/>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8"/>
                                        </p:tgtEl>
                                        <p:attrNameLst>
                                          <p:attrName>style.visibility</p:attrName>
                                        </p:attrNameLst>
                                      </p:cBhvr>
                                      <p:to>
                                        <p:strVal val="visible"/>
                                      </p:to>
                                    </p:set>
                                    <p:anim calcmode="lin" valueType="num">
                                      <p:cBhvr additive="base">
                                        <p:cTn id="51" dur="500" fill="hold"/>
                                        <p:tgtEl>
                                          <p:spTgt spid="138"/>
                                        </p:tgtEl>
                                        <p:attrNameLst>
                                          <p:attrName>ppt_x</p:attrName>
                                        </p:attrNameLst>
                                      </p:cBhvr>
                                      <p:tavLst>
                                        <p:tav tm="0">
                                          <p:val>
                                            <p:strVal val="#ppt_x"/>
                                          </p:val>
                                        </p:tav>
                                        <p:tav tm="100000">
                                          <p:val>
                                            <p:strVal val="#ppt_x"/>
                                          </p:val>
                                        </p:tav>
                                      </p:tavLst>
                                    </p:anim>
                                    <p:anim calcmode="lin" valueType="num">
                                      <p:cBhvr additive="base">
                                        <p:cTn id="52" dur="500" fill="hold"/>
                                        <p:tgtEl>
                                          <p:spTgt spid="13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38">
                                            <p:txEl>
                                              <p:pRg st="0" end="0"/>
                                            </p:txEl>
                                          </p:spTgt>
                                        </p:tgtEl>
                                        <p:attrNameLst>
                                          <p:attrName>style.visibility</p:attrName>
                                        </p:attrNameLst>
                                      </p:cBhvr>
                                      <p:to>
                                        <p:strVal val="visible"/>
                                      </p:to>
                                    </p:set>
                                    <p:anim calcmode="lin" valueType="num">
                                      <p:cBhvr additive="base">
                                        <p:cTn id="55" dur="500" fill="hold"/>
                                        <p:tgtEl>
                                          <p:spTgt spid="138">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38">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38">
                                            <p:txEl>
                                              <p:pRg st="1" end="1"/>
                                            </p:txEl>
                                          </p:spTgt>
                                        </p:tgtEl>
                                        <p:attrNameLst>
                                          <p:attrName>style.visibility</p:attrName>
                                        </p:attrNameLst>
                                      </p:cBhvr>
                                      <p:to>
                                        <p:strVal val="visible"/>
                                      </p:to>
                                    </p:set>
                                    <p:anim calcmode="lin" valueType="num">
                                      <p:cBhvr additive="base">
                                        <p:cTn id="59" dur="500" fill="hold"/>
                                        <p:tgtEl>
                                          <p:spTgt spid="138">
                                            <p:txEl>
                                              <p:pRg st="1" end="1"/>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8">
                                            <p:txEl>
                                              <p:pRg st="1" end="1"/>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38">
                                            <p:txEl>
                                              <p:pRg st="2" end="2"/>
                                            </p:txEl>
                                          </p:spTgt>
                                        </p:tgtEl>
                                        <p:attrNameLst>
                                          <p:attrName>style.visibility</p:attrName>
                                        </p:attrNameLst>
                                      </p:cBhvr>
                                      <p:to>
                                        <p:strVal val="visible"/>
                                      </p:to>
                                    </p:set>
                                    <p:anim calcmode="lin" valueType="num">
                                      <p:cBhvr additive="base">
                                        <p:cTn id="63" dur="500" fill="hold"/>
                                        <p:tgtEl>
                                          <p:spTgt spid="138">
                                            <p:txEl>
                                              <p:pRg st="2" end="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38">
                                            <p:txEl>
                                              <p:pRg st="2" end="2"/>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54"/>
                                        </p:tgtEl>
                                        <p:attrNameLst>
                                          <p:attrName>style.visibility</p:attrName>
                                        </p:attrNameLst>
                                      </p:cBhvr>
                                      <p:to>
                                        <p:strVal val="visible"/>
                                      </p:to>
                                    </p:set>
                                    <p:anim calcmode="lin" valueType="num">
                                      <p:cBhvr additive="base">
                                        <p:cTn id="67" dur="500" fill="hold"/>
                                        <p:tgtEl>
                                          <p:spTgt spid="154"/>
                                        </p:tgtEl>
                                        <p:attrNameLst>
                                          <p:attrName>ppt_x</p:attrName>
                                        </p:attrNameLst>
                                      </p:cBhvr>
                                      <p:tavLst>
                                        <p:tav tm="0">
                                          <p:val>
                                            <p:strVal val="#ppt_x"/>
                                          </p:val>
                                        </p:tav>
                                        <p:tav tm="100000">
                                          <p:val>
                                            <p:strVal val="#ppt_x"/>
                                          </p:val>
                                        </p:tav>
                                      </p:tavLst>
                                    </p:anim>
                                    <p:anim calcmode="lin" valueType="num">
                                      <p:cBhvr additive="base">
                                        <p:cTn id="68" dur="500" fill="hold"/>
                                        <p:tgtEl>
                                          <p:spTgt spid="154"/>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60">
                                            <p:txEl>
                                              <p:pRg st="2" end="2"/>
                                            </p:txEl>
                                          </p:spTgt>
                                        </p:tgtEl>
                                        <p:attrNameLst>
                                          <p:attrName>style.visibility</p:attrName>
                                        </p:attrNameLst>
                                      </p:cBhvr>
                                      <p:to>
                                        <p:strVal val="visible"/>
                                      </p:to>
                                    </p:set>
                                    <p:anim calcmode="lin" valueType="num">
                                      <p:cBhvr additive="base">
                                        <p:cTn id="71" dur="500" fill="hold"/>
                                        <p:tgtEl>
                                          <p:spTgt spid="60">
                                            <p:txEl>
                                              <p:pRg st="2" end="2"/>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60">
                                            <p:txEl>
                                              <p:pRg st="2" end="2"/>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85"/>
                                        </p:tgtEl>
                                        <p:attrNameLst>
                                          <p:attrName>style.visibility</p:attrName>
                                        </p:attrNameLst>
                                      </p:cBhvr>
                                      <p:to>
                                        <p:strVal val="visible"/>
                                      </p:to>
                                    </p:set>
                                    <p:anim calcmode="lin" valueType="num">
                                      <p:cBhvr additive="base">
                                        <p:cTn id="75" dur="500" fill="hold"/>
                                        <p:tgtEl>
                                          <p:spTgt spid="85"/>
                                        </p:tgtEl>
                                        <p:attrNameLst>
                                          <p:attrName>ppt_x</p:attrName>
                                        </p:attrNameLst>
                                      </p:cBhvr>
                                      <p:tavLst>
                                        <p:tav tm="0">
                                          <p:val>
                                            <p:strVal val="#ppt_x"/>
                                          </p:val>
                                        </p:tav>
                                        <p:tav tm="100000">
                                          <p:val>
                                            <p:strVal val="#ppt_x"/>
                                          </p:val>
                                        </p:tav>
                                      </p:tavLst>
                                    </p:anim>
                                    <p:anim calcmode="lin" valueType="num">
                                      <p:cBhvr additive="base">
                                        <p:cTn id="76" dur="500" fill="hold"/>
                                        <p:tgtEl>
                                          <p:spTgt spid="85"/>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72"/>
                                        </p:tgtEl>
                                        <p:attrNameLst>
                                          <p:attrName>style.visibility</p:attrName>
                                        </p:attrNameLst>
                                      </p:cBhvr>
                                      <p:to>
                                        <p:strVal val="visible"/>
                                      </p:to>
                                    </p:set>
                                    <p:anim calcmode="lin" valueType="num">
                                      <p:cBhvr additive="base">
                                        <p:cTn id="79" dur="500" fill="hold"/>
                                        <p:tgtEl>
                                          <p:spTgt spid="172"/>
                                        </p:tgtEl>
                                        <p:attrNameLst>
                                          <p:attrName>ppt_x</p:attrName>
                                        </p:attrNameLst>
                                      </p:cBhvr>
                                      <p:tavLst>
                                        <p:tav tm="0">
                                          <p:val>
                                            <p:strVal val="#ppt_x"/>
                                          </p:val>
                                        </p:tav>
                                        <p:tav tm="100000">
                                          <p:val>
                                            <p:strVal val="#ppt_x"/>
                                          </p:val>
                                        </p:tav>
                                      </p:tavLst>
                                    </p:anim>
                                    <p:anim calcmode="lin" valueType="num">
                                      <p:cBhvr additive="base">
                                        <p:cTn id="80" dur="500" fill="hold"/>
                                        <p:tgtEl>
                                          <p:spTgt spid="172"/>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60">
                                            <p:txEl>
                                              <p:pRg st="3" end="3"/>
                                            </p:txEl>
                                          </p:spTgt>
                                        </p:tgtEl>
                                        <p:attrNameLst>
                                          <p:attrName>style.visibility</p:attrName>
                                        </p:attrNameLst>
                                      </p:cBhvr>
                                      <p:to>
                                        <p:strVal val="visible"/>
                                      </p:to>
                                    </p:set>
                                    <p:anim calcmode="lin" valueType="num">
                                      <p:cBhvr additive="base">
                                        <p:cTn id="83" dur="500" fill="hold"/>
                                        <p:tgtEl>
                                          <p:spTgt spid="60">
                                            <p:txEl>
                                              <p:pRg st="3" end="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60">
                                            <p:txEl>
                                              <p:pRg st="3" end="3"/>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38">
                                            <p:txEl>
                                              <p:pRg st="3" end="3"/>
                                            </p:txEl>
                                          </p:spTgt>
                                        </p:tgtEl>
                                        <p:attrNameLst>
                                          <p:attrName>style.visibility</p:attrName>
                                        </p:attrNameLst>
                                      </p:cBhvr>
                                      <p:to>
                                        <p:strVal val="visible"/>
                                      </p:to>
                                    </p:set>
                                    <p:anim calcmode="lin" valueType="num">
                                      <p:cBhvr additive="base">
                                        <p:cTn id="87" dur="500" fill="hold"/>
                                        <p:tgtEl>
                                          <p:spTgt spid="138">
                                            <p:txEl>
                                              <p:pRg st="3" end="3"/>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38">
                                            <p:txEl>
                                              <p:pRg st="3" end="3"/>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26"/>
                                        </p:tgtEl>
                                        <p:attrNameLst>
                                          <p:attrName>style.visibility</p:attrName>
                                        </p:attrNameLst>
                                      </p:cBhvr>
                                      <p:to>
                                        <p:strVal val="visible"/>
                                      </p:to>
                                    </p:set>
                                    <p:anim calcmode="lin" valueType="num">
                                      <p:cBhvr additive="base">
                                        <p:cTn id="91" dur="500" fill="hold"/>
                                        <p:tgtEl>
                                          <p:spTgt spid="126"/>
                                        </p:tgtEl>
                                        <p:attrNameLst>
                                          <p:attrName>ppt_x</p:attrName>
                                        </p:attrNameLst>
                                      </p:cBhvr>
                                      <p:tavLst>
                                        <p:tav tm="0">
                                          <p:val>
                                            <p:strVal val="#ppt_x"/>
                                          </p:val>
                                        </p:tav>
                                        <p:tav tm="100000">
                                          <p:val>
                                            <p:strVal val="#ppt_x"/>
                                          </p:val>
                                        </p:tav>
                                      </p:tavLst>
                                    </p:anim>
                                    <p:anim calcmode="lin" valueType="num">
                                      <p:cBhvr additive="base">
                                        <p:cTn id="92" dur="500" fill="hold"/>
                                        <p:tgtEl>
                                          <p:spTgt spid="126"/>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38">
                                            <p:txEl>
                                              <p:pRg st="4" end="4"/>
                                            </p:txEl>
                                          </p:spTgt>
                                        </p:tgtEl>
                                        <p:attrNameLst>
                                          <p:attrName>style.visibility</p:attrName>
                                        </p:attrNameLst>
                                      </p:cBhvr>
                                      <p:to>
                                        <p:strVal val="visible"/>
                                      </p:to>
                                    </p:set>
                                    <p:anim calcmode="lin" valueType="num">
                                      <p:cBhvr additive="base">
                                        <p:cTn id="95" dur="500" fill="hold"/>
                                        <p:tgtEl>
                                          <p:spTgt spid="138">
                                            <p:txEl>
                                              <p:pRg st="4" end="4"/>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138">
                                            <p:txEl>
                                              <p:pRg st="4" end="4"/>
                                            </p:txEl>
                                          </p:spTgt>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500" fill="hold"/>
                                        <p:tgtEl>
                                          <p:spTgt spid="139"/>
                                        </p:tgtEl>
                                        <p:attrNameLst>
                                          <p:attrName>ppt_x</p:attrName>
                                        </p:attrNameLst>
                                      </p:cBhvr>
                                      <p:tavLst>
                                        <p:tav tm="0">
                                          <p:val>
                                            <p:strVal val="#ppt_x"/>
                                          </p:val>
                                        </p:tav>
                                        <p:tav tm="100000">
                                          <p:val>
                                            <p:strVal val="#ppt_x"/>
                                          </p:val>
                                        </p:tav>
                                      </p:tavLst>
                                    </p:anim>
                                    <p:anim calcmode="lin" valueType="num">
                                      <p:cBhvr additive="base">
                                        <p:cTn id="100" dur="5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139">
                                            <p:txEl>
                                              <p:pRg st="0" end="0"/>
                                            </p:txEl>
                                          </p:spTgt>
                                        </p:tgtEl>
                                        <p:attrNameLst>
                                          <p:attrName>style.visibility</p:attrName>
                                        </p:attrNameLst>
                                      </p:cBhvr>
                                      <p:to>
                                        <p:strVal val="visible"/>
                                      </p:to>
                                    </p:set>
                                    <p:anim calcmode="lin" valueType="num">
                                      <p:cBhvr additive="base">
                                        <p:cTn id="103" dur="500" fill="hold"/>
                                        <p:tgtEl>
                                          <p:spTgt spid="139">
                                            <p:txEl>
                                              <p:pRg st="0" end="0"/>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139">
                                            <p:txEl>
                                              <p:pRg st="0" end="0"/>
                                            </p:txEl>
                                          </p:spTgt>
                                        </p:tgtEl>
                                        <p:attrNameLst>
                                          <p:attrName>ppt_y</p:attrName>
                                        </p:attrNameLst>
                                      </p:cBhvr>
                                      <p:tavLst>
                                        <p:tav tm="0">
                                          <p:val>
                                            <p:strVal val="1+#ppt_h/2"/>
                                          </p:val>
                                        </p:tav>
                                        <p:tav tm="100000">
                                          <p:val>
                                            <p:strVal val="#ppt_y"/>
                                          </p:val>
                                        </p:tav>
                                      </p:tavLst>
                                    </p:anim>
                                  </p:childTnLst>
                                </p:cTn>
                              </p:par>
                              <p:par>
                                <p:cTn id="105" presetID="2" presetClass="entr" presetSubtype="4" fill="hold" nodeType="withEffect">
                                  <p:stCondLst>
                                    <p:cond delay="0"/>
                                  </p:stCondLst>
                                  <p:childTnLst>
                                    <p:set>
                                      <p:cBhvr>
                                        <p:cTn id="106" dur="1" fill="hold">
                                          <p:stCondLst>
                                            <p:cond delay="0"/>
                                          </p:stCondLst>
                                        </p:cTn>
                                        <p:tgtEl>
                                          <p:spTgt spid="139">
                                            <p:txEl>
                                              <p:pRg st="1" end="1"/>
                                            </p:txEl>
                                          </p:spTgt>
                                        </p:tgtEl>
                                        <p:attrNameLst>
                                          <p:attrName>style.visibility</p:attrName>
                                        </p:attrNameLst>
                                      </p:cBhvr>
                                      <p:to>
                                        <p:strVal val="visible"/>
                                      </p:to>
                                    </p:set>
                                    <p:anim calcmode="lin" valueType="num">
                                      <p:cBhvr additive="base">
                                        <p:cTn id="107" dur="500" fill="hold"/>
                                        <p:tgtEl>
                                          <p:spTgt spid="139">
                                            <p:txEl>
                                              <p:pRg st="1" end="1"/>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139">
                                            <p:txEl>
                                              <p:pRg st="1" end="1"/>
                                            </p:txEl>
                                          </p:spTgt>
                                        </p:tgtEl>
                                        <p:attrNameLst>
                                          <p:attrName>ppt_y</p:attrName>
                                        </p:attrNameLst>
                                      </p:cBhvr>
                                      <p:tavLst>
                                        <p:tav tm="0">
                                          <p:val>
                                            <p:strVal val="1+#ppt_h/2"/>
                                          </p:val>
                                        </p:tav>
                                        <p:tav tm="100000">
                                          <p:val>
                                            <p:strVal val="#ppt_y"/>
                                          </p:val>
                                        </p:tav>
                                      </p:tavLst>
                                    </p:anim>
                                  </p:childTnLst>
                                </p:cTn>
                              </p:par>
                              <p:par>
                                <p:cTn id="109" presetID="2" presetClass="entr" presetSubtype="4" fill="hold" nodeType="withEffect">
                                  <p:stCondLst>
                                    <p:cond delay="0"/>
                                  </p:stCondLst>
                                  <p:childTnLst>
                                    <p:set>
                                      <p:cBhvr>
                                        <p:cTn id="110" dur="1" fill="hold">
                                          <p:stCondLst>
                                            <p:cond delay="0"/>
                                          </p:stCondLst>
                                        </p:cTn>
                                        <p:tgtEl>
                                          <p:spTgt spid="178"/>
                                        </p:tgtEl>
                                        <p:attrNameLst>
                                          <p:attrName>style.visibility</p:attrName>
                                        </p:attrNameLst>
                                      </p:cBhvr>
                                      <p:to>
                                        <p:strVal val="visible"/>
                                      </p:to>
                                    </p:set>
                                    <p:anim calcmode="lin" valueType="num">
                                      <p:cBhvr additive="base">
                                        <p:cTn id="111" dur="500" fill="hold"/>
                                        <p:tgtEl>
                                          <p:spTgt spid="178"/>
                                        </p:tgtEl>
                                        <p:attrNameLst>
                                          <p:attrName>ppt_x</p:attrName>
                                        </p:attrNameLst>
                                      </p:cBhvr>
                                      <p:tavLst>
                                        <p:tav tm="0">
                                          <p:val>
                                            <p:strVal val="#ppt_x"/>
                                          </p:val>
                                        </p:tav>
                                        <p:tav tm="100000">
                                          <p:val>
                                            <p:strVal val="#ppt_x"/>
                                          </p:val>
                                        </p:tav>
                                      </p:tavLst>
                                    </p:anim>
                                    <p:anim calcmode="lin" valueType="num">
                                      <p:cBhvr additive="base">
                                        <p:cTn id="112" dur="500" fill="hold"/>
                                        <p:tgtEl>
                                          <p:spTgt spid="178"/>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139">
                                            <p:txEl>
                                              <p:pRg st="2" end="2"/>
                                            </p:txEl>
                                          </p:spTgt>
                                        </p:tgtEl>
                                        <p:attrNameLst>
                                          <p:attrName>style.visibility</p:attrName>
                                        </p:attrNameLst>
                                      </p:cBhvr>
                                      <p:to>
                                        <p:strVal val="visible"/>
                                      </p:to>
                                    </p:set>
                                    <p:anim calcmode="lin" valueType="num">
                                      <p:cBhvr additive="base">
                                        <p:cTn id="115" dur="500" fill="hold"/>
                                        <p:tgtEl>
                                          <p:spTgt spid="139">
                                            <p:txEl>
                                              <p:pRg st="2" end="2"/>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139">
                                            <p:txEl>
                                              <p:pRg st="2" end="2"/>
                                            </p:txEl>
                                          </p:spTgt>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0"/>
                                  </p:stCondLst>
                                  <p:childTnLst>
                                    <p:set>
                                      <p:cBhvr>
                                        <p:cTn id="118" dur="1" fill="hold">
                                          <p:stCondLst>
                                            <p:cond delay="0"/>
                                          </p:stCondLst>
                                        </p:cTn>
                                        <p:tgtEl>
                                          <p:spTgt spid="140">
                                            <p:txEl>
                                              <p:pRg st="3" end="3"/>
                                            </p:txEl>
                                          </p:spTgt>
                                        </p:tgtEl>
                                        <p:attrNameLst>
                                          <p:attrName>style.visibility</p:attrName>
                                        </p:attrNameLst>
                                      </p:cBhvr>
                                      <p:to>
                                        <p:strVal val="visible"/>
                                      </p:to>
                                    </p:set>
                                    <p:anim calcmode="lin" valueType="num">
                                      <p:cBhvr additive="base">
                                        <p:cTn id="119" dur="500" fill="hold"/>
                                        <p:tgtEl>
                                          <p:spTgt spid="140">
                                            <p:txEl>
                                              <p:pRg st="3" end="3"/>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140">
                                            <p:txEl>
                                              <p:pRg st="3" end="3"/>
                                            </p:txEl>
                                          </p:spTgt>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176"/>
                                        </p:tgtEl>
                                        <p:attrNameLst>
                                          <p:attrName>style.visibility</p:attrName>
                                        </p:attrNameLst>
                                      </p:cBhvr>
                                      <p:to>
                                        <p:strVal val="visible"/>
                                      </p:to>
                                    </p:set>
                                    <p:anim calcmode="lin" valueType="num">
                                      <p:cBhvr additive="base">
                                        <p:cTn id="123" dur="500" fill="hold"/>
                                        <p:tgtEl>
                                          <p:spTgt spid="176"/>
                                        </p:tgtEl>
                                        <p:attrNameLst>
                                          <p:attrName>ppt_x</p:attrName>
                                        </p:attrNameLst>
                                      </p:cBhvr>
                                      <p:tavLst>
                                        <p:tav tm="0">
                                          <p:val>
                                            <p:strVal val="#ppt_x"/>
                                          </p:val>
                                        </p:tav>
                                        <p:tav tm="100000">
                                          <p:val>
                                            <p:strVal val="#ppt_x"/>
                                          </p:val>
                                        </p:tav>
                                      </p:tavLst>
                                    </p:anim>
                                    <p:anim calcmode="lin" valueType="num">
                                      <p:cBhvr additive="base">
                                        <p:cTn id="124" dur="500" fill="hold"/>
                                        <p:tgtEl>
                                          <p:spTgt spid="176"/>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193">
                                            <p:txEl>
                                              <p:pRg st="0" end="0"/>
                                            </p:txEl>
                                          </p:spTgt>
                                        </p:tgtEl>
                                        <p:attrNameLst>
                                          <p:attrName>style.visibility</p:attrName>
                                        </p:attrNameLst>
                                      </p:cBhvr>
                                      <p:to>
                                        <p:strVal val="visible"/>
                                      </p:to>
                                    </p:set>
                                    <p:anim calcmode="lin" valueType="num">
                                      <p:cBhvr additive="base">
                                        <p:cTn id="127" dur="500" fill="hold"/>
                                        <p:tgtEl>
                                          <p:spTgt spid="193">
                                            <p:txEl>
                                              <p:pRg st="0" end="0"/>
                                            </p:txEl>
                                          </p:spTgt>
                                        </p:tgtEl>
                                        <p:attrNameLst>
                                          <p:attrName>ppt_x</p:attrName>
                                        </p:attrNameLst>
                                      </p:cBhvr>
                                      <p:tavLst>
                                        <p:tav tm="0">
                                          <p:val>
                                            <p:strVal val="#ppt_x"/>
                                          </p:val>
                                        </p:tav>
                                        <p:tav tm="100000">
                                          <p:val>
                                            <p:strVal val="#ppt_x"/>
                                          </p:val>
                                        </p:tav>
                                      </p:tavLst>
                                    </p:anim>
                                    <p:anim calcmode="lin" valueType="num">
                                      <p:cBhvr additive="base">
                                        <p:cTn id="128" dur="500" fill="hold"/>
                                        <p:tgtEl>
                                          <p:spTgt spid="193">
                                            <p:txEl>
                                              <p:pRg st="0" end="0"/>
                                            </p:txEl>
                                          </p:spTgt>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93"/>
                                        </p:tgtEl>
                                        <p:attrNameLst>
                                          <p:attrName>style.visibility</p:attrName>
                                        </p:attrNameLst>
                                      </p:cBhvr>
                                      <p:to>
                                        <p:strVal val="visible"/>
                                      </p:to>
                                    </p:set>
                                    <p:anim calcmode="lin" valueType="num">
                                      <p:cBhvr additive="base">
                                        <p:cTn id="131" dur="500" fill="hold"/>
                                        <p:tgtEl>
                                          <p:spTgt spid="193"/>
                                        </p:tgtEl>
                                        <p:attrNameLst>
                                          <p:attrName>ppt_x</p:attrName>
                                        </p:attrNameLst>
                                      </p:cBhvr>
                                      <p:tavLst>
                                        <p:tav tm="0">
                                          <p:val>
                                            <p:strVal val="#ppt_x"/>
                                          </p:val>
                                        </p:tav>
                                        <p:tav tm="100000">
                                          <p:val>
                                            <p:strVal val="#ppt_x"/>
                                          </p:val>
                                        </p:tav>
                                      </p:tavLst>
                                    </p:anim>
                                    <p:anim calcmode="lin" valueType="num">
                                      <p:cBhvr additive="base">
                                        <p:cTn id="132" dur="500" fill="hold"/>
                                        <p:tgtEl>
                                          <p:spTgt spid="1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119" grpId="0" animBg="1"/>
      <p:bldP spid="60" grpId="0" animBg="1"/>
      <p:bldP spid="138" grpId="0" animBg="1"/>
      <p:bldP spid="139" grpId="0" animBg="1"/>
      <p:bldP spid="140" grpId="0" animBg="1"/>
      <p:bldP spid="193"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44" name="Text Box 3">
            <a:extLst>
              <a:ext uri="{FF2B5EF4-FFF2-40B4-BE49-F238E27FC236}">
                <a16:creationId xmlns:a16="http://schemas.microsoft.com/office/drawing/2014/main" id="{31646FF0-8AA9-4DEE-AB68-81F641BC7189}"/>
              </a:ext>
            </a:extLst>
          </p:cNvPr>
          <p:cNvSpPr txBox="1">
            <a:spLocks noChangeArrowheads="1"/>
          </p:cNvSpPr>
          <p:nvPr/>
        </p:nvSpPr>
        <p:spPr bwMode="auto">
          <a:xfrm>
            <a:off x="2667000" y="3373580"/>
            <a:ext cx="3809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9, 2, 5, 1, 86, 123, 8, ...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
        <p:nvSpPr>
          <p:cNvPr id="47" name="Text Box 3">
            <a:extLst>
              <a:ext uri="{FF2B5EF4-FFF2-40B4-BE49-F238E27FC236}">
                <a16:creationId xmlns:a16="http://schemas.microsoft.com/office/drawing/2014/main" id="{0E525044-8A0F-413B-A7CA-373E4D5C8B8A}"/>
              </a:ext>
            </a:extLst>
          </p:cNvPr>
          <p:cNvSpPr txBox="1">
            <a:spLocks noChangeArrowheads="1"/>
          </p:cNvSpPr>
          <p:nvPr/>
        </p:nvSpPr>
        <p:spPr bwMode="auto">
          <a:xfrm>
            <a:off x="2848052" y="3696857"/>
            <a:ext cx="35076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err="1">
                <a:solidFill>
                  <a:srgbClr val="FFFF00"/>
                </a:solidFill>
                <a:latin typeface="+mj-lt"/>
              </a:rPr>
              <a:t>i</a:t>
            </a:r>
            <a:r>
              <a:rPr lang="en-US" altLang="en-US" sz="1600" dirty="0">
                <a:solidFill>
                  <a:srgbClr val="FFFF00"/>
                </a:solidFill>
                <a:latin typeface="+mj-lt"/>
              </a:rPr>
              <a:t> </a:t>
            </a:r>
            <a:r>
              <a:rPr lang="el-GR" altLang="en-US" sz="1600" dirty="0">
                <a:solidFill>
                  <a:srgbClr val="FFFF00"/>
                </a:solidFill>
                <a:latin typeface="Times New Roman"/>
                <a:cs typeface="Times New Roman" panose="02020603050405020304" pitchFamily="18" charset="0"/>
                <a:sym typeface="Symbol" panose="05050102010706020507" pitchFamily="18" charset="2"/>
              </a:rPr>
              <a:t></a:t>
            </a:r>
            <a:r>
              <a:rPr lang="en-US" altLang="en-US" sz="1600" dirty="0">
                <a:solidFill>
                  <a:srgbClr val="FFFF00"/>
                </a:solidFill>
                <a:latin typeface="Times New Roman"/>
                <a:cs typeface="Times New Roman" panose="02020603050405020304" pitchFamily="18" charset="0"/>
                <a:sym typeface="Symbol" panose="05050102010706020507" pitchFamily="18" charset="2"/>
              </a:rPr>
              <a:t> {</a:t>
            </a:r>
            <a:r>
              <a:rPr lang="en-US" altLang="en-US" sz="1600" dirty="0">
                <a:solidFill>
                  <a:srgbClr val="FFFF00"/>
                </a:solidFill>
                <a:latin typeface="+mj-lt"/>
              </a:rPr>
              <a:t> 1    2    3    4      5        6       7, ... }</a:t>
            </a:r>
            <a:r>
              <a:rPr lang="el-GR" altLang="en-US" sz="1600" dirty="0">
                <a:solidFill>
                  <a:srgbClr val="FFFF00"/>
                </a:solidFill>
                <a:latin typeface="Times New Roman"/>
                <a:cs typeface="Times New Roman" panose="02020603050405020304" pitchFamily="18" charset="0"/>
                <a:sym typeface="Symbol" panose="05050102010706020507" pitchFamily="18" charset="2"/>
              </a:rPr>
              <a:t> </a:t>
            </a:r>
            <a:endParaRPr lang="en-US" altLang="en-US" sz="1600" dirty="0">
              <a:solidFill>
                <a:srgbClr val="FFFF00"/>
              </a:solidFill>
              <a:latin typeface="+mj-lt"/>
            </a:endParaRPr>
          </a:p>
        </p:txBody>
      </p:sp>
      <p:sp>
        <p:nvSpPr>
          <p:cNvPr id="50" name="Oval 49">
            <a:extLst>
              <a:ext uri="{FF2B5EF4-FFF2-40B4-BE49-F238E27FC236}">
                <a16:creationId xmlns:a16="http://schemas.microsoft.com/office/drawing/2014/main" id="{3594A7A8-236A-404F-BEE8-32AECFE12001}"/>
              </a:ext>
            </a:extLst>
          </p:cNvPr>
          <p:cNvSpPr/>
          <p:nvPr/>
        </p:nvSpPr>
        <p:spPr>
          <a:xfrm>
            <a:off x="2292930" y="1739753"/>
            <a:ext cx="6546270" cy="353377"/>
          </a:xfrm>
          <a:prstGeom prst="ellipse">
            <a:avLst/>
          </a:prstGeom>
          <a:noFill/>
          <a:ln w="19050">
            <a:solidFill>
              <a:srgbClr val="FF0000"/>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Text Box 3">
            <a:extLst>
              <a:ext uri="{FF2B5EF4-FFF2-40B4-BE49-F238E27FC236}">
                <a16:creationId xmlns:a16="http://schemas.microsoft.com/office/drawing/2014/main" id="{EB4C69BD-6D2A-499C-BBCA-75D218369D1F}"/>
              </a:ext>
            </a:extLst>
          </p:cNvPr>
          <p:cNvSpPr txBox="1">
            <a:spLocks noChangeArrowheads="1"/>
          </p:cNvSpPr>
          <p:nvPr/>
        </p:nvSpPr>
        <p:spPr bwMode="auto">
          <a:xfrm>
            <a:off x="3524577" y="3984496"/>
            <a:ext cx="16930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solidFill>
                  <a:srgbClr val="FFFF00"/>
                </a:solidFill>
                <a:latin typeface="+mj-lt"/>
              </a:rPr>
              <a:t>i</a:t>
            </a:r>
            <a:r>
              <a:rPr lang="en-US" altLang="en-US" sz="2400" dirty="0">
                <a:solidFill>
                  <a:srgbClr val="FFFF00"/>
                </a:solidFill>
                <a:latin typeface="+mj-lt"/>
              </a:rPr>
              <a:t> = 5,</a:t>
            </a:r>
            <a:r>
              <a:rPr lang="en-US" altLang="en-US" sz="2400" dirty="0">
                <a:solidFill>
                  <a:srgbClr val="FFC000"/>
                </a:solidFill>
                <a:latin typeface="+mj-lt"/>
              </a:rPr>
              <a:t> x = 86</a:t>
            </a:r>
          </a:p>
        </p:txBody>
      </p:sp>
      <p:sp>
        <p:nvSpPr>
          <p:cNvPr id="53" name="Text Box 3">
            <a:extLst>
              <a:ext uri="{FF2B5EF4-FFF2-40B4-BE49-F238E27FC236}">
                <a16:creationId xmlns:a16="http://schemas.microsoft.com/office/drawing/2014/main" id="{451AAF38-650D-41BC-943B-940325787A06}"/>
              </a:ext>
            </a:extLst>
          </p:cNvPr>
          <p:cNvSpPr txBox="1">
            <a:spLocks noChangeArrowheads="1"/>
          </p:cNvSpPr>
          <p:nvPr/>
        </p:nvSpPr>
        <p:spPr bwMode="auto">
          <a:xfrm>
            <a:off x="3018829" y="4386397"/>
            <a:ext cx="27045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element(</a:t>
            </a:r>
            <a:r>
              <a:rPr lang="en-US" altLang="en-US" sz="2400" dirty="0">
                <a:solidFill>
                  <a:schemeClr val="tx2"/>
                </a:solidFill>
                <a:latin typeface="+mj-lt"/>
              </a:rPr>
              <a:t>5</a:t>
            </a:r>
            <a:r>
              <a:rPr lang="en-US" altLang="en-US" sz="2400" dirty="0">
                <a:solidFill>
                  <a:srgbClr val="FFC000"/>
                </a:solidFill>
                <a:latin typeface="+mj-lt"/>
              </a:rPr>
              <a:t>,86) = </a:t>
            </a:r>
            <a:r>
              <a:rPr lang="en-US" altLang="en-US" sz="2400" dirty="0">
                <a:solidFill>
                  <a:srgbClr val="66FF66"/>
                </a:solidFill>
                <a:latin typeface="+mj-lt"/>
              </a:rPr>
              <a:t>true</a:t>
            </a:r>
          </a:p>
        </p:txBody>
      </p:sp>
      <p:sp>
        <p:nvSpPr>
          <p:cNvPr id="54" name="Text Box 3">
            <a:extLst>
              <a:ext uri="{FF2B5EF4-FFF2-40B4-BE49-F238E27FC236}">
                <a16:creationId xmlns:a16="http://schemas.microsoft.com/office/drawing/2014/main" id="{EAB72674-76E0-4DF9-9824-CC3618DBD6AC}"/>
              </a:ext>
            </a:extLst>
          </p:cNvPr>
          <p:cNvSpPr txBox="1">
            <a:spLocks noChangeArrowheads="1"/>
          </p:cNvSpPr>
          <p:nvPr/>
        </p:nvSpPr>
        <p:spPr bwMode="auto">
          <a:xfrm>
            <a:off x="3028162" y="4719935"/>
            <a:ext cx="28071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element(</a:t>
            </a:r>
            <a:r>
              <a:rPr lang="en-US" altLang="en-US" sz="2400" dirty="0">
                <a:solidFill>
                  <a:schemeClr val="tx2"/>
                </a:solidFill>
                <a:latin typeface="+mj-lt"/>
              </a:rPr>
              <a:t>5</a:t>
            </a:r>
            <a:r>
              <a:rPr lang="en-US" altLang="en-US" sz="2400" dirty="0">
                <a:solidFill>
                  <a:srgbClr val="FFC000"/>
                </a:solidFill>
                <a:latin typeface="+mj-lt"/>
              </a:rPr>
              <a:t>,87) = </a:t>
            </a:r>
            <a:r>
              <a:rPr lang="en-US" altLang="en-US" sz="2400" dirty="0">
                <a:solidFill>
                  <a:srgbClr val="FF0000"/>
                </a:solidFill>
                <a:latin typeface="+mj-lt"/>
              </a:rPr>
              <a:t>false</a:t>
            </a:r>
          </a:p>
        </p:txBody>
      </p:sp>
      <p:sp>
        <p:nvSpPr>
          <p:cNvPr id="55" name="AutoShape 35">
            <a:extLst>
              <a:ext uri="{FF2B5EF4-FFF2-40B4-BE49-F238E27FC236}">
                <a16:creationId xmlns:a16="http://schemas.microsoft.com/office/drawing/2014/main" id="{4D6A4AF5-F6AE-44EF-A654-6D54DE4229DA}"/>
              </a:ext>
            </a:extLst>
          </p:cNvPr>
          <p:cNvSpPr>
            <a:spLocks noChangeArrowheads="1"/>
          </p:cNvSpPr>
          <p:nvPr/>
        </p:nvSpPr>
        <p:spPr bwMode="auto">
          <a:xfrm>
            <a:off x="2558989" y="5199048"/>
            <a:ext cx="4085818" cy="493909"/>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Why don’t you just say </a:t>
            </a:r>
            <a:r>
              <a:rPr lang="en-US" altLang="en-US" sz="2400" dirty="0">
                <a:solidFill>
                  <a:srgbClr val="FFC000"/>
                </a:solidFill>
              </a:rPr>
              <a:t>S</a:t>
            </a:r>
            <a:r>
              <a:rPr lang="en-US" altLang="en-US" sz="2400" baseline="-25000" dirty="0">
                <a:solidFill>
                  <a:schemeClr val="tx2"/>
                </a:solidFill>
              </a:rPr>
              <a:t>5</a:t>
            </a:r>
            <a:r>
              <a:rPr lang="en-US" altLang="en-US" sz="2400" dirty="0">
                <a:solidFill>
                  <a:srgbClr val="FFC000"/>
                </a:solidFill>
              </a:rPr>
              <a:t>=86</a:t>
            </a:r>
            <a:r>
              <a:rPr lang="en-US" altLang="en-US" sz="2400" dirty="0">
                <a:solidFill>
                  <a:srgbClr val="FFFFFF"/>
                </a:solidFill>
              </a:rPr>
              <a:t>?</a:t>
            </a:r>
          </a:p>
        </p:txBody>
      </p:sp>
      <p:grpSp>
        <p:nvGrpSpPr>
          <p:cNvPr id="9" name="Group 8">
            <a:extLst>
              <a:ext uri="{FF2B5EF4-FFF2-40B4-BE49-F238E27FC236}">
                <a16:creationId xmlns:a16="http://schemas.microsoft.com/office/drawing/2014/main" id="{D8C0733F-1B98-48D5-92B4-C84509EBC544}"/>
              </a:ext>
            </a:extLst>
          </p:cNvPr>
          <p:cNvGrpSpPr/>
          <p:nvPr/>
        </p:nvGrpSpPr>
        <p:grpSpPr>
          <a:xfrm>
            <a:off x="4447310" y="2492132"/>
            <a:ext cx="2410690" cy="741233"/>
            <a:chOff x="4447310" y="2492132"/>
            <a:chExt cx="2410690" cy="741233"/>
          </a:xfrm>
        </p:grpSpPr>
        <p:grpSp>
          <p:nvGrpSpPr>
            <p:cNvPr id="7" name="Group 6">
              <a:extLst>
                <a:ext uri="{FF2B5EF4-FFF2-40B4-BE49-F238E27FC236}">
                  <a16:creationId xmlns:a16="http://schemas.microsoft.com/office/drawing/2014/main" id="{DD9424A2-6E1A-4EC1-ACF8-9474B9A5F879}"/>
                </a:ext>
              </a:extLst>
            </p:cNvPr>
            <p:cNvGrpSpPr/>
            <p:nvPr/>
          </p:nvGrpSpPr>
          <p:grpSpPr>
            <a:xfrm>
              <a:off x="5410200" y="2492132"/>
              <a:ext cx="1447800" cy="400110"/>
              <a:chOff x="5410200" y="2492132"/>
              <a:chExt cx="1447800" cy="400110"/>
            </a:xfrm>
          </p:grpSpPr>
          <p:sp>
            <p:nvSpPr>
              <p:cNvPr id="63" name="Text Box 3">
                <a:extLst>
                  <a:ext uri="{FF2B5EF4-FFF2-40B4-BE49-F238E27FC236}">
                    <a16:creationId xmlns:a16="http://schemas.microsoft.com/office/drawing/2014/main" id="{C4C8B6BC-6C78-44F6-AD3C-140A432F7805}"/>
                  </a:ext>
                </a:extLst>
              </p:cNvPr>
              <p:cNvSpPr txBox="1">
                <a:spLocks noChangeArrowheads="1"/>
              </p:cNvSpPr>
              <p:nvPr/>
            </p:nvSpPr>
            <p:spPr bwMode="auto">
              <a:xfrm>
                <a:off x="5614836" y="24921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rPr>
                  <a:t>S</a:t>
                </a:r>
                <a:r>
                  <a:rPr lang="en-US" altLang="en-US" sz="2000" baseline="-25000" dirty="0">
                    <a:solidFill>
                      <a:schemeClr val="bg2"/>
                    </a:solidFill>
                  </a:rPr>
                  <a:t>i</a:t>
                </a:r>
                <a:r>
                  <a:rPr lang="en-US" altLang="en-US" sz="2000" dirty="0">
                    <a:solidFill>
                      <a:schemeClr val="bg2"/>
                    </a:solidFill>
                  </a:rPr>
                  <a:t>=x</a:t>
                </a:r>
                <a:endParaRPr lang="en-US" altLang="en-US" sz="2000" dirty="0">
                  <a:solidFill>
                    <a:schemeClr val="bg2"/>
                  </a:solidFill>
                  <a:latin typeface="+mj-lt"/>
                </a:endParaRPr>
              </a:p>
            </p:txBody>
          </p:sp>
          <p:cxnSp>
            <p:nvCxnSpPr>
              <p:cNvPr id="6" name="Straight Connector 5">
                <a:extLst>
                  <a:ext uri="{FF2B5EF4-FFF2-40B4-BE49-F238E27FC236}">
                    <a16:creationId xmlns:a16="http://schemas.microsoft.com/office/drawing/2014/main" id="{06923389-E9FF-4F7A-A3F9-1B4B04CA6C0A}"/>
                  </a:ext>
                </a:extLst>
              </p:cNvPr>
              <p:cNvCxnSpPr>
                <a:cxnSpLocks/>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nvGrpSpPr>
            <p:cNvPr id="64" name="Group 63">
              <a:extLst>
                <a:ext uri="{FF2B5EF4-FFF2-40B4-BE49-F238E27FC236}">
                  <a16:creationId xmlns:a16="http://schemas.microsoft.com/office/drawing/2014/main" id="{EE43CBB2-2552-474A-B638-C19BE51CDCBD}"/>
                </a:ext>
              </a:extLst>
            </p:cNvPr>
            <p:cNvGrpSpPr/>
            <p:nvPr/>
          </p:nvGrpSpPr>
          <p:grpSpPr>
            <a:xfrm>
              <a:off x="4447310" y="2833255"/>
              <a:ext cx="1447800" cy="400110"/>
              <a:chOff x="5410200" y="2568332"/>
              <a:chExt cx="1447800" cy="400110"/>
            </a:xfrm>
          </p:grpSpPr>
          <p:sp>
            <p:nvSpPr>
              <p:cNvPr id="68" name="Text Box 3">
                <a:extLst>
                  <a:ext uri="{FF2B5EF4-FFF2-40B4-BE49-F238E27FC236}">
                    <a16:creationId xmlns:a16="http://schemas.microsoft.com/office/drawing/2014/main" id="{756D8634-D0F1-4B02-BFEE-AC46F5CF394C}"/>
                  </a:ext>
                </a:extLst>
              </p:cNvPr>
              <p:cNvSpPr txBox="1">
                <a:spLocks noChangeArrowheads="1"/>
              </p:cNvSpPr>
              <p:nvPr/>
            </p:nvSpPr>
            <p:spPr bwMode="auto">
              <a:xfrm>
                <a:off x="5614836" y="25683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err="1">
                    <a:solidFill>
                      <a:schemeClr val="bg2"/>
                    </a:solidFill>
                  </a:rPr>
                  <a:t>S</a:t>
                </a:r>
                <a:r>
                  <a:rPr lang="en-US" altLang="en-US" sz="2000" baseline="-25000" dirty="0" err="1">
                    <a:solidFill>
                      <a:schemeClr val="bg2"/>
                    </a:solidFill>
                  </a:rPr>
                  <a:t>j</a:t>
                </a:r>
                <a:r>
                  <a:rPr lang="en-US" altLang="en-US" sz="2000" dirty="0">
                    <a:solidFill>
                      <a:schemeClr val="bg2"/>
                    </a:solidFill>
                  </a:rPr>
                  <a:t>=y</a:t>
                </a:r>
                <a:endParaRPr lang="en-US" altLang="en-US" sz="2000" dirty="0">
                  <a:solidFill>
                    <a:schemeClr val="bg2"/>
                  </a:solidFill>
                  <a:latin typeface="+mj-lt"/>
                </a:endParaRPr>
              </a:p>
            </p:txBody>
          </p:sp>
          <p:cxnSp>
            <p:nvCxnSpPr>
              <p:cNvPr id="69" name="Straight Connector 68">
                <a:extLst>
                  <a:ext uri="{FF2B5EF4-FFF2-40B4-BE49-F238E27FC236}">
                    <a16:creationId xmlns:a16="http://schemas.microsoft.com/office/drawing/2014/main" id="{FDD8F579-73C9-4711-A0B7-CC6A80D2882E}"/>
                  </a:ext>
                </a:extLst>
              </p:cNvPr>
              <p:cNvCxnSpPr>
                <a:cxnSpLocks/>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sp>
        <p:nvSpPr>
          <p:cNvPr id="70" name="AutoShape 35">
            <a:extLst>
              <a:ext uri="{FF2B5EF4-FFF2-40B4-BE49-F238E27FC236}">
                <a16:creationId xmlns:a16="http://schemas.microsoft.com/office/drawing/2014/main" id="{B4DFCC56-60AF-4BCC-B903-DE7A357D937A}"/>
              </a:ext>
            </a:extLst>
          </p:cNvPr>
          <p:cNvSpPr>
            <a:spLocks noChangeArrowheads="1"/>
          </p:cNvSpPr>
          <p:nvPr/>
        </p:nvSpPr>
        <p:spPr bwMode="auto">
          <a:xfrm>
            <a:off x="860590" y="603675"/>
            <a:ext cx="4776636" cy="434837"/>
          </a:xfrm>
          <a:prstGeom prst="wedgeRoundRectCallout">
            <a:avLst>
              <a:gd name="adj1" fmla="val -52661"/>
              <a:gd name="adj2" fmla="val -38290"/>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Because it is not the formal notation.</a:t>
            </a:r>
          </a:p>
        </p:txBody>
      </p:sp>
    </p:spTree>
    <p:extLst>
      <p:ext uri="{BB962C8B-B14F-4D97-AF65-F5344CB8AC3E}">
        <p14:creationId xmlns:p14="http://schemas.microsoft.com/office/powerpoint/2010/main" val="226245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fill="hold"/>
                                        <p:tgtEl>
                                          <p:spTgt spid="58"/>
                                        </p:tgtEl>
                                        <p:attrNameLst>
                                          <p:attrName>ppt_x</p:attrName>
                                        </p:attrNameLst>
                                      </p:cBhvr>
                                      <p:tavLst>
                                        <p:tav tm="0">
                                          <p:val>
                                            <p:strVal val="#ppt_x"/>
                                          </p:val>
                                        </p:tav>
                                        <p:tav tm="100000">
                                          <p:val>
                                            <p:strVal val="#ppt_x"/>
                                          </p:val>
                                        </p:tav>
                                      </p:tavLst>
                                    </p:anim>
                                    <p:anim calcmode="lin" valueType="num">
                                      <p:cBhvr additive="base">
                                        <p:cTn id="18" dur="500" fill="hold"/>
                                        <p:tgtEl>
                                          <p:spTgt spid="5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8">
                                            <p:txEl>
                                              <p:pRg st="0" end="0"/>
                                            </p:txEl>
                                          </p:spTgt>
                                        </p:tgtEl>
                                        <p:attrNameLst>
                                          <p:attrName>style.visibility</p:attrName>
                                        </p:attrNameLst>
                                      </p:cBhvr>
                                      <p:to>
                                        <p:strVal val="visible"/>
                                      </p:to>
                                    </p:set>
                                    <p:anim calcmode="lin" valueType="num">
                                      <p:cBhvr additive="base">
                                        <p:cTn id="21"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additive="base">
                                        <p:cTn id="27" dur="500" fill="hold"/>
                                        <p:tgtEl>
                                          <p:spTgt spid="50"/>
                                        </p:tgtEl>
                                        <p:attrNameLst>
                                          <p:attrName>ppt_x</p:attrName>
                                        </p:attrNameLst>
                                      </p:cBhvr>
                                      <p:tavLst>
                                        <p:tav tm="0">
                                          <p:val>
                                            <p:strVal val="#ppt_x"/>
                                          </p:val>
                                        </p:tav>
                                        <p:tav tm="100000">
                                          <p:val>
                                            <p:strVal val="#ppt_x"/>
                                          </p:val>
                                        </p:tav>
                                      </p:tavLst>
                                    </p:anim>
                                    <p:anim calcmode="lin" valueType="num">
                                      <p:cBhvr additive="base">
                                        <p:cTn id="2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additive="base">
                                        <p:cTn id="33" dur="500" fill="hold"/>
                                        <p:tgtEl>
                                          <p:spTgt spid="44"/>
                                        </p:tgtEl>
                                        <p:attrNameLst>
                                          <p:attrName>ppt_x</p:attrName>
                                        </p:attrNameLst>
                                      </p:cBhvr>
                                      <p:tavLst>
                                        <p:tav tm="0">
                                          <p:val>
                                            <p:strVal val="#ppt_x"/>
                                          </p:val>
                                        </p:tav>
                                        <p:tav tm="100000">
                                          <p:val>
                                            <p:strVal val="#ppt_x"/>
                                          </p:val>
                                        </p:tav>
                                      </p:tavLst>
                                    </p:anim>
                                    <p:anim calcmode="lin" valueType="num">
                                      <p:cBhvr additive="base">
                                        <p:cTn id="3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additive="base">
                                        <p:cTn id="39" dur="500" fill="hold"/>
                                        <p:tgtEl>
                                          <p:spTgt spid="47"/>
                                        </p:tgtEl>
                                        <p:attrNameLst>
                                          <p:attrName>ppt_x</p:attrName>
                                        </p:attrNameLst>
                                      </p:cBhvr>
                                      <p:tavLst>
                                        <p:tav tm="0">
                                          <p:val>
                                            <p:strVal val="#ppt_x"/>
                                          </p:val>
                                        </p:tav>
                                        <p:tav tm="100000">
                                          <p:val>
                                            <p:strVal val="#ppt_x"/>
                                          </p:val>
                                        </p:tav>
                                      </p:tavLst>
                                    </p:anim>
                                    <p:anim calcmode="lin" valueType="num">
                                      <p:cBhvr additive="base">
                                        <p:cTn id="4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52"/>
                                        </p:tgtEl>
                                        <p:attrNameLst>
                                          <p:attrName>style.visibility</p:attrName>
                                        </p:attrNameLst>
                                      </p:cBhvr>
                                      <p:to>
                                        <p:strVal val="visible"/>
                                      </p:to>
                                    </p:set>
                                    <p:anim calcmode="lin" valueType="num">
                                      <p:cBhvr additive="base">
                                        <p:cTn id="45" dur="500" fill="hold"/>
                                        <p:tgtEl>
                                          <p:spTgt spid="52"/>
                                        </p:tgtEl>
                                        <p:attrNameLst>
                                          <p:attrName>ppt_x</p:attrName>
                                        </p:attrNameLst>
                                      </p:cBhvr>
                                      <p:tavLst>
                                        <p:tav tm="0">
                                          <p:val>
                                            <p:strVal val="#ppt_x"/>
                                          </p:val>
                                        </p:tav>
                                        <p:tav tm="100000">
                                          <p:val>
                                            <p:strVal val="#ppt_x"/>
                                          </p:val>
                                        </p:tav>
                                      </p:tavLst>
                                    </p:anim>
                                    <p:anim calcmode="lin" valueType="num">
                                      <p:cBhvr additive="base">
                                        <p:cTn id="46"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500" fill="hold"/>
                                        <p:tgtEl>
                                          <p:spTgt spid="53"/>
                                        </p:tgtEl>
                                        <p:attrNameLst>
                                          <p:attrName>ppt_x</p:attrName>
                                        </p:attrNameLst>
                                      </p:cBhvr>
                                      <p:tavLst>
                                        <p:tav tm="0">
                                          <p:val>
                                            <p:strVal val="#ppt_x"/>
                                          </p:val>
                                        </p:tav>
                                        <p:tav tm="100000">
                                          <p:val>
                                            <p:strVal val="#ppt_x"/>
                                          </p:val>
                                        </p:tav>
                                      </p:tavLst>
                                    </p:anim>
                                    <p:anim calcmode="lin" valueType="num">
                                      <p:cBhvr additive="base">
                                        <p:cTn id="52"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500" fill="hold"/>
                                        <p:tgtEl>
                                          <p:spTgt spid="54"/>
                                        </p:tgtEl>
                                        <p:attrNameLst>
                                          <p:attrName>ppt_x</p:attrName>
                                        </p:attrNameLst>
                                      </p:cBhvr>
                                      <p:tavLst>
                                        <p:tav tm="0">
                                          <p:val>
                                            <p:strVal val="#ppt_x"/>
                                          </p:val>
                                        </p:tav>
                                        <p:tav tm="100000">
                                          <p:val>
                                            <p:strVal val="#ppt_x"/>
                                          </p:val>
                                        </p:tav>
                                      </p:tavLst>
                                    </p:anim>
                                    <p:anim calcmode="lin" valueType="num">
                                      <p:cBhvr additive="base">
                                        <p:cTn id="58"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5"/>
                                        </p:tgtEl>
                                        <p:attrNameLst>
                                          <p:attrName>style.visibility</p:attrName>
                                        </p:attrNameLst>
                                      </p:cBhvr>
                                      <p:to>
                                        <p:strVal val="visible"/>
                                      </p:to>
                                    </p:set>
                                    <p:anim calcmode="lin" valueType="num">
                                      <p:cBhvr additive="base">
                                        <p:cTn id="63" dur="500" fill="hold"/>
                                        <p:tgtEl>
                                          <p:spTgt spid="55"/>
                                        </p:tgtEl>
                                        <p:attrNameLst>
                                          <p:attrName>ppt_x</p:attrName>
                                        </p:attrNameLst>
                                      </p:cBhvr>
                                      <p:tavLst>
                                        <p:tav tm="0">
                                          <p:val>
                                            <p:strVal val="#ppt_x"/>
                                          </p:val>
                                        </p:tav>
                                        <p:tav tm="100000">
                                          <p:val>
                                            <p:strVal val="#ppt_x"/>
                                          </p:val>
                                        </p:tav>
                                      </p:tavLst>
                                    </p:anim>
                                    <p:anim calcmode="lin" valueType="num">
                                      <p:cBhvr additive="base">
                                        <p:cTn id="64" dur="500" fill="hold"/>
                                        <p:tgtEl>
                                          <p:spTgt spid="55"/>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55">
                                            <p:txEl>
                                              <p:pRg st="0" end="0"/>
                                            </p:txEl>
                                          </p:spTgt>
                                        </p:tgtEl>
                                        <p:attrNameLst>
                                          <p:attrName>style.visibility</p:attrName>
                                        </p:attrNameLst>
                                      </p:cBhvr>
                                      <p:to>
                                        <p:strVal val="visible"/>
                                      </p:to>
                                    </p:set>
                                    <p:anim calcmode="lin" valueType="num">
                                      <p:cBhvr additive="base">
                                        <p:cTn id="67"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0-#ppt_w/2"/>
                                          </p:val>
                                        </p:tav>
                                        <p:tav tm="100000">
                                          <p:val>
                                            <p:strVal val="#ppt_x"/>
                                          </p:val>
                                        </p:tav>
                                      </p:tavLst>
                                    </p:anim>
                                    <p:anim calcmode="lin" valueType="num">
                                      <p:cBhvr additive="base">
                                        <p:cTn id="74" dur="500" fill="hold"/>
                                        <p:tgtEl>
                                          <p:spTgt spid="70"/>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70">
                                            <p:txEl>
                                              <p:pRg st="0" end="0"/>
                                            </p:txEl>
                                          </p:spTgt>
                                        </p:tgtEl>
                                        <p:attrNameLst>
                                          <p:attrName>style.visibility</p:attrName>
                                        </p:attrNameLst>
                                      </p:cBhvr>
                                      <p:to>
                                        <p:strVal val="visible"/>
                                      </p:to>
                                    </p:set>
                                    <p:anim calcmode="lin" valueType="num">
                                      <p:cBhvr additive="base">
                                        <p:cTn id="77" dur="500" fill="hold"/>
                                        <p:tgtEl>
                                          <p:spTgt spid="70">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4" grpId="0"/>
      <p:bldP spid="47" grpId="0"/>
      <p:bldP spid="50" grpId="0" animBg="1"/>
      <p:bldP spid="52" grpId="0"/>
      <p:bldP spid="53" grpId="0"/>
      <p:bldP spid="54" grpId="0"/>
      <p:bldP spid="55" grpId="0" animBg="1"/>
      <p:bldP spid="70"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44" name="Text Box 3">
            <a:extLst>
              <a:ext uri="{FF2B5EF4-FFF2-40B4-BE49-F238E27FC236}">
                <a16:creationId xmlns:a16="http://schemas.microsoft.com/office/drawing/2014/main" id="{31646FF0-8AA9-4DEE-AB68-81F641BC7189}"/>
              </a:ext>
            </a:extLst>
          </p:cNvPr>
          <p:cNvSpPr txBox="1">
            <a:spLocks noChangeArrowheads="1"/>
          </p:cNvSpPr>
          <p:nvPr/>
        </p:nvSpPr>
        <p:spPr bwMode="auto">
          <a:xfrm>
            <a:off x="2667000" y="3373580"/>
            <a:ext cx="3809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9, 2, 5, 1, 86, 123, 8, ...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
        <p:nvSpPr>
          <p:cNvPr id="47" name="Text Box 3">
            <a:extLst>
              <a:ext uri="{FF2B5EF4-FFF2-40B4-BE49-F238E27FC236}">
                <a16:creationId xmlns:a16="http://schemas.microsoft.com/office/drawing/2014/main" id="{0E525044-8A0F-413B-A7CA-373E4D5C8B8A}"/>
              </a:ext>
            </a:extLst>
          </p:cNvPr>
          <p:cNvSpPr txBox="1">
            <a:spLocks noChangeArrowheads="1"/>
          </p:cNvSpPr>
          <p:nvPr/>
        </p:nvSpPr>
        <p:spPr bwMode="auto">
          <a:xfrm>
            <a:off x="2848052" y="3696857"/>
            <a:ext cx="35076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err="1">
                <a:solidFill>
                  <a:srgbClr val="FFFF00"/>
                </a:solidFill>
                <a:latin typeface="+mj-lt"/>
              </a:rPr>
              <a:t>i</a:t>
            </a:r>
            <a:r>
              <a:rPr lang="en-US" altLang="en-US" sz="1600" dirty="0">
                <a:solidFill>
                  <a:srgbClr val="FFFF00"/>
                </a:solidFill>
                <a:latin typeface="+mj-lt"/>
              </a:rPr>
              <a:t> </a:t>
            </a:r>
            <a:r>
              <a:rPr lang="el-GR" altLang="en-US" sz="1600" dirty="0">
                <a:solidFill>
                  <a:srgbClr val="FFFF00"/>
                </a:solidFill>
                <a:latin typeface="Times New Roman"/>
                <a:cs typeface="Times New Roman" panose="02020603050405020304" pitchFamily="18" charset="0"/>
                <a:sym typeface="Symbol" panose="05050102010706020507" pitchFamily="18" charset="2"/>
              </a:rPr>
              <a:t></a:t>
            </a:r>
            <a:r>
              <a:rPr lang="en-US" altLang="en-US" sz="1600" dirty="0">
                <a:solidFill>
                  <a:srgbClr val="FFFF00"/>
                </a:solidFill>
                <a:latin typeface="Times New Roman"/>
                <a:cs typeface="Times New Roman" panose="02020603050405020304" pitchFamily="18" charset="0"/>
                <a:sym typeface="Symbol" panose="05050102010706020507" pitchFamily="18" charset="2"/>
              </a:rPr>
              <a:t> {</a:t>
            </a:r>
            <a:r>
              <a:rPr lang="en-US" altLang="en-US" sz="1600" dirty="0">
                <a:solidFill>
                  <a:srgbClr val="FFFF00"/>
                </a:solidFill>
                <a:latin typeface="+mj-lt"/>
              </a:rPr>
              <a:t> 1    2    3    4      5        6       7, ... }</a:t>
            </a:r>
            <a:r>
              <a:rPr lang="el-GR" altLang="en-US" sz="1600" dirty="0">
                <a:solidFill>
                  <a:srgbClr val="FFFF00"/>
                </a:solidFill>
                <a:latin typeface="Times New Roman"/>
                <a:cs typeface="Times New Roman" panose="02020603050405020304" pitchFamily="18" charset="0"/>
                <a:sym typeface="Symbol" panose="05050102010706020507" pitchFamily="18" charset="2"/>
              </a:rPr>
              <a:t> </a:t>
            </a:r>
            <a:endParaRPr lang="en-US" altLang="en-US" sz="1600" dirty="0">
              <a:solidFill>
                <a:srgbClr val="FFFF00"/>
              </a:solidFill>
              <a:latin typeface="+mj-lt"/>
            </a:endParaRPr>
          </a:p>
        </p:txBody>
      </p:sp>
      <p:sp>
        <p:nvSpPr>
          <p:cNvPr id="56" name="Oval 55">
            <a:extLst>
              <a:ext uri="{FF2B5EF4-FFF2-40B4-BE49-F238E27FC236}">
                <a16:creationId xmlns:a16="http://schemas.microsoft.com/office/drawing/2014/main" id="{56216038-7A19-4B0C-9ADE-688C81A761EA}"/>
              </a:ext>
            </a:extLst>
          </p:cNvPr>
          <p:cNvSpPr/>
          <p:nvPr/>
        </p:nvSpPr>
        <p:spPr>
          <a:xfrm>
            <a:off x="4419600" y="2531869"/>
            <a:ext cx="2819400" cy="530074"/>
          </a:xfrm>
          <a:prstGeom prst="ellipse">
            <a:avLst/>
          </a:prstGeom>
          <a:noFill/>
          <a:ln w="19050">
            <a:solidFill>
              <a:srgbClr val="FF0000"/>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AutoShape 35">
            <a:extLst>
              <a:ext uri="{FF2B5EF4-FFF2-40B4-BE49-F238E27FC236}">
                <a16:creationId xmlns:a16="http://schemas.microsoft.com/office/drawing/2014/main" id="{E95266DA-3EE3-430E-9DC0-583FABC923DD}"/>
              </a:ext>
            </a:extLst>
          </p:cNvPr>
          <p:cNvSpPr>
            <a:spLocks noChangeArrowheads="1"/>
          </p:cNvSpPr>
          <p:nvPr/>
        </p:nvSpPr>
        <p:spPr bwMode="auto">
          <a:xfrm>
            <a:off x="1612756" y="4079888"/>
            <a:ext cx="6726314" cy="1595621"/>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Literally, this says “There is some </a:t>
            </a:r>
            <a:r>
              <a:rPr lang="en-US" altLang="en-US" sz="2400" dirty="0">
                <a:solidFill>
                  <a:srgbClr val="FFC000"/>
                </a:solidFill>
              </a:rPr>
              <a:t>x</a:t>
            </a:r>
            <a:r>
              <a:rPr lang="en-US" altLang="en-US" sz="2400" dirty="0">
                <a:solidFill>
                  <a:srgbClr val="FFFFFF"/>
                </a:solidFill>
              </a:rPr>
              <a:t> such that </a:t>
            </a:r>
            <a:r>
              <a:rPr lang="en-US" altLang="en-US" sz="2400" dirty="0">
                <a:solidFill>
                  <a:srgbClr val="FFC000"/>
                </a:solidFill>
              </a:rPr>
              <a:t>S</a:t>
            </a:r>
            <a:r>
              <a:rPr lang="en-US" altLang="en-US" sz="2400" baseline="-25000" dirty="0">
                <a:solidFill>
                  <a:schemeClr val="tx2"/>
                </a:solidFill>
              </a:rPr>
              <a:t>5</a:t>
            </a:r>
            <a:r>
              <a:rPr lang="en-US" altLang="en-US" sz="2400" dirty="0">
                <a:solidFill>
                  <a:srgbClr val="FFC000"/>
                </a:solidFill>
              </a:rPr>
              <a:t>=x</a:t>
            </a:r>
            <a:r>
              <a:rPr lang="en-US" altLang="en-US" sz="2400" dirty="0">
                <a:solidFill>
                  <a:srgbClr val="FFFFFF"/>
                </a:solidFill>
              </a:rPr>
              <a:t>.</a:t>
            </a:r>
          </a:p>
          <a:p>
            <a:pPr defTabSz="685800" eaLnBrk="1" fontAlgn="auto" hangingPunct="1">
              <a:spcBef>
                <a:spcPct val="0"/>
              </a:spcBef>
              <a:spcAft>
                <a:spcPts val="0"/>
              </a:spcAft>
              <a:buNone/>
            </a:pPr>
            <a:r>
              <a:rPr lang="en-US" altLang="en-US" sz="2400" dirty="0">
                <a:solidFill>
                  <a:srgbClr val="FFFFFF"/>
                </a:solidFill>
              </a:rPr>
              <a:t>But if </a:t>
            </a:r>
            <a:r>
              <a:rPr lang="en-US" altLang="en-US" sz="2400" dirty="0">
                <a:solidFill>
                  <a:srgbClr val="FFC000"/>
                </a:solidFill>
              </a:rPr>
              <a:t>S</a:t>
            </a:r>
            <a:r>
              <a:rPr lang="en-US" altLang="en-US" sz="2400" dirty="0">
                <a:solidFill>
                  <a:srgbClr val="FFFFFF"/>
                </a:solidFill>
              </a:rPr>
              <a:t> is a sequence, then we know that already.</a:t>
            </a:r>
          </a:p>
          <a:p>
            <a:pPr defTabSz="685800" eaLnBrk="1" fontAlgn="auto" hangingPunct="1">
              <a:spcBef>
                <a:spcPct val="0"/>
              </a:spcBef>
              <a:spcAft>
                <a:spcPts val="0"/>
              </a:spcAft>
              <a:buNone/>
            </a:pPr>
            <a:r>
              <a:rPr lang="en-US" altLang="en-US" sz="2400" dirty="0">
                <a:solidFill>
                  <a:srgbClr val="FFFFFF"/>
                </a:solidFill>
              </a:rPr>
              <a:t>What they want to say is:</a:t>
            </a:r>
          </a:p>
          <a:p>
            <a:pPr defTabSz="685800" eaLnBrk="1" fontAlgn="auto" hangingPunct="1">
              <a:spcBef>
                <a:spcPct val="0"/>
              </a:spcBef>
              <a:spcAft>
                <a:spcPts val="0"/>
              </a:spcAft>
              <a:buNone/>
            </a:pPr>
            <a:r>
              <a:rPr lang="en-US" altLang="en-US" sz="2400" dirty="0">
                <a:solidFill>
                  <a:srgbClr val="FFFFFF"/>
                </a:solidFill>
              </a:rPr>
              <a:t>   “Let </a:t>
            </a:r>
            <a:r>
              <a:rPr lang="en-US" altLang="en-US" sz="2400" dirty="0">
                <a:solidFill>
                  <a:srgbClr val="FFC000"/>
                </a:solidFill>
              </a:rPr>
              <a:t>x</a:t>
            </a:r>
            <a:r>
              <a:rPr lang="en-US" altLang="en-US" sz="2400" dirty="0">
                <a:solidFill>
                  <a:srgbClr val="FFFFFF"/>
                </a:solidFill>
              </a:rPr>
              <a:t> denote </a:t>
            </a:r>
            <a:r>
              <a:rPr lang="en-US" altLang="en-US" sz="2400" dirty="0">
                <a:solidFill>
                  <a:srgbClr val="FFC000"/>
                </a:solidFill>
              </a:rPr>
              <a:t>S</a:t>
            </a:r>
            <a:r>
              <a:rPr lang="en-US" altLang="en-US" sz="2400" baseline="-25000" dirty="0">
                <a:solidFill>
                  <a:schemeClr val="tx2"/>
                </a:solidFill>
              </a:rPr>
              <a:t>5</a:t>
            </a:r>
            <a:r>
              <a:rPr lang="en-US" altLang="en-US" sz="2400" dirty="0">
                <a:solidFill>
                  <a:srgbClr val="FFFFFF"/>
                </a:solidFill>
              </a:rPr>
              <a:t>.” </a:t>
            </a:r>
          </a:p>
        </p:txBody>
      </p:sp>
      <p:grpSp>
        <p:nvGrpSpPr>
          <p:cNvPr id="77" name="Group 76">
            <a:extLst>
              <a:ext uri="{FF2B5EF4-FFF2-40B4-BE49-F238E27FC236}">
                <a16:creationId xmlns:a16="http://schemas.microsoft.com/office/drawing/2014/main" id="{39349D05-36B1-4AA5-B6B4-1250B8F5EE56}"/>
              </a:ext>
            </a:extLst>
          </p:cNvPr>
          <p:cNvGrpSpPr/>
          <p:nvPr/>
        </p:nvGrpSpPr>
        <p:grpSpPr>
          <a:xfrm>
            <a:off x="4447310" y="2492132"/>
            <a:ext cx="2410690" cy="741233"/>
            <a:chOff x="4447310" y="2492132"/>
            <a:chExt cx="2410690" cy="741233"/>
          </a:xfrm>
        </p:grpSpPr>
        <p:grpSp>
          <p:nvGrpSpPr>
            <p:cNvPr id="78" name="Group 77">
              <a:extLst>
                <a:ext uri="{FF2B5EF4-FFF2-40B4-BE49-F238E27FC236}">
                  <a16:creationId xmlns:a16="http://schemas.microsoft.com/office/drawing/2014/main" id="{D15714AB-5E04-4D02-B83E-367F9FFF231F}"/>
                </a:ext>
              </a:extLst>
            </p:cNvPr>
            <p:cNvGrpSpPr/>
            <p:nvPr/>
          </p:nvGrpSpPr>
          <p:grpSpPr>
            <a:xfrm>
              <a:off x="5410200" y="2492132"/>
              <a:ext cx="1447800" cy="400110"/>
              <a:chOff x="5410200" y="2492132"/>
              <a:chExt cx="1447800" cy="400110"/>
            </a:xfrm>
          </p:grpSpPr>
          <p:sp>
            <p:nvSpPr>
              <p:cNvPr id="82" name="Text Box 3">
                <a:extLst>
                  <a:ext uri="{FF2B5EF4-FFF2-40B4-BE49-F238E27FC236}">
                    <a16:creationId xmlns:a16="http://schemas.microsoft.com/office/drawing/2014/main" id="{9666987C-9F02-4559-B874-331C6141EC53}"/>
                  </a:ext>
                </a:extLst>
              </p:cNvPr>
              <p:cNvSpPr txBox="1">
                <a:spLocks noChangeArrowheads="1"/>
              </p:cNvSpPr>
              <p:nvPr/>
            </p:nvSpPr>
            <p:spPr bwMode="auto">
              <a:xfrm>
                <a:off x="5614836" y="24921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rPr>
                  <a:t>S</a:t>
                </a:r>
                <a:r>
                  <a:rPr lang="en-US" altLang="en-US" sz="2000" baseline="-25000" dirty="0">
                    <a:solidFill>
                      <a:schemeClr val="bg2"/>
                    </a:solidFill>
                  </a:rPr>
                  <a:t>i</a:t>
                </a:r>
                <a:r>
                  <a:rPr lang="en-US" altLang="en-US" sz="2000" dirty="0">
                    <a:solidFill>
                      <a:schemeClr val="bg2"/>
                    </a:solidFill>
                  </a:rPr>
                  <a:t>=x</a:t>
                </a:r>
                <a:endParaRPr lang="en-US" altLang="en-US" sz="2000" dirty="0">
                  <a:solidFill>
                    <a:schemeClr val="bg2"/>
                  </a:solidFill>
                  <a:latin typeface="+mj-lt"/>
                </a:endParaRPr>
              </a:p>
            </p:txBody>
          </p:sp>
          <p:cxnSp>
            <p:nvCxnSpPr>
              <p:cNvPr id="83" name="Straight Connector 82">
                <a:extLst>
                  <a:ext uri="{FF2B5EF4-FFF2-40B4-BE49-F238E27FC236}">
                    <a16:creationId xmlns:a16="http://schemas.microsoft.com/office/drawing/2014/main" id="{BE9B1B1C-793F-4BAF-93F6-3E9C5792AEDF}"/>
                  </a:ext>
                </a:extLst>
              </p:cNvPr>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nvGrpSpPr>
            <p:cNvPr id="79" name="Group 78">
              <a:extLst>
                <a:ext uri="{FF2B5EF4-FFF2-40B4-BE49-F238E27FC236}">
                  <a16:creationId xmlns:a16="http://schemas.microsoft.com/office/drawing/2014/main" id="{6FFBB954-7955-4E6E-95A7-9A8B449EE68B}"/>
                </a:ext>
              </a:extLst>
            </p:cNvPr>
            <p:cNvGrpSpPr/>
            <p:nvPr/>
          </p:nvGrpSpPr>
          <p:grpSpPr>
            <a:xfrm>
              <a:off x="4447310" y="2833255"/>
              <a:ext cx="1447800" cy="400110"/>
              <a:chOff x="5410200" y="2568332"/>
              <a:chExt cx="1447800" cy="400110"/>
            </a:xfrm>
          </p:grpSpPr>
          <p:sp>
            <p:nvSpPr>
              <p:cNvPr id="80" name="Text Box 3">
                <a:extLst>
                  <a:ext uri="{FF2B5EF4-FFF2-40B4-BE49-F238E27FC236}">
                    <a16:creationId xmlns:a16="http://schemas.microsoft.com/office/drawing/2014/main" id="{9EA43861-8B07-4095-9B87-DD84B06B1F58}"/>
                  </a:ext>
                </a:extLst>
              </p:cNvPr>
              <p:cNvSpPr txBox="1">
                <a:spLocks noChangeArrowheads="1"/>
              </p:cNvSpPr>
              <p:nvPr/>
            </p:nvSpPr>
            <p:spPr bwMode="auto">
              <a:xfrm>
                <a:off x="5614836" y="25683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err="1">
                    <a:solidFill>
                      <a:schemeClr val="bg2"/>
                    </a:solidFill>
                  </a:rPr>
                  <a:t>S</a:t>
                </a:r>
                <a:r>
                  <a:rPr lang="en-US" altLang="en-US" sz="2000" baseline="-25000" dirty="0" err="1">
                    <a:solidFill>
                      <a:schemeClr val="bg2"/>
                    </a:solidFill>
                  </a:rPr>
                  <a:t>j</a:t>
                </a:r>
                <a:r>
                  <a:rPr lang="en-US" altLang="en-US" sz="2000" dirty="0">
                    <a:solidFill>
                      <a:schemeClr val="bg2"/>
                    </a:solidFill>
                  </a:rPr>
                  <a:t>=y</a:t>
                </a:r>
                <a:endParaRPr lang="en-US" altLang="en-US" sz="2000" dirty="0">
                  <a:solidFill>
                    <a:schemeClr val="bg2"/>
                  </a:solidFill>
                  <a:latin typeface="+mj-lt"/>
                </a:endParaRPr>
              </a:p>
            </p:txBody>
          </p:sp>
          <p:cxnSp>
            <p:nvCxnSpPr>
              <p:cNvPr id="81" name="Straight Connector 80">
                <a:extLst>
                  <a:ext uri="{FF2B5EF4-FFF2-40B4-BE49-F238E27FC236}">
                    <a16:creationId xmlns:a16="http://schemas.microsoft.com/office/drawing/2014/main" id="{B6C31039-1981-435D-8E8A-CA16B067DF87}"/>
                  </a:ext>
                </a:extLst>
              </p:cNvPr>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spTree>
    <p:extLst>
      <p:ext uri="{BB962C8B-B14F-4D97-AF65-F5344CB8AC3E}">
        <p14:creationId xmlns:p14="http://schemas.microsoft.com/office/powerpoint/2010/main" val="3760327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ppt_x"/>
                                          </p:val>
                                        </p:tav>
                                        <p:tav tm="100000">
                                          <p:val>
                                            <p:strVal val="#ppt_x"/>
                                          </p:val>
                                        </p:tav>
                                      </p:tavLst>
                                    </p:anim>
                                    <p:anim calcmode="lin" valueType="num">
                                      <p:cBhvr additive="base">
                                        <p:cTn id="14" dur="500" fill="hold"/>
                                        <p:tgtEl>
                                          <p:spTgt spid="5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9">
                                            <p:txEl>
                                              <p:pRg st="0" end="0"/>
                                            </p:txEl>
                                          </p:spTgt>
                                        </p:tgtEl>
                                        <p:attrNameLst>
                                          <p:attrName>style.visibility</p:attrName>
                                        </p:attrNameLst>
                                      </p:cBhvr>
                                      <p:to>
                                        <p:strVal val="visible"/>
                                      </p:to>
                                    </p:set>
                                    <p:anim calcmode="lin" valueType="num">
                                      <p:cBhvr additive="base">
                                        <p:cTn id="17" dur="500" fill="hold"/>
                                        <p:tgtEl>
                                          <p:spTgt spid="5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9">
                                            <p:txEl>
                                              <p:pRg st="1" end="1"/>
                                            </p:txEl>
                                          </p:spTgt>
                                        </p:tgtEl>
                                        <p:attrNameLst>
                                          <p:attrName>style.visibility</p:attrName>
                                        </p:attrNameLst>
                                      </p:cBhvr>
                                      <p:to>
                                        <p:strVal val="visible"/>
                                      </p:to>
                                    </p:set>
                                    <p:anim calcmode="lin" valueType="num">
                                      <p:cBhvr additive="base">
                                        <p:cTn id="23" dur="500" fill="hold"/>
                                        <p:tgtEl>
                                          <p:spTgt spid="59">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anim calcmode="lin" valueType="num">
                                      <p:cBhvr additive="base">
                                        <p:cTn id="29" dur="500" fill="hold"/>
                                        <p:tgtEl>
                                          <p:spTgt spid="59">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9">
                                            <p:txEl>
                                              <p:pRg st="3" end="3"/>
                                            </p:txEl>
                                          </p:spTgt>
                                        </p:tgtEl>
                                        <p:attrNameLst>
                                          <p:attrName>style.visibility</p:attrName>
                                        </p:attrNameLst>
                                      </p:cBhvr>
                                      <p:to>
                                        <p:strVal val="visible"/>
                                      </p:to>
                                    </p:set>
                                    <p:anim calcmode="lin" valueType="num">
                                      <p:cBhvr additive="base">
                                        <p:cTn id="35" dur="500" fill="hold"/>
                                        <p:tgtEl>
                                          <p:spTgt spid="59">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9"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44" name="Text Box 3">
            <a:extLst>
              <a:ext uri="{FF2B5EF4-FFF2-40B4-BE49-F238E27FC236}">
                <a16:creationId xmlns:a16="http://schemas.microsoft.com/office/drawing/2014/main" id="{31646FF0-8AA9-4DEE-AB68-81F641BC7189}"/>
              </a:ext>
            </a:extLst>
          </p:cNvPr>
          <p:cNvSpPr txBox="1">
            <a:spLocks noChangeArrowheads="1"/>
          </p:cNvSpPr>
          <p:nvPr/>
        </p:nvSpPr>
        <p:spPr bwMode="auto">
          <a:xfrm>
            <a:off x="2667000" y="3373580"/>
            <a:ext cx="3809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9, 2, 5, 1, 86, 123, 8, ...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
        <p:nvSpPr>
          <p:cNvPr id="47" name="Text Box 3">
            <a:extLst>
              <a:ext uri="{FF2B5EF4-FFF2-40B4-BE49-F238E27FC236}">
                <a16:creationId xmlns:a16="http://schemas.microsoft.com/office/drawing/2014/main" id="{0E525044-8A0F-413B-A7CA-373E4D5C8B8A}"/>
              </a:ext>
            </a:extLst>
          </p:cNvPr>
          <p:cNvSpPr txBox="1">
            <a:spLocks noChangeArrowheads="1"/>
          </p:cNvSpPr>
          <p:nvPr/>
        </p:nvSpPr>
        <p:spPr bwMode="auto">
          <a:xfrm>
            <a:off x="2848052" y="3696857"/>
            <a:ext cx="35076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err="1">
                <a:solidFill>
                  <a:srgbClr val="FFFF00"/>
                </a:solidFill>
                <a:latin typeface="+mj-lt"/>
              </a:rPr>
              <a:t>i</a:t>
            </a:r>
            <a:r>
              <a:rPr lang="en-US" altLang="en-US" sz="1600" dirty="0">
                <a:solidFill>
                  <a:srgbClr val="FFFF00"/>
                </a:solidFill>
                <a:latin typeface="+mj-lt"/>
              </a:rPr>
              <a:t> </a:t>
            </a:r>
            <a:r>
              <a:rPr lang="el-GR" altLang="en-US" sz="1600" dirty="0">
                <a:solidFill>
                  <a:srgbClr val="FFFF00"/>
                </a:solidFill>
                <a:latin typeface="Times New Roman"/>
                <a:cs typeface="Times New Roman" panose="02020603050405020304" pitchFamily="18" charset="0"/>
                <a:sym typeface="Symbol" panose="05050102010706020507" pitchFamily="18" charset="2"/>
              </a:rPr>
              <a:t></a:t>
            </a:r>
            <a:r>
              <a:rPr lang="en-US" altLang="en-US" sz="1600" dirty="0">
                <a:solidFill>
                  <a:srgbClr val="FFFF00"/>
                </a:solidFill>
                <a:latin typeface="Times New Roman"/>
                <a:cs typeface="Times New Roman" panose="02020603050405020304" pitchFamily="18" charset="0"/>
                <a:sym typeface="Symbol" panose="05050102010706020507" pitchFamily="18" charset="2"/>
              </a:rPr>
              <a:t> {</a:t>
            </a:r>
            <a:r>
              <a:rPr lang="en-US" altLang="en-US" sz="1600" dirty="0">
                <a:solidFill>
                  <a:srgbClr val="FFFF00"/>
                </a:solidFill>
                <a:latin typeface="+mj-lt"/>
              </a:rPr>
              <a:t> 1    2    3    4      5        6       7, ... }</a:t>
            </a:r>
            <a:r>
              <a:rPr lang="el-GR" altLang="en-US" sz="1600" dirty="0">
                <a:solidFill>
                  <a:srgbClr val="FFFF00"/>
                </a:solidFill>
                <a:latin typeface="Times New Roman"/>
                <a:cs typeface="Times New Roman" panose="02020603050405020304" pitchFamily="18" charset="0"/>
                <a:sym typeface="Symbol" panose="05050102010706020507" pitchFamily="18" charset="2"/>
              </a:rPr>
              <a:t> </a:t>
            </a:r>
            <a:endParaRPr lang="en-US" altLang="en-US" sz="1600" dirty="0">
              <a:solidFill>
                <a:srgbClr val="FFFF00"/>
              </a:solidFill>
              <a:latin typeface="+mj-lt"/>
            </a:endParaRPr>
          </a:p>
        </p:txBody>
      </p:sp>
      <p:sp>
        <p:nvSpPr>
          <p:cNvPr id="59" name="AutoShape 35">
            <a:extLst>
              <a:ext uri="{FF2B5EF4-FFF2-40B4-BE49-F238E27FC236}">
                <a16:creationId xmlns:a16="http://schemas.microsoft.com/office/drawing/2014/main" id="{E95266DA-3EE3-430E-9DC0-583FABC923DD}"/>
              </a:ext>
            </a:extLst>
          </p:cNvPr>
          <p:cNvSpPr>
            <a:spLocks noChangeArrowheads="1"/>
          </p:cNvSpPr>
          <p:nvPr/>
        </p:nvSpPr>
        <p:spPr bwMode="auto">
          <a:xfrm>
            <a:off x="2899613" y="4043392"/>
            <a:ext cx="3039190" cy="499614"/>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 This just says</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x</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y</a:t>
            </a:r>
            <a:r>
              <a:rPr lang="en-US" altLang="en-US" sz="2400" dirty="0">
                <a:solidFill>
                  <a:srgbClr val="FFFFFF"/>
                </a:solidFill>
              </a:rPr>
              <a:t>.</a:t>
            </a:r>
          </a:p>
        </p:txBody>
      </p:sp>
      <p:grpSp>
        <p:nvGrpSpPr>
          <p:cNvPr id="77" name="Group 76">
            <a:extLst>
              <a:ext uri="{FF2B5EF4-FFF2-40B4-BE49-F238E27FC236}">
                <a16:creationId xmlns:a16="http://schemas.microsoft.com/office/drawing/2014/main" id="{39349D05-36B1-4AA5-B6B4-1250B8F5EE56}"/>
              </a:ext>
            </a:extLst>
          </p:cNvPr>
          <p:cNvGrpSpPr/>
          <p:nvPr/>
        </p:nvGrpSpPr>
        <p:grpSpPr>
          <a:xfrm>
            <a:off x="4447310" y="2492132"/>
            <a:ext cx="2410690" cy="741233"/>
            <a:chOff x="4447310" y="2492132"/>
            <a:chExt cx="2410690" cy="741233"/>
          </a:xfrm>
        </p:grpSpPr>
        <p:grpSp>
          <p:nvGrpSpPr>
            <p:cNvPr id="78" name="Group 77">
              <a:extLst>
                <a:ext uri="{FF2B5EF4-FFF2-40B4-BE49-F238E27FC236}">
                  <a16:creationId xmlns:a16="http://schemas.microsoft.com/office/drawing/2014/main" id="{D15714AB-5E04-4D02-B83E-367F9FFF231F}"/>
                </a:ext>
              </a:extLst>
            </p:cNvPr>
            <p:cNvGrpSpPr/>
            <p:nvPr/>
          </p:nvGrpSpPr>
          <p:grpSpPr>
            <a:xfrm>
              <a:off x="5410200" y="2492132"/>
              <a:ext cx="1447800" cy="400110"/>
              <a:chOff x="5410200" y="2492132"/>
              <a:chExt cx="1447800" cy="400110"/>
            </a:xfrm>
          </p:grpSpPr>
          <p:sp>
            <p:nvSpPr>
              <p:cNvPr id="82" name="Text Box 3">
                <a:extLst>
                  <a:ext uri="{FF2B5EF4-FFF2-40B4-BE49-F238E27FC236}">
                    <a16:creationId xmlns:a16="http://schemas.microsoft.com/office/drawing/2014/main" id="{9666987C-9F02-4559-B874-331C6141EC53}"/>
                  </a:ext>
                </a:extLst>
              </p:cNvPr>
              <p:cNvSpPr txBox="1">
                <a:spLocks noChangeArrowheads="1"/>
              </p:cNvSpPr>
              <p:nvPr/>
            </p:nvSpPr>
            <p:spPr bwMode="auto">
              <a:xfrm>
                <a:off x="5614836" y="24921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rPr>
                  <a:t>S</a:t>
                </a:r>
                <a:r>
                  <a:rPr lang="en-US" altLang="en-US" sz="2000" baseline="-25000" dirty="0">
                    <a:solidFill>
                      <a:schemeClr val="bg2"/>
                    </a:solidFill>
                  </a:rPr>
                  <a:t>i</a:t>
                </a:r>
                <a:r>
                  <a:rPr lang="en-US" altLang="en-US" sz="2000" dirty="0">
                    <a:solidFill>
                      <a:schemeClr val="bg2"/>
                    </a:solidFill>
                  </a:rPr>
                  <a:t>=x</a:t>
                </a:r>
                <a:endParaRPr lang="en-US" altLang="en-US" sz="2000" dirty="0">
                  <a:solidFill>
                    <a:schemeClr val="bg2"/>
                  </a:solidFill>
                  <a:latin typeface="+mj-lt"/>
                </a:endParaRPr>
              </a:p>
            </p:txBody>
          </p:sp>
          <p:cxnSp>
            <p:nvCxnSpPr>
              <p:cNvPr id="83" name="Straight Connector 82">
                <a:extLst>
                  <a:ext uri="{FF2B5EF4-FFF2-40B4-BE49-F238E27FC236}">
                    <a16:creationId xmlns:a16="http://schemas.microsoft.com/office/drawing/2014/main" id="{BE9B1B1C-793F-4BAF-93F6-3E9C5792AEDF}"/>
                  </a:ext>
                </a:extLst>
              </p:cNvPr>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nvGrpSpPr>
            <p:cNvPr id="79" name="Group 78">
              <a:extLst>
                <a:ext uri="{FF2B5EF4-FFF2-40B4-BE49-F238E27FC236}">
                  <a16:creationId xmlns:a16="http://schemas.microsoft.com/office/drawing/2014/main" id="{6FFBB954-7955-4E6E-95A7-9A8B449EE68B}"/>
                </a:ext>
              </a:extLst>
            </p:cNvPr>
            <p:cNvGrpSpPr/>
            <p:nvPr/>
          </p:nvGrpSpPr>
          <p:grpSpPr>
            <a:xfrm>
              <a:off x="4447310" y="2833255"/>
              <a:ext cx="1447800" cy="400110"/>
              <a:chOff x="5410200" y="2568332"/>
              <a:chExt cx="1447800" cy="400110"/>
            </a:xfrm>
          </p:grpSpPr>
          <p:sp>
            <p:nvSpPr>
              <p:cNvPr id="80" name="Text Box 3">
                <a:extLst>
                  <a:ext uri="{FF2B5EF4-FFF2-40B4-BE49-F238E27FC236}">
                    <a16:creationId xmlns:a16="http://schemas.microsoft.com/office/drawing/2014/main" id="{9EA43861-8B07-4095-9B87-DD84B06B1F58}"/>
                  </a:ext>
                </a:extLst>
              </p:cNvPr>
              <p:cNvSpPr txBox="1">
                <a:spLocks noChangeArrowheads="1"/>
              </p:cNvSpPr>
              <p:nvPr/>
            </p:nvSpPr>
            <p:spPr bwMode="auto">
              <a:xfrm>
                <a:off x="5614836" y="2568332"/>
                <a:ext cx="6479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err="1">
                    <a:solidFill>
                      <a:schemeClr val="bg2"/>
                    </a:solidFill>
                  </a:rPr>
                  <a:t>S</a:t>
                </a:r>
                <a:r>
                  <a:rPr lang="en-US" altLang="en-US" sz="2000" baseline="-25000" dirty="0" err="1">
                    <a:solidFill>
                      <a:schemeClr val="bg2"/>
                    </a:solidFill>
                  </a:rPr>
                  <a:t>j</a:t>
                </a:r>
                <a:r>
                  <a:rPr lang="en-US" altLang="en-US" sz="2000" dirty="0">
                    <a:solidFill>
                      <a:schemeClr val="bg2"/>
                    </a:solidFill>
                  </a:rPr>
                  <a:t>=y</a:t>
                </a:r>
                <a:endParaRPr lang="en-US" altLang="en-US" sz="2000" dirty="0">
                  <a:solidFill>
                    <a:schemeClr val="bg2"/>
                  </a:solidFill>
                  <a:latin typeface="+mj-lt"/>
                </a:endParaRPr>
              </a:p>
            </p:txBody>
          </p:sp>
          <p:cxnSp>
            <p:nvCxnSpPr>
              <p:cNvPr id="81" name="Straight Connector 80">
                <a:extLst>
                  <a:ext uri="{FF2B5EF4-FFF2-40B4-BE49-F238E27FC236}">
                    <a16:creationId xmlns:a16="http://schemas.microsoft.com/office/drawing/2014/main" id="{B6C31039-1981-435D-8E8A-CA16B067DF87}"/>
                  </a:ext>
                </a:extLst>
              </p:cNvPr>
              <p:cNvCxnSpPr/>
              <p:nvPr/>
            </p:nvCxnSpPr>
            <p:spPr bwMode="auto">
              <a:xfrm>
                <a:off x="5410200" y="2892242"/>
                <a:ext cx="1447800" cy="0"/>
              </a:xfrm>
              <a:prstGeom prst="line">
                <a:avLst/>
              </a:prstGeom>
              <a:noFill/>
              <a:ln w="38100" cap="flat" cmpd="sng" algn="ctr">
                <a:solidFill>
                  <a:schemeClr val="hlink"/>
                </a:solidFill>
                <a:prstDash val="solid"/>
                <a:round/>
                <a:headEnd type="none" w="med" len="med"/>
                <a:tailEnd type="none" w="med" len="med"/>
              </a:ln>
              <a:effectLst/>
            </p:spPr>
          </p:cxnSp>
        </p:grpSp>
      </p:grpSp>
      <p:sp>
        <p:nvSpPr>
          <p:cNvPr id="84" name="Oval 83">
            <a:extLst>
              <a:ext uri="{FF2B5EF4-FFF2-40B4-BE49-F238E27FC236}">
                <a16:creationId xmlns:a16="http://schemas.microsoft.com/office/drawing/2014/main" id="{9F85C76A-7DD0-40F7-944E-626D7D8ECCA6}"/>
              </a:ext>
            </a:extLst>
          </p:cNvPr>
          <p:cNvSpPr/>
          <p:nvPr/>
        </p:nvSpPr>
        <p:spPr>
          <a:xfrm>
            <a:off x="6477000" y="2913022"/>
            <a:ext cx="2514600" cy="515977"/>
          </a:xfrm>
          <a:prstGeom prst="ellipse">
            <a:avLst/>
          </a:prstGeom>
          <a:noFill/>
          <a:ln w="19050">
            <a:solidFill>
              <a:srgbClr val="FF0000"/>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AutoShape 35">
            <a:extLst>
              <a:ext uri="{FF2B5EF4-FFF2-40B4-BE49-F238E27FC236}">
                <a16:creationId xmlns:a16="http://schemas.microsoft.com/office/drawing/2014/main" id="{0C13E1EF-039E-4591-A096-10B15E8AD217}"/>
              </a:ext>
            </a:extLst>
          </p:cNvPr>
          <p:cNvSpPr>
            <a:spLocks noChangeArrowheads="1"/>
          </p:cNvSpPr>
          <p:nvPr/>
        </p:nvSpPr>
        <p:spPr bwMode="auto">
          <a:xfrm>
            <a:off x="860590" y="555763"/>
            <a:ext cx="4776636" cy="434837"/>
          </a:xfrm>
          <a:prstGeom prst="wedgeRoundRectCallout">
            <a:avLst>
              <a:gd name="adj1" fmla="val -52661"/>
              <a:gd name="adj2" fmla="val -38290"/>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But we did not formally define that.</a:t>
            </a:r>
          </a:p>
        </p:txBody>
      </p:sp>
      <p:sp>
        <p:nvSpPr>
          <p:cNvPr id="46" name="Oval 45">
            <a:extLst>
              <a:ext uri="{FF2B5EF4-FFF2-40B4-BE49-F238E27FC236}">
                <a16:creationId xmlns:a16="http://schemas.microsoft.com/office/drawing/2014/main" id="{0AF9EDD5-A89B-435B-A276-CA967D182BB5}"/>
              </a:ext>
            </a:extLst>
          </p:cNvPr>
          <p:cNvSpPr/>
          <p:nvPr/>
        </p:nvSpPr>
        <p:spPr>
          <a:xfrm>
            <a:off x="609600" y="1998624"/>
            <a:ext cx="5562600" cy="417310"/>
          </a:xfrm>
          <a:prstGeom prst="ellipse">
            <a:avLst/>
          </a:prstGeom>
          <a:noFill/>
          <a:ln w="19050">
            <a:solidFill>
              <a:srgbClr val="FFC000"/>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48" name="Group 47">
            <a:extLst>
              <a:ext uri="{FF2B5EF4-FFF2-40B4-BE49-F238E27FC236}">
                <a16:creationId xmlns:a16="http://schemas.microsoft.com/office/drawing/2014/main" id="{7A674F0E-3E03-4B0B-9714-EAF2E9F2ED55}"/>
              </a:ext>
            </a:extLst>
          </p:cNvPr>
          <p:cNvGrpSpPr/>
          <p:nvPr/>
        </p:nvGrpSpPr>
        <p:grpSpPr>
          <a:xfrm>
            <a:off x="3761512" y="2667000"/>
            <a:ext cx="5153888" cy="490167"/>
            <a:chOff x="3761512" y="2667000"/>
            <a:chExt cx="5153888" cy="490167"/>
          </a:xfrm>
        </p:grpSpPr>
        <p:sp>
          <p:nvSpPr>
            <p:cNvPr id="50" name="Text Box 3">
              <a:extLst>
                <a:ext uri="{FF2B5EF4-FFF2-40B4-BE49-F238E27FC236}">
                  <a16:creationId xmlns:a16="http://schemas.microsoft.com/office/drawing/2014/main" id="{4CC64EDB-B8C7-4F10-BF97-BA9F53930C16}"/>
                </a:ext>
              </a:extLst>
            </p:cNvPr>
            <p:cNvSpPr txBox="1">
              <a:spLocks noChangeArrowheads="1"/>
            </p:cNvSpPr>
            <p:nvPr/>
          </p:nvSpPr>
          <p:spPr bwMode="auto">
            <a:xfrm>
              <a:off x="7696200" y="2667000"/>
              <a:ext cx="75052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rPr>
                <a:t>S</a:t>
              </a:r>
              <a:r>
                <a:rPr lang="en-US" altLang="en-US" sz="2000" baseline="-25000" dirty="0">
                  <a:solidFill>
                    <a:schemeClr val="bg2"/>
                  </a:solidFill>
                </a:rPr>
                <a:t>i </a:t>
              </a:r>
              <a:r>
                <a:rPr lang="el-GR" altLang="en-US" sz="2000" dirty="0">
                  <a:solidFill>
                    <a:schemeClr val="bg2"/>
                  </a:solidFill>
                  <a:latin typeface="Times New Roman"/>
                  <a:cs typeface="Times New Roman" panose="02020603050405020304" pitchFamily="18" charset="0"/>
                  <a:sym typeface="Symbol" panose="05050102010706020507" pitchFamily="18" charset="2"/>
                </a:rPr>
                <a:t>≠</a:t>
              </a:r>
              <a:r>
                <a:rPr lang="en-US" altLang="en-US" sz="2000" dirty="0" err="1">
                  <a:solidFill>
                    <a:schemeClr val="bg2"/>
                  </a:solidFill>
                </a:rPr>
                <a:t>S</a:t>
              </a:r>
              <a:r>
                <a:rPr lang="en-US" altLang="en-US" sz="2000" baseline="-25000" dirty="0" err="1">
                  <a:solidFill>
                    <a:schemeClr val="bg2"/>
                  </a:solidFill>
                </a:rPr>
                <a:t>j</a:t>
              </a:r>
              <a:endParaRPr lang="en-US" altLang="en-US" sz="2000" dirty="0">
                <a:solidFill>
                  <a:schemeClr val="bg2"/>
                </a:solidFill>
                <a:latin typeface="+mj-lt"/>
              </a:endParaRPr>
            </a:p>
          </p:txBody>
        </p:sp>
        <p:grpSp>
          <p:nvGrpSpPr>
            <p:cNvPr id="51" name="Group 50">
              <a:extLst>
                <a:ext uri="{FF2B5EF4-FFF2-40B4-BE49-F238E27FC236}">
                  <a16:creationId xmlns:a16="http://schemas.microsoft.com/office/drawing/2014/main" id="{E3224261-38E4-4DB6-9278-B727C77A5EDE}"/>
                </a:ext>
              </a:extLst>
            </p:cNvPr>
            <p:cNvGrpSpPr/>
            <p:nvPr/>
          </p:nvGrpSpPr>
          <p:grpSpPr>
            <a:xfrm>
              <a:off x="3761512" y="2892242"/>
              <a:ext cx="5153888" cy="264925"/>
              <a:chOff x="4447310" y="2888838"/>
              <a:chExt cx="3824206" cy="268327"/>
            </a:xfrm>
          </p:grpSpPr>
          <p:cxnSp>
            <p:nvCxnSpPr>
              <p:cNvPr id="52" name="Straight Connector 51">
                <a:extLst>
                  <a:ext uri="{FF2B5EF4-FFF2-40B4-BE49-F238E27FC236}">
                    <a16:creationId xmlns:a16="http://schemas.microsoft.com/office/drawing/2014/main" id="{424DD907-B5BC-4465-91BA-559F320CECFA}"/>
                  </a:ext>
                </a:extLst>
              </p:cNvPr>
              <p:cNvCxnSpPr>
                <a:cxnSpLocks/>
              </p:cNvCxnSpPr>
              <p:nvPr/>
            </p:nvCxnSpPr>
            <p:spPr bwMode="auto">
              <a:xfrm flipV="1">
                <a:off x="5108016" y="2888838"/>
                <a:ext cx="2089227" cy="2"/>
              </a:xfrm>
              <a:prstGeom prst="line">
                <a:avLst/>
              </a:prstGeom>
              <a:noFill/>
              <a:ln w="38100" cap="flat" cmpd="sng" algn="ctr">
                <a:solidFill>
                  <a:schemeClr val="hlink"/>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1C725A3-9044-41B1-9AC0-3BE90E7F10A7}"/>
                  </a:ext>
                </a:extLst>
              </p:cNvPr>
              <p:cNvCxnSpPr>
                <a:cxnSpLocks/>
              </p:cNvCxnSpPr>
              <p:nvPr/>
            </p:nvCxnSpPr>
            <p:spPr bwMode="auto">
              <a:xfrm>
                <a:off x="4447310" y="3157165"/>
                <a:ext cx="3824206" cy="0"/>
              </a:xfrm>
              <a:prstGeom prst="line">
                <a:avLst/>
              </a:prstGeom>
              <a:noFill/>
              <a:ln w="38100" cap="flat" cmpd="sng" algn="ctr">
                <a:solidFill>
                  <a:schemeClr val="hlink"/>
                </a:solidFill>
                <a:prstDash val="solid"/>
                <a:round/>
                <a:headEnd type="none" w="med" len="med"/>
                <a:tailEnd type="none" w="med" len="med"/>
              </a:ln>
              <a:effectLst/>
            </p:spPr>
          </p:cxnSp>
        </p:grpSp>
      </p:grpSp>
    </p:spTree>
    <p:extLst>
      <p:ext uri="{BB962C8B-B14F-4D97-AF65-F5344CB8AC3E}">
        <p14:creationId xmlns:p14="http://schemas.microsoft.com/office/powerpoint/2010/main" val="260024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ppt_x"/>
                                          </p:val>
                                        </p:tav>
                                        <p:tav tm="100000">
                                          <p:val>
                                            <p:strVal val="#ppt_x"/>
                                          </p:val>
                                        </p:tav>
                                      </p:tavLst>
                                    </p:anim>
                                    <p:anim calcmode="lin" valueType="num">
                                      <p:cBhvr additive="base">
                                        <p:cTn id="14" dur="500" fill="hold"/>
                                        <p:tgtEl>
                                          <p:spTgt spid="5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9">
                                            <p:txEl>
                                              <p:pRg st="0" end="0"/>
                                            </p:txEl>
                                          </p:spTgt>
                                        </p:tgtEl>
                                        <p:attrNameLst>
                                          <p:attrName>style.visibility</p:attrName>
                                        </p:attrNameLst>
                                      </p:cBhvr>
                                      <p:to>
                                        <p:strVal val="visible"/>
                                      </p:to>
                                    </p:set>
                                    <p:anim calcmode="lin" valueType="num">
                                      <p:cBhvr additive="base">
                                        <p:cTn id="17" dur="500" fill="hold"/>
                                        <p:tgtEl>
                                          <p:spTgt spid="5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0-#ppt_w/2"/>
                                          </p:val>
                                        </p:tav>
                                        <p:tav tm="100000">
                                          <p:val>
                                            <p:strVal val="#ppt_x"/>
                                          </p:val>
                                        </p:tav>
                                      </p:tavLst>
                                    </p:anim>
                                    <p:anim calcmode="lin" valueType="num">
                                      <p:cBhvr additive="base">
                                        <p:cTn id="24" dur="500" fill="hold"/>
                                        <p:tgtEl>
                                          <p:spTgt spid="43"/>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 calcmode="lin" valueType="num">
                                      <p:cBhvr additive="base">
                                        <p:cTn id="27"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3">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0-#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additive="base">
                                        <p:cTn id="37" dur="500" fill="hold"/>
                                        <p:tgtEl>
                                          <p:spTgt spid="48"/>
                                        </p:tgtEl>
                                        <p:attrNameLst>
                                          <p:attrName>ppt_x</p:attrName>
                                        </p:attrNameLst>
                                      </p:cBhvr>
                                      <p:tavLst>
                                        <p:tav tm="0">
                                          <p:val>
                                            <p:strVal val="#ppt_x"/>
                                          </p:val>
                                        </p:tav>
                                        <p:tav tm="100000">
                                          <p:val>
                                            <p:strVal val="#ppt_x"/>
                                          </p:val>
                                        </p:tav>
                                      </p:tavLst>
                                    </p:anim>
                                    <p:anim calcmode="lin" valueType="num">
                                      <p:cBhvr additive="base">
                                        <p:cTn id="38" dur="500" fill="hold"/>
                                        <p:tgtEl>
                                          <p:spTgt spid="48"/>
                                        </p:tgtEl>
                                        <p:attrNameLst>
                                          <p:attrName>ppt_y</p:attrName>
                                        </p:attrNameLst>
                                      </p:cBhvr>
                                      <p:tavLst>
                                        <p:tav tm="0">
                                          <p:val>
                                            <p:strVal val="1+#ppt_h/2"/>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84"/>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84" grpId="0" animBg="1"/>
      <p:bldP spid="84" grpId="1" animBg="1"/>
      <p:bldP spid="43" grpId="0" animBg="1"/>
      <p:bldP spid="46"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55" name="AutoShape 35">
            <a:extLst>
              <a:ext uri="{FF2B5EF4-FFF2-40B4-BE49-F238E27FC236}">
                <a16:creationId xmlns:a16="http://schemas.microsoft.com/office/drawing/2014/main" id="{4D6A4AF5-F6AE-44EF-A654-6D54DE4229DA}"/>
              </a:ext>
            </a:extLst>
          </p:cNvPr>
          <p:cNvSpPr>
            <a:spLocks noChangeArrowheads="1"/>
          </p:cNvSpPr>
          <p:nvPr/>
        </p:nvSpPr>
        <p:spPr bwMode="auto">
          <a:xfrm>
            <a:off x="2352265" y="3379211"/>
            <a:ext cx="4328863" cy="836340"/>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What are the order of operations,</a:t>
            </a:r>
          </a:p>
          <a:p>
            <a:pPr algn="ctr" defTabSz="685800" eaLnBrk="1" fontAlgn="auto" hangingPunct="1">
              <a:spcBef>
                <a:spcPct val="0"/>
              </a:spcBef>
              <a:spcAft>
                <a:spcPts val="0"/>
              </a:spcAft>
              <a:buNone/>
            </a:pPr>
            <a:r>
              <a:rPr lang="en-US" altLang="en-US" sz="2400" dirty="0">
                <a:solidFill>
                  <a:srgbClr val="FFFFFF"/>
                </a:solidFill>
              </a:rPr>
              <a:t>i.e. where are the brackets?</a:t>
            </a:r>
          </a:p>
        </p:txBody>
      </p:sp>
      <p:grpSp>
        <p:nvGrpSpPr>
          <p:cNvPr id="5" name="Group 4">
            <a:extLst>
              <a:ext uri="{FF2B5EF4-FFF2-40B4-BE49-F238E27FC236}">
                <a16:creationId xmlns:a16="http://schemas.microsoft.com/office/drawing/2014/main" id="{688C448B-0FC1-48CC-B3CA-E23CABE33FE2}"/>
              </a:ext>
            </a:extLst>
          </p:cNvPr>
          <p:cNvGrpSpPr/>
          <p:nvPr/>
        </p:nvGrpSpPr>
        <p:grpSpPr>
          <a:xfrm>
            <a:off x="2704172" y="2550180"/>
            <a:ext cx="4281756" cy="538440"/>
            <a:chOff x="2704172" y="2550180"/>
            <a:chExt cx="4281756" cy="538440"/>
          </a:xfrm>
        </p:grpSpPr>
        <p:sp>
          <p:nvSpPr>
            <p:cNvPr id="43" name="Text Box 3">
              <a:extLst>
                <a:ext uri="{FF2B5EF4-FFF2-40B4-BE49-F238E27FC236}">
                  <a16:creationId xmlns:a16="http://schemas.microsoft.com/office/drawing/2014/main" id="{F953E9E4-D55C-4162-9FF3-9326B1EA4928}"/>
                </a:ext>
              </a:extLst>
            </p:cNvPr>
            <p:cNvSpPr txBox="1">
              <a:spLocks noChangeArrowheads="1"/>
            </p:cNvSpPr>
            <p:nvPr/>
          </p:nvSpPr>
          <p:spPr bwMode="auto">
            <a:xfrm>
              <a:off x="2704172" y="255018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cxnSp>
          <p:nvCxnSpPr>
            <p:cNvPr id="3" name="Straight Connector 2">
              <a:extLst>
                <a:ext uri="{FF2B5EF4-FFF2-40B4-BE49-F238E27FC236}">
                  <a16:creationId xmlns:a16="http://schemas.microsoft.com/office/drawing/2014/main" id="{6C497DB7-FFF7-409F-9937-535A3AE00EE7}"/>
                </a:ext>
              </a:extLst>
            </p:cNvPr>
            <p:cNvCxnSpPr>
              <a:cxnSpLocks/>
            </p:cNvCxnSpPr>
            <p:nvPr/>
          </p:nvCxnSpPr>
          <p:spPr bwMode="auto">
            <a:xfrm>
              <a:off x="2837986" y="2985891"/>
              <a:ext cx="3987686" cy="0"/>
            </a:xfrm>
            <a:prstGeom prst="line">
              <a:avLst/>
            </a:prstGeom>
            <a:noFill/>
            <a:ln w="3175" cap="flat" cmpd="sng" algn="ctr">
              <a:solidFill>
                <a:schemeClr val="hlink"/>
              </a:solidFill>
              <a:prstDash val="solid"/>
              <a:round/>
              <a:headEnd type="none" w="med" len="med"/>
              <a:tailEnd type="none" w="med" len="med"/>
            </a:ln>
            <a:effectLst/>
          </p:spPr>
        </p:cxnSp>
        <p:sp>
          <p:nvSpPr>
            <p:cNvPr id="48" name="Text Box 3">
              <a:extLst>
                <a:ext uri="{FF2B5EF4-FFF2-40B4-BE49-F238E27FC236}">
                  <a16:creationId xmlns:a16="http://schemas.microsoft.com/office/drawing/2014/main" id="{47F2AE53-2898-43C1-BC1E-A9886C31FF9D}"/>
                </a:ext>
              </a:extLst>
            </p:cNvPr>
            <p:cNvSpPr txBox="1">
              <a:spLocks noChangeArrowheads="1"/>
            </p:cNvSpPr>
            <p:nvPr/>
          </p:nvSpPr>
          <p:spPr bwMode="auto">
            <a:xfrm>
              <a:off x="6718300" y="256540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grpSp>
      <p:grpSp>
        <p:nvGrpSpPr>
          <p:cNvPr id="51" name="Group 50">
            <a:extLst>
              <a:ext uri="{FF2B5EF4-FFF2-40B4-BE49-F238E27FC236}">
                <a16:creationId xmlns:a16="http://schemas.microsoft.com/office/drawing/2014/main" id="{3D9419DB-FF6C-4091-8F01-87D70E08CD50}"/>
              </a:ext>
            </a:extLst>
          </p:cNvPr>
          <p:cNvGrpSpPr/>
          <p:nvPr/>
        </p:nvGrpSpPr>
        <p:grpSpPr>
          <a:xfrm>
            <a:off x="988744" y="2839760"/>
            <a:ext cx="5145356" cy="538440"/>
            <a:chOff x="1840572" y="2550180"/>
            <a:chExt cx="5145356" cy="538440"/>
          </a:xfrm>
        </p:grpSpPr>
        <p:sp>
          <p:nvSpPr>
            <p:cNvPr id="56" name="Text Box 3">
              <a:extLst>
                <a:ext uri="{FF2B5EF4-FFF2-40B4-BE49-F238E27FC236}">
                  <a16:creationId xmlns:a16="http://schemas.microsoft.com/office/drawing/2014/main" id="{A99FB65D-ABBA-4C6C-8223-5CF88A2C7C02}"/>
                </a:ext>
              </a:extLst>
            </p:cNvPr>
            <p:cNvSpPr txBox="1">
              <a:spLocks noChangeArrowheads="1"/>
            </p:cNvSpPr>
            <p:nvPr/>
          </p:nvSpPr>
          <p:spPr bwMode="auto">
            <a:xfrm>
              <a:off x="1840572" y="255018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cxnSp>
          <p:nvCxnSpPr>
            <p:cNvPr id="59" name="Straight Connector 58">
              <a:extLst>
                <a:ext uri="{FF2B5EF4-FFF2-40B4-BE49-F238E27FC236}">
                  <a16:creationId xmlns:a16="http://schemas.microsoft.com/office/drawing/2014/main" id="{D4B1D2D5-4046-40ED-94E2-66A4C503F854}"/>
                </a:ext>
              </a:extLst>
            </p:cNvPr>
            <p:cNvCxnSpPr/>
            <p:nvPr/>
          </p:nvCxnSpPr>
          <p:spPr bwMode="auto">
            <a:xfrm>
              <a:off x="2082800" y="2985891"/>
              <a:ext cx="4742872" cy="0"/>
            </a:xfrm>
            <a:prstGeom prst="line">
              <a:avLst/>
            </a:prstGeom>
            <a:noFill/>
            <a:ln w="3175" cap="flat" cmpd="sng" algn="ctr">
              <a:solidFill>
                <a:schemeClr val="hlink"/>
              </a:solidFill>
              <a:prstDash val="solid"/>
              <a:round/>
              <a:headEnd type="none" w="med" len="med"/>
              <a:tailEnd type="none" w="med" len="med"/>
            </a:ln>
            <a:effectLst/>
          </p:spPr>
        </p:cxnSp>
        <p:sp>
          <p:nvSpPr>
            <p:cNvPr id="60" name="Text Box 3">
              <a:extLst>
                <a:ext uri="{FF2B5EF4-FFF2-40B4-BE49-F238E27FC236}">
                  <a16:creationId xmlns:a16="http://schemas.microsoft.com/office/drawing/2014/main" id="{F2AD9EEC-66CE-4DD4-B5FF-6CA130B2D13C}"/>
                </a:ext>
              </a:extLst>
            </p:cNvPr>
            <p:cNvSpPr txBox="1">
              <a:spLocks noChangeArrowheads="1"/>
            </p:cNvSpPr>
            <p:nvPr/>
          </p:nvSpPr>
          <p:spPr bwMode="auto">
            <a:xfrm>
              <a:off x="6718300" y="256540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grpSp>
      <p:grpSp>
        <p:nvGrpSpPr>
          <p:cNvPr id="61" name="Group 60">
            <a:extLst>
              <a:ext uri="{FF2B5EF4-FFF2-40B4-BE49-F238E27FC236}">
                <a16:creationId xmlns:a16="http://schemas.microsoft.com/office/drawing/2014/main" id="{F523CC0A-53A0-459B-BCB3-8E819523B832}"/>
              </a:ext>
            </a:extLst>
          </p:cNvPr>
          <p:cNvGrpSpPr/>
          <p:nvPr/>
        </p:nvGrpSpPr>
        <p:grpSpPr>
          <a:xfrm>
            <a:off x="6438900" y="2844800"/>
            <a:ext cx="2501900" cy="538440"/>
            <a:chOff x="1840572" y="2550180"/>
            <a:chExt cx="2501900" cy="538440"/>
          </a:xfrm>
        </p:grpSpPr>
        <p:sp>
          <p:nvSpPr>
            <p:cNvPr id="62" name="Text Box 3">
              <a:extLst>
                <a:ext uri="{FF2B5EF4-FFF2-40B4-BE49-F238E27FC236}">
                  <a16:creationId xmlns:a16="http://schemas.microsoft.com/office/drawing/2014/main" id="{7F40BEBF-889D-4542-83D5-8E3E1A2A80A4}"/>
                </a:ext>
              </a:extLst>
            </p:cNvPr>
            <p:cNvSpPr txBox="1">
              <a:spLocks noChangeArrowheads="1"/>
            </p:cNvSpPr>
            <p:nvPr/>
          </p:nvSpPr>
          <p:spPr bwMode="auto">
            <a:xfrm>
              <a:off x="1840572" y="255018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cxnSp>
          <p:nvCxnSpPr>
            <p:cNvPr id="65" name="Straight Connector 64">
              <a:extLst>
                <a:ext uri="{FF2B5EF4-FFF2-40B4-BE49-F238E27FC236}">
                  <a16:creationId xmlns:a16="http://schemas.microsoft.com/office/drawing/2014/main" id="{74537188-D562-49EA-82A5-66AEC4BB5B96}"/>
                </a:ext>
              </a:extLst>
            </p:cNvPr>
            <p:cNvCxnSpPr>
              <a:cxnSpLocks/>
            </p:cNvCxnSpPr>
            <p:nvPr/>
          </p:nvCxnSpPr>
          <p:spPr bwMode="auto">
            <a:xfrm>
              <a:off x="2082800" y="2985891"/>
              <a:ext cx="2158072" cy="0"/>
            </a:xfrm>
            <a:prstGeom prst="line">
              <a:avLst/>
            </a:prstGeom>
            <a:noFill/>
            <a:ln w="3175" cap="flat" cmpd="sng" algn="ctr">
              <a:solidFill>
                <a:schemeClr val="hlink"/>
              </a:solidFill>
              <a:prstDash val="solid"/>
              <a:round/>
              <a:headEnd type="none" w="med" len="med"/>
              <a:tailEnd type="none" w="med" len="med"/>
            </a:ln>
            <a:effectLst/>
          </p:spPr>
        </p:cxnSp>
        <p:sp>
          <p:nvSpPr>
            <p:cNvPr id="66" name="Text Box 3">
              <a:extLst>
                <a:ext uri="{FF2B5EF4-FFF2-40B4-BE49-F238E27FC236}">
                  <a16:creationId xmlns:a16="http://schemas.microsoft.com/office/drawing/2014/main" id="{D5A3EADE-C223-401D-B552-7B847A503EE2}"/>
                </a:ext>
              </a:extLst>
            </p:cNvPr>
            <p:cNvSpPr txBox="1">
              <a:spLocks noChangeArrowheads="1"/>
            </p:cNvSpPr>
            <p:nvPr/>
          </p:nvSpPr>
          <p:spPr bwMode="auto">
            <a:xfrm>
              <a:off x="4074844" y="2565400"/>
              <a:ext cx="2676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800" dirty="0">
                  <a:solidFill>
                    <a:srgbClr val="FF0000"/>
                  </a:solidFill>
                  <a:latin typeface="+mj-lt"/>
                </a:rPr>
                <a:t>]</a:t>
              </a:r>
            </a:p>
          </p:txBody>
        </p:sp>
      </p:grpSp>
      <p:sp>
        <p:nvSpPr>
          <p:cNvPr id="67" name="AutoShape 35">
            <a:extLst>
              <a:ext uri="{FF2B5EF4-FFF2-40B4-BE49-F238E27FC236}">
                <a16:creationId xmlns:a16="http://schemas.microsoft.com/office/drawing/2014/main" id="{FC97396B-502F-4B55-AE66-1E06489F728A}"/>
              </a:ext>
            </a:extLst>
          </p:cNvPr>
          <p:cNvSpPr>
            <a:spLocks noChangeArrowheads="1"/>
          </p:cNvSpPr>
          <p:nvPr/>
        </p:nvSpPr>
        <p:spPr bwMode="auto">
          <a:xfrm>
            <a:off x="2292702" y="4349438"/>
            <a:ext cx="5715000" cy="460128"/>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But then scoping fails to link the x together.</a:t>
            </a:r>
          </a:p>
        </p:txBody>
      </p:sp>
      <p:sp>
        <p:nvSpPr>
          <p:cNvPr id="10" name="Freeform: Shape 9">
            <a:extLst>
              <a:ext uri="{FF2B5EF4-FFF2-40B4-BE49-F238E27FC236}">
                <a16:creationId xmlns:a16="http://schemas.microsoft.com/office/drawing/2014/main" id="{CEF2F2B8-4447-4E7D-BCE4-824F2C654341}"/>
              </a:ext>
            </a:extLst>
          </p:cNvPr>
          <p:cNvSpPr/>
          <p:nvPr/>
        </p:nvSpPr>
        <p:spPr>
          <a:xfrm>
            <a:off x="4813300" y="2617763"/>
            <a:ext cx="3556000" cy="493737"/>
          </a:xfrm>
          <a:custGeom>
            <a:avLst/>
            <a:gdLst>
              <a:gd name="connsiteX0" fmla="*/ 0 w 3556000"/>
              <a:gd name="connsiteY0" fmla="*/ 201637 h 493737"/>
              <a:gd name="connsiteX1" fmla="*/ 2667000 w 3556000"/>
              <a:gd name="connsiteY1" fmla="*/ 11137 h 493737"/>
              <a:gd name="connsiteX2" fmla="*/ 3556000 w 3556000"/>
              <a:gd name="connsiteY2" fmla="*/ 493737 h 493737"/>
            </a:gdLst>
            <a:ahLst/>
            <a:cxnLst>
              <a:cxn ang="0">
                <a:pos x="connsiteX0" y="connsiteY0"/>
              </a:cxn>
              <a:cxn ang="0">
                <a:pos x="connsiteX1" y="connsiteY1"/>
              </a:cxn>
              <a:cxn ang="0">
                <a:pos x="connsiteX2" y="connsiteY2"/>
              </a:cxn>
            </a:cxnLst>
            <a:rect l="l" t="t" r="r" b="b"/>
            <a:pathLst>
              <a:path w="3556000" h="493737">
                <a:moveTo>
                  <a:pt x="0" y="201637"/>
                </a:moveTo>
                <a:cubicBezTo>
                  <a:pt x="1037167" y="82045"/>
                  <a:pt x="2074334" y="-37546"/>
                  <a:pt x="2667000" y="11137"/>
                </a:cubicBezTo>
                <a:cubicBezTo>
                  <a:pt x="3259666" y="59820"/>
                  <a:pt x="3407833" y="276778"/>
                  <a:pt x="3556000" y="493737"/>
                </a:cubicBezTo>
              </a:path>
            </a:pathLst>
          </a:custGeom>
          <a:noFill/>
          <a:ln w="38100">
            <a:solidFill>
              <a:srgbClr val="FF66FF"/>
            </a:solidFill>
            <a:tailEnd type="stealth" w="med" len="lg"/>
          </a:ln>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 name="Rectangle 10">
            <a:extLst>
              <a:ext uri="{FF2B5EF4-FFF2-40B4-BE49-F238E27FC236}">
                <a16:creationId xmlns:a16="http://schemas.microsoft.com/office/drawing/2014/main" id="{85414724-1224-430C-9F39-C2CB793250EC}"/>
              </a:ext>
            </a:extLst>
          </p:cNvPr>
          <p:cNvSpPr/>
          <p:nvPr/>
        </p:nvSpPr>
        <p:spPr>
          <a:xfrm>
            <a:off x="6909728" y="2755900"/>
            <a:ext cx="549109" cy="233640"/>
          </a:xfrm>
          <a:prstGeom prst="rect">
            <a:avLst/>
          </a:prstGeom>
          <a:noFill/>
          <a:ln w="28575">
            <a:solidFill>
              <a:srgbClr val="FF00FF"/>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Rectangle 70">
            <a:extLst>
              <a:ext uri="{FF2B5EF4-FFF2-40B4-BE49-F238E27FC236}">
                <a16:creationId xmlns:a16="http://schemas.microsoft.com/office/drawing/2014/main" id="{6AD4FE69-9B04-4C0A-89BC-165AD99A79C4}"/>
              </a:ext>
            </a:extLst>
          </p:cNvPr>
          <p:cNvSpPr/>
          <p:nvPr/>
        </p:nvSpPr>
        <p:spPr>
          <a:xfrm>
            <a:off x="6045200" y="3004860"/>
            <a:ext cx="549109" cy="233640"/>
          </a:xfrm>
          <a:prstGeom prst="rect">
            <a:avLst/>
          </a:prstGeom>
          <a:noFill/>
          <a:ln w="28575">
            <a:solidFill>
              <a:srgbClr val="FF00FF"/>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86116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5">
                                            <p:txEl>
                                              <p:pRg st="1" end="1"/>
                                            </p:txEl>
                                          </p:spTgt>
                                        </p:tgtEl>
                                        <p:attrNameLst>
                                          <p:attrName>style.visibility</p:attrName>
                                        </p:attrNameLst>
                                      </p:cBhvr>
                                      <p:to>
                                        <p:strVal val="visible"/>
                                      </p:to>
                                    </p:set>
                                    <p:anim calcmode="lin" valueType="num">
                                      <p:cBhvr additive="base">
                                        <p:cTn id="15" dur="500" fill="hold"/>
                                        <p:tgtEl>
                                          <p:spTgt spid="55">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1"/>
                                        </p:tgtEl>
                                        <p:attrNameLst>
                                          <p:attrName>style.visibility</p:attrName>
                                        </p:attrNameLst>
                                      </p:cBhvr>
                                      <p:to>
                                        <p:strVal val="visible"/>
                                      </p:to>
                                    </p:set>
                                    <p:anim calcmode="lin" valueType="num">
                                      <p:cBhvr additive="base">
                                        <p:cTn id="21" dur="500" fill="hold"/>
                                        <p:tgtEl>
                                          <p:spTgt spid="71"/>
                                        </p:tgtEl>
                                        <p:attrNameLst>
                                          <p:attrName>ppt_x</p:attrName>
                                        </p:attrNameLst>
                                      </p:cBhvr>
                                      <p:tavLst>
                                        <p:tav tm="0">
                                          <p:val>
                                            <p:strVal val="#ppt_x"/>
                                          </p:val>
                                        </p:tav>
                                        <p:tav tm="100000">
                                          <p:val>
                                            <p:strVal val="#ppt_x"/>
                                          </p:val>
                                        </p:tav>
                                      </p:tavLst>
                                    </p:anim>
                                    <p:anim calcmode="lin" valueType="num">
                                      <p:cBhvr additive="base">
                                        <p:cTn id="22" dur="500" fill="hold"/>
                                        <p:tgtEl>
                                          <p:spTgt spid="71"/>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ppt_x"/>
                                          </p:val>
                                        </p:tav>
                                        <p:tav tm="100000">
                                          <p:val>
                                            <p:strVal val="#ppt_x"/>
                                          </p:val>
                                        </p:tav>
                                      </p:tavLst>
                                    </p:anim>
                                    <p:anim calcmode="lin" valueType="num">
                                      <p:cBhvr additive="base">
                                        <p:cTn id="4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67"/>
                                        </p:tgtEl>
                                        <p:attrNameLst>
                                          <p:attrName>style.visibility</p:attrName>
                                        </p:attrNameLst>
                                      </p:cBhvr>
                                      <p:to>
                                        <p:strVal val="visible"/>
                                      </p:to>
                                    </p:set>
                                    <p:anim calcmode="lin" valueType="num">
                                      <p:cBhvr additive="base">
                                        <p:cTn id="45" dur="500" fill="hold"/>
                                        <p:tgtEl>
                                          <p:spTgt spid="67"/>
                                        </p:tgtEl>
                                        <p:attrNameLst>
                                          <p:attrName>ppt_x</p:attrName>
                                        </p:attrNameLst>
                                      </p:cBhvr>
                                      <p:tavLst>
                                        <p:tav tm="0">
                                          <p:val>
                                            <p:strVal val="#ppt_x"/>
                                          </p:val>
                                        </p:tav>
                                        <p:tav tm="100000">
                                          <p:val>
                                            <p:strVal val="#ppt_x"/>
                                          </p:val>
                                        </p:tav>
                                      </p:tavLst>
                                    </p:anim>
                                    <p:anim calcmode="lin" valueType="num">
                                      <p:cBhvr additive="base">
                                        <p:cTn id="46" dur="500" fill="hold"/>
                                        <p:tgtEl>
                                          <p:spTgt spid="67"/>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7">
                                            <p:txEl>
                                              <p:pRg st="0" end="0"/>
                                            </p:txEl>
                                          </p:spTgt>
                                        </p:tgtEl>
                                        <p:attrNameLst>
                                          <p:attrName>style.visibility</p:attrName>
                                        </p:attrNameLst>
                                      </p:cBhvr>
                                      <p:to>
                                        <p:strVal val="visible"/>
                                      </p:to>
                                    </p:set>
                                    <p:anim calcmode="lin" valueType="num">
                                      <p:cBhvr additive="base">
                                        <p:cTn id="49"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7">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67" grpId="0" animBg="1"/>
      <p:bldP spid="10" grpId="0" animBg="1"/>
      <p:bldP spid="11" grpId="0" animBg="1"/>
      <p:bldP spid="7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55" name="AutoShape 35">
            <a:extLst>
              <a:ext uri="{FF2B5EF4-FFF2-40B4-BE49-F238E27FC236}">
                <a16:creationId xmlns:a16="http://schemas.microsoft.com/office/drawing/2014/main" id="{4D6A4AF5-F6AE-44EF-A654-6D54DE4229DA}"/>
              </a:ext>
            </a:extLst>
          </p:cNvPr>
          <p:cNvSpPr>
            <a:spLocks noChangeArrowheads="1"/>
          </p:cNvSpPr>
          <p:nvPr/>
        </p:nvSpPr>
        <p:spPr bwMode="auto">
          <a:xfrm>
            <a:off x="2352265" y="3379211"/>
            <a:ext cx="4328863" cy="836340"/>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What are the order of operations,</a:t>
            </a:r>
          </a:p>
          <a:p>
            <a:pPr algn="ctr" defTabSz="685800" eaLnBrk="1" fontAlgn="auto" hangingPunct="1">
              <a:spcBef>
                <a:spcPct val="0"/>
              </a:spcBef>
              <a:spcAft>
                <a:spcPts val="0"/>
              </a:spcAft>
              <a:buNone/>
            </a:pPr>
            <a:r>
              <a:rPr lang="en-US" altLang="en-US" sz="2400" dirty="0">
                <a:solidFill>
                  <a:srgbClr val="FFFFFF"/>
                </a:solidFill>
              </a:rPr>
              <a:t>i.e. where are the brackets?</a:t>
            </a:r>
          </a:p>
        </p:txBody>
      </p:sp>
      <p:grpSp>
        <p:nvGrpSpPr>
          <p:cNvPr id="6" name="Group 5">
            <a:extLst>
              <a:ext uri="{FF2B5EF4-FFF2-40B4-BE49-F238E27FC236}">
                <a16:creationId xmlns:a16="http://schemas.microsoft.com/office/drawing/2014/main" id="{710503E0-E82F-4386-AA5D-685532E3ADA6}"/>
              </a:ext>
            </a:extLst>
          </p:cNvPr>
          <p:cNvGrpSpPr/>
          <p:nvPr/>
        </p:nvGrpSpPr>
        <p:grpSpPr>
          <a:xfrm>
            <a:off x="4470400" y="2484953"/>
            <a:ext cx="4578814" cy="911601"/>
            <a:chOff x="4470400" y="2484953"/>
            <a:chExt cx="4578814" cy="911601"/>
          </a:xfrm>
        </p:grpSpPr>
        <p:sp>
          <p:nvSpPr>
            <p:cNvPr id="56" name="Text Box 3">
              <a:extLst>
                <a:ext uri="{FF2B5EF4-FFF2-40B4-BE49-F238E27FC236}">
                  <a16:creationId xmlns:a16="http://schemas.microsoft.com/office/drawing/2014/main" id="{A99FB65D-ABBA-4C6C-8223-5CF88A2C7C02}"/>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sp>
          <p:nvSpPr>
            <p:cNvPr id="60" name="Text Box 3">
              <a:extLst>
                <a:ext uri="{FF2B5EF4-FFF2-40B4-BE49-F238E27FC236}">
                  <a16:creationId xmlns:a16="http://schemas.microsoft.com/office/drawing/2014/main" id="{F2AD9EEC-66CE-4DD4-B5FF-6CA130B2D13C}"/>
                </a:ext>
              </a:extLst>
            </p:cNvPr>
            <p:cNvSpPr txBox="1">
              <a:spLocks noChangeArrowheads="1"/>
            </p:cNvSpPr>
            <p:nvPr/>
          </p:nvSpPr>
          <p:spPr bwMode="auto">
            <a:xfrm>
              <a:off x="8777428" y="275022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grpSp>
      <p:sp>
        <p:nvSpPr>
          <p:cNvPr id="71" name="Rectangle 70">
            <a:extLst>
              <a:ext uri="{FF2B5EF4-FFF2-40B4-BE49-F238E27FC236}">
                <a16:creationId xmlns:a16="http://schemas.microsoft.com/office/drawing/2014/main" id="{6AD4FE69-9B04-4C0A-89BC-165AD99A79C4}"/>
              </a:ext>
            </a:extLst>
          </p:cNvPr>
          <p:cNvSpPr/>
          <p:nvPr/>
        </p:nvSpPr>
        <p:spPr>
          <a:xfrm>
            <a:off x="3642265" y="2750223"/>
            <a:ext cx="929735" cy="233640"/>
          </a:xfrm>
          <a:prstGeom prst="rect">
            <a:avLst/>
          </a:prstGeom>
          <a:noFill/>
          <a:ln w="28575">
            <a:solidFill>
              <a:srgbClr val="FF00FF"/>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D488CE13-B400-4602-BCAB-78C8D173EEF6}"/>
              </a:ext>
            </a:extLst>
          </p:cNvPr>
          <p:cNvGrpSpPr/>
          <p:nvPr/>
        </p:nvGrpSpPr>
        <p:grpSpPr>
          <a:xfrm>
            <a:off x="2648414" y="2382436"/>
            <a:ext cx="6509214" cy="1075672"/>
            <a:chOff x="2648414" y="2382436"/>
            <a:chExt cx="6509214" cy="1075672"/>
          </a:xfrm>
        </p:grpSpPr>
        <p:sp>
          <p:nvSpPr>
            <p:cNvPr id="44" name="Text Box 3">
              <a:extLst>
                <a:ext uri="{FF2B5EF4-FFF2-40B4-BE49-F238E27FC236}">
                  <a16:creationId xmlns:a16="http://schemas.microsoft.com/office/drawing/2014/main" id="{7D19CA85-D727-420D-A842-3999891673A9}"/>
                </a:ext>
              </a:extLst>
            </p:cNvPr>
            <p:cNvSpPr txBox="1">
              <a:spLocks noChangeArrowheads="1"/>
            </p:cNvSpPr>
            <p:nvPr/>
          </p:nvSpPr>
          <p:spPr bwMode="auto">
            <a:xfrm>
              <a:off x="2648414" y="2382436"/>
              <a:ext cx="27178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4400" dirty="0">
                  <a:solidFill>
                    <a:srgbClr val="FF0000"/>
                  </a:solidFill>
                  <a:latin typeface="+mj-lt"/>
                </a:rPr>
                <a:t>[</a:t>
              </a:r>
            </a:p>
          </p:txBody>
        </p:sp>
        <p:sp>
          <p:nvSpPr>
            <p:cNvPr id="46" name="Text Box 3">
              <a:extLst>
                <a:ext uri="{FF2B5EF4-FFF2-40B4-BE49-F238E27FC236}">
                  <a16:creationId xmlns:a16="http://schemas.microsoft.com/office/drawing/2014/main" id="{78816BF0-6045-4B71-B372-FC027D146709}"/>
                </a:ext>
              </a:extLst>
            </p:cNvPr>
            <p:cNvSpPr txBox="1">
              <a:spLocks noChangeArrowheads="1"/>
            </p:cNvSpPr>
            <p:nvPr/>
          </p:nvSpPr>
          <p:spPr bwMode="auto">
            <a:xfrm>
              <a:off x="8885842" y="2688667"/>
              <a:ext cx="27178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4400" dirty="0">
                  <a:solidFill>
                    <a:srgbClr val="FF0000"/>
                  </a:solidFill>
                  <a:latin typeface="+mj-lt"/>
                </a:rPr>
                <a:t>]</a:t>
              </a:r>
            </a:p>
          </p:txBody>
        </p:sp>
      </p:grpSp>
      <p:grpSp>
        <p:nvGrpSpPr>
          <p:cNvPr id="47" name="Group 46">
            <a:extLst>
              <a:ext uri="{FF2B5EF4-FFF2-40B4-BE49-F238E27FC236}">
                <a16:creationId xmlns:a16="http://schemas.microsoft.com/office/drawing/2014/main" id="{6798F091-7FB7-4531-A89D-6F9E39A3828C}"/>
              </a:ext>
            </a:extLst>
          </p:cNvPr>
          <p:cNvGrpSpPr/>
          <p:nvPr/>
        </p:nvGrpSpPr>
        <p:grpSpPr>
          <a:xfrm>
            <a:off x="2710986" y="2489200"/>
            <a:ext cx="977100" cy="649130"/>
            <a:chOff x="4470400" y="2482154"/>
            <a:chExt cx="977100" cy="649130"/>
          </a:xfrm>
        </p:grpSpPr>
        <p:sp>
          <p:nvSpPr>
            <p:cNvPr id="50" name="Text Box 3">
              <a:extLst>
                <a:ext uri="{FF2B5EF4-FFF2-40B4-BE49-F238E27FC236}">
                  <a16:creationId xmlns:a16="http://schemas.microsoft.com/office/drawing/2014/main" id="{E17E2A0A-2346-4E21-966B-10DC4D0CE5D8}"/>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sp>
          <p:nvSpPr>
            <p:cNvPr id="52" name="Text Box 3">
              <a:extLst>
                <a:ext uri="{FF2B5EF4-FFF2-40B4-BE49-F238E27FC236}">
                  <a16:creationId xmlns:a16="http://schemas.microsoft.com/office/drawing/2014/main" id="{8261FFEF-530B-403C-B73C-4E5641B9FEA9}"/>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grpSp>
      <p:sp>
        <p:nvSpPr>
          <p:cNvPr id="53" name="Rectangle 52">
            <a:extLst>
              <a:ext uri="{FF2B5EF4-FFF2-40B4-BE49-F238E27FC236}">
                <a16:creationId xmlns:a16="http://schemas.microsoft.com/office/drawing/2014/main" id="{D476554E-0904-4B05-AAAB-62907DC4B561}"/>
              </a:ext>
            </a:extLst>
          </p:cNvPr>
          <p:cNvSpPr/>
          <p:nvPr/>
        </p:nvSpPr>
        <p:spPr>
          <a:xfrm>
            <a:off x="2772779" y="3014253"/>
            <a:ext cx="929735" cy="233640"/>
          </a:xfrm>
          <a:prstGeom prst="rect">
            <a:avLst/>
          </a:prstGeom>
          <a:noFill/>
          <a:ln w="28575">
            <a:solidFill>
              <a:srgbClr val="FF00FF"/>
            </a:solidFill>
            <a:tailEnd type="stealth" w="med" len="lg"/>
          </a:ln>
        </p:spPr>
        <p:txBody>
          <a:bodyPr rtlCol="0" anchor="ct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grpSp>
        <p:nvGrpSpPr>
          <p:cNvPr id="68" name="Group 67">
            <a:extLst>
              <a:ext uri="{FF2B5EF4-FFF2-40B4-BE49-F238E27FC236}">
                <a16:creationId xmlns:a16="http://schemas.microsoft.com/office/drawing/2014/main" id="{FFB3E7A1-C3AE-4434-AB72-D77A1B2B29C1}"/>
              </a:ext>
            </a:extLst>
          </p:cNvPr>
          <p:cNvGrpSpPr/>
          <p:nvPr/>
        </p:nvGrpSpPr>
        <p:grpSpPr>
          <a:xfrm>
            <a:off x="1866100" y="2751641"/>
            <a:ext cx="977100" cy="649130"/>
            <a:chOff x="4470400" y="2482154"/>
            <a:chExt cx="977100" cy="649130"/>
          </a:xfrm>
        </p:grpSpPr>
        <p:sp>
          <p:nvSpPr>
            <p:cNvPr id="69" name="Text Box 3">
              <a:extLst>
                <a:ext uri="{FF2B5EF4-FFF2-40B4-BE49-F238E27FC236}">
                  <a16:creationId xmlns:a16="http://schemas.microsoft.com/office/drawing/2014/main" id="{CBE5964E-A8CE-472E-9777-38F198C32A6D}"/>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sp>
          <p:nvSpPr>
            <p:cNvPr id="70" name="Text Box 3">
              <a:extLst>
                <a:ext uri="{FF2B5EF4-FFF2-40B4-BE49-F238E27FC236}">
                  <a16:creationId xmlns:a16="http://schemas.microsoft.com/office/drawing/2014/main" id="{FCE7F23A-DDA3-4A7C-BE10-8F0F92B3FE1B}"/>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grpSp>
      <p:grpSp>
        <p:nvGrpSpPr>
          <p:cNvPr id="72" name="Group 71">
            <a:extLst>
              <a:ext uri="{FF2B5EF4-FFF2-40B4-BE49-F238E27FC236}">
                <a16:creationId xmlns:a16="http://schemas.microsoft.com/office/drawing/2014/main" id="{440C1F34-3501-4D07-B76A-765EB12EBAD8}"/>
              </a:ext>
            </a:extLst>
          </p:cNvPr>
          <p:cNvGrpSpPr/>
          <p:nvPr/>
        </p:nvGrpSpPr>
        <p:grpSpPr>
          <a:xfrm>
            <a:off x="3582200" y="2755900"/>
            <a:ext cx="5409400" cy="649130"/>
            <a:chOff x="4470400" y="2482154"/>
            <a:chExt cx="5409400" cy="649130"/>
          </a:xfrm>
        </p:grpSpPr>
        <p:sp>
          <p:nvSpPr>
            <p:cNvPr id="73" name="Text Box 3">
              <a:extLst>
                <a:ext uri="{FF2B5EF4-FFF2-40B4-BE49-F238E27FC236}">
                  <a16:creationId xmlns:a16="http://schemas.microsoft.com/office/drawing/2014/main" id="{AA76AA71-EF79-453B-A5D0-24E3AC01B655}"/>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sp>
          <p:nvSpPr>
            <p:cNvPr id="74" name="Text Box 3">
              <a:extLst>
                <a:ext uri="{FF2B5EF4-FFF2-40B4-BE49-F238E27FC236}">
                  <a16:creationId xmlns:a16="http://schemas.microsoft.com/office/drawing/2014/main" id="{26EE04EB-7D9B-4D7C-B9FB-F224D7C62381}"/>
                </a:ext>
              </a:extLst>
            </p:cNvPr>
            <p:cNvSpPr txBox="1">
              <a:spLocks noChangeArrowheads="1"/>
            </p:cNvSpPr>
            <p:nvPr/>
          </p:nvSpPr>
          <p:spPr bwMode="auto">
            <a:xfrm>
              <a:off x="96080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grpSp>
      <p:sp>
        <p:nvSpPr>
          <p:cNvPr id="43" name="Text Box 3">
            <a:extLst>
              <a:ext uri="{FF2B5EF4-FFF2-40B4-BE49-F238E27FC236}">
                <a16:creationId xmlns:a16="http://schemas.microsoft.com/office/drawing/2014/main" id="{83952DDB-6FBE-4247-AF8D-6485A690B9E5}"/>
              </a:ext>
            </a:extLst>
          </p:cNvPr>
          <p:cNvSpPr txBox="1">
            <a:spLocks noChangeArrowheads="1"/>
          </p:cNvSpPr>
          <p:nvPr/>
        </p:nvSpPr>
        <p:spPr bwMode="auto">
          <a:xfrm>
            <a:off x="3539493" y="4320762"/>
            <a:ext cx="18428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66FF66"/>
                </a:solidFill>
              </a:rPr>
              <a:t>A</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a:t>
            </a:r>
          </a:p>
        </p:txBody>
      </p:sp>
      <p:sp>
        <p:nvSpPr>
          <p:cNvPr id="54" name="AutoShape 35">
            <a:extLst>
              <a:ext uri="{FF2B5EF4-FFF2-40B4-BE49-F238E27FC236}">
                <a16:creationId xmlns:a16="http://schemas.microsoft.com/office/drawing/2014/main" id="{7BB68F1B-79A9-485A-81C5-DC4709A1F885}"/>
              </a:ext>
            </a:extLst>
          </p:cNvPr>
          <p:cNvSpPr>
            <a:spLocks noChangeArrowheads="1"/>
          </p:cNvSpPr>
          <p:nvPr/>
        </p:nvSpPr>
        <p:spPr bwMode="auto">
          <a:xfrm>
            <a:off x="2355760" y="4795143"/>
            <a:ext cx="5105400" cy="959413"/>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Adversary assume </a:t>
            </a:r>
            <a:r>
              <a:rPr lang="en-US" altLang="en-US" sz="2400" dirty="0">
                <a:solidFill>
                  <a:srgbClr val="66FF66"/>
                </a:solidFill>
              </a:rPr>
              <a:t>A</a:t>
            </a:r>
            <a:r>
              <a:rPr lang="en-US" altLang="en-US" sz="2400" dirty="0">
                <a:solidFill>
                  <a:srgbClr val="FFFFFF"/>
                </a:solidFill>
              </a:rPr>
              <a:t> and proves</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FFFF"/>
                </a:solidFill>
              </a:rPr>
              <a:t>. </a:t>
            </a:r>
          </a:p>
          <a:p>
            <a:pPr algn="ctr" defTabSz="685800" eaLnBrk="1" fontAlgn="auto" hangingPunct="1">
              <a:spcBef>
                <a:spcPct val="0"/>
              </a:spcBef>
              <a:spcAft>
                <a:spcPts val="0"/>
              </a:spcAft>
              <a:buNone/>
            </a:pPr>
            <a:r>
              <a:rPr lang="en-US" altLang="en-US" sz="2400" dirty="0">
                <a:solidFill>
                  <a:srgbClr val="FFFFFF"/>
                </a:solidFill>
              </a:rPr>
              <a:t>  Adversary assume </a:t>
            </a:r>
            <a:r>
              <a:rPr lang="en-US" altLang="en-US" sz="2400" dirty="0">
                <a:solidFill>
                  <a:schemeClr val="accent2"/>
                </a:solidFill>
              </a:rPr>
              <a:t>B</a:t>
            </a:r>
            <a:r>
              <a:rPr lang="en-US" altLang="en-US" sz="2400" dirty="0">
                <a:solidFill>
                  <a:srgbClr val="FFFFFF"/>
                </a:solidFill>
              </a:rPr>
              <a:t> and proves</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FFFF"/>
                </a:solidFill>
              </a:rPr>
              <a:t>. </a:t>
            </a:r>
          </a:p>
          <a:p>
            <a:pPr algn="ctr" defTabSz="685800" eaLnBrk="1" fontAlgn="auto" hangingPunct="1">
              <a:spcBef>
                <a:spcPct val="0"/>
              </a:spcBef>
              <a:spcAft>
                <a:spcPts val="0"/>
              </a:spcAft>
              <a:buNone/>
            </a:pPr>
            <a:r>
              <a:rPr lang="en-US" altLang="en-US" sz="2400" dirty="0">
                <a:solidFill>
                  <a:srgbClr val="FFFFFF"/>
                </a:solidFill>
              </a:rPr>
              <a:t>  </a:t>
            </a:r>
          </a:p>
          <a:p>
            <a:pPr algn="ctr" defTabSz="685800" eaLnBrk="1" fontAlgn="auto" hangingPunct="1">
              <a:spcBef>
                <a:spcPct val="0"/>
              </a:spcBef>
              <a:spcAft>
                <a:spcPts val="0"/>
              </a:spcAft>
              <a:buNone/>
            </a:pPr>
            <a:endParaRPr lang="en-US" altLang="en-US" sz="2400" dirty="0">
              <a:solidFill>
                <a:srgbClr val="FFFFFF"/>
              </a:solidFill>
            </a:endParaRPr>
          </a:p>
        </p:txBody>
      </p:sp>
      <p:sp>
        <p:nvSpPr>
          <p:cNvPr id="59" name="AutoShape 35">
            <a:extLst>
              <a:ext uri="{FF2B5EF4-FFF2-40B4-BE49-F238E27FC236}">
                <a16:creationId xmlns:a16="http://schemas.microsoft.com/office/drawing/2014/main" id="{1C64219D-14DC-4724-9CE3-AE2133C86BDE}"/>
              </a:ext>
            </a:extLst>
          </p:cNvPr>
          <p:cNvSpPr>
            <a:spLocks noChangeArrowheads="1"/>
          </p:cNvSpPr>
          <p:nvPr/>
        </p:nvSpPr>
        <p:spPr bwMode="auto">
          <a:xfrm>
            <a:off x="1999358" y="5825851"/>
            <a:ext cx="6484498" cy="457497"/>
          </a:xfrm>
          <a:prstGeom prst="wedgeRoundRectCallout">
            <a:avLst>
              <a:gd name="adj1" fmla="val -52661"/>
              <a:gd name="adj2" fmla="val -382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Why not have the adversary assume both </a:t>
            </a:r>
            <a:r>
              <a:rPr lang="en-US" altLang="en-US" sz="2400" dirty="0">
                <a:solidFill>
                  <a:srgbClr val="66FF66"/>
                </a:solidFill>
              </a:rPr>
              <a:t>A</a:t>
            </a:r>
            <a:r>
              <a:rPr lang="en-US" altLang="en-US" sz="2400" dirty="0">
                <a:solidFill>
                  <a:srgbClr val="FFFFFF"/>
                </a:solidFill>
              </a:rPr>
              <a:t> and </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 </a:t>
            </a:r>
          </a:p>
        </p:txBody>
      </p:sp>
      <p:sp>
        <p:nvSpPr>
          <p:cNvPr id="61" name="Text Box 3">
            <a:extLst>
              <a:ext uri="{FF2B5EF4-FFF2-40B4-BE49-F238E27FC236}">
                <a16:creationId xmlns:a16="http://schemas.microsoft.com/office/drawing/2014/main" id="{0407DBAB-30AF-405E-A08B-3AA9662FBC69}"/>
              </a:ext>
            </a:extLst>
          </p:cNvPr>
          <p:cNvSpPr txBox="1">
            <a:spLocks noChangeArrowheads="1"/>
          </p:cNvSpPr>
          <p:nvPr/>
        </p:nvSpPr>
        <p:spPr bwMode="auto">
          <a:xfrm>
            <a:off x="5472388" y="4338935"/>
            <a:ext cx="3577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grpSp>
        <p:nvGrpSpPr>
          <p:cNvPr id="3" name="Group 2">
            <a:extLst>
              <a:ext uri="{FF2B5EF4-FFF2-40B4-BE49-F238E27FC236}">
                <a16:creationId xmlns:a16="http://schemas.microsoft.com/office/drawing/2014/main" id="{FF447DB9-8BEA-4A30-A9B5-A27794B08135}"/>
              </a:ext>
            </a:extLst>
          </p:cNvPr>
          <p:cNvGrpSpPr/>
          <p:nvPr/>
        </p:nvGrpSpPr>
        <p:grpSpPr>
          <a:xfrm>
            <a:off x="2146300" y="2453137"/>
            <a:ext cx="1270142" cy="777128"/>
            <a:chOff x="2146300" y="2453137"/>
            <a:chExt cx="1270142" cy="777128"/>
          </a:xfrm>
        </p:grpSpPr>
        <p:sp>
          <p:nvSpPr>
            <p:cNvPr id="63" name="Text Box 3">
              <a:extLst>
                <a:ext uri="{FF2B5EF4-FFF2-40B4-BE49-F238E27FC236}">
                  <a16:creationId xmlns:a16="http://schemas.microsoft.com/office/drawing/2014/main" id="{C0BBE4E1-43D8-4654-8604-7783CA232CAA}"/>
                </a:ext>
              </a:extLst>
            </p:cNvPr>
            <p:cNvSpPr txBox="1">
              <a:spLocks noChangeArrowheads="1"/>
            </p:cNvSpPr>
            <p:nvPr/>
          </p:nvSpPr>
          <p:spPr bwMode="auto">
            <a:xfrm>
              <a:off x="3008958" y="2453137"/>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66FF66"/>
                  </a:solidFill>
                </a:rPr>
                <a:t>A</a:t>
              </a:r>
            </a:p>
          </p:txBody>
        </p:sp>
        <p:sp>
          <p:nvSpPr>
            <p:cNvPr id="64" name="Text Box 3">
              <a:extLst>
                <a:ext uri="{FF2B5EF4-FFF2-40B4-BE49-F238E27FC236}">
                  <a16:creationId xmlns:a16="http://schemas.microsoft.com/office/drawing/2014/main" id="{73B0591D-A171-46B0-8727-329D13D163F3}"/>
                </a:ext>
              </a:extLst>
            </p:cNvPr>
            <p:cNvSpPr txBox="1">
              <a:spLocks noChangeArrowheads="1"/>
            </p:cNvSpPr>
            <p:nvPr/>
          </p:nvSpPr>
          <p:spPr bwMode="auto">
            <a:xfrm>
              <a:off x="2146300" y="2768600"/>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B</a:t>
              </a:r>
            </a:p>
          </p:txBody>
        </p:sp>
      </p:grpSp>
      <p:sp>
        <p:nvSpPr>
          <p:cNvPr id="66" name="Text Box 3">
            <a:extLst>
              <a:ext uri="{FF2B5EF4-FFF2-40B4-BE49-F238E27FC236}">
                <a16:creationId xmlns:a16="http://schemas.microsoft.com/office/drawing/2014/main" id="{3AE90EE6-E045-4771-BB44-19B2670AA4F4}"/>
              </a:ext>
            </a:extLst>
          </p:cNvPr>
          <p:cNvSpPr txBox="1">
            <a:spLocks noChangeArrowheads="1"/>
          </p:cNvSpPr>
          <p:nvPr/>
        </p:nvSpPr>
        <p:spPr bwMode="auto">
          <a:xfrm>
            <a:off x="7696200" y="2667000"/>
            <a:ext cx="75052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rPr>
              <a:t>S</a:t>
            </a:r>
            <a:r>
              <a:rPr lang="en-US" altLang="en-US" sz="2000" baseline="-25000" dirty="0">
                <a:solidFill>
                  <a:srgbClr val="FF0000"/>
                </a:solidFill>
              </a:rPr>
              <a:t>i </a:t>
            </a:r>
            <a:r>
              <a:rPr lang="el-GR" altLang="en-US" sz="2000" dirty="0">
                <a:solidFill>
                  <a:srgbClr val="FF0000"/>
                </a:solidFill>
                <a:latin typeface="Times New Roman"/>
                <a:cs typeface="Times New Roman" panose="02020603050405020304" pitchFamily="18" charset="0"/>
                <a:sym typeface="Symbol" panose="05050102010706020507" pitchFamily="18" charset="2"/>
              </a:rPr>
              <a:t>≠</a:t>
            </a:r>
            <a:r>
              <a:rPr lang="en-US" altLang="en-US" sz="2000" dirty="0" err="1">
                <a:solidFill>
                  <a:srgbClr val="FF0000"/>
                </a:solidFill>
              </a:rPr>
              <a:t>S</a:t>
            </a:r>
            <a:r>
              <a:rPr lang="en-US" altLang="en-US" sz="2000" baseline="-25000" dirty="0" err="1">
                <a:solidFill>
                  <a:srgbClr val="FF0000"/>
                </a:solidFill>
              </a:rPr>
              <a:t>j</a:t>
            </a:r>
            <a:endParaRPr lang="en-US" altLang="en-US" sz="2000" dirty="0">
              <a:solidFill>
                <a:srgbClr val="FF0000"/>
              </a:solidFill>
              <a:latin typeface="+mj-lt"/>
            </a:endParaRPr>
          </a:p>
        </p:txBody>
      </p:sp>
      <p:sp>
        <p:nvSpPr>
          <p:cNvPr id="67" name="Text Box 3">
            <a:extLst>
              <a:ext uri="{FF2B5EF4-FFF2-40B4-BE49-F238E27FC236}">
                <a16:creationId xmlns:a16="http://schemas.microsoft.com/office/drawing/2014/main" id="{B93F9B98-596A-44D8-BFE6-572EDB51D8FB}"/>
              </a:ext>
            </a:extLst>
          </p:cNvPr>
          <p:cNvSpPr txBox="1">
            <a:spLocks noChangeArrowheads="1"/>
          </p:cNvSpPr>
          <p:nvPr/>
        </p:nvSpPr>
        <p:spPr bwMode="auto">
          <a:xfrm>
            <a:off x="5830178" y="4336207"/>
            <a:ext cx="18213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rPr>
              <a:t>(</a:t>
            </a:r>
            <a:r>
              <a:rPr lang="en-US" altLang="en-US" sz="2400" dirty="0">
                <a:solidFill>
                  <a:srgbClr val="66FF66"/>
                </a:solidFill>
              </a:rPr>
              <a:t>A</a:t>
            </a:r>
            <a:r>
              <a:rPr lang="en-US" altLang="en-US" sz="2400" dirty="0">
                <a:solidFill>
                  <a:srgbClr val="FFC000"/>
                </a:solidFill>
                <a:latin typeface="Times New Roman"/>
                <a:cs typeface="Times New Roman" panose="02020603050405020304" pitchFamily="18" charset="0"/>
                <a:sym typeface="Symbol" panose="05050102010706020507" pitchFamily="18" charset="2"/>
              </a:rPr>
              <a:t>&amp;</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a:t>
            </a:r>
          </a:p>
        </p:txBody>
      </p:sp>
    </p:spTree>
    <p:extLst>
      <p:ext uri="{BB962C8B-B14F-4D97-AF65-F5344CB8AC3E}">
        <p14:creationId xmlns:p14="http://schemas.microsoft.com/office/powerpoint/2010/main" val="543326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ppt_x"/>
                                          </p:val>
                                        </p:tav>
                                        <p:tav tm="100000">
                                          <p:val>
                                            <p:strVal val="#ppt_x"/>
                                          </p:val>
                                        </p:tav>
                                      </p:tavLst>
                                    </p:anim>
                                    <p:anim calcmode="lin" valueType="num">
                                      <p:cBhvr additive="base">
                                        <p:cTn id="14"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500" fill="hold"/>
                                        <p:tgtEl>
                                          <p:spTgt spid="68"/>
                                        </p:tgtEl>
                                        <p:attrNameLst>
                                          <p:attrName>ppt_x</p:attrName>
                                        </p:attrNameLst>
                                      </p:cBhvr>
                                      <p:tavLst>
                                        <p:tav tm="0">
                                          <p:val>
                                            <p:strVal val="#ppt_x"/>
                                          </p:val>
                                        </p:tav>
                                        <p:tav tm="100000">
                                          <p:val>
                                            <p:strVal val="#ppt_x"/>
                                          </p:val>
                                        </p:tav>
                                      </p:tavLst>
                                    </p:anim>
                                    <p:anim calcmode="lin" valueType="num">
                                      <p:cBhvr additive="base">
                                        <p:cTn id="36" dur="500" fill="hold"/>
                                        <p:tgtEl>
                                          <p:spTgt spid="6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500" fill="hold"/>
                                        <p:tgtEl>
                                          <p:spTgt spid="72"/>
                                        </p:tgtEl>
                                        <p:attrNameLst>
                                          <p:attrName>ppt_x</p:attrName>
                                        </p:attrNameLst>
                                      </p:cBhvr>
                                      <p:tavLst>
                                        <p:tav tm="0">
                                          <p:val>
                                            <p:strVal val="#ppt_x"/>
                                          </p:val>
                                        </p:tav>
                                        <p:tav tm="100000">
                                          <p:val>
                                            <p:strVal val="#ppt_x"/>
                                          </p:val>
                                        </p:tav>
                                      </p:tavLst>
                                    </p:anim>
                                    <p:anim calcmode="lin" valueType="num">
                                      <p:cBhvr additive="base">
                                        <p:cTn id="40"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8" presetClass="emph" presetSubtype="0" fill="hold" grpId="0" nodeType="clickEffect">
                                  <p:stCondLst>
                                    <p:cond delay="0"/>
                                  </p:stCondLst>
                                  <p:childTnLst>
                                    <p:animRot by="21600000">
                                      <p:cBhvr>
                                        <p:cTn id="44" dur="700" fill="hold"/>
                                        <p:tgtEl>
                                          <p:spTgt spid="58"/>
                                        </p:tgtEl>
                                        <p:attrNameLst>
                                          <p:attrName>r</p:attrName>
                                        </p:attrNameLst>
                                      </p:cBhvr>
                                    </p:animRo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500" fill="hold"/>
                                        <p:tgtEl>
                                          <p:spTgt spid="43"/>
                                        </p:tgtEl>
                                        <p:attrNameLst>
                                          <p:attrName>ppt_x</p:attrName>
                                        </p:attrNameLst>
                                      </p:cBhvr>
                                      <p:tavLst>
                                        <p:tav tm="0">
                                          <p:val>
                                            <p:strVal val="#ppt_x"/>
                                          </p:val>
                                        </p:tav>
                                        <p:tav tm="100000">
                                          <p:val>
                                            <p:strVal val="#ppt_x"/>
                                          </p:val>
                                        </p:tav>
                                      </p:tavLst>
                                    </p:anim>
                                    <p:anim calcmode="lin" valueType="num">
                                      <p:cBhvr additive="base">
                                        <p:cTn id="5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ppt_x"/>
                                          </p:val>
                                        </p:tav>
                                        <p:tav tm="100000">
                                          <p:val>
                                            <p:strVal val="#ppt_x"/>
                                          </p:val>
                                        </p:tav>
                                      </p:tavLst>
                                    </p:anim>
                                    <p:anim calcmode="lin" valueType="num">
                                      <p:cBhvr additive="base">
                                        <p:cTn id="56" dur="5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4">
                                            <p:txEl>
                                              <p:pRg st="0" end="0"/>
                                            </p:txEl>
                                          </p:spTgt>
                                        </p:tgtEl>
                                        <p:attrNameLst>
                                          <p:attrName>style.visibility</p:attrName>
                                        </p:attrNameLst>
                                      </p:cBhvr>
                                      <p:to>
                                        <p:strVal val="visible"/>
                                      </p:to>
                                    </p:set>
                                    <p:anim calcmode="lin" valueType="num">
                                      <p:cBhvr additive="base">
                                        <p:cTn id="5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4">
                                            <p:txEl>
                                              <p:pRg st="1" end="1"/>
                                            </p:txEl>
                                          </p:spTgt>
                                        </p:tgtEl>
                                        <p:attrNameLst>
                                          <p:attrName>style.visibility</p:attrName>
                                        </p:attrNameLst>
                                      </p:cBhvr>
                                      <p:to>
                                        <p:strVal val="visible"/>
                                      </p:to>
                                    </p:set>
                                    <p:anim calcmode="lin" valueType="num">
                                      <p:cBhvr additive="base">
                                        <p:cTn id="65"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5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59"/>
                                        </p:tgtEl>
                                        <p:attrNameLst>
                                          <p:attrName>style.visibility</p:attrName>
                                        </p:attrNameLst>
                                      </p:cBhvr>
                                      <p:to>
                                        <p:strVal val="visible"/>
                                      </p:to>
                                    </p:set>
                                    <p:anim calcmode="lin" valueType="num">
                                      <p:cBhvr additive="base">
                                        <p:cTn id="71" dur="500" fill="hold"/>
                                        <p:tgtEl>
                                          <p:spTgt spid="59"/>
                                        </p:tgtEl>
                                        <p:attrNameLst>
                                          <p:attrName>ppt_x</p:attrName>
                                        </p:attrNameLst>
                                      </p:cBhvr>
                                      <p:tavLst>
                                        <p:tav tm="0">
                                          <p:val>
                                            <p:strVal val="#ppt_x"/>
                                          </p:val>
                                        </p:tav>
                                        <p:tav tm="100000">
                                          <p:val>
                                            <p:strVal val="#ppt_x"/>
                                          </p:val>
                                        </p:tav>
                                      </p:tavLst>
                                    </p:anim>
                                    <p:anim calcmode="lin" valueType="num">
                                      <p:cBhvr additive="base">
                                        <p:cTn id="7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additive="base">
                                        <p:cTn id="77" dur="500" fill="hold"/>
                                        <p:tgtEl>
                                          <p:spTgt spid="61"/>
                                        </p:tgtEl>
                                        <p:attrNameLst>
                                          <p:attrName>ppt_x</p:attrName>
                                        </p:attrNameLst>
                                      </p:cBhvr>
                                      <p:tavLst>
                                        <p:tav tm="0">
                                          <p:val>
                                            <p:strVal val="#ppt_x"/>
                                          </p:val>
                                        </p:tav>
                                        <p:tav tm="100000">
                                          <p:val>
                                            <p:strVal val="#ppt_x"/>
                                          </p:val>
                                        </p:tav>
                                      </p:tavLst>
                                    </p:anim>
                                    <p:anim calcmode="lin" valueType="num">
                                      <p:cBhvr additive="base">
                                        <p:cTn id="78" dur="500" fill="hold"/>
                                        <p:tgtEl>
                                          <p:spTgt spid="61"/>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 calcmode="lin" valueType="num">
                                      <p:cBhvr additive="base">
                                        <p:cTn id="81" dur="500" fill="hold"/>
                                        <p:tgtEl>
                                          <p:spTgt spid="67"/>
                                        </p:tgtEl>
                                        <p:attrNameLst>
                                          <p:attrName>ppt_x</p:attrName>
                                        </p:attrNameLst>
                                      </p:cBhvr>
                                      <p:tavLst>
                                        <p:tav tm="0">
                                          <p:val>
                                            <p:strVal val="#ppt_x"/>
                                          </p:val>
                                        </p:tav>
                                        <p:tav tm="100000">
                                          <p:val>
                                            <p:strVal val="#ppt_x"/>
                                          </p:val>
                                        </p:tav>
                                      </p:tavLst>
                                    </p:anim>
                                    <p:anim calcmode="lin" valueType="num">
                                      <p:cBhvr additive="base">
                                        <p:cTn id="82"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3"/>
                                        </p:tgtEl>
                                        <p:attrNameLst>
                                          <p:attrName>style.visibility</p:attrName>
                                        </p:attrNameLst>
                                      </p:cBhvr>
                                      <p:to>
                                        <p:strVal val="visible"/>
                                      </p:to>
                                    </p:set>
                                    <p:anim calcmode="lin" valueType="num">
                                      <p:cBhvr additive="base">
                                        <p:cTn id="87" dur="500" fill="hold"/>
                                        <p:tgtEl>
                                          <p:spTgt spid="3"/>
                                        </p:tgtEl>
                                        <p:attrNameLst>
                                          <p:attrName>ppt_x</p:attrName>
                                        </p:attrNameLst>
                                      </p:cBhvr>
                                      <p:tavLst>
                                        <p:tav tm="0">
                                          <p:val>
                                            <p:strVal val="#ppt_x"/>
                                          </p:val>
                                        </p:tav>
                                        <p:tav tm="100000">
                                          <p:val>
                                            <p:strVal val="#ppt_x"/>
                                          </p:val>
                                        </p:tav>
                                      </p:tavLst>
                                    </p:anim>
                                    <p:anim calcmode="lin" valueType="num">
                                      <p:cBhvr additive="base">
                                        <p:cTn id="8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 calcmode="lin" valueType="num">
                                      <p:cBhvr additive="base">
                                        <p:cTn id="93" dur="500" fill="hold"/>
                                        <p:tgtEl>
                                          <p:spTgt spid="66"/>
                                        </p:tgtEl>
                                        <p:attrNameLst>
                                          <p:attrName>ppt_x</p:attrName>
                                        </p:attrNameLst>
                                      </p:cBhvr>
                                      <p:tavLst>
                                        <p:tav tm="0">
                                          <p:val>
                                            <p:strVal val="#ppt_x"/>
                                          </p:val>
                                        </p:tav>
                                        <p:tav tm="100000">
                                          <p:val>
                                            <p:strVal val="#ppt_x"/>
                                          </p:val>
                                        </p:tav>
                                      </p:tavLst>
                                    </p:anim>
                                    <p:anim calcmode="lin" valueType="num">
                                      <p:cBhvr additive="base">
                                        <p:cTn id="9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1" grpId="0" animBg="1"/>
      <p:bldP spid="53" grpId="0" animBg="1"/>
      <p:bldP spid="43" grpId="0"/>
      <p:bldP spid="54" grpId="0" animBg="1"/>
      <p:bldP spid="59" grpId="0" animBg="1"/>
      <p:bldP spid="61" grpId="0"/>
      <p:bldP spid="66" grpId="0"/>
      <p:bldP spid="6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grpSp>
        <p:nvGrpSpPr>
          <p:cNvPr id="47" name="Group 46">
            <a:extLst>
              <a:ext uri="{FF2B5EF4-FFF2-40B4-BE49-F238E27FC236}">
                <a16:creationId xmlns:a16="http://schemas.microsoft.com/office/drawing/2014/main" id="{6798F091-7FB7-4531-A89D-6F9E39A3828C}"/>
              </a:ext>
            </a:extLst>
          </p:cNvPr>
          <p:cNvGrpSpPr/>
          <p:nvPr/>
        </p:nvGrpSpPr>
        <p:grpSpPr>
          <a:xfrm>
            <a:off x="2710986" y="2489200"/>
            <a:ext cx="977100" cy="649130"/>
            <a:chOff x="4470400" y="2482154"/>
            <a:chExt cx="977100" cy="649130"/>
          </a:xfrm>
        </p:grpSpPr>
        <p:sp>
          <p:nvSpPr>
            <p:cNvPr id="50" name="Text Box 3">
              <a:extLst>
                <a:ext uri="{FF2B5EF4-FFF2-40B4-BE49-F238E27FC236}">
                  <a16:creationId xmlns:a16="http://schemas.microsoft.com/office/drawing/2014/main" id="{E17E2A0A-2346-4E21-966B-10DC4D0CE5D8}"/>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sp>
          <p:nvSpPr>
            <p:cNvPr id="52" name="Text Box 3">
              <a:extLst>
                <a:ext uri="{FF2B5EF4-FFF2-40B4-BE49-F238E27FC236}">
                  <a16:creationId xmlns:a16="http://schemas.microsoft.com/office/drawing/2014/main" id="{8261FFEF-530B-403C-B73C-4E5641B9FEA9}"/>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grpSp>
      <p:grpSp>
        <p:nvGrpSpPr>
          <p:cNvPr id="68" name="Group 67">
            <a:extLst>
              <a:ext uri="{FF2B5EF4-FFF2-40B4-BE49-F238E27FC236}">
                <a16:creationId xmlns:a16="http://schemas.microsoft.com/office/drawing/2014/main" id="{FFB3E7A1-C3AE-4434-AB72-D77A1B2B29C1}"/>
              </a:ext>
            </a:extLst>
          </p:cNvPr>
          <p:cNvGrpSpPr/>
          <p:nvPr/>
        </p:nvGrpSpPr>
        <p:grpSpPr>
          <a:xfrm>
            <a:off x="1866100" y="2751641"/>
            <a:ext cx="977100" cy="649130"/>
            <a:chOff x="4470400" y="2482154"/>
            <a:chExt cx="977100" cy="649130"/>
          </a:xfrm>
        </p:grpSpPr>
        <p:sp>
          <p:nvSpPr>
            <p:cNvPr id="69" name="Text Box 3">
              <a:extLst>
                <a:ext uri="{FF2B5EF4-FFF2-40B4-BE49-F238E27FC236}">
                  <a16:creationId xmlns:a16="http://schemas.microsoft.com/office/drawing/2014/main" id="{CBE5964E-A8CE-472E-9777-38F198C32A6D}"/>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sp>
          <p:nvSpPr>
            <p:cNvPr id="70" name="Text Box 3">
              <a:extLst>
                <a:ext uri="{FF2B5EF4-FFF2-40B4-BE49-F238E27FC236}">
                  <a16:creationId xmlns:a16="http://schemas.microsoft.com/office/drawing/2014/main" id="{FCE7F23A-DDA3-4A7C-BE10-8F0F92B3FE1B}"/>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grpSp>
      <p:grpSp>
        <p:nvGrpSpPr>
          <p:cNvPr id="48" name="Group 47">
            <a:extLst>
              <a:ext uri="{FF2B5EF4-FFF2-40B4-BE49-F238E27FC236}">
                <a16:creationId xmlns:a16="http://schemas.microsoft.com/office/drawing/2014/main" id="{B9F6FDDD-3959-40B0-85B0-9835C7B5A9DB}"/>
              </a:ext>
            </a:extLst>
          </p:cNvPr>
          <p:cNvGrpSpPr/>
          <p:nvPr/>
        </p:nvGrpSpPr>
        <p:grpSpPr>
          <a:xfrm>
            <a:off x="2146300" y="2453137"/>
            <a:ext cx="1270142" cy="777128"/>
            <a:chOff x="2146300" y="2453137"/>
            <a:chExt cx="1270142" cy="777128"/>
          </a:xfrm>
        </p:grpSpPr>
        <p:sp>
          <p:nvSpPr>
            <p:cNvPr id="51" name="Text Box 3">
              <a:extLst>
                <a:ext uri="{FF2B5EF4-FFF2-40B4-BE49-F238E27FC236}">
                  <a16:creationId xmlns:a16="http://schemas.microsoft.com/office/drawing/2014/main" id="{12F98619-B6E4-4C1E-BD10-AC928E915523}"/>
                </a:ext>
              </a:extLst>
            </p:cNvPr>
            <p:cNvSpPr txBox="1">
              <a:spLocks noChangeArrowheads="1"/>
            </p:cNvSpPr>
            <p:nvPr/>
          </p:nvSpPr>
          <p:spPr bwMode="auto">
            <a:xfrm>
              <a:off x="3008958" y="2453137"/>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66FF66"/>
                  </a:solidFill>
                </a:rPr>
                <a:t>A</a:t>
              </a:r>
            </a:p>
          </p:txBody>
        </p:sp>
        <p:sp>
          <p:nvSpPr>
            <p:cNvPr id="62" name="Text Box 3">
              <a:extLst>
                <a:ext uri="{FF2B5EF4-FFF2-40B4-BE49-F238E27FC236}">
                  <a16:creationId xmlns:a16="http://schemas.microsoft.com/office/drawing/2014/main" id="{342D259C-74A8-4CB5-8955-F9ADE24FC1E6}"/>
                </a:ext>
              </a:extLst>
            </p:cNvPr>
            <p:cNvSpPr txBox="1">
              <a:spLocks noChangeArrowheads="1"/>
            </p:cNvSpPr>
            <p:nvPr/>
          </p:nvSpPr>
          <p:spPr bwMode="auto">
            <a:xfrm>
              <a:off x="2146300" y="2768600"/>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B</a:t>
              </a:r>
            </a:p>
          </p:txBody>
        </p:sp>
      </p:grpSp>
      <p:sp>
        <p:nvSpPr>
          <p:cNvPr id="64" name="Text Box 3">
            <a:extLst>
              <a:ext uri="{FF2B5EF4-FFF2-40B4-BE49-F238E27FC236}">
                <a16:creationId xmlns:a16="http://schemas.microsoft.com/office/drawing/2014/main" id="{C2C2E7DD-7CF2-43C3-A763-BE361B0E7A40}"/>
              </a:ext>
            </a:extLst>
          </p:cNvPr>
          <p:cNvSpPr txBox="1">
            <a:spLocks noChangeArrowheads="1"/>
          </p:cNvSpPr>
          <p:nvPr/>
        </p:nvSpPr>
        <p:spPr bwMode="auto">
          <a:xfrm>
            <a:off x="4106167" y="3505200"/>
            <a:ext cx="931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itchFamily="18" charset="2"/>
              </a:rPr>
              <a:t>j</a:t>
            </a:r>
            <a:r>
              <a:rPr lang="en-US" altLang="en-US" sz="2400" dirty="0">
                <a:solidFill>
                  <a:srgbClr val="FFC000"/>
                </a:solidFill>
                <a:latin typeface="Times New Roman"/>
                <a:cs typeface="Times New Roman" panose="02020603050405020304" pitchFamily="18" charset="0"/>
                <a:sym typeface="Symbol" panose="05050102010706020507" pitchFamily="18" charset="2"/>
              </a:rPr>
              <a:t>&gt;</a:t>
            </a:r>
            <a:r>
              <a:rPr lang="en-US" altLang="en-US" sz="2400" dirty="0" err="1">
                <a:solidFill>
                  <a:srgbClr val="FFC000"/>
                </a:solidFill>
                <a:latin typeface="Times New Roman"/>
                <a:cs typeface="Times New Roman" panose="02020603050405020304" pitchFamily="18" charset="0"/>
                <a:sym typeface="Symbol" panose="05050102010706020507" pitchFamily="18" charset="2"/>
              </a:rPr>
              <a:t>i</a:t>
            </a:r>
            <a:r>
              <a:rPr lang="en-US" altLang="en-US" sz="2400" dirty="0">
                <a:solidFill>
                  <a:srgbClr val="FFC000"/>
                </a:solidFill>
                <a:latin typeface="Times New Roman"/>
                <a:cs typeface="Times New Roman" panose="02020603050405020304" pitchFamily="18" charset="0"/>
                <a:sym typeface="Symbol" panose="05050102010706020507" pitchFamily="18" charset="2"/>
              </a:rPr>
              <a:t>&gt;n</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65" name="AutoShape 35">
            <a:extLst>
              <a:ext uri="{FF2B5EF4-FFF2-40B4-BE49-F238E27FC236}">
                <a16:creationId xmlns:a16="http://schemas.microsoft.com/office/drawing/2014/main" id="{AF9BB747-903E-4F1B-8F07-225CE69A17BB}"/>
              </a:ext>
            </a:extLst>
          </p:cNvPr>
          <p:cNvSpPr>
            <a:spLocks noChangeArrowheads="1"/>
          </p:cNvSpPr>
          <p:nvPr/>
        </p:nvSpPr>
        <p:spPr bwMode="auto">
          <a:xfrm>
            <a:off x="1946565" y="4871686"/>
            <a:ext cx="5624945" cy="1282682"/>
          </a:xfrm>
          <a:prstGeom prst="wedgeRoundRectCallout">
            <a:avLst>
              <a:gd name="adj1" fmla="val -53839"/>
              <a:gd name="adj2" fmla="val -4182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There might be symmetry between </a:t>
            </a:r>
            <a:r>
              <a:rPr lang="en-US" altLang="en-US" sz="2400" dirty="0" err="1">
                <a:solidFill>
                  <a:srgbClr val="FFC000"/>
                </a:solidFill>
              </a:rPr>
              <a:t>i</a:t>
            </a:r>
            <a:r>
              <a:rPr lang="en-US" altLang="en-US" sz="2400" dirty="0">
                <a:solidFill>
                  <a:srgbClr val="FFFFFF"/>
                </a:solidFill>
              </a:rPr>
              <a:t> &amp; </a:t>
            </a:r>
            <a:r>
              <a:rPr lang="en-US" altLang="en-US" sz="2400" dirty="0">
                <a:solidFill>
                  <a:srgbClr val="FFC000"/>
                </a:solidFill>
              </a:rPr>
              <a:t>j</a:t>
            </a:r>
            <a:r>
              <a:rPr lang="en-US" altLang="en-US" sz="2400" dirty="0">
                <a:solidFill>
                  <a:srgbClr val="FFFFFF"/>
                </a:solidFill>
              </a:rPr>
              <a:t>.</a:t>
            </a:r>
          </a:p>
          <a:p>
            <a:pPr defTabSz="685800" eaLnBrk="1" fontAlgn="auto" hangingPunct="1">
              <a:spcBef>
                <a:spcPct val="0"/>
              </a:spcBef>
              <a:spcAft>
                <a:spcPts val="0"/>
              </a:spcAft>
              <a:buNone/>
            </a:pPr>
            <a:r>
              <a:rPr lang="en-US" altLang="en-US" sz="2400" dirty="0">
                <a:solidFill>
                  <a:srgbClr val="FFFFFF"/>
                </a:solidFill>
              </a:rPr>
              <a:t>I don’t think we care that </a:t>
            </a:r>
            <a:r>
              <a:rPr lang="en-US" altLang="en-US" sz="2400" dirty="0" err="1">
                <a:solidFill>
                  <a:srgbClr val="FFC000"/>
                </a:solidFill>
              </a:rPr>
              <a:t>i</a:t>
            </a:r>
            <a:r>
              <a:rPr lang="en-US" altLang="en-US" sz="2400" dirty="0">
                <a:solidFill>
                  <a:srgbClr val="FFC000"/>
                </a:solidFill>
              </a:rPr>
              <a:t>&gt;j</a:t>
            </a:r>
            <a:r>
              <a:rPr lang="en-US" altLang="en-US" sz="2400" dirty="0">
                <a:solidFill>
                  <a:srgbClr val="FFFFFF"/>
                </a:solidFill>
              </a:rPr>
              <a:t>. We care that: </a:t>
            </a:r>
          </a:p>
          <a:p>
            <a:pPr defTabSz="685800" eaLnBrk="1" fontAlgn="auto" hangingPunct="1">
              <a:spcBef>
                <a:spcPct val="0"/>
              </a:spcBef>
              <a:spcAft>
                <a:spcPts val="0"/>
              </a:spcAft>
              <a:buNone/>
            </a:pPr>
            <a:r>
              <a:rPr lang="en-US" altLang="en-US" sz="2400" dirty="0">
                <a:solidFill>
                  <a:srgbClr val="FFC000"/>
                </a:solidFill>
                <a:sym typeface="Symbol" pitchFamily="18" charset="2"/>
              </a:rPr>
              <a:t>                           </a:t>
            </a: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a:t>
            </a:r>
            <a:r>
              <a:rPr lang="en-US" altLang="en-US" sz="2400" dirty="0">
                <a:solidFill>
                  <a:srgbClr val="FFFFFF"/>
                </a:solidFill>
              </a:rPr>
              <a:t>.</a:t>
            </a:r>
          </a:p>
        </p:txBody>
      </p:sp>
      <p:sp>
        <p:nvSpPr>
          <p:cNvPr id="66" name="Text Box 3">
            <a:extLst>
              <a:ext uri="{FF2B5EF4-FFF2-40B4-BE49-F238E27FC236}">
                <a16:creationId xmlns:a16="http://schemas.microsoft.com/office/drawing/2014/main" id="{2A94FD00-98F6-46F1-AC5A-BCD4296E9731}"/>
              </a:ext>
            </a:extLst>
          </p:cNvPr>
          <p:cNvSpPr txBox="1">
            <a:spLocks noChangeArrowheads="1"/>
          </p:cNvSpPr>
          <p:nvPr/>
        </p:nvSpPr>
        <p:spPr bwMode="auto">
          <a:xfrm>
            <a:off x="4118867" y="3959251"/>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j&gt;n</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67" name="Text Box 3">
            <a:extLst>
              <a:ext uri="{FF2B5EF4-FFF2-40B4-BE49-F238E27FC236}">
                <a16:creationId xmlns:a16="http://schemas.microsoft.com/office/drawing/2014/main" id="{32016C13-42A9-41F3-B478-5677B3C3D1C3}"/>
              </a:ext>
            </a:extLst>
          </p:cNvPr>
          <p:cNvSpPr txBox="1">
            <a:spLocks noChangeArrowheads="1"/>
          </p:cNvSpPr>
          <p:nvPr/>
        </p:nvSpPr>
        <p:spPr bwMode="auto">
          <a:xfrm>
            <a:off x="2438400" y="3505200"/>
            <a:ext cx="17001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66FF66"/>
                </a:solidFill>
              </a:rPr>
              <a:t>A</a:t>
            </a:r>
            <a:r>
              <a:rPr lang="en-US" altLang="en-US" sz="2400" dirty="0">
                <a:solidFill>
                  <a:srgbClr val="FFC000"/>
                </a:solidFill>
                <a:latin typeface="Times New Roman"/>
                <a:cs typeface="Times New Roman" panose="02020603050405020304" pitchFamily="18" charset="0"/>
                <a:sym typeface="Symbol" panose="05050102010706020507" pitchFamily="18" charset="2"/>
              </a:rPr>
              <a:t>&amp;</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a:t>
            </a:r>
          </a:p>
        </p:txBody>
      </p:sp>
      <p:sp>
        <p:nvSpPr>
          <p:cNvPr id="75" name="Text Box 3">
            <a:extLst>
              <a:ext uri="{FF2B5EF4-FFF2-40B4-BE49-F238E27FC236}">
                <a16:creationId xmlns:a16="http://schemas.microsoft.com/office/drawing/2014/main" id="{2DBCFB0B-79C9-4FB9-AD35-26A44C6CDF1F}"/>
              </a:ext>
            </a:extLst>
          </p:cNvPr>
          <p:cNvSpPr txBox="1">
            <a:spLocks noChangeArrowheads="1"/>
          </p:cNvSpPr>
          <p:nvPr/>
        </p:nvSpPr>
        <p:spPr bwMode="auto">
          <a:xfrm>
            <a:off x="5830178" y="4336207"/>
            <a:ext cx="18213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rPr>
              <a:t>(</a:t>
            </a:r>
            <a:r>
              <a:rPr lang="en-US" altLang="en-US" sz="2400" dirty="0">
                <a:solidFill>
                  <a:srgbClr val="66FF66"/>
                </a:solidFill>
              </a:rPr>
              <a:t>A</a:t>
            </a:r>
            <a:r>
              <a:rPr lang="en-US" altLang="en-US" sz="2400" dirty="0">
                <a:solidFill>
                  <a:srgbClr val="FFC000"/>
                </a:solidFill>
                <a:latin typeface="Times New Roman"/>
                <a:cs typeface="Times New Roman" panose="02020603050405020304" pitchFamily="18" charset="0"/>
                <a:sym typeface="Symbol" panose="05050102010706020507" pitchFamily="18" charset="2"/>
              </a:rPr>
              <a:t>&amp;</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a:t>
            </a:r>
          </a:p>
        </p:txBody>
      </p:sp>
      <p:sp>
        <p:nvSpPr>
          <p:cNvPr id="76" name="Text Box 3">
            <a:extLst>
              <a:ext uri="{FF2B5EF4-FFF2-40B4-BE49-F238E27FC236}">
                <a16:creationId xmlns:a16="http://schemas.microsoft.com/office/drawing/2014/main" id="{F5B9AAA3-5703-4DCD-97BF-95DDF6BEBE09}"/>
              </a:ext>
            </a:extLst>
          </p:cNvPr>
          <p:cNvSpPr txBox="1">
            <a:spLocks noChangeArrowheads="1"/>
          </p:cNvSpPr>
          <p:nvPr/>
        </p:nvSpPr>
        <p:spPr bwMode="auto">
          <a:xfrm>
            <a:off x="7696200" y="2667000"/>
            <a:ext cx="75052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rPr>
              <a:t>S</a:t>
            </a:r>
            <a:r>
              <a:rPr lang="en-US" altLang="en-US" sz="2000" baseline="-25000" dirty="0">
                <a:solidFill>
                  <a:srgbClr val="FF0000"/>
                </a:solidFill>
              </a:rPr>
              <a:t>i </a:t>
            </a:r>
            <a:r>
              <a:rPr lang="el-GR" altLang="en-US" sz="2000" dirty="0">
                <a:solidFill>
                  <a:srgbClr val="FF0000"/>
                </a:solidFill>
                <a:latin typeface="Times New Roman"/>
                <a:cs typeface="Times New Roman" panose="02020603050405020304" pitchFamily="18" charset="0"/>
                <a:sym typeface="Symbol" panose="05050102010706020507" pitchFamily="18" charset="2"/>
              </a:rPr>
              <a:t>≠</a:t>
            </a:r>
            <a:r>
              <a:rPr lang="en-US" altLang="en-US" sz="2000" dirty="0" err="1">
                <a:solidFill>
                  <a:srgbClr val="FF0000"/>
                </a:solidFill>
              </a:rPr>
              <a:t>S</a:t>
            </a:r>
            <a:r>
              <a:rPr lang="en-US" altLang="en-US" sz="2000" baseline="-25000" dirty="0" err="1">
                <a:solidFill>
                  <a:srgbClr val="FF0000"/>
                </a:solidFill>
              </a:rPr>
              <a:t>j</a:t>
            </a:r>
            <a:endParaRPr lang="en-US" altLang="en-US" sz="2000" dirty="0">
              <a:solidFill>
                <a:srgbClr val="FF0000"/>
              </a:solidFill>
              <a:latin typeface="+mj-lt"/>
            </a:endParaRPr>
          </a:p>
        </p:txBody>
      </p:sp>
      <p:sp>
        <p:nvSpPr>
          <p:cNvPr id="77" name="AutoShape 35">
            <a:extLst>
              <a:ext uri="{FF2B5EF4-FFF2-40B4-BE49-F238E27FC236}">
                <a16:creationId xmlns:a16="http://schemas.microsoft.com/office/drawing/2014/main" id="{9A0B4E1E-8770-4436-A6A6-F2ED991390AC}"/>
              </a:ext>
            </a:extLst>
          </p:cNvPr>
          <p:cNvSpPr>
            <a:spLocks noChangeArrowheads="1"/>
          </p:cNvSpPr>
          <p:nvPr/>
        </p:nvSpPr>
        <p:spPr bwMode="auto">
          <a:xfrm>
            <a:off x="2010065" y="6235718"/>
            <a:ext cx="6143335" cy="461665"/>
          </a:xfrm>
          <a:prstGeom prst="wedgeRoundRectCallout">
            <a:avLst>
              <a:gd name="adj1" fmla="val -53839"/>
              <a:gd name="adj2" fmla="val -4182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Maybe too informal, but I think this implies </a:t>
            </a:r>
            <a:r>
              <a:rPr lang="en-US" altLang="en-US" sz="2400" dirty="0" err="1">
                <a:solidFill>
                  <a:srgbClr val="FFC000"/>
                </a:solidFill>
                <a:latin typeface="Times New Roman"/>
                <a:cs typeface="Times New Roman" panose="02020603050405020304" pitchFamily="18" charset="0"/>
                <a:sym typeface="Symbol" panose="05050102010706020507" pitchFamily="18" charset="2"/>
              </a:rPr>
              <a:t>i</a:t>
            </a:r>
            <a:r>
              <a:rPr lang="en-US" altLang="en-US" sz="2400" dirty="0">
                <a:solidFill>
                  <a:srgbClr val="FFC000"/>
                </a:solidFill>
                <a:latin typeface="Times New Roman"/>
                <a:cs typeface="Times New Roman" panose="02020603050405020304" pitchFamily="18" charset="0"/>
                <a:sym typeface="Symbol" panose="05050102010706020507" pitchFamily="18" charset="2"/>
              </a:rPr>
              <a:t>&gt;n</a:t>
            </a:r>
            <a:r>
              <a:rPr lang="en-US" altLang="en-US" sz="2400" dirty="0">
                <a:solidFill>
                  <a:srgbClr val="FFFFFF"/>
                </a:solidFill>
              </a:rPr>
              <a:t>.</a:t>
            </a:r>
          </a:p>
        </p:txBody>
      </p:sp>
    </p:spTree>
    <p:extLst>
      <p:ext uri="{BB962C8B-B14F-4D97-AF65-F5344CB8AC3E}">
        <p14:creationId xmlns:p14="http://schemas.microsoft.com/office/powerpoint/2010/main" val="374528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ppt_x"/>
                                          </p:val>
                                        </p:tav>
                                        <p:tav tm="100000">
                                          <p:val>
                                            <p:strVal val="#ppt_x"/>
                                          </p:val>
                                        </p:tav>
                                      </p:tavLst>
                                    </p:anim>
                                    <p:anim calcmode="lin" valueType="num">
                                      <p:cBhvr additive="base">
                                        <p:cTn id="14"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ppt_x"/>
                                          </p:val>
                                        </p:tav>
                                        <p:tav tm="100000">
                                          <p:val>
                                            <p:strVal val="#ppt_x"/>
                                          </p:val>
                                        </p:tav>
                                      </p:tavLst>
                                    </p:anim>
                                    <p:anim calcmode="lin" valueType="num">
                                      <p:cBhvr additive="base">
                                        <p:cTn id="20" dur="500" fill="hold"/>
                                        <p:tgtEl>
                                          <p:spTgt spid="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5">
                                            <p:txEl>
                                              <p:pRg st="0" end="0"/>
                                            </p:txEl>
                                          </p:spTgt>
                                        </p:tgtEl>
                                        <p:attrNameLst>
                                          <p:attrName>style.visibility</p:attrName>
                                        </p:attrNameLst>
                                      </p:cBhvr>
                                      <p:to>
                                        <p:strVal val="visible"/>
                                      </p:to>
                                    </p:set>
                                    <p:anim calcmode="lin" valueType="num">
                                      <p:cBhvr additive="base">
                                        <p:cTn id="23" dur="500" fill="hold"/>
                                        <p:tgtEl>
                                          <p:spTgt spid="6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5">
                                            <p:txEl>
                                              <p:pRg st="1" end="1"/>
                                            </p:txEl>
                                          </p:spTgt>
                                        </p:tgtEl>
                                        <p:attrNameLst>
                                          <p:attrName>style.visibility</p:attrName>
                                        </p:attrNameLst>
                                      </p:cBhvr>
                                      <p:to>
                                        <p:strVal val="visible"/>
                                      </p:to>
                                    </p:set>
                                    <p:anim calcmode="lin" valueType="num">
                                      <p:cBhvr additive="base">
                                        <p:cTn id="29" dur="500" fill="hold"/>
                                        <p:tgtEl>
                                          <p:spTgt spid="65">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5">
                                            <p:txEl>
                                              <p:pRg st="2" end="2"/>
                                            </p:txEl>
                                          </p:spTgt>
                                        </p:tgtEl>
                                        <p:attrNameLst>
                                          <p:attrName>style.visibility</p:attrName>
                                        </p:attrNameLst>
                                      </p:cBhvr>
                                      <p:to>
                                        <p:strVal val="visible"/>
                                      </p:to>
                                    </p:set>
                                    <p:anim calcmode="lin" valueType="num">
                                      <p:cBhvr additive="base">
                                        <p:cTn id="35" dur="500" fill="hold"/>
                                        <p:tgtEl>
                                          <p:spTgt spid="65">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ppt_x"/>
                                          </p:val>
                                        </p:tav>
                                        <p:tav tm="100000">
                                          <p:val>
                                            <p:strVal val="#ppt_x"/>
                                          </p:val>
                                        </p:tav>
                                      </p:tavLst>
                                    </p:anim>
                                    <p:anim calcmode="lin" valueType="num">
                                      <p:cBhvr additive="base">
                                        <p:cTn id="4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77"/>
                                        </p:tgtEl>
                                        <p:attrNameLst>
                                          <p:attrName>style.visibility</p:attrName>
                                        </p:attrNameLst>
                                      </p:cBhvr>
                                      <p:to>
                                        <p:strVal val="visible"/>
                                      </p:to>
                                    </p:set>
                                    <p:anim calcmode="lin" valueType="num">
                                      <p:cBhvr additive="base">
                                        <p:cTn id="47" dur="500" fill="hold"/>
                                        <p:tgtEl>
                                          <p:spTgt spid="77"/>
                                        </p:tgtEl>
                                        <p:attrNameLst>
                                          <p:attrName>ppt_x</p:attrName>
                                        </p:attrNameLst>
                                      </p:cBhvr>
                                      <p:tavLst>
                                        <p:tav tm="0">
                                          <p:val>
                                            <p:strVal val="#ppt_x"/>
                                          </p:val>
                                        </p:tav>
                                        <p:tav tm="100000">
                                          <p:val>
                                            <p:strVal val="#ppt_x"/>
                                          </p:val>
                                        </p:tav>
                                      </p:tavLst>
                                    </p:anim>
                                    <p:anim calcmode="lin" valueType="num">
                                      <p:cBhvr additive="base">
                                        <p:cTn id="48" dur="500" fill="hold"/>
                                        <p:tgtEl>
                                          <p:spTgt spid="77"/>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7">
                                            <p:txEl>
                                              <p:pRg st="0" end="0"/>
                                            </p:txEl>
                                          </p:spTgt>
                                        </p:tgtEl>
                                        <p:attrNameLst>
                                          <p:attrName>style.visibility</p:attrName>
                                        </p:attrNameLst>
                                      </p:cBhvr>
                                      <p:to>
                                        <p:strVal val="visible"/>
                                      </p:to>
                                    </p:set>
                                    <p:anim calcmode="lin" valueType="num">
                                      <p:cBhvr additive="base">
                                        <p:cTn id="51" dur="500" fill="hold"/>
                                        <p:tgtEl>
                                          <p:spTgt spid="77">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animBg="1"/>
      <p:bldP spid="66" grpId="0"/>
      <p:bldP spid="67" grpId="0"/>
      <p:bldP spid="7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5" name="Group 84">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86"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87"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88" name="Group 87">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89"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0"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1" name="Group 90">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92"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93"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94" name="Group 93">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95"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6"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5122" name="Picture 2" descr="The 4 Things Brides and Their Moms Will Fight Over During Wedding Planning  - Autumn Leaves">
            <a:extLst>
              <a:ext uri="{FF2B5EF4-FFF2-40B4-BE49-F238E27FC236}">
                <a16:creationId xmlns:a16="http://schemas.microsoft.com/office/drawing/2014/main" id="{A794FAB6-266A-43E0-9B81-B19256C340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86" y="5046142"/>
            <a:ext cx="2628810" cy="1752540"/>
          </a:xfrm>
          <a:prstGeom prst="rect">
            <a:avLst/>
          </a:prstGeom>
          <a:noFill/>
          <a:extLst>
            <a:ext uri="{909E8E84-426E-40DD-AFC4-6F175D3DCCD1}">
              <a14:hiddenFill xmlns:a14="http://schemas.microsoft.com/office/drawing/2010/main">
                <a:solidFill>
                  <a:srgbClr val="FFFFFF"/>
                </a:solidFill>
              </a14:hiddenFill>
            </a:ext>
          </a:extLst>
        </p:spPr>
      </p:pic>
      <p:sp>
        <p:nvSpPr>
          <p:cNvPr id="39"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755086" y="4648200"/>
            <a:ext cx="5398314" cy="476386"/>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chemeClr val="accent2"/>
                </a:solidFill>
              </a:rPr>
              <a:t>    Case A: </a:t>
            </a:r>
            <a:r>
              <a:rPr lang="en-US" altLang="en-US" sz="2400" dirty="0">
                <a:solidFill>
                  <a:srgbClr val="FFFFFF"/>
                </a:solidFill>
              </a:rPr>
              <a:t>The material is hard.</a:t>
            </a:r>
          </a:p>
        </p:txBody>
      </p:sp>
      <p:sp>
        <p:nvSpPr>
          <p:cNvPr id="40"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59777" y="5195791"/>
            <a:ext cx="5393623" cy="462195"/>
          </a:xfrm>
          <a:prstGeom prst="wedgeRoundRectCallout">
            <a:avLst>
              <a:gd name="adj1" fmla="val -65536"/>
              <a:gd name="adj2" fmla="val -259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sym typeface="Symbol" panose="05050102010706020507" pitchFamily="18" charset="2"/>
              </a:rPr>
              <a:t>B</a:t>
            </a:r>
            <a:r>
              <a:rPr lang="en-US" altLang="en-US" sz="2400" dirty="0">
                <a:solidFill>
                  <a:srgbClr val="FFFFFF"/>
                </a:solidFill>
                <a:sym typeface="Symbol" panose="05050102010706020507" pitchFamily="18" charset="2"/>
              </a:rPr>
              <a:t>: </a:t>
            </a:r>
            <a:r>
              <a:rPr lang="en-US" altLang="en-US" sz="2400" dirty="0">
                <a:solidFill>
                  <a:srgbClr val="FFFFFF"/>
                </a:solidFill>
              </a:rPr>
              <a:t>I assure you mom that I will study.</a:t>
            </a:r>
          </a:p>
        </p:txBody>
      </p:sp>
      <p:sp>
        <p:nvSpPr>
          <p:cNvPr id="69" name="AutoShape 58">
            <a:extLst>
              <a:ext uri="{FF2B5EF4-FFF2-40B4-BE49-F238E27FC236}">
                <a16:creationId xmlns:a16="http://schemas.microsoft.com/office/drawing/2014/main" id="{4EFFD233-B023-4055-AA7C-C8C36BA9A289}"/>
              </a:ext>
            </a:extLst>
          </p:cNvPr>
          <p:cNvSpPr>
            <a:spLocks noChangeArrowheads="1"/>
          </p:cNvSpPr>
          <p:nvPr/>
        </p:nvSpPr>
        <p:spPr bwMode="auto">
          <a:xfrm>
            <a:off x="1219200" y="1981200"/>
            <a:ext cx="3203601" cy="1265350"/>
          </a:xfrm>
          <a:prstGeom prst="wedgeRoundRectCallout">
            <a:avLst>
              <a:gd name="adj1" fmla="val -64995"/>
              <a:gd name="adj2" fmla="val 4918"/>
              <a:gd name="adj3" fmla="val 16667"/>
            </a:avLst>
          </a:prstGeom>
          <a:noFill/>
          <a:ln w="12700">
            <a:solidFill>
              <a:srgbClr val="9966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A: The material is hard.</a:t>
            </a:r>
          </a:p>
          <a:p>
            <a:pPr eaLnBrk="1" hangingPunct="1">
              <a:spcBef>
                <a:spcPct val="0"/>
              </a:spcBef>
              <a:buNone/>
              <a:defRPr/>
            </a:pPr>
            <a:r>
              <a:rPr lang="en-US" altLang="en-US" sz="2400" dirty="0">
                <a:solidFill>
                  <a:srgbClr val="FFFFFF"/>
                </a:solidFill>
              </a:rPr>
              <a:t>B: I will study.</a:t>
            </a:r>
          </a:p>
          <a:p>
            <a:pPr eaLnBrk="1" hangingPunct="1">
              <a:spcBef>
                <a:spcPct val="0"/>
              </a:spcBef>
              <a:buNone/>
              <a:defRPr/>
            </a:pPr>
            <a:r>
              <a:rPr lang="en-US" altLang="en-US" sz="2400" dirty="0">
                <a:solidFill>
                  <a:srgbClr val="FFFFFF"/>
                </a:solidFill>
              </a:rPr>
              <a:t>C: I will pass the test</a:t>
            </a:r>
          </a:p>
        </p:txBody>
      </p:sp>
      <p:sp>
        <p:nvSpPr>
          <p:cNvPr id="70" name="AutoShape 46">
            <a:extLst>
              <a:ext uri="{FF2B5EF4-FFF2-40B4-BE49-F238E27FC236}">
                <a16:creationId xmlns:a16="http://schemas.microsoft.com/office/drawing/2014/main" id="{3915BAD3-D73F-4041-B09A-40C0D28C49BF}"/>
              </a:ext>
            </a:extLst>
          </p:cNvPr>
          <p:cNvSpPr>
            <a:spLocks noChangeArrowheads="1"/>
          </p:cNvSpPr>
          <p:nvPr/>
        </p:nvSpPr>
        <p:spPr bwMode="auto">
          <a:xfrm>
            <a:off x="1281843" y="3293298"/>
            <a:ext cx="2680557" cy="516702"/>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eaLnBrk="1" hangingPunct="1">
              <a:spcBef>
                <a:spcPct val="0"/>
              </a:spcBef>
              <a:buNone/>
              <a:defRPr/>
            </a:pPr>
            <a:r>
              <a:rPr lang="en-US" altLang="en-US" sz="2400" dirty="0">
                <a:solidFill>
                  <a:schemeClr val="accent2"/>
                </a:solidFill>
              </a:rPr>
              <a:t> </a:t>
            </a:r>
            <a:r>
              <a:rPr lang="en-US" altLang="en-US" sz="2400" dirty="0">
                <a:solidFill>
                  <a:srgbClr val="FFFFFF"/>
                </a:solidFill>
              </a:rPr>
              <a:t>Proof of</a:t>
            </a: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US" altLang="en-US" sz="2000" dirty="0">
                <a:sym typeface="Symbol" panose="05050102010706020507" pitchFamily="18" charset="2"/>
              </a:rPr>
              <a:t>.</a:t>
            </a:r>
            <a:r>
              <a:rPr lang="en-US" altLang="en-US" sz="2400" dirty="0"/>
              <a:t> </a:t>
            </a:r>
          </a:p>
        </p:txBody>
      </p:sp>
      <p:sp>
        <p:nvSpPr>
          <p:cNvPr id="71"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33093" y="3733801"/>
            <a:ext cx="5496507" cy="872994"/>
          </a:xfrm>
          <a:prstGeom prst="wedgeRoundRectCallout">
            <a:avLst>
              <a:gd name="adj1" fmla="val -46307"/>
              <a:gd name="adj2" fmla="val 65075"/>
              <a:gd name="adj3" fmla="val 16667"/>
            </a:avLst>
          </a:prstGeom>
          <a:solidFill>
            <a:srgbClr val="000066"/>
          </a:solidFill>
          <a:ln w="12700">
            <a:solidFill>
              <a:srgbClr val="FFFF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latin typeface="Symbol" pitchFamily="18" charset="2"/>
              </a:rPr>
              <a:t>A</a:t>
            </a:r>
            <a:r>
              <a:rPr lang="en-US" altLang="en-US" sz="2400" dirty="0">
                <a:solidFill>
                  <a:schemeClr val="tx2"/>
                </a:solidFill>
                <a:sym typeface="Symbol" panose="05050102010706020507" pitchFamily="18" charset="2"/>
              </a:rPr>
              <a:t>B</a:t>
            </a:r>
            <a:r>
              <a:rPr lang="en-US" altLang="en-US" sz="2400" dirty="0">
                <a:solidFill>
                  <a:srgbClr val="FFFFFF"/>
                </a:solidFill>
                <a:sym typeface="Symbol" panose="05050102010706020507" pitchFamily="18" charset="2"/>
              </a:rPr>
              <a:t>:   </a:t>
            </a:r>
            <a:r>
              <a:rPr lang="en-US" altLang="en-US" sz="2400" dirty="0">
                <a:solidFill>
                  <a:srgbClr val="FFFFFF"/>
                </a:solidFill>
              </a:rPr>
              <a:t>I assure you mom that</a:t>
            </a:r>
          </a:p>
          <a:p>
            <a:pPr algn="ctr" eaLnBrk="1" hangingPunct="1">
              <a:spcBef>
                <a:spcPct val="0"/>
              </a:spcBef>
              <a:buNone/>
              <a:defRPr/>
            </a:pPr>
            <a:r>
              <a:rPr lang="en-US" altLang="en-US" sz="2400" dirty="0">
                <a:solidFill>
                  <a:srgbClr val="FFFFFF"/>
                </a:solidFill>
              </a:rPr>
              <a:t>if the material is hard, then I will study.</a:t>
            </a:r>
          </a:p>
        </p:txBody>
      </p:sp>
      <p:sp>
        <p:nvSpPr>
          <p:cNvPr id="72" name="Oval 71">
            <a:extLst>
              <a:ext uri="{FF2B5EF4-FFF2-40B4-BE49-F238E27FC236}">
                <a16:creationId xmlns:a16="http://schemas.microsoft.com/office/drawing/2014/main" id="{FA4CC421-15E5-4041-9059-4254ED35B18B}"/>
              </a:ext>
            </a:extLst>
          </p:cNvPr>
          <p:cNvSpPr/>
          <p:nvPr/>
        </p:nvSpPr>
        <p:spPr>
          <a:xfrm>
            <a:off x="4876800" y="3255154"/>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3" name="Oval 72">
            <a:extLst>
              <a:ext uri="{FF2B5EF4-FFF2-40B4-BE49-F238E27FC236}">
                <a16:creationId xmlns:a16="http://schemas.microsoft.com/office/drawing/2014/main" id="{FA4CC421-15E5-4041-9059-4254ED35B18B}"/>
              </a:ext>
            </a:extLst>
          </p:cNvPr>
          <p:cNvSpPr/>
          <p:nvPr/>
        </p:nvSpPr>
        <p:spPr>
          <a:xfrm>
            <a:off x="5563981" y="3256840"/>
            <a:ext cx="486867" cy="464507"/>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4" name="Oval 73">
            <a:extLst>
              <a:ext uri="{FF2B5EF4-FFF2-40B4-BE49-F238E27FC236}">
                <a16:creationId xmlns:a16="http://schemas.microsoft.com/office/drawing/2014/main" id="{FA4CC421-15E5-4041-9059-4254ED35B18B}"/>
              </a:ext>
            </a:extLst>
          </p:cNvPr>
          <p:cNvSpPr/>
          <p:nvPr/>
        </p:nvSpPr>
        <p:spPr>
          <a:xfrm>
            <a:off x="5952061" y="2613376"/>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6"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824059" y="5673976"/>
            <a:ext cx="5253141" cy="879223"/>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sym typeface="Symbol" panose="05050102010706020507" pitchFamily="18" charset="2"/>
              </a:rPr>
              <a:t>B</a:t>
            </a:r>
            <a:r>
              <a:rPr lang="en-US" altLang="en-US" sz="2400" dirty="0">
                <a:solidFill>
                  <a:schemeClr val="accent2"/>
                </a:solidFill>
                <a:sym typeface="Symbol" panose="05050102010706020507" pitchFamily="18" charset="2"/>
              </a:rPr>
              <a:t>C: </a:t>
            </a:r>
            <a:r>
              <a:rPr lang="en-US" altLang="en-US" sz="2400" dirty="0">
                <a:sym typeface="Symbol" panose="05050102010706020507" pitchFamily="18" charset="2"/>
              </a:rPr>
              <a:t>If she studies, she will pass.</a:t>
            </a:r>
            <a:endParaRPr lang="en-US" altLang="en-US" sz="2400" dirty="0"/>
          </a:p>
          <a:p>
            <a:pPr algn="ctr" eaLnBrk="1" hangingPunct="1">
              <a:spcBef>
                <a:spcPct val="0"/>
              </a:spcBef>
              <a:buNone/>
              <a:defRPr/>
            </a:pPr>
            <a:r>
              <a:rPr lang="en-US" altLang="en-US" sz="2400" dirty="0">
                <a:solidFill>
                  <a:schemeClr val="accent2"/>
                </a:solidFill>
              </a:rPr>
              <a:t>C: </a:t>
            </a:r>
            <a:r>
              <a:rPr lang="en-US" altLang="en-US" sz="2400" dirty="0">
                <a:solidFill>
                  <a:srgbClr val="FFFFFF"/>
                </a:solidFill>
              </a:rPr>
              <a:t>Hence, she will pass.</a:t>
            </a:r>
          </a:p>
        </p:txBody>
      </p:sp>
      <p:pic>
        <p:nvPicPr>
          <p:cNvPr id="44"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54350" b="26446"/>
          <a:stretch/>
        </p:blipFill>
        <p:spPr bwMode="auto">
          <a:xfrm>
            <a:off x="1143000" y="597223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04040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500" fill="hold"/>
                                        <p:tgtEl>
                                          <p:spTgt spid="72"/>
                                        </p:tgtEl>
                                        <p:attrNameLst>
                                          <p:attrName>ppt_x</p:attrName>
                                        </p:attrNameLst>
                                      </p:cBhvr>
                                      <p:tavLst>
                                        <p:tav tm="0">
                                          <p:val>
                                            <p:strVal val="0-#ppt_w/2"/>
                                          </p:val>
                                        </p:tav>
                                        <p:tav tm="100000">
                                          <p:val>
                                            <p:strVal val="#ppt_x"/>
                                          </p:val>
                                        </p:tav>
                                      </p:tavLst>
                                    </p:anim>
                                    <p:anim calcmode="lin" valueType="num">
                                      <p:cBhvr additive="base">
                                        <p:cTn id="12"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 calcmode="lin" valueType="num">
                                      <p:cBhvr additive="base">
                                        <p:cTn id="17"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0">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additive="base">
                                        <p:cTn id="21" dur="500" fill="hold"/>
                                        <p:tgtEl>
                                          <p:spTgt spid="40"/>
                                        </p:tgtEl>
                                        <p:attrNameLst>
                                          <p:attrName>ppt_x</p:attrName>
                                        </p:attrNameLst>
                                      </p:cBhvr>
                                      <p:tavLst>
                                        <p:tav tm="0">
                                          <p:val>
                                            <p:strVal val="0-#ppt_w/2"/>
                                          </p:val>
                                        </p:tav>
                                        <p:tav tm="100000">
                                          <p:val>
                                            <p:strVal val="#ppt_x"/>
                                          </p:val>
                                        </p:tav>
                                      </p:tavLst>
                                    </p:anim>
                                    <p:anim calcmode="lin" valueType="num">
                                      <p:cBhvr additive="base">
                                        <p:cTn id="22" dur="500" fill="hold"/>
                                        <p:tgtEl>
                                          <p:spTgt spid="40"/>
                                        </p:tgtEl>
                                        <p:attrNameLst>
                                          <p:attrName>ppt_y</p:attrName>
                                        </p:attrNameLst>
                                      </p:cBhvr>
                                      <p:tavLst>
                                        <p:tav tm="0">
                                          <p:val>
                                            <p:strVal val="#ppt_y"/>
                                          </p:val>
                                        </p:tav>
                                        <p:tav tm="100000">
                                          <p:val>
                                            <p:strVal val="#ppt_y"/>
                                          </p:val>
                                        </p:tav>
                                      </p:tavLst>
                                    </p:anim>
                                  </p:childTnLst>
                                </p:cTn>
                              </p:par>
                              <p:par>
                                <p:cTn id="23" presetID="1" presetClass="exit"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hidden"/>
                                      </p:to>
                                    </p:set>
                                  </p:childTnLst>
                                </p:cTn>
                              </p:par>
                              <p:par>
                                <p:cTn id="25" presetID="2" presetClass="entr" presetSubtype="8" fill="hold" grpId="1" nodeType="withEffect">
                                  <p:stCondLst>
                                    <p:cond delay="0"/>
                                  </p:stCondLst>
                                  <p:childTnLst>
                                    <p:set>
                                      <p:cBhvr>
                                        <p:cTn id="26" dur="1" fill="hold">
                                          <p:stCondLst>
                                            <p:cond delay="0"/>
                                          </p:stCondLst>
                                        </p:cTn>
                                        <p:tgtEl>
                                          <p:spTgt spid="73"/>
                                        </p:tgtEl>
                                        <p:attrNameLst>
                                          <p:attrName>style.visibility</p:attrName>
                                        </p:attrNameLst>
                                      </p:cBhvr>
                                      <p:to>
                                        <p:strVal val="visible"/>
                                      </p:to>
                                    </p:set>
                                    <p:anim calcmode="lin" valueType="num">
                                      <p:cBhvr additive="base">
                                        <p:cTn id="27" dur="500" fill="hold"/>
                                        <p:tgtEl>
                                          <p:spTgt spid="73"/>
                                        </p:tgtEl>
                                        <p:attrNameLst>
                                          <p:attrName>ppt_x</p:attrName>
                                        </p:attrNameLst>
                                      </p:cBhvr>
                                      <p:tavLst>
                                        <p:tav tm="0">
                                          <p:val>
                                            <p:strVal val="0-#ppt_w/2"/>
                                          </p:val>
                                        </p:tav>
                                        <p:tav tm="100000">
                                          <p:val>
                                            <p:strVal val="#ppt_x"/>
                                          </p:val>
                                        </p:tav>
                                      </p:tavLst>
                                    </p:anim>
                                    <p:anim calcmode="lin" valueType="num">
                                      <p:cBhvr additive="base">
                                        <p:cTn id="28"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76"/>
                                        </p:tgtEl>
                                        <p:attrNameLst>
                                          <p:attrName>style.visibility</p:attrName>
                                        </p:attrNameLst>
                                      </p:cBhvr>
                                      <p:to>
                                        <p:strVal val="visible"/>
                                      </p:to>
                                    </p:set>
                                    <p:anim calcmode="lin" valueType="num">
                                      <p:cBhvr additive="base">
                                        <p:cTn id="33" dur="500" fill="hold"/>
                                        <p:tgtEl>
                                          <p:spTgt spid="76"/>
                                        </p:tgtEl>
                                        <p:attrNameLst>
                                          <p:attrName>ppt_x</p:attrName>
                                        </p:attrNameLst>
                                      </p:cBhvr>
                                      <p:tavLst>
                                        <p:tav tm="0">
                                          <p:val>
                                            <p:strVal val="0-#ppt_w/2"/>
                                          </p:val>
                                        </p:tav>
                                        <p:tav tm="100000">
                                          <p:val>
                                            <p:strVal val="#ppt_x"/>
                                          </p:val>
                                        </p:tav>
                                      </p:tavLst>
                                    </p:anim>
                                    <p:anim calcmode="lin" valueType="num">
                                      <p:cBhvr additive="base">
                                        <p:cTn id="34" dur="500" fill="hold"/>
                                        <p:tgtEl>
                                          <p:spTgt spid="76"/>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6">
                                            <p:txEl>
                                              <p:pRg st="0" end="0"/>
                                            </p:txEl>
                                          </p:spTgt>
                                        </p:tgtEl>
                                        <p:attrNameLst>
                                          <p:attrName>style.visibility</p:attrName>
                                        </p:attrNameLst>
                                      </p:cBhvr>
                                      <p:to>
                                        <p:strVal val="visible"/>
                                      </p:to>
                                    </p:set>
                                    <p:anim calcmode="lin" valueType="num">
                                      <p:cBhvr additive="base">
                                        <p:cTn id="3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6">
                                            <p:txEl>
                                              <p:pRg st="1" end="1"/>
                                            </p:txEl>
                                          </p:spTgt>
                                        </p:tgtEl>
                                        <p:attrNameLst>
                                          <p:attrName>style.visibility</p:attrName>
                                        </p:attrNameLst>
                                      </p:cBhvr>
                                      <p:to>
                                        <p:strVal val="visible"/>
                                      </p:to>
                                    </p:set>
                                    <p:anim calcmode="lin" valueType="num">
                                      <p:cBhvr additive="base">
                                        <p:cTn id="43"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6">
                                            <p:txEl>
                                              <p:pRg st="1" end="1"/>
                                            </p:txEl>
                                          </p:spTgt>
                                        </p:tgtEl>
                                        <p:attrNameLst>
                                          <p:attrName>ppt_y</p:attrName>
                                        </p:attrNameLst>
                                      </p:cBhvr>
                                      <p:tavLst>
                                        <p:tav tm="0">
                                          <p:val>
                                            <p:strVal val="#ppt_y"/>
                                          </p:val>
                                        </p:tav>
                                        <p:tav tm="100000">
                                          <p:val>
                                            <p:strVal val="#ppt_y"/>
                                          </p:val>
                                        </p:tav>
                                      </p:tavLst>
                                    </p:anim>
                                  </p:childTnLst>
                                </p:cTn>
                              </p:par>
                              <p:par>
                                <p:cTn id="45" presetID="1" presetClass="exit" presetSubtype="0" fill="hold" grpId="0" nodeType="withEffect">
                                  <p:stCondLst>
                                    <p:cond delay="0"/>
                                  </p:stCondLst>
                                  <p:childTnLst>
                                    <p:set>
                                      <p:cBhvr>
                                        <p:cTn id="46" dur="1" fill="hold">
                                          <p:stCondLst>
                                            <p:cond delay="0"/>
                                          </p:stCondLst>
                                        </p:cTn>
                                        <p:tgtEl>
                                          <p:spTgt spid="73"/>
                                        </p:tgtEl>
                                        <p:attrNameLst>
                                          <p:attrName>style.visibility</p:attrName>
                                        </p:attrNameLst>
                                      </p:cBhvr>
                                      <p:to>
                                        <p:strVal val="hidden"/>
                                      </p:to>
                                    </p:set>
                                  </p:childTnLst>
                                </p:cTn>
                              </p:par>
                              <p:par>
                                <p:cTn id="47" presetID="2" presetClass="entr" presetSubtype="8"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 calcmode="lin" valueType="num">
                                      <p:cBhvr additive="base">
                                        <p:cTn id="49" dur="500" fill="hold"/>
                                        <p:tgtEl>
                                          <p:spTgt spid="74"/>
                                        </p:tgtEl>
                                        <p:attrNameLst>
                                          <p:attrName>ppt_x</p:attrName>
                                        </p:attrNameLst>
                                      </p:cBhvr>
                                      <p:tavLst>
                                        <p:tav tm="0">
                                          <p:val>
                                            <p:strVal val="0-#ppt_w/2"/>
                                          </p:val>
                                        </p:tav>
                                        <p:tav tm="100000">
                                          <p:val>
                                            <p:strVal val="#ppt_x"/>
                                          </p:val>
                                        </p:tav>
                                      </p:tavLst>
                                    </p:anim>
                                    <p:anim calcmode="lin" valueType="num">
                                      <p:cBhvr additive="base">
                                        <p:cTn id="50"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72" grpId="0" animBg="1"/>
      <p:bldP spid="72" grpId="1" animBg="1"/>
      <p:bldP spid="73" grpId="0" animBg="1"/>
      <p:bldP spid="73" grpId="1" animBg="1"/>
      <p:bldP spid="74" grpId="0" animBg="1"/>
      <p:bldP spid="76"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grpSp>
        <p:nvGrpSpPr>
          <p:cNvPr id="47" name="Group 46">
            <a:extLst>
              <a:ext uri="{FF2B5EF4-FFF2-40B4-BE49-F238E27FC236}">
                <a16:creationId xmlns:a16="http://schemas.microsoft.com/office/drawing/2014/main" id="{6798F091-7FB7-4531-A89D-6F9E39A3828C}"/>
              </a:ext>
            </a:extLst>
          </p:cNvPr>
          <p:cNvGrpSpPr/>
          <p:nvPr/>
        </p:nvGrpSpPr>
        <p:grpSpPr>
          <a:xfrm>
            <a:off x="2710986" y="2489200"/>
            <a:ext cx="977100" cy="649130"/>
            <a:chOff x="4470400" y="2482154"/>
            <a:chExt cx="977100" cy="649130"/>
          </a:xfrm>
        </p:grpSpPr>
        <p:sp>
          <p:nvSpPr>
            <p:cNvPr id="50" name="Text Box 3">
              <a:extLst>
                <a:ext uri="{FF2B5EF4-FFF2-40B4-BE49-F238E27FC236}">
                  <a16:creationId xmlns:a16="http://schemas.microsoft.com/office/drawing/2014/main" id="{E17E2A0A-2346-4E21-966B-10DC4D0CE5D8}"/>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sp>
          <p:nvSpPr>
            <p:cNvPr id="52" name="Text Box 3">
              <a:extLst>
                <a:ext uri="{FF2B5EF4-FFF2-40B4-BE49-F238E27FC236}">
                  <a16:creationId xmlns:a16="http://schemas.microsoft.com/office/drawing/2014/main" id="{8261FFEF-530B-403C-B73C-4E5641B9FEA9}"/>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rgbClr val="66FF66"/>
                  </a:solidFill>
                  <a:latin typeface="+mj-lt"/>
                </a:rPr>
                <a:t>]</a:t>
              </a:r>
            </a:p>
          </p:txBody>
        </p:sp>
      </p:grpSp>
      <p:grpSp>
        <p:nvGrpSpPr>
          <p:cNvPr id="68" name="Group 67">
            <a:extLst>
              <a:ext uri="{FF2B5EF4-FFF2-40B4-BE49-F238E27FC236}">
                <a16:creationId xmlns:a16="http://schemas.microsoft.com/office/drawing/2014/main" id="{FFB3E7A1-C3AE-4434-AB72-D77A1B2B29C1}"/>
              </a:ext>
            </a:extLst>
          </p:cNvPr>
          <p:cNvGrpSpPr/>
          <p:nvPr/>
        </p:nvGrpSpPr>
        <p:grpSpPr>
          <a:xfrm>
            <a:off x="1866100" y="2751641"/>
            <a:ext cx="977100" cy="649130"/>
            <a:chOff x="4470400" y="2482154"/>
            <a:chExt cx="977100" cy="649130"/>
          </a:xfrm>
        </p:grpSpPr>
        <p:sp>
          <p:nvSpPr>
            <p:cNvPr id="69" name="Text Box 3">
              <a:extLst>
                <a:ext uri="{FF2B5EF4-FFF2-40B4-BE49-F238E27FC236}">
                  <a16:creationId xmlns:a16="http://schemas.microsoft.com/office/drawing/2014/main" id="{CBE5964E-A8CE-472E-9777-38F198C32A6D}"/>
                </a:ext>
              </a:extLst>
            </p:cNvPr>
            <p:cNvSpPr txBox="1">
              <a:spLocks noChangeArrowheads="1"/>
            </p:cNvSpPr>
            <p:nvPr/>
          </p:nvSpPr>
          <p:spPr bwMode="auto">
            <a:xfrm>
              <a:off x="4470400" y="2484953"/>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sp>
          <p:nvSpPr>
            <p:cNvPr id="70" name="Text Box 3">
              <a:extLst>
                <a:ext uri="{FF2B5EF4-FFF2-40B4-BE49-F238E27FC236}">
                  <a16:creationId xmlns:a16="http://schemas.microsoft.com/office/drawing/2014/main" id="{FCE7F23A-DDA3-4A7C-BE10-8F0F92B3FE1B}"/>
                </a:ext>
              </a:extLst>
            </p:cNvPr>
            <p:cNvSpPr txBox="1">
              <a:spLocks noChangeArrowheads="1"/>
            </p:cNvSpPr>
            <p:nvPr/>
          </p:nvSpPr>
          <p:spPr bwMode="auto">
            <a:xfrm>
              <a:off x="5175714" y="2482154"/>
              <a:ext cx="27178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3600" dirty="0">
                  <a:solidFill>
                    <a:schemeClr val="accent2"/>
                  </a:solidFill>
                  <a:latin typeface="+mj-lt"/>
                </a:rPr>
                <a:t>]</a:t>
              </a:r>
            </a:p>
          </p:txBody>
        </p:sp>
      </p:grpSp>
      <p:grpSp>
        <p:nvGrpSpPr>
          <p:cNvPr id="48" name="Group 47">
            <a:extLst>
              <a:ext uri="{FF2B5EF4-FFF2-40B4-BE49-F238E27FC236}">
                <a16:creationId xmlns:a16="http://schemas.microsoft.com/office/drawing/2014/main" id="{B9F6FDDD-3959-40B0-85B0-9835C7B5A9DB}"/>
              </a:ext>
            </a:extLst>
          </p:cNvPr>
          <p:cNvGrpSpPr/>
          <p:nvPr/>
        </p:nvGrpSpPr>
        <p:grpSpPr>
          <a:xfrm>
            <a:off x="2146300" y="2453137"/>
            <a:ext cx="1270142" cy="777128"/>
            <a:chOff x="2146300" y="2453137"/>
            <a:chExt cx="1270142" cy="777128"/>
          </a:xfrm>
        </p:grpSpPr>
        <p:sp>
          <p:nvSpPr>
            <p:cNvPr id="51" name="Text Box 3">
              <a:extLst>
                <a:ext uri="{FF2B5EF4-FFF2-40B4-BE49-F238E27FC236}">
                  <a16:creationId xmlns:a16="http://schemas.microsoft.com/office/drawing/2014/main" id="{12F98619-B6E4-4C1E-BD10-AC928E915523}"/>
                </a:ext>
              </a:extLst>
            </p:cNvPr>
            <p:cNvSpPr txBox="1">
              <a:spLocks noChangeArrowheads="1"/>
            </p:cNvSpPr>
            <p:nvPr/>
          </p:nvSpPr>
          <p:spPr bwMode="auto">
            <a:xfrm>
              <a:off x="3008958" y="2453137"/>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66FF66"/>
                  </a:solidFill>
                </a:rPr>
                <a:t>A</a:t>
              </a:r>
            </a:p>
          </p:txBody>
        </p:sp>
        <p:sp>
          <p:nvSpPr>
            <p:cNvPr id="62" name="Text Box 3">
              <a:extLst>
                <a:ext uri="{FF2B5EF4-FFF2-40B4-BE49-F238E27FC236}">
                  <a16:creationId xmlns:a16="http://schemas.microsoft.com/office/drawing/2014/main" id="{342D259C-74A8-4CB5-8955-F9ADE24FC1E6}"/>
                </a:ext>
              </a:extLst>
            </p:cNvPr>
            <p:cNvSpPr txBox="1">
              <a:spLocks noChangeArrowheads="1"/>
            </p:cNvSpPr>
            <p:nvPr/>
          </p:nvSpPr>
          <p:spPr bwMode="auto">
            <a:xfrm>
              <a:off x="2146300" y="2768600"/>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B</a:t>
              </a:r>
            </a:p>
          </p:txBody>
        </p:sp>
      </p:grpSp>
      <p:sp>
        <p:nvSpPr>
          <p:cNvPr id="75" name="Text Box 3">
            <a:extLst>
              <a:ext uri="{FF2B5EF4-FFF2-40B4-BE49-F238E27FC236}">
                <a16:creationId xmlns:a16="http://schemas.microsoft.com/office/drawing/2014/main" id="{2DBCFB0B-79C9-4FB9-AD35-26A44C6CDF1F}"/>
              </a:ext>
            </a:extLst>
          </p:cNvPr>
          <p:cNvSpPr txBox="1">
            <a:spLocks noChangeArrowheads="1"/>
          </p:cNvSpPr>
          <p:nvPr/>
        </p:nvSpPr>
        <p:spPr bwMode="auto">
          <a:xfrm>
            <a:off x="5830178" y="4336207"/>
            <a:ext cx="18213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rPr>
              <a:t>(</a:t>
            </a:r>
            <a:r>
              <a:rPr lang="en-US" altLang="en-US" sz="2400" dirty="0">
                <a:solidFill>
                  <a:srgbClr val="66FF66"/>
                </a:solidFill>
              </a:rPr>
              <a:t>A</a:t>
            </a:r>
            <a:r>
              <a:rPr lang="en-US" altLang="en-US" sz="2400" dirty="0">
                <a:solidFill>
                  <a:srgbClr val="FFC000"/>
                </a:solidFill>
                <a:latin typeface="Times New Roman"/>
                <a:cs typeface="Times New Roman" panose="02020603050405020304" pitchFamily="18" charset="0"/>
                <a:sym typeface="Symbol" panose="05050102010706020507" pitchFamily="18" charset="2"/>
              </a:rPr>
              <a:t>&amp;</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C</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rPr>
              <a:t> </a:t>
            </a:r>
          </a:p>
        </p:txBody>
      </p:sp>
      <p:sp>
        <p:nvSpPr>
          <p:cNvPr id="76" name="Text Box 3">
            <a:extLst>
              <a:ext uri="{FF2B5EF4-FFF2-40B4-BE49-F238E27FC236}">
                <a16:creationId xmlns:a16="http://schemas.microsoft.com/office/drawing/2014/main" id="{F5B9AAA3-5703-4DCD-97BF-95DDF6BEBE09}"/>
              </a:ext>
            </a:extLst>
          </p:cNvPr>
          <p:cNvSpPr txBox="1">
            <a:spLocks noChangeArrowheads="1"/>
          </p:cNvSpPr>
          <p:nvPr/>
        </p:nvSpPr>
        <p:spPr bwMode="auto">
          <a:xfrm>
            <a:off x="7696200" y="2667000"/>
            <a:ext cx="75052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rPr>
              <a:t>S</a:t>
            </a:r>
            <a:r>
              <a:rPr lang="en-US" altLang="en-US" sz="2000" baseline="-25000" dirty="0">
                <a:solidFill>
                  <a:srgbClr val="FF0000"/>
                </a:solidFill>
              </a:rPr>
              <a:t>i </a:t>
            </a:r>
            <a:r>
              <a:rPr lang="el-GR" altLang="en-US" sz="2000" dirty="0">
                <a:solidFill>
                  <a:srgbClr val="FF0000"/>
                </a:solidFill>
                <a:latin typeface="Times New Roman"/>
                <a:cs typeface="Times New Roman" panose="02020603050405020304" pitchFamily="18" charset="0"/>
                <a:sym typeface="Symbol" panose="05050102010706020507" pitchFamily="18" charset="2"/>
              </a:rPr>
              <a:t>≠</a:t>
            </a:r>
            <a:r>
              <a:rPr lang="en-US" altLang="en-US" sz="2000" dirty="0" err="1">
                <a:solidFill>
                  <a:srgbClr val="FF0000"/>
                </a:solidFill>
              </a:rPr>
              <a:t>S</a:t>
            </a:r>
            <a:r>
              <a:rPr lang="en-US" altLang="en-US" sz="2000" baseline="-25000" dirty="0" err="1">
                <a:solidFill>
                  <a:srgbClr val="FF0000"/>
                </a:solidFill>
              </a:rPr>
              <a:t>j</a:t>
            </a:r>
            <a:endParaRPr lang="en-US" altLang="en-US" sz="2000" dirty="0">
              <a:solidFill>
                <a:srgbClr val="FF0000"/>
              </a:solidFill>
              <a:latin typeface="+mj-lt"/>
            </a:endParaRPr>
          </a:p>
        </p:txBody>
      </p:sp>
      <p:sp>
        <p:nvSpPr>
          <p:cNvPr id="43" name="Text Box 3">
            <a:extLst>
              <a:ext uri="{FF2B5EF4-FFF2-40B4-BE49-F238E27FC236}">
                <a16:creationId xmlns:a16="http://schemas.microsoft.com/office/drawing/2014/main" id="{345F8F6C-4709-4029-9990-CF89806E28F8}"/>
              </a:ext>
            </a:extLst>
          </p:cNvPr>
          <p:cNvSpPr txBox="1">
            <a:spLocks noChangeArrowheads="1"/>
          </p:cNvSpPr>
          <p:nvPr/>
        </p:nvSpPr>
        <p:spPr bwMode="auto">
          <a:xfrm>
            <a:off x="3018002" y="3959595"/>
            <a:ext cx="1101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sym typeface="Symbol" pitchFamily="18" charset="2"/>
              </a:rPr>
              <a:t>i</a:t>
            </a:r>
            <a:r>
              <a:rPr lang="en-US" altLang="en-US" sz="2400" dirty="0">
                <a:solidFill>
                  <a:srgbClr val="FFC000"/>
                </a:solidFill>
                <a:sym typeface="Symbol" pitchFamily="18" charset="2"/>
              </a:rPr>
              <a:t>,</a:t>
            </a:r>
            <a:r>
              <a:rPr lang="en-US" altLang="en-US" sz="2400" dirty="0">
                <a:solidFill>
                  <a:srgbClr val="FFC000"/>
                </a:solidFill>
                <a:latin typeface="Symbol" pitchFamily="18" charset="2"/>
              </a:rPr>
              <a:t> "</a:t>
            </a:r>
            <a:r>
              <a:rPr lang="en-US" altLang="en-US" sz="2400" dirty="0">
                <a:solidFill>
                  <a:srgbClr val="FFC000"/>
                </a:solidFill>
                <a:sym typeface="Symbol" pitchFamily="18" charset="2"/>
              </a:rPr>
              <a:t>j, </a:t>
            </a:r>
            <a:endParaRPr lang="en-US" altLang="en-US" sz="2400" dirty="0">
              <a:solidFill>
                <a:srgbClr val="FFC000"/>
              </a:solidFill>
            </a:endParaRPr>
          </a:p>
        </p:txBody>
      </p:sp>
      <p:sp>
        <p:nvSpPr>
          <p:cNvPr id="44" name="Text Box 3">
            <a:extLst>
              <a:ext uri="{FF2B5EF4-FFF2-40B4-BE49-F238E27FC236}">
                <a16:creationId xmlns:a16="http://schemas.microsoft.com/office/drawing/2014/main" id="{B3E1947B-7055-4E94-9279-F46714B8FC63}"/>
              </a:ext>
            </a:extLst>
          </p:cNvPr>
          <p:cNvSpPr txBox="1">
            <a:spLocks noChangeArrowheads="1"/>
          </p:cNvSpPr>
          <p:nvPr/>
        </p:nvSpPr>
        <p:spPr bwMode="auto">
          <a:xfrm>
            <a:off x="5016500" y="3937000"/>
            <a:ext cx="13195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0000"/>
                </a:solidFill>
                <a:latin typeface="Times New Roman"/>
                <a:cs typeface="Times New Roman" panose="02020603050405020304" pitchFamily="18" charset="0"/>
                <a:sym typeface="Symbol" panose="05050102010706020507" pitchFamily="18" charset="2"/>
              </a:rPr>
              <a:t> </a:t>
            </a:r>
            <a:r>
              <a:rPr lang="en-US" altLang="en-US" sz="2400" dirty="0">
                <a:solidFill>
                  <a:srgbClr val="FF0000"/>
                </a:solidFill>
              </a:rPr>
              <a:t>S</a:t>
            </a:r>
            <a:r>
              <a:rPr lang="en-US" altLang="en-US" sz="2400" baseline="-25000" dirty="0">
                <a:solidFill>
                  <a:srgbClr val="FF0000"/>
                </a:solidFill>
              </a:rPr>
              <a:t>i </a:t>
            </a:r>
            <a:r>
              <a:rPr lang="el-GR" altLang="en-US" sz="2400" dirty="0">
                <a:solidFill>
                  <a:srgbClr val="FF0000"/>
                </a:solidFill>
                <a:latin typeface="Times New Roman"/>
                <a:cs typeface="Times New Roman" panose="02020603050405020304" pitchFamily="18" charset="0"/>
                <a:sym typeface="Symbol" panose="05050102010706020507" pitchFamily="18" charset="2"/>
              </a:rPr>
              <a:t>≠</a:t>
            </a:r>
            <a:r>
              <a:rPr lang="en-US" altLang="en-US" sz="2400" dirty="0" err="1">
                <a:solidFill>
                  <a:srgbClr val="FF0000"/>
                </a:solidFill>
              </a:rPr>
              <a:t>S</a:t>
            </a:r>
            <a:r>
              <a:rPr lang="en-US" altLang="en-US" sz="2400" baseline="-25000" dirty="0" err="1">
                <a:solidFill>
                  <a:srgbClr val="FF0000"/>
                </a:solidFill>
              </a:rPr>
              <a:t>j</a:t>
            </a:r>
            <a:r>
              <a:rPr lang="en-US" altLang="en-US" sz="2400" dirty="0">
                <a:solidFill>
                  <a:srgbClr val="FFC000"/>
                </a:solidFill>
              </a:rPr>
              <a:t> </a:t>
            </a:r>
          </a:p>
        </p:txBody>
      </p:sp>
      <p:sp>
        <p:nvSpPr>
          <p:cNvPr id="46" name="AutoShape 35">
            <a:extLst>
              <a:ext uri="{FF2B5EF4-FFF2-40B4-BE49-F238E27FC236}">
                <a16:creationId xmlns:a16="http://schemas.microsoft.com/office/drawing/2014/main" id="{21C65A2E-A02E-4D87-971E-88544B956E1C}"/>
              </a:ext>
            </a:extLst>
          </p:cNvPr>
          <p:cNvSpPr>
            <a:spLocks noChangeArrowheads="1"/>
          </p:cNvSpPr>
          <p:nvPr/>
        </p:nvSpPr>
        <p:spPr bwMode="auto">
          <a:xfrm>
            <a:off x="1953774" y="5181600"/>
            <a:ext cx="6580626" cy="888890"/>
          </a:xfrm>
          <a:prstGeom prst="wedgeRoundRectCallout">
            <a:avLst>
              <a:gd name="adj1" fmla="val -53839"/>
              <a:gd name="adj2" fmla="val -4182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Maybe having restricted domain would be cleaner.</a:t>
            </a:r>
          </a:p>
          <a:p>
            <a:pPr algn="ctr" defTabSz="685800" eaLnBrk="1" fontAlgn="auto" hangingPunct="1">
              <a:spcBef>
                <a:spcPct val="0"/>
              </a:spcBef>
              <a:spcAft>
                <a:spcPts val="0"/>
              </a:spcAft>
              <a:buNone/>
            </a:pPr>
            <a:r>
              <a:rPr lang="en-US" altLang="en-US" sz="2400" dirty="0">
                <a:solidFill>
                  <a:srgbClr val="FFFFFF"/>
                </a:solidFill>
              </a:rPr>
              <a:t>Recall </a:t>
            </a:r>
            <a:r>
              <a:rPr lang="en-US" sz="2400" dirty="0">
                <a:solidFill>
                  <a:srgbClr val="FFC000"/>
                </a:solidFill>
              </a:rPr>
              <a:t>∀x, (</a:t>
            </a:r>
            <a:r>
              <a:rPr lang="en-US" sz="2400" dirty="0" err="1">
                <a:solidFill>
                  <a:srgbClr val="FFC000"/>
                </a:solidFill>
              </a:rPr>
              <a:t>x∈T</a:t>
            </a:r>
            <a:r>
              <a:rPr lang="en-US" sz="2400" dirty="0">
                <a:solidFill>
                  <a:srgbClr val="FFC000"/>
                </a:solidFill>
              </a:rPr>
              <a:t>)→P(x)  ≡  ∀</a:t>
            </a:r>
            <a:r>
              <a:rPr lang="en-US" sz="2400" dirty="0" err="1">
                <a:solidFill>
                  <a:srgbClr val="FFC000"/>
                </a:solidFill>
              </a:rPr>
              <a:t>x∈T,P</a:t>
            </a:r>
            <a:r>
              <a:rPr lang="en-US" sz="2400" dirty="0">
                <a:solidFill>
                  <a:srgbClr val="FFC000"/>
                </a:solidFill>
              </a:rPr>
              <a:t>(x)</a:t>
            </a:r>
            <a:endParaRPr lang="en-US" altLang="en-US" sz="2400" dirty="0">
              <a:solidFill>
                <a:srgbClr val="FFC000"/>
              </a:solidFill>
            </a:endParaRPr>
          </a:p>
        </p:txBody>
      </p:sp>
      <p:sp>
        <p:nvSpPr>
          <p:cNvPr id="53" name="Text Box 3">
            <a:extLst>
              <a:ext uri="{FF2B5EF4-FFF2-40B4-BE49-F238E27FC236}">
                <a16:creationId xmlns:a16="http://schemas.microsoft.com/office/drawing/2014/main" id="{114CD17F-A573-413A-8E40-2D38B6787AE8}"/>
              </a:ext>
            </a:extLst>
          </p:cNvPr>
          <p:cNvSpPr txBox="1">
            <a:spLocks noChangeArrowheads="1"/>
          </p:cNvSpPr>
          <p:nvPr/>
        </p:nvSpPr>
        <p:spPr bwMode="auto">
          <a:xfrm>
            <a:off x="4118867" y="3959251"/>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j&gt;n</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endParaRPr>
          </a:p>
        </p:txBody>
      </p:sp>
      <p:sp>
        <p:nvSpPr>
          <p:cNvPr id="54" name="Text Box 3">
            <a:extLst>
              <a:ext uri="{FF2B5EF4-FFF2-40B4-BE49-F238E27FC236}">
                <a16:creationId xmlns:a16="http://schemas.microsoft.com/office/drawing/2014/main" id="{626606C9-85B7-49A7-A24C-AA75E1EC58A0}"/>
              </a:ext>
            </a:extLst>
          </p:cNvPr>
          <p:cNvSpPr txBox="1">
            <a:spLocks noChangeArrowheads="1"/>
          </p:cNvSpPr>
          <p:nvPr/>
        </p:nvSpPr>
        <p:spPr bwMode="auto">
          <a:xfrm>
            <a:off x="3618470" y="4356300"/>
            <a:ext cx="11464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j&gt;n</a:t>
            </a:r>
            <a:r>
              <a:rPr lang="en-CA"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59" name="Text Box 3">
            <a:extLst>
              <a:ext uri="{FF2B5EF4-FFF2-40B4-BE49-F238E27FC236}">
                <a16:creationId xmlns:a16="http://schemas.microsoft.com/office/drawing/2014/main" id="{A478E0B1-EB79-4826-BA4B-CEB6EE839015}"/>
              </a:ext>
            </a:extLst>
          </p:cNvPr>
          <p:cNvSpPr txBox="1">
            <a:spLocks noChangeArrowheads="1"/>
          </p:cNvSpPr>
          <p:nvPr/>
        </p:nvSpPr>
        <p:spPr bwMode="auto">
          <a:xfrm>
            <a:off x="4648853" y="4360565"/>
            <a:ext cx="10166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rPr>
              <a:t>S</a:t>
            </a:r>
            <a:r>
              <a:rPr lang="en-US" altLang="en-US" sz="2400" baseline="-25000" dirty="0">
                <a:solidFill>
                  <a:srgbClr val="FF0000"/>
                </a:solidFill>
              </a:rPr>
              <a:t>i </a:t>
            </a:r>
            <a:r>
              <a:rPr lang="el-GR" altLang="en-US" sz="2400" dirty="0">
                <a:solidFill>
                  <a:srgbClr val="FF0000"/>
                </a:solidFill>
                <a:latin typeface="Times New Roman"/>
                <a:cs typeface="Times New Roman" panose="02020603050405020304" pitchFamily="18" charset="0"/>
                <a:sym typeface="Symbol" panose="05050102010706020507" pitchFamily="18" charset="2"/>
              </a:rPr>
              <a:t>≠</a:t>
            </a:r>
            <a:r>
              <a:rPr lang="en-US" altLang="en-US" sz="2400" dirty="0" err="1">
                <a:solidFill>
                  <a:srgbClr val="FF0000"/>
                </a:solidFill>
              </a:rPr>
              <a:t>S</a:t>
            </a:r>
            <a:r>
              <a:rPr lang="en-US" altLang="en-US" sz="2400" baseline="-25000" dirty="0" err="1">
                <a:solidFill>
                  <a:srgbClr val="FF0000"/>
                </a:solidFill>
              </a:rPr>
              <a:t>j</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sym typeface="Symbol" pitchFamily="18" charset="2"/>
              </a:rPr>
              <a:t> </a:t>
            </a:r>
            <a:endParaRPr lang="en-US" altLang="en-US" sz="2400" dirty="0">
              <a:solidFill>
                <a:srgbClr val="FFC000"/>
              </a:solidFill>
            </a:endParaRPr>
          </a:p>
        </p:txBody>
      </p:sp>
    </p:spTree>
    <p:extLst>
      <p:ext uri="{BB962C8B-B14F-4D97-AF65-F5344CB8AC3E}">
        <p14:creationId xmlns:p14="http://schemas.microsoft.com/office/powerpoint/2010/main" val="711037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additive="base">
                                        <p:cTn id="13" dur="500" fill="hold"/>
                                        <p:tgtEl>
                                          <p:spTgt spid="43"/>
                                        </p:tgtEl>
                                        <p:attrNameLst>
                                          <p:attrName>ppt_x</p:attrName>
                                        </p:attrNameLst>
                                      </p:cBhvr>
                                      <p:tavLst>
                                        <p:tav tm="0">
                                          <p:val>
                                            <p:strVal val="#ppt_x"/>
                                          </p:val>
                                        </p:tav>
                                        <p:tav tm="100000">
                                          <p:val>
                                            <p:strVal val="#ppt_x"/>
                                          </p:val>
                                        </p:tav>
                                      </p:tavLst>
                                    </p:anim>
                                    <p:anim calcmode="lin" valueType="num">
                                      <p:cBhvr additive="base">
                                        <p:cTn id="14" dur="500" fill="hold"/>
                                        <p:tgtEl>
                                          <p:spTgt spid="43"/>
                                        </p:tgtEl>
                                        <p:attrNameLst>
                                          <p:attrName>ppt_y</p:attrName>
                                        </p:attrNameLst>
                                      </p:cBhvr>
                                      <p:tavLst>
                                        <p:tav tm="0">
                                          <p:val>
                                            <p:strVal val="1+#ppt_h/2"/>
                                          </p:val>
                                        </p:tav>
                                        <p:tav tm="100000">
                                          <p:val>
                                            <p:strVal val="#ppt_y"/>
                                          </p:val>
                                        </p:tav>
                                      </p:tavLst>
                                    </p:anim>
                                  </p:childTnLst>
                                </p:cTn>
                              </p:par>
                              <p:par>
                                <p:cTn id="15" presetID="1" presetClass="exit" presetSubtype="0" fill="hold" grpId="0" nodeType="withEffect">
                                  <p:stCondLst>
                                    <p:cond delay="0"/>
                                  </p:stCondLst>
                                  <p:childTnLst>
                                    <p:set>
                                      <p:cBhvr>
                                        <p:cTn id="16" dur="1" fill="hold">
                                          <p:stCondLst>
                                            <p:cond delay="0"/>
                                          </p:stCondLst>
                                        </p:cTn>
                                        <p:tgtEl>
                                          <p:spTgt spid="75"/>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6"/>
                                        </p:tgtEl>
                                        <p:attrNameLst>
                                          <p:attrName>style.visibility</p:attrName>
                                        </p:attrNameLst>
                                      </p:cBhvr>
                                      <p:to>
                                        <p:strVal val="visible"/>
                                      </p:to>
                                    </p:set>
                                    <p:anim calcmode="lin" valueType="num">
                                      <p:cBhvr additive="base">
                                        <p:cTn id="21" dur="500" fill="hold"/>
                                        <p:tgtEl>
                                          <p:spTgt spid="46"/>
                                        </p:tgtEl>
                                        <p:attrNameLst>
                                          <p:attrName>ppt_x</p:attrName>
                                        </p:attrNameLst>
                                      </p:cBhvr>
                                      <p:tavLst>
                                        <p:tav tm="0">
                                          <p:val>
                                            <p:strVal val="#ppt_x"/>
                                          </p:val>
                                        </p:tav>
                                        <p:tav tm="100000">
                                          <p:val>
                                            <p:strVal val="#ppt_x"/>
                                          </p:val>
                                        </p:tav>
                                      </p:tavLst>
                                    </p:anim>
                                    <p:anim calcmode="lin" valueType="num">
                                      <p:cBhvr additive="base">
                                        <p:cTn id="22" dur="500" fill="hold"/>
                                        <p:tgtEl>
                                          <p:spTgt spid="46"/>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6">
                                            <p:txEl>
                                              <p:pRg st="0" end="0"/>
                                            </p:txEl>
                                          </p:spTgt>
                                        </p:tgtEl>
                                        <p:attrNameLst>
                                          <p:attrName>style.visibility</p:attrName>
                                        </p:attrNameLst>
                                      </p:cBhvr>
                                      <p:to>
                                        <p:strVal val="visible"/>
                                      </p:to>
                                    </p:set>
                                    <p:anim calcmode="lin" valueType="num">
                                      <p:cBhvr additive="base">
                                        <p:cTn id="2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6">
                                            <p:txEl>
                                              <p:pRg st="1" end="1"/>
                                            </p:txEl>
                                          </p:spTgt>
                                        </p:tgtEl>
                                        <p:attrNameLst>
                                          <p:attrName>style.visibility</p:attrName>
                                        </p:attrNameLst>
                                      </p:cBhvr>
                                      <p:to>
                                        <p:strVal val="visible"/>
                                      </p:to>
                                    </p:set>
                                    <p:anim calcmode="lin" valueType="num">
                                      <p:cBhvr additive="base">
                                        <p:cTn id="31" dur="500" fill="hold"/>
                                        <p:tgtEl>
                                          <p:spTgt spid="46">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additive="base">
                                        <p:cTn id="37" dur="500" fill="hold"/>
                                        <p:tgtEl>
                                          <p:spTgt spid="54"/>
                                        </p:tgtEl>
                                        <p:attrNameLst>
                                          <p:attrName>ppt_x</p:attrName>
                                        </p:attrNameLst>
                                      </p:cBhvr>
                                      <p:tavLst>
                                        <p:tav tm="0">
                                          <p:val>
                                            <p:strVal val="#ppt_x"/>
                                          </p:val>
                                        </p:tav>
                                        <p:tav tm="100000">
                                          <p:val>
                                            <p:strVal val="#ppt_x"/>
                                          </p:val>
                                        </p:tav>
                                      </p:tavLst>
                                    </p:anim>
                                    <p:anim calcmode="lin" valueType="num">
                                      <p:cBhvr additive="base">
                                        <p:cTn id="38" dur="500" fill="hold"/>
                                        <p:tgtEl>
                                          <p:spTgt spid="5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additive="base">
                                        <p:cTn id="41" dur="500" fill="hold"/>
                                        <p:tgtEl>
                                          <p:spTgt spid="59"/>
                                        </p:tgtEl>
                                        <p:attrNameLst>
                                          <p:attrName>ppt_x</p:attrName>
                                        </p:attrNameLst>
                                      </p:cBhvr>
                                      <p:tavLst>
                                        <p:tav tm="0">
                                          <p:val>
                                            <p:strVal val="#ppt_x"/>
                                          </p:val>
                                        </p:tav>
                                        <p:tav tm="100000">
                                          <p:val>
                                            <p:strVal val="#ppt_x"/>
                                          </p:val>
                                        </p:tav>
                                      </p:tavLst>
                                    </p:anim>
                                    <p:anim calcmode="lin" valueType="num">
                                      <p:cBhvr additive="base">
                                        <p:cTn id="4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43" grpId="0"/>
      <p:bldP spid="44" grpId="0"/>
      <p:bldP spid="46" grpId="0" animBg="1"/>
      <p:bldP spid="54" grpId="0"/>
      <p:bldP spid="59"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46" name="AutoShape 35">
            <a:extLst>
              <a:ext uri="{FF2B5EF4-FFF2-40B4-BE49-F238E27FC236}">
                <a16:creationId xmlns:a16="http://schemas.microsoft.com/office/drawing/2014/main" id="{21C65A2E-A02E-4D87-971E-88544B956E1C}"/>
              </a:ext>
            </a:extLst>
          </p:cNvPr>
          <p:cNvSpPr>
            <a:spLocks noChangeArrowheads="1"/>
          </p:cNvSpPr>
          <p:nvPr/>
        </p:nvSpPr>
        <p:spPr bwMode="auto">
          <a:xfrm>
            <a:off x="2911785" y="4891899"/>
            <a:ext cx="3380226" cy="493909"/>
          </a:xfrm>
          <a:prstGeom prst="wedgeRoundRectCallout">
            <a:avLst>
              <a:gd name="adj1" fmla="val -53839"/>
              <a:gd name="adj2" fmla="val -4182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So what does this mean?</a:t>
            </a:r>
            <a:endParaRPr lang="en-US" altLang="en-US" sz="2400" dirty="0">
              <a:solidFill>
                <a:srgbClr val="FFC000"/>
              </a:solidFill>
            </a:endParaRPr>
          </a:p>
        </p:txBody>
      </p:sp>
      <p:sp>
        <p:nvSpPr>
          <p:cNvPr id="56" name="Text Box 3">
            <a:extLst>
              <a:ext uri="{FF2B5EF4-FFF2-40B4-BE49-F238E27FC236}">
                <a16:creationId xmlns:a16="http://schemas.microsoft.com/office/drawing/2014/main" id="{EA738A2B-E215-4B2C-9288-E678CBF45CC7}"/>
              </a:ext>
            </a:extLst>
          </p:cNvPr>
          <p:cNvSpPr txBox="1">
            <a:spLocks noChangeArrowheads="1"/>
          </p:cNvSpPr>
          <p:nvPr/>
        </p:nvSpPr>
        <p:spPr bwMode="auto">
          <a:xfrm>
            <a:off x="2848052" y="3696857"/>
            <a:ext cx="35076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err="1">
                <a:solidFill>
                  <a:srgbClr val="FFFF00"/>
                </a:solidFill>
                <a:latin typeface="+mj-lt"/>
              </a:rPr>
              <a:t>i</a:t>
            </a:r>
            <a:r>
              <a:rPr lang="en-US" altLang="en-US" sz="1600" dirty="0">
                <a:solidFill>
                  <a:srgbClr val="FFFF00"/>
                </a:solidFill>
                <a:latin typeface="+mj-lt"/>
              </a:rPr>
              <a:t> </a:t>
            </a:r>
            <a:r>
              <a:rPr lang="el-GR" altLang="en-US" sz="1600" dirty="0">
                <a:solidFill>
                  <a:srgbClr val="FFFF00"/>
                </a:solidFill>
                <a:latin typeface="Times New Roman"/>
                <a:cs typeface="Times New Roman" panose="02020603050405020304" pitchFamily="18" charset="0"/>
                <a:sym typeface="Symbol" panose="05050102010706020507" pitchFamily="18" charset="2"/>
              </a:rPr>
              <a:t></a:t>
            </a:r>
            <a:r>
              <a:rPr lang="en-US" altLang="en-US" sz="1600" dirty="0">
                <a:solidFill>
                  <a:srgbClr val="FFFF00"/>
                </a:solidFill>
                <a:latin typeface="Times New Roman"/>
                <a:cs typeface="Times New Roman" panose="02020603050405020304" pitchFamily="18" charset="0"/>
                <a:sym typeface="Symbol" panose="05050102010706020507" pitchFamily="18" charset="2"/>
              </a:rPr>
              <a:t> {</a:t>
            </a:r>
            <a:r>
              <a:rPr lang="en-US" altLang="en-US" sz="1600" dirty="0">
                <a:solidFill>
                  <a:srgbClr val="FFFF00"/>
                </a:solidFill>
                <a:latin typeface="+mj-lt"/>
              </a:rPr>
              <a:t> 1    2    3    4      5        6       7, ... }</a:t>
            </a:r>
            <a:r>
              <a:rPr lang="el-GR" altLang="en-US" sz="1600" dirty="0">
                <a:solidFill>
                  <a:srgbClr val="FFFF00"/>
                </a:solidFill>
                <a:latin typeface="Times New Roman"/>
                <a:cs typeface="Times New Roman" panose="02020603050405020304" pitchFamily="18" charset="0"/>
                <a:sym typeface="Symbol" panose="05050102010706020507" pitchFamily="18" charset="2"/>
              </a:rPr>
              <a:t> </a:t>
            </a:r>
            <a:endParaRPr lang="en-US" altLang="en-US" sz="1600" dirty="0">
              <a:solidFill>
                <a:srgbClr val="FFFF00"/>
              </a:solidFill>
              <a:latin typeface="+mj-lt"/>
            </a:endParaRPr>
          </a:p>
        </p:txBody>
      </p:sp>
      <p:sp>
        <p:nvSpPr>
          <p:cNvPr id="60" name="Text Box 3">
            <a:extLst>
              <a:ext uri="{FF2B5EF4-FFF2-40B4-BE49-F238E27FC236}">
                <a16:creationId xmlns:a16="http://schemas.microsoft.com/office/drawing/2014/main" id="{3402C64F-163D-4388-8F5A-9FA9A24D44E3}"/>
              </a:ext>
            </a:extLst>
          </p:cNvPr>
          <p:cNvSpPr txBox="1">
            <a:spLocks noChangeArrowheads="1"/>
          </p:cNvSpPr>
          <p:nvPr/>
        </p:nvSpPr>
        <p:spPr bwMode="auto">
          <a:xfrm>
            <a:off x="3618470" y="4356300"/>
            <a:ext cx="8194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a:t>
            </a:r>
            <a:r>
              <a:rPr lang="en-CA"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61" name="Text Box 3">
            <a:extLst>
              <a:ext uri="{FF2B5EF4-FFF2-40B4-BE49-F238E27FC236}">
                <a16:creationId xmlns:a16="http://schemas.microsoft.com/office/drawing/2014/main" id="{D086C68D-F497-4757-ABEE-3F84782B8260}"/>
              </a:ext>
            </a:extLst>
          </p:cNvPr>
          <p:cNvSpPr txBox="1">
            <a:spLocks noChangeArrowheads="1"/>
          </p:cNvSpPr>
          <p:nvPr/>
        </p:nvSpPr>
        <p:spPr bwMode="auto">
          <a:xfrm>
            <a:off x="4648853" y="4360565"/>
            <a:ext cx="10166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rPr>
              <a:t>S</a:t>
            </a:r>
            <a:r>
              <a:rPr lang="en-US" altLang="en-US" sz="2400" baseline="-25000" dirty="0">
                <a:solidFill>
                  <a:srgbClr val="FF0000"/>
                </a:solidFill>
              </a:rPr>
              <a:t>i </a:t>
            </a:r>
            <a:r>
              <a:rPr lang="el-GR" altLang="en-US" sz="2400" dirty="0">
                <a:solidFill>
                  <a:srgbClr val="FF0000"/>
                </a:solidFill>
                <a:latin typeface="Times New Roman"/>
                <a:cs typeface="Times New Roman" panose="02020603050405020304" pitchFamily="18" charset="0"/>
                <a:sym typeface="Symbol" panose="05050102010706020507" pitchFamily="18" charset="2"/>
              </a:rPr>
              <a:t>≠</a:t>
            </a:r>
            <a:r>
              <a:rPr lang="en-US" altLang="en-US" sz="2400" dirty="0" err="1">
                <a:solidFill>
                  <a:srgbClr val="FF0000"/>
                </a:solidFill>
              </a:rPr>
              <a:t>S</a:t>
            </a:r>
            <a:r>
              <a:rPr lang="en-US" altLang="en-US" sz="2400" baseline="-25000" dirty="0" err="1">
                <a:solidFill>
                  <a:srgbClr val="FF0000"/>
                </a:solidFill>
              </a:rPr>
              <a:t>j</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sym typeface="Symbol" pitchFamily="18" charset="2"/>
              </a:rPr>
              <a:t> </a:t>
            </a:r>
            <a:endParaRPr lang="en-US" altLang="en-US" sz="2400" dirty="0">
              <a:solidFill>
                <a:srgbClr val="FFC000"/>
              </a:solidFill>
            </a:endParaRPr>
          </a:p>
        </p:txBody>
      </p:sp>
      <p:sp>
        <p:nvSpPr>
          <p:cNvPr id="64" name="AutoShape 35">
            <a:extLst>
              <a:ext uri="{FF2B5EF4-FFF2-40B4-BE49-F238E27FC236}">
                <a16:creationId xmlns:a16="http://schemas.microsoft.com/office/drawing/2014/main" id="{6D6F5189-5D70-472E-8ED8-C9C97C4C1EC0}"/>
              </a:ext>
            </a:extLst>
          </p:cNvPr>
          <p:cNvSpPr>
            <a:spLocks noChangeArrowheads="1"/>
          </p:cNvSpPr>
          <p:nvPr/>
        </p:nvSpPr>
        <p:spPr bwMode="auto">
          <a:xfrm>
            <a:off x="2228850" y="5475338"/>
            <a:ext cx="4781550" cy="1230261"/>
          </a:xfrm>
          <a:prstGeom prst="wedgeRoundRectCallout">
            <a:avLst>
              <a:gd name="adj1" fmla="val -53839"/>
              <a:gd name="adj2" fmla="val -41821"/>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 </a:t>
            </a:r>
            <a:endParaRPr lang="en-US" altLang="en-US" sz="2400" dirty="0">
              <a:solidFill>
                <a:srgbClr val="FFC000"/>
              </a:solidFill>
            </a:endParaRPr>
          </a:p>
          <a:p>
            <a:pPr algn="ctr" defTabSz="685800" eaLnBrk="1" fontAlgn="auto" hangingPunct="1">
              <a:spcBef>
                <a:spcPct val="0"/>
              </a:spcBef>
              <a:spcAft>
                <a:spcPts val="0"/>
              </a:spcAft>
              <a:buNone/>
            </a:pPr>
            <a:r>
              <a:rPr lang="en-US" altLang="en-US" sz="2400" dirty="0">
                <a:solidFill>
                  <a:srgbClr val="FFFFFF"/>
                </a:solidFill>
              </a:rPr>
              <a:t>distinct elements of the sequence </a:t>
            </a:r>
            <a:r>
              <a:rPr lang="en-US" altLang="en-US" sz="2400" dirty="0">
                <a:solidFill>
                  <a:srgbClr val="FFC000"/>
                </a:solidFill>
              </a:rPr>
              <a:t>S</a:t>
            </a:r>
            <a:r>
              <a:rPr lang="en-US" altLang="en-US" sz="2400" dirty="0">
                <a:solidFill>
                  <a:srgbClr val="FFFFFF"/>
                </a:solidFill>
              </a:rPr>
              <a:t> </a:t>
            </a:r>
            <a:br>
              <a:rPr lang="en-US" altLang="en-US" sz="2400" dirty="0">
                <a:solidFill>
                  <a:srgbClr val="FFFFFF"/>
                </a:solidFill>
              </a:rPr>
            </a:br>
            <a:r>
              <a:rPr lang="en-US" altLang="en-US" sz="2400" dirty="0">
                <a:solidFill>
                  <a:srgbClr val="FFFFFF"/>
                </a:solidFill>
              </a:rPr>
              <a:t>have distinct values.</a:t>
            </a:r>
            <a:endParaRPr lang="en-US" altLang="en-US" sz="2400" dirty="0">
              <a:solidFill>
                <a:srgbClr val="FFC000"/>
              </a:solidFill>
            </a:endParaRPr>
          </a:p>
        </p:txBody>
      </p:sp>
      <p:sp>
        <p:nvSpPr>
          <p:cNvPr id="65" name="Text Box 3">
            <a:extLst>
              <a:ext uri="{FF2B5EF4-FFF2-40B4-BE49-F238E27FC236}">
                <a16:creationId xmlns:a16="http://schemas.microsoft.com/office/drawing/2014/main" id="{9D1E7CB5-A07B-4F6E-860C-A3F82F953C0D}"/>
              </a:ext>
            </a:extLst>
          </p:cNvPr>
          <p:cNvSpPr txBox="1">
            <a:spLocks noChangeArrowheads="1"/>
          </p:cNvSpPr>
          <p:nvPr/>
        </p:nvSpPr>
        <p:spPr bwMode="auto">
          <a:xfrm>
            <a:off x="2667000" y="3373580"/>
            <a:ext cx="3809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9, 2, 5, 1, 86, 123, 8, ...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
        <p:nvSpPr>
          <p:cNvPr id="66" name="Text Box 3">
            <a:extLst>
              <a:ext uri="{FF2B5EF4-FFF2-40B4-BE49-F238E27FC236}">
                <a16:creationId xmlns:a16="http://schemas.microsoft.com/office/drawing/2014/main" id="{6A4E8BEA-44D7-4C9A-A369-15A7026091D7}"/>
              </a:ext>
            </a:extLst>
          </p:cNvPr>
          <p:cNvSpPr txBox="1">
            <a:spLocks noChangeArrowheads="1"/>
          </p:cNvSpPr>
          <p:nvPr/>
        </p:nvSpPr>
        <p:spPr bwMode="auto">
          <a:xfrm>
            <a:off x="2667000" y="3373735"/>
            <a:ext cx="2731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1, 2, 3, 4, 5, ...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Tree>
    <p:extLst>
      <p:ext uri="{BB962C8B-B14F-4D97-AF65-F5344CB8AC3E}">
        <p14:creationId xmlns:p14="http://schemas.microsoft.com/office/powerpoint/2010/main" val="34266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 calcmode="lin" valueType="num">
                                      <p:cBhvr additive="base">
                                        <p:cTn id="11"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0-#ppt_w/2"/>
                                          </p:val>
                                        </p:tav>
                                        <p:tav tm="100000">
                                          <p:val>
                                            <p:strVal val="#ppt_x"/>
                                          </p:val>
                                        </p:tav>
                                      </p:tavLst>
                                    </p:anim>
                                    <p:anim calcmode="lin" valueType="num">
                                      <p:cBhvr additive="base">
                                        <p:cTn id="18" dur="500" fill="hold"/>
                                        <p:tgtEl>
                                          <p:spTgt spid="6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fill="hold"/>
                                        <p:tgtEl>
                                          <p:spTgt spid="56"/>
                                        </p:tgtEl>
                                        <p:attrNameLst>
                                          <p:attrName>ppt_x</p:attrName>
                                        </p:attrNameLst>
                                      </p:cBhvr>
                                      <p:tavLst>
                                        <p:tav tm="0">
                                          <p:val>
                                            <p:strVal val="0-#ppt_w/2"/>
                                          </p:val>
                                        </p:tav>
                                        <p:tav tm="100000">
                                          <p:val>
                                            <p:strVal val="#ppt_x"/>
                                          </p:val>
                                        </p:tav>
                                      </p:tavLst>
                                    </p:anim>
                                    <p:anim calcmode="lin" valueType="num">
                                      <p:cBhvr additive="base">
                                        <p:cTn id="2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64"/>
                                        </p:tgtEl>
                                        <p:attrNameLst>
                                          <p:attrName>style.visibility</p:attrName>
                                        </p:attrNameLst>
                                      </p:cBhvr>
                                      <p:to>
                                        <p:strVal val="visible"/>
                                      </p:to>
                                    </p:set>
                                    <p:anim calcmode="lin" valueType="num">
                                      <p:cBhvr additive="base">
                                        <p:cTn id="27" dur="500" fill="hold"/>
                                        <p:tgtEl>
                                          <p:spTgt spid="64"/>
                                        </p:tgtEl>
                                        <p:attrNameLst>
                                          <p:attrName>ppt_x</p:attrName>
                                        </p:attrNameLst>
                                      </p:cBhvr>
                                      <p:tavLst>
                                        <p:tav tm="0">
                                          <p:val>
                                            <p:strVal val="#ppt_x"/>
                                          </p:val>
                                        </p:tav>
                                        <p:tav tm="100000">
                                          <p:val>
                                            <p:strVal val="#ppt_x"/>
                                          </p:val>
                                        </p:tav>
                                      </p:tavLst>
                                    </p:anim>
                                    <p:anim calcmode="lin" valueType="num">
                                      <p:cBhvr additive="base">
                                        <p:cTn id="28" dur="500" fill="hold"/>
                                        <p:tgtEl>
                                          <p:spTgt spid="64"/>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4">
                                            <p:txEl>
                                              <p:pRg st="0" end="0"/>
                                            </p:txEl>
                                          </p:spTgt>
                                        </p:tgtEl>
                                        <p:attrNameLst>
                                          <p:attrName>style.visibility</p:attrName>
                                        </p:attrNameLst>
                                      </p:cBhvr>
                                      <p:to>
                                        <p:strVal val="visible"/>
                                      </p:to>
                                    </p:set>
                                    <p:anim calcmode="lin" valueType="num">
                                      <p:cBhvr additive="base">
                                        <p:cTn id="31"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4">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64">
                                            <p:txEl>
                                              <p:pRg st="1" end="1"/>
                                            </p:txEl>
                                          </p:spTgt>
                                        </p:tgtEl>
                                        <p:attrNameLst>
                                          <p:attrName>style.visibility</p:attrName>
                                        </p:attrNameLst>
                                      </p:cBhvr>
                                      <p:to>
                                        <p:strVal val="visible"/>
                                      </p:to>
                                    </p:set>
                                    <p:anim calcmode="lin" valueType="num">
                                      <p:cBhvr additive="base">
                                        <p:cTn id="35" dur="500" fill="hold"/>
                                        <p:tgtEl>
                                          <p:spTgt spid="64">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0-#ppt_w/2"/>
                                          </p:val>
                                        </p:tav>
                                        <p:tav tm="100000">
                                          <p:val>
                                            <p:strVal val="#ppt_x"/>
                                          </p:val>
                                        </p:tav>
                                      </p:tavLst>
                                    </p:anim>
                                    <p:anim calcmode="lin" valueType="num">
                                      <p:cBhvr additive="base">
                                        <p:cTn id="42" dur="500" fill="hold"/>
                                        <p:tgtEl>
                                          <p:spTgt spid="66"/>
                                        </p:tgtEl>
                                        <p:attrNameLst>
                                          <p:attrName>ppt_y</p:attrName>
                                        </p:attrNameLst>
                                      </p:cBhvr>
                                      <p:tavLst>
                                        <p:tav tm="0">
                                          <p:val>
                                            <p:strVal val="#ppt_y"/>
                                          </p:val>
                                        </p:tav>
                                        <p:tav tm="100000">
                                          <p:val>
                                            <p:strVal val="#ppt_y"/>
                                          </p:val>
                                        </p:tav>
                                      </p:tavLst>
                                    </p:anim>
                                  </p:childTnLst>
                                </p:cTn>
                              </p:par>
                              <p:par>
                                <p:cTn id="43" presetID="1" presetClass="exit" presetSubtype="0" fill="hold" grpId="0" nodeType="withEffect">
                                  <p:stCondLst>
                                    <p:cond delay="0"/>
                                  </p:stCondLst>
                                  <p:childTnLst>
                                    <p:set>
                                      <p:cBhvr>
                                        <p:cTn id="44" dur="1" fill="hold">
                                          <p:stCondLst>
                                            <p:cond delay="0"/>
                                          </p:stCondLst>
                                        </p:cTn>
                                        <p:tgtEl>
                                          <p:spTgt spid="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6" grpId="0"/>
      <p:bldP spid="64" grpId="0" animBg="1"/>
      <p:bldP spid="65" grpId="0"/>
      <p:bldP spid="65" grpId="1"/>
      <p:bldP spid="66"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txBox="1">
            <a:spLocks noChangeArrowheads="1"/>
          </p:cNvSpPr>
          <p:nvPr/>
        </p:nvSpPr>
        <p:spPr>
          <a:xfrm>
            <a:off x="685800" y="-4806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Relation vs Functions</a:t>
            </a:r>
            <a:endParaRPr lang="en-CA" altLang="en-US" kern="0" dirty="0"/>
          </a:p>
        </p:txBody>
      </p:sp>
      <p:pic>
        <p:nvPicPr>
          <p:cNvPr id="4" name="Picture 3">
            <a:extLst>
              <a:ext uri="{FF2B5EF4-FFF2-40B4-BE49-F238E27FC236}">
                <a16:creationId xmlns:a16="http://schemas.microsoft.com/office/drawing/2014/main" id="{292BE78E-C873-4111-8CE1-1EE0723F0DD5}"/>
              </a:ext>
            </a:extLst>
          </p:cNvPr>
          <p:cNvPicPr>
            <a:picLocks noChangeAspect="1"/>
          </p:cNvPicPr>
          <p:nvPr/>
        </p:nvPicPr>
        <p:blipFill>
          <a:blip r:embed="rId3"/>
          <a:stretch>
            <a:fillRect/>
          </a:stretch>
        </p:blipFill>
        <p:spPr>
          <a:xfrm>
            <a:off x="709385" y="1182491"/>
            <a:ext cx="8398151" cy="2170309"/>
          </a:xfrm>
          <a:prstGeom prst="rect">
            <a:avLst/>
          </a:prstGeom>
        </p:spPr>
      </p:pic>
      <p:pic>
        <p:nvPicPr>
          <p:cNvPr id="40" name="Picture 2" descr="Forefathers' Eve | The Witcher 3 Wiki">
            <a:extLst>
              <a:ext uri="{FF2B5EF4-FFF2-40B4-BE49-F238E27FC236}">
                <a16:creationId xmlns:a16="http://schemas.microsoft.com/office/drawing/2014/main" id="{A187C6F6-F123-45C0-B6CF-8853E6AA41E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085" r="-1" b="-1"/>
          <a:stretch/>
        </p:blipFill>
        <p:spPr bwMode="auto">
          <a:xfrm>
            <a:off x="20" y="10"/>
            <a:ext cx="1168031" cy="1772948"/>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grpSp>
        <p:nvGrpSpPr>
          <p:cNvPr id="26" name="Group 29">
            <a:extLst>
              <a:ext uri="{FF2B5EF4-FFF2-40B4-BE49-F238E27FC236}">
                <a16:creationId xmlns:a16="http://schemas.microsoft.com/office/drawing/2014/main" id="{4BEC669A-524E-4DB1-8993-1C06880F86BA}"/>
              </a:ext>
            </a:extLst>
          </p:cNvPr>
          <p:cNvGrpSpPr>
            <a:grpSpLocks/>
          </p:cNvGrpSpPr>
          <p:nvPr/>
        </p:nvGrpSpPr>
        <p:grpSpPr bwMode="auto">
          <a:xfrm>
            <a:off x="-26614" y="3649509"/>
            <a:ext cx="917591" cy="929993"/>
            <a:chOff x="2065" y="1551"/>
            <a:chExt cx="1628" cy="1988"/>
          </a:xfrm>
        </p:grpSpPr>
        <p:sp>
          <p:nvSpPr>
            <p:cNvPr id="28" name="Freeform 30">
              <a:extLst>
                <a:ext uri="{FF2B5EF4-FFF2-40B4-BE49-F238E27FC236}">
                  <a16:creationId xmlns:a16="http://schemas.microsoft.com/office/drawing/2014/main" id="{ADDB3C5C-F7C9-436F-8B66-266C25D71A9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31">
              <a:extLst>
                <a:ext uri="{FF2B5EF4-FFF2-40B4-BE49-F238E27FC236}">
                  <a16:creationId xmlns:a16="http://schemas.microsoft.com/office/drawing/2014/main" id="{1AEC8F7A-1E73-433C-B7FF-E92C3A92B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32">
              <a:extLst>
                <a:ext uri="{FF2B5EF4-FFF2-40B4-BE49-F238E27FC236}">
                  <a16:creationId xmlns:a16="http://schemas.microsoft.com/office/drawing/2014/main" id="{51E502FA-C62C-4A53-88A9-AC15D63E84F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3">
              <a:extLst>
                <a:ext uri="{FF2B5EF4-FFF2-40B4-BE49-F238E27FC236}">
                  <a16:creationId xmlns:a16="http://schemas.microsoft.com/office/drawing/2014/main" id="{741B2B09-69B1-496A-ADD7-DB0A4C11ECB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4">
              <a:extLst>
                <a:ext uri="{FF2B5EF4-FFF2-40B4-BE49-F238E27FC236}">
                  <a16:creationId xmlns:a16="http://schemas.microsoft.com/office/drawing/2014/main" id="{0218E8A9-367F-4F6F-BEDD-F12CEA44930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5">
              <a:extLst>
                <a:ext uri="{FF2B5EF4-FFF2-40B4-BE49-F238E27FC236}">
                  <a16:creationId xmlns:a16="http://schemas.microsoft.com/office/drawing/2014/main" id="{E022D7B4-3402-4D0F-96C4-F2E22A6145D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6">
              <a:extLst>
                <a:ext uri="{FF2B5EF4-FFF2-40B4-BE49-F238E27FC236}">
                  <a16:creationId xmlns:a16="http://schemas.microsoft.com/office/drawing/2014/main" id="{26BE64E8-4F91-4986-AED8-F35CEE23E7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7">
              <a:extLst>
                <a:ext uri="{FF2B5EF4-FFF2-40B4-BE49-F238E27FC236}">
                  <a16:creationId xmlns:a16="http://schemas.microsoft.com/office/drawing/2014/main" id="{E25FEDFC-89A8-4616-A8ED-B8CDEE0635B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8">
              <a:extLst>
                <a:ext uri="{FF2B5EF4-FFF2-40B4-BE49-F238E27FC236}">
                  <a16:creationId xmlns:a16="http://schemas.microsoft.com/office/drawing/2014/main" id="{AF2778E4-8F0E-4802-A4A5-3E69A086C46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9">
              <a:extLst>
                <a:ext uri="{FF2B5EF4-FFF2-40B4-BE49-F238E27FC236}">
                  <a16:creationId xmlns:a16="http://schemas.microsoft.com/office/drawing/2014/main" id="{A01C32CC-2DDA-4CAE-B306-194AC707153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0">
              <a:extLst>
                <a:ext uri="{FF2B5EF4-FFF2-40B4-BE49-F238E27FC236}">
                  <a16:creationId xmlns:a16="http://schemas.microsoft.com/office/drawing/2014/main" id="{C4B9D5B4-8ADA-4F56-8460-1041EA1170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1">
              <a:extLst>
                <a:ext uri="{FF2B5EF4-FFF2-40B4-BE49-F238E27FC236}">
                  <a16:creationId xmlns:a16="http://schemas.microsoft.com/office/drawing/2014/main" id="{BF827EA7-C68B-4E35-A7CD-611586552FA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2">
              <a:extLst>
                <a:ext uri="{FF2B5EF4-FFF2-40B4-BE49-F238E27FC236}">
                  <a16:creationId xmlns:a16="http://schemas.microsoft.com/office/drawing/2014/main" id="{94DF7BBF-54F7-420B-AC70-A8E4BE5A559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3">
              <a:extLst>
                <a:ext uri="{FF2B5EF4-FFF2-40B4-BE49-F238E27FC236}">
                  <a16:creationId xmlns:a16="http://schemas.microsoft.com/office/drawing/2014/main" id="{485F6F7D-FF9A-4AC4-B8B3-9FDAFF90B5F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5365B51B-352A-4F36-9EB2-0029A0A7B2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5">
              <a:extLst>
                <a:ext uri="{FF2B5EF4-FFF2-40B4-BE49-F238E27FC236}">
                  <a16:creationId xmlns:a16="http://schemas.microsoft.com/office/drawing/2014/main" id="{3648502E-7CB7-489A-A288-076A887D6CF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6">
              <a:extLst>
                <a:ext uri="{FF2B5EF4-FFF2-40B4-BE49-F238E27FC236}">
                  <a16:creationId xmlns:a16="http://schemas.microsoft.com/office/drawing/2014/main" id="{C6D51EB9-151C-436D-B16D-0E844BDC8F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8" name="AutoShape 35">
            <a:extLst>
              <a:ext uri="{FF2B5EF4-FFF2-40B4-BE49-F238E27FC236}">
                <a16:creationId xmlns:a16="http://schemas.microsoft.com/office/drawing/2014/main" id="{B469C60A-C390-4DCD-BC5E-3BF7470616BB}"/>
              </a:ext>
            </a:extLst>
          </p:cNvPr>
          <p:cNvSpPr>
            <a:spLocks noChangeArrowheads="1"/>
          </p:cNvSpPr>
          <p:nvPr/>
        </p:nvSpPr>
        <p:spPr bwMode="auto">
          <a:xfrm>
            <a:off x="950312" y="3403831"/>
            <a:ext cx="1342618" cy="461665"/>
          </a:xfrm>
          <a:prstGeom prst="wedgeRoundRectCallout">
            <a:avLst>
              <a:gd name="adj1" fmla="val -54356"/>
              <a:gd name="adj2" fmla="val 2622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err="1">
                <a:solidFill>
                  <a:srgbClr val="FFFFFF"/>
                </a:solidFill>
              </a:rPr>
              <a:t>Aaaaah</a:t>
            </a:r>
            <a:r>
              <a:rPr lang="en-US" altLang="en-US" sz="2400" dirty="0">
                <a:solidFill>
                  <a:srgbClr val="FFFFFF"/>
                </a:solidFill>
              </a:rPr>
              <a:t>!</a:t>
            </a:r>
          </a:p>
        </p:txBody>
      </p:sp>
      <p:sp>
        <p:nvSpPr>
          <p:cNvPr id="46" name="AutoShape 35">
            <a:extLst>
              <a:ext uri="{FF2B5EF4-FFF2-40B4-BE49-F238E27FC236}">
                <a16:creationId xmlns:a16="http://schemas.microsoft.com/office/drawing/2014/main" id="{21C65A2E-A02E-4D87-971E-88544B956E1C}"/>
              </a:ext>
            </a:extLst>
          </p:cNvPr>
          <p:cNvSpPr>
            <a:spLocks noChangeArrowheads="1"/>
          </p:cNvSpPr>
          <p:nvPr/>
        </p:nvSpPr>
        <p:spPr bwMode="auto">
          <a:xfrm>
            <a:off x="2911785" y="4891899"/>
            <a:ext cx="3380226" cy="493909"/>
          </a:xfrm>
          <a:prstGeom prst="wedgeRoundRectCallout">
            <a:avLst>
              <a:gd name="adj1" fmla="val -53839"/>
              <a:gd name="adj2" fmla="val -4182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So what does this mean?</a:t>
            </a:r>
            <a:endParaRPr lang="en-US" altLang="en-US" sz="2400" dirty="0">
              <a:solidFill>
                <a:srgbClr val="FFC000"/>
              </a:solidFill>
            </a:endParaRPr>
          </a:p>
        </p:txBody>
      </p:sp>
      <p:sp>
        <p:nvSpPr>
          <p:cNvPr id="56" name="Text Box 3">
            <a:extLst>
              <a:ext uri="{FF2B5EF4-FFF2-40B4-BE49-F238E27FC236}">
                <a16:creationId xmlns:a16="http://schemas.microsoft.com/office/drawing/2014/main" id="{EA738A2B-E215-4B2C-9288-E678CBF45CC7}"/>
              </a:ext>
            </a:extLst>
          </p:cNvPr>
          <p:cNvSpPr txBox="1">
            <a:spLocks noChangeArrowheads="1"/>
          </p:cNvSpPr>
          <p:nvPr/>
        </p:nvSpPr>
        <p:spPr bwMode="auto">
          <a:xfrm>
            <a:off x="2848052" y="3696857"/>
            <a:ext cx="35076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err="1">
                <a:solidFill>
                  <a:srgbClr val="FFFF00"/>
                </a:solidFill>
                <a:latin typeface="+mj-lt"/>
              </a:rPr>
              <a:t>i</a:t>
            </a:r>
            <a:r>
              <a:rPr lang="en-US" altLang="en-US" sz="1600" dirty="0">
                <a:solidFill>
                  <a:srgbClr val="FFFF00"/>
                </a:solidFill>
                <a:latin typeface="+mj-lt"/>
              </a:rPr>
              <a:t> </a:t>
            </a:r>
            <a:r>
              <a:rPr lang="el-GR" altLang="en-US" sz="1600" dirty="0">
                <a:solidFill>
                  <a:srgbClr val="FFFF00"/>
                </a:solidFill>
                <a:latin typeface="Times New Roman"/>
                <a:cs typeface="Times New Roman" panose="02020603050405020304" pitchFamily="18" charset="0"/>
                <a:sym typeface="Symbol" panose="05050102010706020507" pitchFamily="18" charset="2"/>
              </a:rPr>
              <a:t></a:t>
            </a:r>
            <a:r>
              <a:rPr lang="en-US" altLang="en-US" sz="1600" dirty="0">
                <a:solidFill>
                  <a:srgbClr val="FFFF00"/>
                </a:solidFill>
                <a:latin typeface="Times New Roman"/>
                <a:cs typeface="Times New Roman" panose="02020603050405020304" pitchFamily="18" charset="0"/>
                <a:sym typeface="Symbol" panose="05050102010706020507" pitchFamily="18" charset="2"/>
              </a:rPr>
              <a:t> {</a:t>
            </a:r>
            <a:r>
              <a:rPr lang="en-US" altLang="en-US" sz="1600" dirty="0">
                <a:solidFill>
                  <a:srgbClr val="FFFF00"/>
                </a:solidFill>
                <a:latin typeface="+mj-lt"/>
              </a:rPr>
              <a:t> 1    2    3    4      5        6       7, ... }</a:t>
            </a:r>
            <a:r>
              <a:rPr lang="el-GR" altLang="en-US" sz="1600" dirty="0">
                <a:solidFill>
                  <a:srgbClr val="FFFF00"/>
                </a:solidFill>
                <a:latin typeface="Times New Roman"/>
                <a:cs typeface="Times New Roman" panose="02020603050405020304" pitchFamily="18" charset="0"/>
                <a:sym typeface="Symbol" panose="05050102010706020507" pitchFamily="18" charset="2"/>
              </a:rPr>
              <a:t> </a:t>
            </a:r>
            <a:endParaRPr lang="en-US" altLang="en-US" sz="1600" dirty="0">
              <a:solidFill>
                <a:srgbClr val="FFFF00"/>
              </a:solidFill>
              <a:latin typeface="+mj-lt"/>
            </a:endParaRPr>
          </a:p>
        </p:txBody>
      </p:sp>
      <p:sp>
        <p:nvSpPr>
          <p:cNvPr id="59" name="AutoShape 35">
            <a:extLst>
              <a:ext uri="{FF2B5EF4-FFF2-40B4-BE49-F238E27FC236}">
                <a16:creationId xmlns:a16="http://schemas.microsoft.com/office/drawing/2014/main" id="{644F2D14-565F-4EC7-9E99-159EE764F622}"/>
              </a:ext>
            </a:extLst>
          </p:cNvPr>
          <p:cNvSpPr>
            <a:spLocks noChangeArrowheads="1"/>
          </p:cNvSpPr>
          <p:nvPr/>
        </p:nvSpPr>
        <p:spPr bwMode="auto">
          <a:xfrm>
            <a:off x="2228850" y="5475338"/>
            <a:ext cx="4781550" cy="1230261"/>
          </a:xfrm>
          <a:prstGeom prst="wedgeRoundRectCallout">
            <a:avLst>
              <a:gd name="adj1" fmla="val -53839"/>
              <a:gd name="adj2" fmla="val -41821"/>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After a while,</a:t>
            </a:r>
            <a:endParaRPr lang="en-US" altLang="en-US" sz="2400" dirty="0">
              <a:solidFill>
                <a:srgbClr val="FFC000"/>
              </a:solidFill>
            </a:endParaRPr>
          </a:p>
          <a:p>
            <a:pPr algn="ctr" defTabSz="685800" eaLnBrk="1" fontAlgn="auto" hangingPunct="1">
              <a:spcBef>
                <a:spcPct val="0"/>
              </a:spcBef>
              <a:spcAft>
                <a:spcPts val="0"/>
              </a:spcAft>
              <a:buNone/>
            </a:pPr>
            <a:r>
              <a:rPr lang="en-US" altLang="en-US" sz="2400" dirty="0">
                <a:solidFill>
                  <a:srgbClr val="FFFFFF"/>
                </a:solidFill>
              </a:rPr>
              <a:t>distinct elements of the sequence </a:t>
            </a:r>
            <a:r>
              <a:rPr lang="en-US" altLang="en-US" sz="2400" dirty="0">
                <a:solidFill>
                  <a:srgbClr val="FFC000"/>
                </a:solidFill>
              </a:rPr>
              <a:t>S</a:t>
            </a:r>
            <a:r>
              <a:rPr lang="en-US" altLang="en-US" sz="2400" dirty="0">
                <a:solidFill>
                  <a:srgbClr val="FFFFFF"/>
                </a:solidFill>
              </a:rPr>
              <a:t> </a:t>
            </a:r>
            <a:br>
              <a:rPr lang="en-US" altLang="en-US" sz="2400" dirty="0">
                <a:solidFill>
                  <a:srgbClr val="FFFFFF"/>
                </a:solidFill>
              </a:rPr>
            </a:br>
            <a:r>
              <a:rPr lang="en-US" altLang="en-US" sz="2400" dirty="0">
                <a:solidFill>
                  <a:srgbClr val="FFFFFF"/>
                </a:solidFill>
              </a:rPr>
              <a:t>have distinct values.</a:t>
            </a:r>
            <a:endParaRPr lang="en-US" altLang="en-US" sz="2400" dirty="0">
              <a:solidFill>
                <a:srgbClr val="FFC000"/>
              </a:solidFill>
            </a:endParaRPr>
          </a:p>
        </p:txBody>
      </p:sp>
      <p:sp>
        <p:nvSpPr>
          <p:cNvPr id="61" name="Text Box 3">
            <a:extLst>
              <a:ext uri="{FF2B5EF4-FFF2-40B4-BE49-F238E27FC236}">
                <a16:creationId xmlns:a16="http://schemas.microsoft.com/office/drawing/2014/main" id="{D086C68D-F497-4757-ABEE-3F84782B8260}"/>
              </a:ext>
            </a:extLst>
          </p:cNvPr>
          <p:cNvSpPr txBox="1">
            <a:spLocks noChangeArrowheads="1"/>
          </p:cNvSpPr>
          <p:nvPr/>
        </p:nvSpPr>
        <p:spPr bwMode="auto">
          <a:xfrm>
            <a:off x="4648853" y="4360565"/>
            <a:ext cx="10166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rPr>
              <a:t>S</a:t>
            </a:r>
            <a:r>
              <a:rPr lang="en-US" altLang="en-US" sz="2400" baseline="-25000" dirty="0">
                <a:solidFill>
                  <a:srgbClr val="FF0000"/>
                </a:solidFill>
              </a:rPr>
              <a:t>i </a:t>
            </a:r>
            <a:r>
              <a:rPr lang="el-GR" altLang="en-US" sz="2400" dirty="0">
                <a:solidFill>
                  <a:srgbClr val="FF0000"/>
                </a:solidFill>
                <a:latin typeface="Times New Roman"/>
                <a:cs typeface="Times New Roman" panose="02020603050405020304" pitchFamily="18" charset="0"/>
                <a:sym typeface="Symbol" panose="05050102010706020507" pitchFamily="18" charset="2"/>
              </a:rPr>
              <a:t>≠</a:t>
            </a:r>
            <a:r>
              <a:rPr lang="en-US" altLang="en-US" sz="2400" dirty="0" err="1">
                <a:solidFill>
                  <a:srgbClr val="FF0000"/>
                </a:solidFill>
              </a:rPr>
              <a:t>S</a:t>
            </a:r>
            <a:r>
              <a:rPr lang="en-US" altLang="en-US" sz="2400" baseline="-25000" dirty="0" err="1">
                <a:solidFill>
                  <a:srgbClr val="FF0000"/>
                </a:solidFill>
              </a:rPr>
              <a:t>j</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sym typeface="Symbol" pitchFamily="18" charset="2"/>
              </a:rPr>
              <a:t> </a:t>
            </a:r>
            <a:endParaRPr lang="en-US" altLang="en-US" sz="2400" dirty="0">
              <a:solidFill>
                <a:srgbClr val="FFC000"/>
              </a:solidFill>
            </a:endParaRPr>
          </a:p>
        </p:txBody>
      </p:sp>
      <p:sp>
        <p:nvSpPr>
          <p:cNvPr id="43" name="Text Box 3">
            <a:extLst>
              <a:ext uri="{FF2B5EF4-FFF2-40B4-BE49-F238E27FC236}">
                <a16:creationId xmlns:a16="http://schemas.microsoft.com/office/drawing/2014/main" id="{29616789-B54C-4C52-B73A-93C63665D9BE}"/>
              </a:ext>
            </a:extLst>
          </p:cNvPr>
          <p:cNvSpPr txBox="1">
            <a:spLocks noChangeArrowheads="1"/>
          </p:cNvSpPr>
          <p:nvPr/>
        </p:nvSpPr>
        <p:spPr bwMode="auto">
          <a:xfrm>
            <a:off x="3618470" y="4356300"/>
            <a:ext cx="11464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err="1">
                <a:solidFill>
                  <a:srgbClr val="FFC000"/>
                </a:solidFill>
                <a:sym typeface="Symbol" pitchFamily="18" charset="2"/>
              </a:rPr>
              <a:t>i</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j&gt;n</a:t>
            </a:r>
            <a:r>
              <a:rPr lang="en-CA"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44" name="Text Box 3">
            <a:extLst>
              <a:ext uri="{FF2B5EF4-FFF2-40B4-BE49-F238E27FC236}">
                <a16:creationId xmlns:a16="http://schemas.microsoft.com/office/drawing/2014/main" id="{822BBFB7-7366-44E7-BF26-7A9820E843EC}"/>
              </a:ext>
            </a:extLst>
          </p:cNvPr>
          <p:cNvSpPr txBox="1">
            <a:spLocks noChangeArrowheads="1"/>
          </p:cNvSpPr>
          <p:nvPr/>
        </p:nvSpPr>
        <p:spPr bwMode="auto">
          <a:xfrm>
            <a:off x="3124586" y="4351635"/>
            <a:ext cx="5838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n,</a:t>
            </a:r>
          </a:p>
        </p:txBody>
      </p:sp>
      <p:sp>
        <p:nvSpPr>
          <p:cNvPr id="48" name="Text Box 3">
            <a:extLst>
              <a:ext uri="{FF2B5EF4-FFF2-40B4-BE49-F238E27FC236}">
                <a16:creationId xmlns:a16="http://schemas.microsoft.com/office/drawing/2014/main" id="{BE5E41B3-09AF-4368-9077-31310794CB87}"/>
              </a:ext>
            </a:extLst>
          </p:cNvPr>
          <p:cNvSpPr txBox="1">
            <a:spLocks noChangeArrowheads="1"/>
          </p:cNvSpPr>
          <p:nvPr/>
        </p:nvSpPr>
        <p:spPr bwMode="auto">
          <a:xfrm>
            <a:off x="2667000" y="3373735"/>
            <a:ext cx="40398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9, 9, 9, 9, 1, 2, 3, 4, 5, ...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
        <p:nvSpPr>
          <p:cNvPr id="52" name="Text Box 3">
            <a:extLst>
              <a:ext uri="{FF2B5EF4-FFF2-40B4-BE49-F238E27FC236}">
                <a16:creationId xmlns:a16="http://schemas.microsoft.com/office/drawing/2014/main" id="{DECD4B15-1E2D-48E4-B527-41144B1A5049}"/>
              </a:ext>
            </a:extLst>
          </p:cNvPr>
          <p:cNvSpPr txBox="1">
            <a:spLocks noChangeArrowheads="1"/>
          </p:cNvSpPr>
          <p:nvPr/>
        </p:nvSpPr>
        <p:spPr bwMode="auto">
          <a:xfrm>
            <a:off x="2667000" y="3373735"/>
            <a:ext cx="2731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rPr>
              <a:t>S =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mj-lt"/>
              </a:rPr>
              <a:t>1, 2, 3, 4, 5, ...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latin typeface="+mj-lt"/>
            </a:endParaRPr>
          </a:p>
        </p:txBody>
      </p:sp>
    </p:spTree>
    <p:extLst>
      <p:ext uri="{BB962C8B-B14F-4D97-AF65-F5344CB8AC3E}">
        <p14:creationId xmlns:p14="http://schemas.microsoft.com/office/powerpoint/2010/main" val="1897138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9">
                                            <p:txEl>
                                              <p:pRg st="0" end="0"/>
                                            </p:txEl>
                                          </p:spTgt>
                                        </p:tgtEl>
                                        <p:attrNameLst>
                                          <p:attrName>style.visibility</p:attrName>
                                        </p:attrNameLst>
                                      </p:cBhvr>
                                      <p:to>
                                        <p:strVal val="visible"/>
                                      </p:to>
                                    </p:set>
                                    <p:anim calcmode="lin" valueType="num">
                                      <p:cBhvr additive="base">
                                        <p:cTn id="13"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5" name="Group 84">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86"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87"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88" name="Group 87">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89"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0"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1" name="Group 90">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92"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93"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94" name="Group 93">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95"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6"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pic>
        <p:nvPicPr>
          <p:cNvPr id="5122" name="Picture 2" descr="The 4 Things Brides and Their Moms Will Fight Over During Wedding Planning  - Autumn Leaves">
            <a:extLst>
              <a:ext uri="{FF2B5EF4-FFF2-40B4-BE49-F238E27FC236}">
                <a16:creationId xmlns:a16="http://schemas.microsoft.com/office/drawing/2014/main" id="{A794FAB6-266A-43E0-9B81-B19256C340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86" y="5046142"/>
            <a:ext cx="2628810" cy="1752540"/>
          </a:xfrm>
          <a:prstGeom prst="rect">
            <a:avLst/>
          </a:prstGeom>
          <a:noFill/>
          <a:extLst>
            <a:ext uri="{909E8E84-426E-40DD-AFC4-6F175D3DCCD1}">
              <a14:hiddenFill xmlns:a14="http://schemas.microsoft.com/office/drawing/2010/main">
                <a:solidFill>
                  <a:srgbClr val="FFFFFF"/>
                </a:solidFill>
              </a14:hiddenFill>
            </a:ext>
          </a:extLst>
        </p:spPr>
      </p:pic>
      <p:sp>
        <p:nvSpPr>
          <p:cNvPr id="43"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755086" y="4648200"/>
            <a:ext cx="5398314" cy="476386"/>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chemeClr val="accent2"/>
                </a:solidFill>
              </a:rPr>
              <a:t>    Case </a:t>
            </a: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rPr>
              <a:t>A: </a:t>
            </a:r>
            <a:r>
              <a:rPr lang="en-US" altLang="en-US" sz="2400" dirty="0">
                <a:solidFill>
                  <a:srgbClr val="FFFFFF"/>
                </a:solidFill>
              </a:rPr>
              <a:t>The material is not hard.</a:t>
            </a:r>
          </a:p>
        </p:txBody>
      </p:sp>
      <p:sp>
        <p:nvSpPr>
          <p:cNvPr id="44" name="AutoShape 58">
            <a:extLst>
              <a:ext uri="{FF2B5EF4-FFF2-40B4-BE49-F238E27FC236}">
                <a16:creationId xmlns:a16="http://schemas.microsoft.com/office/drawing/2014/main" id="{4EFFD233-B023-4055-AA7C-C8C36BA9A289}"/>
              </a:ext>
            </a:extLst>
          </p:cNvPr>
          <p:cNvSpPr>
            <a:spLocks noChangeArrowheads="1"/>
          </p:cNvSpPr>
          <p:nvPr/>
        </p:nvSpPr>
        <p:spPr bwMode="auto">
          <a:xfrm>
            <a:off x="1219200" y="1981200"/>
            <a:ext cx="3203601" cy="1265350"/>
          </a:xfrm>
          <a:prstGeom prst="wedgeRoundRectCallout">
            <a:avLst>
              <a:gd name="adj1" fmla="val -64995"/>
              <a:gd name="adj2" fmla="val 4918"/>
              <a:gd name="adj3" fmla="val 16667"/>
            </a:avLst>
          </a:prstGeom>
          <a:noFill/>
          <a:ln w="12700">
            <a:solidFill>
              <a:srgbClr val="9966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A: The material is hard.</a:t>
            </a:r>
          </a:p>
          <a:p>
            <a:pPr eaLnBrk="1" hangingPunct="1">
              <a:spcBef>
                <a:spcPct val="0"/>
              </a:spcBef>
              <a:buNone/>
              <a:defRPr/>
            </a:pPr>
            <a:r>
              <a:rPr lang="en-US" altLang="en-US" sz="2400" dirty="0">
                <a:solidFill>
                  <a:srgbClr val="FFFFFF"/>
                </a:solidFill>
              </a:rPr>
              <a:t>B: I will study.</a:t>
            </a:r>
          </a:p>
          <a:p>
            <a:pPr eaLnBrk="1" hangingPunct="1">
              <a:spcBef>
                <a:spcPct val="0"/>
              </a:spcBef>
              <a:buNone/>
              <a:defRPr/>
            </a:pPr>
            <a:r>
              <a:rPr lang="en-US" altLang="en-US" sz="2400" dirty="0">
                <a:solidFill>
                  <a:srgbClr val="FFFFFF"/>
                </a:solidFill>
              </a:rPr>
              <a:t>C: I will pass the test</a:t>
            </a:r>
          </a:p>
        </p:txBody>
      </p:sp>
      <p:sp>
        <p:nvSpPr>
          <p:cNvPr id="45" name="AutoShape 46">
            <a:extLst>
              <a:ext uri="{FF2B5EF4-FFF2-40B4-BE49-F238E27FC236}">
                <a16:creationId xmlns:a16="http://schemas.microsoft.com/office/drawing/2014/main" id="{3915BAD3-D73F-4041-B09A-40C0D28C49BF}"/>
              </a:ext>
            </a:extLst>
          </p:cNvPr>
          <p:cNvSpPr>
            <a:spLocks noChangeArrowheads="1"/>
          </p:cNvSpPr>
          <p:nvPr/>
        </p:nvSpPr>
        <p:spPr bwMode="auto">
          <a:xfrm>
            <a:off x="1281843" y="3293298"/>
            <a:ext cx="2680557" cy="516702"/>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eaLnBrk="1" hangingPunct="1">
              <a:spcBef>
                <a:spcPct val="0"/>
              </a:spcBef>
              <a:buNone/>
              <a:defRPr/>
            </a:pPr>
            <a:r>
              <a:rPr lang="en-US" altLang="en-US" sz="2400" dirty="0">
                <a:solidFill>
                  <a:schemeClr val="accent2"/>
                </a:solidFill>
              </a:rPr>
              <a:t> </a:t>
            </a:r>
            <a:r>
              <a:rPr lang="en-US" altLang="en-US" sz="2400" dirty="0">
                <a:solidFill>
                  <a:srgbClr val="FFFFFF"/>
                </a:solidFill>
              </a:rPr>
              <a:t>Proof of</a:t>
            </a: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US" altLang="en-US" sz="2000" dirty="0">
                <a:sym typeface="Symbol" panose="05050102010706020507" pitchFamily="18" charset="2"/>
              </a:rPr>
              <a:t>.</a:t>
            </a:r>
            <a:r>
              <a:rPr lang="en-US" altLang="en-US" sz="2400" dirty="0"/>
              <a:t> </a:t>
            </a:r>
          </a:p>
        </p:txBody>
      </p:sp>
      <p:sp>
        <p:nvSpPr>
          <p:cNvPr id="46" name="AutoShape 58">
            <a:extLst>
              <a:ext uri="{FF2B5EF4-FFF2-40B4-BE49-F238E27FC236}">
                <a16:creationId xmlns:a16="http://schemas.microsoft.com/office/drawing/2014/main" id="{4EFFD233-B023-4055-AA7C-C8C36BA9A289}"/>
              </a:ext>
            </a:extLst>
          </p:cNvPr>
          <p:cNvSpPr>
            <a:spLocks noChangeArrowheads="1"/>
          </p:cNvSpPr>
          <p:nvPr/>
        </p:nvSpPr>
        <p:spPr bwMode="auto">
          <a:xfrm>
            <a:off x="2733093" y="3733801"/>
            <a:ext cx="5496507" cy="872994"/>
          </a:xfrm>
          <a:prstGeom prst="wedgeRoundRectCallout">
            <a:avLst>
              <a:gd name="adj1" fmla="val -46307"/>
              <a:gd name="adj2" fmla="val 65075"/>
              <a:gd name="adj3" fmla="val 16667"/>
            </a:avLst>
          </a:prstGeom>
          <a:solidFill>
            <a:srgbClr val="000066"/>
          </a:solidFill>
          <a:ln w="12700">
            <a:solidFill>
              <a:srgbClr val="FFFF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tx2"/>
                </a:solidFill>
                <a:latin typeface="Symbol" pitchFamily="18" charset="2"/>
              </a:rPr>
              <a:t>A</a:t>
            </a:r>
            <a:r>
              <a:rPr lang="en-US" altLang="en-US" sz="2400" dirty="0">
                <a:solidFill>
                  <a:schemeClr val="tx2"/>
                </a:solidFill>
                <a:sym typeface="Symbol" panose="05050102010706020507" pitchFamily="18" charset="2"/>
              </a:rPr>
              <a:t>B</a:t>
            </a:r>
            <a:r>
              <a:rPr lang="en-US" altLang="en-US" sz="2400" dirty="0">
                <a:solidFill>
                  <a:srgbClr val="FFFFFF"/>
                </a:solidFill>
                <a:sym typeface="Symbol" panose="05050102010706020507" pitchFamily="18" charset="2"/>
              </a:rPr>
              <a:t>:   </a:t>
            </a:r>
            <a:r>
              <a:rPr lang="en-US" altLang="en-US" sz="2400" dirty="0">
                <a:solidFill>
                  <a:srgbClr val="FFFFFF"/>
                </a:solidFill>
              </a:rPr>
              <a:t>I assure you mom that</a:t>
            </a:r>
          </a:p>
          <a:p>
            <a:pPr algn="ctr" eaLnBrk="1" hangingPunct="1">
              <a:spcBef>
                <a:spcPct val="0"/>
              </a:spcBef>
              <a:buNone/>
              <a:defRPr/>
            </a:pPr>
            <a:r>
              <a:rPr lang="en-US" altLang="en-US" sz="2400" dirty="0">
                <a:solidFill>
                  <a:srgbClr val="FFFFFF"/>
                </a:solidFill>
              </a:rPr>
              <a:t>if the material is hard, then I will study.</a:t>
            </a:r>
          </a:p>
        </p:txBody>
      </p:sp>
      <p:sp>
        <p:nvSpPr>
          <p:cNvPr id="47" name="Oval 46">
            <a:extLst>
              <a:ext uri="{FF2B5EF4-FFF2-40B4-BE49-F238E27FC236}">
                <a16:creationId xmlns:a16="http://schemas.microsoft.com/office/drawing/2014/main" id="{FA4CC421-15E5-4041-9059-4254ED35B18B}"/>
              </a:ext>
            </a:extLst>
          </p:cNvPr>
          <p:cNvSpPr/>
          <p:nvPr/>
        </p:nvSpPr>
        <p:spPr>
          <a:xfrm>
            <a:off x="4876800" y="3255154"/>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9" name="Oval 48">
            <a:extLst>
              <a:ext uri="{FF2B5EF4-FFF2-40B4-BE49-F238E27FC236}">
                <a16:creationId xmlns:a16="http://schemas.microsoft.com/office/drawing/2014/main" id="{FA4CC421-15E5-4041-9059-4254ED35B18B}"/>
              </a:ext>
            </a:extLst>
          </p:cNvPr>
          <p:cNvSpPr/>
          <p:nvPr/>
        </p:nvSpPr>
        <p:spPr>
          <a:xfrm>
            <a:off x="5952061" y="2613376"/>
            <a:ext cx="486867" cy="464507"/>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0" name="AutoShape 46">
            <a:extLst>
              <a:ext uri="{FF2B5EF4-FFF2-40B4-BE49-F238E27FC236}">
                <a16:creationId xmlns:a16="http://schemas.microsoft.com/office/drawing/2014/main" id="{3915BAD3-D73F-4041-B09A-40C0D28C49BF}"/>
              </a:ext>
            </a:extLst>
          </p:cNvPr>
          <p:cNvSpPr>
            <a:spLocks noChangeArrowheads="1"/>
          </p:cNvSpPr>
          <p:nvPr/>
        </p:nvSpPr>
        <p:spPr bwMode="auto">
          <a:xfrm>
            <a:off x="2824059" y="5673976"/>
            <a:ext cx="5253141" cy="879223"/>
          </a:xfrm>
          <a:prstGeom prst="wedgeRoundRectCallout">
            <a:avLst>
              <a:gd name="adj1" fmla="val -54929"/>
              <a:gd name="adj2" fmla="val -5375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rPr>
              <a:t>A</a:t>
            </a:r>
            <a:r>
              <a:rPr lang="en-US" altLang="en-US" sz="2400" dirty="0">
                <a:solidFill>
                  <a:schemeClr val="accent2"/>
                </a:solidFill>
                <a:sym typeface="Symbol" panose="05050102010706020507" pitchFamily="18" charset="2"/>
              </a:rPr>
              <a:t>C: </a:t>
            </a:r>
            <a:r>
              <a:rPr lang="en-US" altLang="en-US" sz="2400" dirty="0">
                <a:sym typeface="Symbol" panose="05050102010706020507" pitchFamily="18" charset="2"/>
              </a:rPr>
              <a:t>If it is not hard, she will pass.</a:t>
            </a:r>
            <a:endParaRPr lang="en-US" altLang="en-US" sz="2400" dirty="0"/>
          </a:p>
          <a:p>
            <a:pPr algn="ctr" eaLnBrk="1" hangingPunct="1">
              <a:spcBef>
                <a:spcPct val="0"/>
              </a:spcBef>
              <a:buNone/>
              <a:defRPr/>
            </a:pPr>
            <a:r>
              <a:rPr lang="en-US" altLang="en-US" sz="2400" dirty="0">
                <a:solidFill>
                  <a:schemeClr val="accent2"/>
                </a:solidFill>
              </a:rPr>
              <a:t>C: </a:t>
            </a:r>
            <a:r>
              <a:rPr lang="en-US" altLang="en-US" sz="2400" dirty="0">
                <a:solidFill>
                  <a:srgbClr val="FFFFFF"/>
                </a:solidFill>
              </a:rPr>
              <a:t>Hence, she will pass.</a:t>
            </a:r>
          </a:p>
        </p:txBody>
      </p:sp>
      <p:pic>
        <p:nvPicPr>
          <p:cNvPr id="42" name="Picture 2" descr="http://www.swordofthespirit.net/bulwark/mosesbush.gif">
            <a:extLst>
              <a:ext uri="{FF2B5EF4-FFF2-40B4-BE49-F238E27FC236}">
                <a16:creationId xmlns:a16="http://schemas.microsoft.com/office/drawing/2014/main" id="{42FC4458-4177-4C6F-95EB-653B4B27E9B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54350" b="26446"/>
          <a:stretch/>
        </p:blipFill>
        <p:spPr bwMode="auto">
          <a:xfrm>
            <a:off x="1143000" y="597223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33369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0-#ppt_w/2"/>
                                          </p:val>
                                        </p:tav>
                                        <p:tav tm="100000">
                                          <p:val>
                                            <p:strVal val="#ppt_x"/>
                                          </p:val>
                                        </p:tav>
                                      </p:tavLst>
                                    </p:anim>
                                    <p:anim calcmode="lin" valueType="num">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0-#ppt_w/2"/>
                                          </p:val>
                                        </p:tav>
                                        <p:tav tm="100000">
                                          <p:val>
                                            <p:strVal val="#ppt_x"/>
                                          </p:val>
                                        </p:tav>
                                      </p:tavLst>
                                    </p:anim>
                                    <p:anim calcmode="lin" valueType="num">
                                      <p:cBhvr additive="base">
                                        <p:cTn id="18" dur="500" fill="hold"/>
                                        <p:tgtEl>
                                          <p:spTgt spid="5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0">
                                            <p:txEl>
                                              <p:pRg st="1" end="1"/>
                                            </p:txEl>
                                          </p:spTgt>
                                        </p:tgtEl>
                                        <p:attrNameLst>
                                          <p:attrName>style.visibility</p:attrName>
                                        </p:attrNameLst>
                                      </p:cBhvr>
                                      <p:to>
                                        <p:strVal val="visible"/>
                                      </p:to>
                                    </p:set>
                                    <p:anim calcmode="lin" valueType="num">
                                      <p:cBhvr additive="base">
                                        <p:cTn id="27"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1" end="1"/>
                                            </p:txEl>
                                          </p:spTgt>
                                        </p:tgtEl>
                                        <p:attrNameLst>
                                          <p:attrName>ppt_y</p:attrName>
                                        </p:attrNameLst>
                                      </p:cBhvr>
                                      <p:tavLst>
                                        <p:tav tm="0">
                                          <p:val>
                                            <p:strVal val="#ppt_y"/>
                                          </p:val>
                                        </p:tav>
                                        <p:tav tm="100000">
                                          <p:val>
                                            <p:strVal val="#ppt_y"/>
                                          </p:val>
                                        </p:tav>
                                      </p:tavLst>
                                    </p:anim>
                                  </p:childTnLst>
                                </p:cTn>
                              </p:par>
                              <p:par>
                                <p:cTn id="29" presetID="1" presetClass="exit" presetSubtype="0" fill="hold" grpId="0" nodeType="withEffect">
                                  <p:stCondLst>
                                    <p:cond delay="0"/>
                                  </p:stCondLst>
                                  <p:childTnLst>
                                    <p:set>
                                      <p:cBhvr>
                                        <p:cTn id="30" dur="1" fill="hold">
                                          <p:stCondLst>
                                            <p:cond delay="0"/>
                                          </p:stCondLst>
                                        </p:cTn>
                                        <p:tgtEl>
                                          <p:spTgt spid="47"/>
                                        </p:tgtEl>
                                        <p:attrNameLst>
                                          <p:attrName>style.visibility</p:attrName>
                                        </p:attrNameLst>
                                      </p:cBhvr>
                                      <p:to>
                                        <p:strVal val="hidden"/>
                                      </p:to>
                                    </p:set>
                                  </p:childTnLst>
                                </p:cTn>
                              </p:par>
                              <p:par>
                                <p:cTn id="31" presetID="2" presetClass="entr" presetSubtype="8"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500" fill="hold"/>
                                        <p:tgtEl>
                                          <p:spTgt spid="49"/>
                                        </p:tgtEl>
                                        <p:attrNameLst>
                                          <p:attrName>ppt_x</p:attrName>
                                        </p:attrNameLst>
                                      </p:cBhvr>
                                      <p:tavLst>
                                        <p:tav tm="0">
                                          <p:val>
                                            <p:strVal val="0-#ppt_w/2"/>
                                          </p:val>
                                        </p:tav>
                                        <p:tav tm="100000">
                                          <p:val>
                                            <p:strVal val="#ppt_x"/>
                                          </p:val>
                                        </p:tav>
                                      </p:tavLst>
                                    </p:anim>
                                    <p:anim calcmode="lin" valueType="num">
                                      <p:cBhvr additive="base">
                                        <p:cTn id="34"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7" grpId="0" animBg="1"/>
      <p:bldP spid="47" grpId="1" animBg="1"/>
      <p:bldP spid="49" grpId="0" animBg="1"/>
      <p:bldP spid="5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5" name="Group 84">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86"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87"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88" name="Group 87">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89"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0"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1" name="Group 90">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92"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93"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94" name="Group 93">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95"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6"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54" name="Oval 53">
            <a:extLst>
              <a:ext uri="{FF2B5EF4-FFF2-40B4-BE49-F238E27FC236}">
                <a16:creationId xmlns:a16="http://schemas.microsoft.com/office/drawing/2014/main" id="{6C1305D0-9DB4-437A-A245-E05915268FC7}"/>
              </a:ext>
            </a:extLst>
          </p:cNvPr>
          <p:cNvSpPr/>
          <p:nvPr/>
        </p:nvSpPr>
        <p:spPr>
          <a:xfrm>
            <a:off x="3163826" y="1529574"/>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2" name="Group 1">
            <a:extLst>
              <a:ext uri="{FF2B5EF4-FFF2-40B4-BE49-F238E27FC236}">
                <a16:creationId xmlns:a16="http://schemas.microsoft.com/office/drawing/2014/main" id="{AA048993-BCA1-4658-8C92-3F3F6CF0B4C3}"/>
              </a:ext>
            </a:extLst>
          </p:cNvPr>
          <p:cNvGrpSpPr/>
          <p:nvPr/>
        </p:nvGrpSpPr>
        <p:grpSpPr>
          <a:xfrm>
            <a:off x="4114800" y="3147662"/>
            <a:ext cx="875959" cy="1128415"/>
            <a:chOff x="5103164" y="3452462"/>
            <a:chExt cx="535636" cy="823615"/>
          </a:xfrm>
        </p:grpSpPr>
        <p:grpSp>
          <p:nvGrpSpPr>
            <p:cNvPr id="65" name="Group 26">
              <a:extLst>
                <a:ext uri="{FF2B5EF4-FFF2-40B4-BE49-F238E27FC236}">
                  <a16:creationId xmlns:a16="http://schemas.microsoft.com/office/drawing/2014/main" id="{232834E3-D0CD-4A5F-8AF2-C400F01E1B68}"/>
                </a:ext>
              </a:extLst>
            </p:cNvPr>
            <p:cNvGrpSpPr>
              <a:grpSpLocks/>
            </p:cNvGrpSpPr>
            <p:nvPr/>
          </p:nvGrpSpPr>
          <p:grpSpPr bwMode="auto">
            <a:xfrm flipH="1">
              <a:off x="5103164" y="3452462"/>
              <a:ext cx="535636" cy="823615"/>
              <a:chOff x="2308" y="1513"/>
              <a:chExt cx="1162" cy="2570"/>
            </a:xfrm>
          </p:grpSpPr>
          <p:grpSp>
            <p:nvGrpSpPr>
              <p:cNvPr id="66" name="Group 27">
                <a:extLst>
                  <a:ext uri="{FF2B5EF4-FFF2-40B4-BE49-F238E27FC236}">
                    <a16:creationId xmlns:a16="http://schemas.microsoft.com/office/drawing/2014/main" id="{0226E492-A9BF-448B-86A3-A562EC932A1E}"/>
                  </a:ext>
                </a:extLst>
              </p:cNvPr>
              <p:cNvGrpSpPr>
                <a:grpSpLocks/>
              </p:cNvGrpSpPr>
              <p:nvPr/>
            </p:nvGrpSpPr>
            <p:grpSpPr bwMode="auto">
              <a:xfrm>
                <a:off x="2308" y="1740"/>
                <a:ext cx="957" cy="2343"/>
                <a:chOff x="2308" y="1740"/>
                <a:chExt cx="957" cy="2343"/>
              </a:xfrm>
            </p:grpSpPr>
            <p:sp>
              <p:nvSpPr>
                <p:cNvPr id="80" name="Freeform 28">
                  <a:extLst>
                    <a:ext uri="{FF2B5EF4-FFF2-40B4-BE49-F238E27FC236}">
                      <a16:creationId xmlns:a16="http://schemas.microsoft.com/office/drawing/2014/main" id="{6B5F5805-E223-4906-B3E7-309530F9628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29">
                  <a:extLst>
                    <a:ext uri="{FF2B5EF4-FFF2-40B4-BE49-F238E27FC236}">
                      <a16:creationId xmlns:a16="http://schemas.microsoft.com/office/drawing/2014/main" id="{35381115-643D-43F2-8F9E-D9312BD9F914}"/>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0">
                  <a:extLst>
                    <a:ext uri="{FF2B5EF4-FFF2-40B4-BE49-F238E27FC236}">
                      <a16:creationId xmlns:a16="http://schemas.microsoft.com/office/drawing/2014/main" id="{DCF6E087-F1BB-4275-AEBA-1B41408F1F0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1">
                  <a:extLst>
                    <a:ext uri="{FF2B5EF4-FFF2-40B4-BE49-F238E27FC236}">
                      <a16:creationId xmlns:a16="http://schemas.microsoft.com/office/drawing/2014/main" id="{2B859729-385F-456D-9C12-17D2A1BB6A0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2">
                  <a:extLst>
                    <a:ext uri="{FF2B5EF4-FFF2-40B4-BE49-F238E27FC236}">
                      <a16:creationId xmlns:a16="http://schemas.microsoft.com/office/drawing/2014/main" id="{9CDCB143-D77F-4991-8FD4-E43AA3AC07D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33">
                  <a:extLst>
                    <a:ext uri="{FF2B5EF4-FFF2-40B4-BE49-F238E27FC236}">
                      <a16:creationId xmlns:a16="http://schemas.microsoft.com/office/drawing/2014/main" id="{EC666591-8EC3-48EF-ACBD-94A05C7FC11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7" name="Freeform 34">
                <a:extLst>
                  <a:ext uri="{FF2B5EF4-FFF2-40B4-BE49-F238E27FC236}">
                    <a16:creationId xmlns:a16="http://schemas.microsoft.com/office/drawing/2014/main" id="{C93F5121-ED77-496C-906B-BCD4F06059E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35">
                <a:extLst>
                  <a:ext uri="{FF2B5EF4-FFF2-40B4-BE49-F238E27FC236}">
                    <a16:creationId xmlns:a16="http://schemas.microsoft.com/office/drawing/2014/main" id="{BF2E1DEB-370C-41BA-A1DD-06619BA3E3E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36">
                <a:extLst>
                  <a:ext uri="{FF2B5EF4-FFF2-40B4-BE49-F238E27FC236}">
                    <a16:creationId xmlns:a16="http://schemas.microsoft.com/office/drawing/2014/main" id="{5078634B-F2A5-4003-BEBE-617F020A97CA}"/>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Oval 37">
                <a:extLst>
                  <a:ext uri="{FF2B5EF4-FFF2-40B4-BE49-F238E27FC236}">
                    <a16:creationId xmlns:a16="http://schemas.microsoft.com/office/drawing/2014/main" id="{8A920AA9-2A4C-4CF3-99C8-6435C4A46F50}"/>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Oval 38">
                <a:extLst>
                  <a:ext uri="{FF2B5EF4-FFF2-40B4-BE49-F238E27FC236}">
                    <a16:creationId xmlns:a16="http://schemas.microsoft.com/office/drawing/2014/main" id="{5806C48A-99D3-4422-AA19-D0D389B6BB2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Oval 39">
                <a:extLst>
                  <a:ext uri="{FF2B5EF4-FFF2-40B4-BE49-F238E27FC236}">
                    <a16:creationId xmlns:a16="http://schemas.microsoft.com/office/drawing/2014/main" id="{D668B5A0-430B-4AA8-8C80-232C708B640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Oval 40">
                <a:extLst>
                  <a:ext uri="{FF2B5EF4-FFF2-40B4-BE49-F238E27FC236}">
                    <a16:creationId xmlns:a16="http://schemas.microsoft.com/office/drawing/2014/main" id="{69635F8D-3447-4615-BFAC-D5D33B1186B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0" name="Text Box 44">
              <a:extLst>
                <a:ext uri="{FF2B5EF4-FFF2-40B4-BE49-F238E27FC236}">
                  <a16:creationId xmlns:a16="http://schemas.microsoft.com/office/drawing/2014/main" id="{AC822D88-0E58-4A56-8FBF-CE743162ED10}"/>
                </a:ext>
              </a:extLst>
            </p:cNvPr>
            <p:cNvSpPr txBox="1">
              <a:spLocks noChangeArrowheads="1"/>
            </p:cNvSpPr>
            <p:nvPr/>
          </p:nvSpPr>
          <p:spPr bwMode="auto">
            <a:xfrm>
              <a:off x="5280069" y="3628258"/>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latin typeface="Symbol" pitchFamily="18" charset="2"/>
                </a:rPr>
                <a:t>2</a:t>
              </a:r>
              <a:endParaRPr lang="en-US" altLang="en-US" sz="2000" dirty="0">
                <a:solidFill>
                  <a:schemeClr val="bg2"/>
                </a:solidFill>
                <a:latin typeface="+mj-lt"/>
              </a:endParaRPr>
            </a:p>
          </p:txBody>
        </p:sp>
      </p:grpSp>
      <p:sp>
        <p:nvSpPr>
          <p:cNvPr id="101" name="AutoShape 46">
            <a:extLst>
              <a:ext uri="{FF2B5EF4-FFF2-40B4-BE49-F238E27FC236}">
                <a16:creationId xmlns:a16="http://schemas.microsoft.com/office/drawing/2014/main" id="{ACE04B52-CC1B-44E9-A715-EC2D11E1C615}"/>
              </a:ext>
            </a:extLst>
          </p:cNvPr>
          <p:cNvSpPr>
            <a:spLocks noChangeArrowheads="1"/>
          </p:cNvSpPr>
          <p:nvPr/>
        </p:nvSpPr>
        <p:spPr bwMode="auto">
          <a:xfrm>
            <a:off x="2057400" y="4360718"/>
            <a:ext cx="6568473" cy="1354282"/>
          </a:xfrm>
          <a:prstGeom prst="wedgeRoundRectCallout">
            <a:avLst>
              <a:gd name="adj1" fmla="val -9066"/>
              <a:gd name="adj2" fmla="val -7818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It can be convent to have two </a:t>
            </a:r>
            <a:r>
              <a:rPr lang="en-US" altLang="en-US" sz="2400" dirty="0">
                <a:solidFill>
                  <a:schemeClr val="accent2"/>
                </a:solidFill>
              </a:rPr>
              <a:t>provers</a:t>
            </a:r>
            <a:r>
              <a:rPr lang="en-US" altLang="en-US" sz="2400" dirty="0"/>
              <a:t>:</a:t>
            </a:r>
          </a:p>
          <a:p>
            <a:pPr marL="342900" indent="-342900" eaLnBrk="1" hangingPunct="1">
              <a:spcBef>
                <a:spcPct val="0"/>
              </a:spcBef>
              <a:defRPr/>
            </a:pPr>
            <a:r>
              <a:rPr lang="en-US" altLang="en-US" sz="2400" dirty="0">
                <a:solidFill>
                  <a:srgbClr val="FFFFFF"/>
                </a:solidFill>
              </a:rPr>
              <a:t>So that you can refer to them as </a:t>
            </a:r>
            <a:r>
              <a:rPr lang="en-US" altLang="en-US" sz="2400" dirty="0">
                <a:solidFill>
                  <a:schemeClr val="accent2"/>
                </a:solidFill>
              </a:rPr>
              <a:t>prover 1</a:t>
            </a:r>
            <a:r>
              <a:rPr lang="en-US" altLang="en-US" sz="2400" dirty="0">
                <a:solidFill>
                  <a:srgbClr val="FFFFFF"/>
                </a:solidFill>
              </a:rPr>
              <a:t> and </a:t>
            </a:r>
            <a:r>
              <a:rPr lang="en-US" altLang="en-US" sz="2400" dirty="0">
                <a:solidFill>
                  <a:schemeClr val="accent2"/>
                </a:solidFill>
              </a:rPr>
              <a:t>2</a:t>
            </a:r>
            <a:r>
              <a:rPr lang="en-US" altLang="en-US" sz="2400" dirty="0">
                <a:solidFill>
                  <a:srgbClr val="FFFFFF"/>
                </a:solidFill>
              </a:rPr>
              <a:t>.</a:t>
            </a:r>
          </a:p>
          <a:p>
            <a:pPr marL="342900" indent="-342900" eaLnBrk="1" hangingPunct="1">
              <a:spcBef>
                <a:spcPct val="0"/>
              </a:spcBef>
              <a:defRPr/>
            </a:pPr>
            <a:r>
              <a:rPr lang="en-US" altLang="en-US" sz="2400" dirty="0">
                <a:solidFill>
                  <a:srgbClr val="FFFFFF"/>
                </a:solidFill>
              </a:rPr>
              <a:t>So they can traverse their trees independently.</a:t>
            </a:r>
          </a:p>
        </p:txBody>
      </p:sp>
      <p:grpSp>
        <p:nvGrpSpPr>
          <p:cNvPr id="3" name="Group 2">
            <a:extLst>
              <a:ext uri="{FF2B5EF4-FFF2-40B4-BE49-F238E27FC236}">
                <a16:creationId xmlns:a16="http://schemas.microsoft.com/office/drawing/2014/main" id="{BCE33257-D293-4E40-9C39-0F508B22860E}"/>
              </a:ext>
            </a:extLst>
          </p:cNvPr>
          <p:cNvGrpSpPr/>
          <p:nvPr/>
        </p:nvGrpSpPr>
        <p:grpSpPr>
          <a:xfrm>
            <a:off x="6322363" y="2362200"/>
            <a:ext cx="875959" cy="1128415"/>
            <a:chOff x="6322364" y="2667000"/>
            <a:chExt cx="535636" cy="823615"/>
          </a:xfrm>
        </p:grpSpPr>
        <p:grpSp>
          <p:nvGrpSpPr>
            <p:cNvPr id="103" name="Group 26">
              <a:extLst>
                <a:ext uri="{FF2B5EF4-FFF2-40B4-BE49-F238E27FC236}">
                  <a16:creationId xmlns:a16="http://schemas.microsoft.com/office/drawing/2014/main" id="{1C69CD59-D7AA-463A-A70D-20622E644813}"/>
                </a:ext>
              </a:extLst>
            </p:cNvPr>
            <p:cNvGrpSpPr>
              <a:grpSpLocks/>
            </p:cNvGrpSpPr>
            <p:nvPr/>
          </p:nvGrpSpPr>
          <p:grpSpPr bwMode="auto">
            <a:xfrm>
              <a:off x="6322364" y="2667000"/>
              <a:ext cx="535636" cy="823615"/>
              <a:chOff x="2308" y="1513"/>
              <a:chExt cx="1162" cy="2570"/>
            </a:xfrm>
          </p:grpSpPr>
          <p:grpSp>
            <p:nvGrpSpPr>
              <p:cNvPr id="105" name="Group 27">
                <a:extLst>
                  <a:ext uri="{FF2B5EF4-FFF2-40B4-BE49-F238E27FC236}">
                    <a16:creationId xmlns:a16="http://schemas.microsoft.com/office/drawing/2014/main" id="{C4430D3B-7B89-49EB-8A90-47D1C8BCE444}"/>
                  </a:ext>
                </a:extLst>
              </p:cNvPr>
              <p:cNvGrpSpPr>
                <a:grpSpLocks/>
              </p:cNvGrpSpPr>
              <p:nvPr/>
            </p:nvGrpSpPr>
            <p:grpSpPr bwMode="auto">
              <a:xfrm>
                <a:off x="2308" y="1740"/>
                <a:ext cx="957" cy="2343"/>
                <a:chOff x="2308" y="1740"/>
                <a:chExt cx="957" cy="2343"/>
              </a:xfrm>
            </p:grpSpPr>
            <p:sp>
              <p:nvSpPr>
                <p:cNvPr id="120" name="Freeform 28">
                  <a:extLst>
                    <a:ext uri="{FF2B5EF4-FFF2-40B4-BE49-F238E27FC236}">
                      <a16:creationId xmlns:a16="http://schemas.microsoft.com/office/drawing/2014/main" id="{5098B987-F694-4AE8-ADC6-0FE08179673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29">
                  <a:extLst>
                    <a:ext uri="{FF2B5EF4-FFF2-40B4-BE49-F238E27FC236}">
                      <a16:creationId xmlns:a16="http://schemas.microsoft.com/office/drawing/2014/main" id="{36236C7C-2E9B-4A11-8CAA-EAB6DBBCCE7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0">
                  <a:extLst>
                    <a:ext uri="{FF2B5EF4-FFF2-40B4-BE49-F238E27FC236}">
                      <a16:creationId xmlns:a16="http://schemas.microsoft.com/office/drawing/2014/main" id="{1F8709C0-46DD-4D12-B8E4-15A7E158F8D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1">
                  <a:extLst>
                    <a:ext uri="{FF2B5EF4-FFF2-40B4-BE49-F238E27FC236}">
                      <a16:creationId xmlns:a16="http://schemas.microsoft.com/office/drawing/2014/main" id="{6A30E585-1606-4C84-ACD6-6483AFF3ABF3}"/>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2">
                  <a:extLst>
                    <a:ext uri="{FF2B5EF4-FFF2-40B4-BE49-F238E27FC236}">
                      <a16:creationId xmlns:a16="http://schemas.microsoft.com/office/drawing/2014/main" id="{786E31B8-E512-4724-A6CD-DBBA0A4E6C2A}"/>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3">
                  <a:extLst>
                    <a:ext uri="{FF2B5EF4-FFF2-40B4-BE49-F238E27FC236}">
                      <a16:creationId xmlns:a16="http://schemas.microsoft.com/office/drawing/2014/main" id="{79F2955F-2AAA-47EA-A690-1E7C7B66A56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6" name="Freeform 34">
                <a:extLst>
                  <a:ext uri="{FF2B5EF4-FFF2-40B4-BE49-F238E27FC236}">
                    <a16:creationId xmlns:a16="http://schemas.microsoft.com/office/drawing/2014/main" id="{9E5A9774-5DE7-4FC2-8563-07E271684D9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5">
                <a:extLst>
                  <a:ext uri="{FF2B5EF4-FFF2-40B4-BE49-F238E27FC236}">
                    <a16:creationId xmlns:a16="http://schemas.microsoft.com/office/drawing/2014/main" id="{AF07D06A-399F-40F0-AD4C-2D061548F43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36">
                <a:extLst>
                  <a:ext uri="{FF2B5EF4-FFF2-40B4-BE49-F238E27FC236}">
                    <a16:creationId xmlns:a16="http://schemas.microsoft.com/office/drawing/2014/main" id="{A33ABF85-63B3-4F79-B570-60890E710B9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37">
                <a:extLst>
                  <a:ext uri="{FF2B5EF4-FFF2-40B4-BE49-F238E27FC236}">
                    <a16:creationId xmlns:a16="http://schemas.microsoft.com/office/drawing/2014/main" id="{227826D0-F40F-4CB1-B4DC-15A223DA20C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38">
                <a:extLst>
                  <a:ext uri="{FF2B5EF4-FFF2-40B4-BE49-F238E27FC236}">
                    <a16:creationId xmlns:a16="http://schemas.microsoft.com/office/drawing/2014/main" id="{59BAF66E-2365-410D-8B11-7BB90C1444F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39">
                <a:extLst>
                  <a:ext uri="{FF2B5EF4-FFF2-40B4-BE49-F238E27FC236}">
                    <a16:creationId xmlns:a16="http://schemas.microsoft.com/office/drawing/2014/main" id="{AC97CBB4-3D35-46CE-B351-F4AEFD283D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40">
                <a:extLst>
                  <a:ext uri="{FF2B5EF4-FFF2-40B4-BE49-F238E27FC236}">
                    <a16:creationId xmlns:a16="http://schemas.microsoft.com/office/drawing/2014/main" id="{0314F173-174F-4D9B-BBA3-D6D72990600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Text Box 44">
              <a:extLst>
                <a:ext uri="{FF2B5EF4-FFF2-40B4-BE49-F238E27FC236}">
                  <a16:creationId xmlns:a16="http://schemas.microsoft.com/office/drawing/2014/main" id="{FA804789-10BA-46D2-8792-668C5BC20C9F}"/>
                </a:ext>
              </a:extLst>
            </p:cNvPr>
            <p:cNvSpPr txBox="1">
              <a:spLocks noChangeArrowheads="1"/>
            </p:cNvSpPr>
            <p:nvPr/>
          </p:nvSpPr>
          <p:spPr bwMode="auto">
            <a:xfrm>
              <a:off x="6479977" y="2878681"/>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latin typeface="Symbol" pitchFamily="18" charset="2"/>
                </a:rPr>
                <a:t>1</a:t>
              </a:r>
              <a:endParaRPr lang="en-US" altLang="en-US" sz="2000" dirty="0">
                <a:solidFill>
                  <a:schemeClr val="bg2"/>
                </a:solidFill>
                <a:latin typeface="+mj-lt"/>
              </a:endParaRPr>
            </a:p>
          </p:txBody>
        </p:sp>
      </p:grpSp>
    </p:spTree>
    <p:extLst>
      <p:ext uri="{BB962C8B-B14F-4D97-AF65-F5344CB8AC3E}">
        <p14:creationId xmlns:p14="http://schemas.microsoft.com/office/powerpoint/2010/main" val="3194063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0-#ppt_w/2"/>
                                          </p:val>
                                        </p:tav>
                                        <p:tav tm="100000">
                                          <p:val>
                                            <p:strVal val="#ppt_x"/>
                                          </p:val>
                                        </p:tav>
                                      </p:tavLst>
                                    </p:anim>
                                    <p:anim calcmode="lin" valueType="num">
                                      <p:cBhvr additive="base">
                                        <p:cTn id="8" dur="500" fill="hold"/>
                                        <p:tgtEl>
                                          <p:spTgt spid="10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 calcmode="lin" valueType="num">
                                      <p:cBhvr additive="base">
                                        <p:cTn id="11"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1">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1">
                                            <p:txEl>
                                              <p:pRg st="1" end="1"/>
                                            </p:txEl>
                                          </p:spTgt>
                                        </p:tgtEl>
                                        <p:attrNameLst>
                                          <p:attrName>style.visibility</p:attrName>
                                        </p:attrNameLst>
                                      </p:cBhvr>
                                      <p:to>
                                        <p:strVal val="visible"/>
                                      </p:to>
                                    </p:set>
                                    <p:anim calcmode="lin" valueType="num">
                                      <p:cBhvr additive="base">
                                        <p:cTn id="25"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1">
                                            <p:txEl>
                                              <p:pRg st="2" end="2"/>
                                            </p:txEl>
                                          </p:spTgt>
                                        </p:tgtEl>
                                        <p:attrNameLst>
                                          <p:attrName>style.visibility</p:attrName>
                                        </p:attrNameLst>
                                      </p:cBhvr>
                                      <p:to>
                                        <p:strVal val="visible"/>
                                      </p:to>
                                    </p:set>
                                    <p:anim calcmode="lin" valueType="num">
                                      <p:cBhvr additive="base">
                                        <p:cTn id="31"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5" name="Group 84">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86"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87"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88" name="Group 87">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89"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0"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1" name="Group 90">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92"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93"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94" name="Group 93">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95"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6"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54" name="Oval 53">
            <a:extLst>
              <a:ext uri="{FF2B5EF4-FFF2-40B4-BE49-F238E27FC236}">
                <a16:creationId xmlns:a16="http://schemas.microsoft.com/office/drawing/2014/main" id="{6C1305D0-9DB4-437A-A245-E05915268FC7}"/>
              </a:ext>
            </a:extLst>
          </p:cNvPr>
          <p:cNvSpPr/>
          <p:nvPr/>
        </p:nvSpPr>
        <p:spPr>
          <a:xfrm>
            <a:off x="3163826" y="1529574"/>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3" name="Group 2">
            <a:extLst>
              <a:ext uri="{FF2B5EF4-FFF2-40B4-BE49-F238E27FC236}">
                <a16:creationId xmlns:a16="http://schemas.microsoft.com/office/drawing/2014/main" id="{BCE33257-D293-4E40-9C39-0F508B22860E}"/>
              </a:ext>
            </a:extLst>
          </p:cNvPr>
          <p:cNvGrpSpPr/>
          <p:nvPr/>
        </p:nvGrpSpPr>
        <p:grpSpPr>
          <a:xfrm>
            <a:off x="6322363" y="2362200"/>
            <a:ext cx="875959" cy="1128415"/>
            <a:chOff x="6322364" y="2667000"/>
            <a:chExt cx="535636" cy="823615"/>
          </a:xfrm>
        </p:grpSpPr>
        <p:grpSp>
          <p:nvGrpSpPr>
            <p:cNvPr id="103" name="Group 26">
              <a:extLst>
                <a:ext uri="{FF2B5EF4-FFF2-40B4-BE49-F238E27FC236}">
                  <a16:creationId xmlns:a16="http://schemas.microsoft.com/office/drawing/2014/main" id="{1C69CD59-D7AA-463A-A70D-20622E644813}"/>
                </a:ext>
              </a:extLst>
            </p:cNvPr>
            <p:cNvGrpSpPr>
              <a:grpSpLocks/>
            </p:cNvGrpSpPr>
            <p:nvPr/>
          </p:nvGrpSpPr>
          <p:grpSpPr bwMode="auto">
            <a:xfrm>
              <a:off x="6322364" y="2667000"/>
              <a:ext cx="535636" cy="823615"/>
              <a:chOff x="2308" y="1513"/>
              <a:chExt cx="1162" cy="2570"/>
            </a:xfrm>
          </p:grpSpPr>
          <p:grpSp>
            <p:nvGrpSpPr>
              <p:cNvPr id="105" name="Group 27">
                <a:extLst>
                  <a:ext uri="{FF2B5EF4-FFF2-40B4-BE49-F238E27FC236}">
                    <a16:creationId xmlns:a16="http://schemas.microsoft.com/office/drawing/2014/main" id="{C4430D3B-7B89-49EB-8A90-47D1C8BCE444}"/>
                  </a:ext>
                </a:extLst>
              </p:cNvPr>
              <p:cNvGrpSpPr>
                <a:grpSpLocks/>
              </p:cNvGrpSpPr>
              <p:nvPr/>
            </p:nvGrpSpPr>
            <p:grpSpPr bwMode="auto">
              <a:xfrm>
                <a:off x="2308" y="1740"/>
                <a:ext cx="957" cy="2343"/>
                <a:chOff x="2308" y="1740"/>
                <a:chExt cx="957" cy="2343"/>
              </a:xfrm>
            </p:grpSpPr>
            <p:sp>
              <p:nvSpPr>
                <p:cNvPr id="120" name="Freeform 28">
                  <a:extLst>
                    <a:ext uri="{FF2B5EF4-FFF2-40B4-BE49-F238E27FC236}">
                      <a16:creationId xmlns:a16="http://schemas.microsoft.com/office/drawing/2014/main" id="{5098B987-F694-4AE8-ADC6-0FE08179673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29">
                  <a:extLst>
                    <a:ext uri="{FF2B5EF4-FFF2-40B4-BE49-F238E27FC236}">
                      <a16:creationId xmlns:a16="http://schemas.microsoft.com/office/drawing/2014/main" id="{36236C7C-2E9B-4A11-8CAA-EAB6DBBCCE7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0">
                  <a:extLst>
                    <a:ext uri="{FF2B5EF4-FFF2-40B4-BE49-F238E27FC236}">
                      <a16:creationId xmlns:a16="http://schemas.microsoft.com/office/drawing/2014/main" id="{1F8709C0-46DD-4D12-B8E4-15A7E158F8D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1">
                  <a:extLst>
                    <a:ext uri="{FF2B5EF4-FFF2-40B4-BE49-F238E27FC236}">
                      <a16:creationId xmlns:a16="http://schemas.microsoft.com/office/drawing/2014/main" id="{6A30E585-1606-4C84-ACD6-6483AFF3ABF3}"/>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2">
                  <a:extLst>
                    <a:ext uri="{FF2B5EF4-FFF2-40B4-BE49-F238E27FC236}">
                      <a16:creationId xmlns:a16="http://schemas.microsoft.com/office/drawing/2014/main" id="{786E31B8-E512-4724-A6CD-DBBA0A4E6C2A}"/>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3">
                  <a:extLst>
                    <a:ext uri="{FF2B5EF4-FFF2-40B4-BE49-F238E27FC236}">
                      <a16:creationId xmlns:a16="http://schemas.microsoft.com/office/drawing/2014/main" id="{79F2955F-2AAA-47EA-A690-1E7C7B66A56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6" name="Freeform 34">
                <a:extLst>
                  <a:ext uri="{FF2B5EF4-FFF2-40B4-BE49-F238E27FC236}">
                    <a16:creationId xmlns:a16="http://schemas.microsoft.com/office/drawing/2014/main" id="{9E5A9774-5DE7-4FC2-8563-07E271684D9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5">
                <a:extLst>
                  <a:ext uri="{FF2B5EF4-FFF2-40B4-BE49-F238E27FC236}">
                    <a16:creationId xmlns:a16="http://schemas.microsoft.com/office/drawing/2014/main" id="{AF07D06A-399F-40F0-AD4C-2D061548F43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36">
                <a:extLst>
                  <a:ext uri="{FF2B5EF4-FFF2-40B4-BE49-F238E27FC236}">
                    <a16:creationId xmlns:a16="http://schemas.microsoft.com/office/drawing/2014/main" id="{A33ABF85-63B3-4F79-B570-60890E710B9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Oval 37">
                <a:extLst>
                  <a:ext uri="{FF2B5EF4-FFF2-40B4-BE49-F238E27FC236}">
                    <a16:creationId xmlns:a16="http://schemas.microsoft.com/office/drawing/2014/main" id="{227826D0-F40F-4CB1-B4DC-15A223DA20C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38">
                <a:extLst>
                  <a:ext uri="{FF2B5EF4-FFF2-40B4-BE49-F238E27FC236}">
                    <a16:creationId xmlns:a16="http://schemas.microsoft.com/office/drawing/2014/main" id="{59BAF66E-2365-410D-8B11-7BB90C1444F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39">
                <a:extLst>
                  <a:ext uri="{FF2B5EF4-FFF2-40B4-BE49-F238E27FC236}">
                    <a16:creationId xmlns:a16="http://schemas.microsoft.com/office/drawing/2014/main" id="{AC97CBB4-3D35-46CE-B351-F4AEFD283DC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40">
                <a:extLst>
                  <a:ext uri="{FF2B5EF4-FFF2-40B4-BE49-F238E27FC236}">
                    <a16:creationId xmlns:a16="http://schemas.microsoft.com/office/drawing/2014/main" id="{0314F173-174F-4D9B-BBA3-D6D72990600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Text Box 44">
              <a:extLst>
                <a:ext uri="{FF2B5EF4-FFF2-40B4-BE49-F238E27FC236}">
                  <a16:creationId xmlns:a16="http://schemas.microsoft.com/office/drawing/2014/main" id="{FA804789-10BA-46D2-8792-668C5BC20C9F}"/>
                </a:ext>
              </a:extLst>
            </p:cNvPr>
            <p:cNvSpPr txBox="1">
              <a:spLocks noChangeArrowheads="1"/>
            </p:cNvSpPr>
            <p:nvPr/>
          </p:nvSpPr>
          <p:spPr bwMode="auto">
            <a:xfrm>
              <a:off x="6479977" y="2878681"/>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latin typeface="Symbol" pitchFamily="18" charset="2"/>
                </a:rPr>
                <a:t>1</a:t>
              </a:r>
              <a:endParaRPr lang="en-US" altLang="en-US" sz="2000" dirty="0">
                <a:solidFill>
                  <a:schemeClr val="bg2"/>
                </a:solidFill>
                <a:latin typeface="+mj-lt"/>
              </a:endParaRPr>
            </a:p>
          </p:txBody>
        </p:sp>
      </p:grpSp>
      <p:pic>
        <p:nvPicPr>
          <p:cNvPr id="128" name="Picture 2" descr="http://www.swordofthespirit.net/bulwark/mosesbush.gif">
            <a:extLst>
              <a:ext uri="{FF2B5EF4-FFF2-40B4-BE49-F238E27FC236}">
                <a16:creationId xmlns:a16="http://schemas.microsoft.com/office/drawing/2014/main" id="{88BDE2BF-9CF2-4BBD-89E2-97CE4B38A06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54350" b="26446"/>
          <a:stretch/>
        </p:blipFill>
        <p:spPr bwMode="auto">
          <a:xfrm>
            <a:off x="4952848" y="2368913"/>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AutoShape 46">
            <a:extLst>
              <a:ext uri="{FF2B5EF4-FFF2-40B4-BE49-F238E27FC236}">
                <a16:creationId xmlns:a16="http://schemas.microsoft.com/office/drawing/2014/main" id="{8EA2EA65-B8B4-4CD0-A8C1-D824EED5034D}"/>
              </a:ext>
            </a:extLst>
          </p:cNvPr>
          <p:cNvSpPr>
            <a:spLocks noChangeArrowheads="1"/>
          </p:cNvSpPr>
          <p:nvPr/>
        </p:nvSpPr>
        <p:spPr bwMode="auto">
          <a:xfrm>
            <a:off x="1066800" y="4794390"/>
            <a:ext cx="8001000" cy="206361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ts val="0"/>
              </a:spcBef>
              <a:buNone/>
              <a:defRPr/>
            </a:pPr>
            <a:r>
              <a:rPr lang="en-US" sz="2400" dirty="0">
                <a:solidFill>
                  <a:schemeClr val="accent2"/>
                </a:solidFill>
              </a:rPr>
              <a:t>Prover 1</a:t>
            </a:r>
            <a:r>
              <a:rPr lang="en-US" sz="2400" dirty="0">
                <a:solidFill>
                  <a:srgbClr val="FFFFFF"/>
                </a:solidFill>
              </a:rPr>
              <a:t> may not be able to accomplish his goals, </a:t>
            </a:r>
          </a:p>
          <a:p>
            <a:pPr>
              <a:spcBef>
                <a:spcPts val="0"/>
              </a:spcBef>
              <a:buNone/>
              <a:defRPr/>
            </a:pPr>
            <a:r>
              <a:rPr lang="en-US" sz="2400" dirty="0">
                <a:solidFill>
                  <a:srgbClr val="FFFFFF"/>
                </a:solidFill>
              </a:rPr>
              <a:t>without the help of his </a:t>
            </a:r>
            <a:r>
              <a:rPr lang="en-US" sz="2400" dirty="0">
                <a:solidFill>
                  <a:schemeClr val="tx2"/>
                </a:solidFill>
              </a:rPr>
              <a:t>oracle’s assurance</a:t>
            </a:r>
            <a:r>
              <a:rPr lang="en-US" sz="2400" dirty="0">
                <a:solidFill>
                  <a:srgbClr val="FFFFFF"/>
                </a:solidFill>
              </a:rPr>
              <a:t>.</a:t>
            </a:r>
          </a:p>
          <a:p>
            <a:pPr>
              <a:spcBef>
                <a:spcPts val="0"/>
              </a:spcBef>
              <a:buNone/>
              <a:defRPr/>
            </a:pPr>
            <a:r>
              <a:rPr lang="en-US" sz="2400" dirty="0">
                <a:solidFill>
                  <a:srgbClr val="FFFFFF"/>
                </a:solidFill>
              </a:rPr>
              <a:t>However, his </a:t>
            </a:r>
            <a:r>
              <a:rPr lang="en-US" sz="2400" dirty="0">
                <a:solidFill>
                  <a:schemeClr val="tx2"/>
                </a:solidFill>
              </a:rPr>
              <a:t>oracle</a:t>
            </a:r>
            <a:r>
              <a:rPr lang="en-US" sz="2400" dirty="0">
                <a:solidFill>
                  <a:srgbClr val="FFFFFF"/>
                </a:solidFill>
              </a:rPr>
              <a:t> can’t assure until </a:t>
            </a:r>
            <a:r>
              <a:rPr lang="en-US" sz="2400" dirty="0">
                <a:solidFill>
                  <a:schemeClr val="accent2"/>
                </a:solidFill>
              </a:rPr>
              <a:t>prover 2</a:t>
            </a:r>
            <a:r>
              <a:rPr lang="en-US" sz="2400" dirty="0">
                <a:solidFill>
                  <a:srgbClr val="FFFFFF"/>
                </a:solidFill>
              </a:rPr>
              <a:t> has helped her. </a:t>
            </a:r>
          </a:p>
          <a:p>
            <a:pPr>
              <a:spcBef>
                <a:spcPts val="0"/>
              </a:spcBef>
              <a:buNone/>
              <a:defRPr/>
            </a:pPr>
            <a:r>
              <a:rPr lang="en-US" sz="2400" dirty="0">
                <a:solidFill>
                  <a:srgbClr val="FFFFFF"/>
                </a:solidFill>
              </a:rPr>
              <a:t>Hence, the proof might do better </a:t>
            </a:r>
            <a:br>
              <a:rPr lang="en-US" sz="2400" dirty="0">
                <a:solidFill>
                  <a:srgbClr val="FFFFFF"/>
                </a:solidFill>
              </a:rPr>
            </a:br>
            <a:r>
              <a:rPr lang="en-US" sz="2400" dirty="0">
                <a:solidFill>
                  <a:srgbClr val="FFFFFF"/>
                </a:solidFill>
              </a:rPr>
              <a:t>   if it started with </a:t>
            </a:r>
            <a:r>
              <a:rPr lang="en-US" sz="2400" dirty="0">
                <a:solidFill>
                  <a:schemeClr val="accent2"/>
                </a:solidFill>
              </a:rPr>
              <a:t>prover 2</a:t>
            </a:r>
            <a:r>
              <a:rPr lang="en-US" sz="2400" dirty="0">
                <a:solidFill>
                  <a:srgbClr val="FFFFFF"/>
                </a:solidFill>
              </a:rPr>
              <a:t>’s goals first.</a:t>
            </a:r>
          </a:p>
        </p:txBody>
      </p:sp>
      <p:grpSp>
        <p:nvGrpSpPr>
          <p:cNvPr id="97" name="Group 96">
            <a:extLst>
              <a:ext uri="{FF2B5EF4-FFF2-40B4-BE49-F238E27FC236}">
                <a16:creationId xmlns:a16="http://schemas.microsoft.com/office/drawing/2014/main" id="{CDB8A5A0-A2B5-40EC-BC1C-F1C3906E670C}"/>
              </a:ext>
            </a:extLst>
          </p:cNvPr>
          <p:cNvGrpSpPr/>
          <p:nvPr/>
        </p:nvGrpSpPr>
        <p:grpSpPr>
          <a:xfrm>
            <a:off x="4114800" y="3147662"/>
            <a:ext cx="875959" cy="1128415"/>
            <a:chOff x="5103164" y="3452462"/>
            <a:chExt cx="535636" cy="823615"/>
          </a:xfrm>
        </p:grpSpPr>
        <p:grpSp>
          <p:nvGrpSpPr>
            <p:cNvPr id="98" name="Group 26">
              <a:extLst>
                <a:ext uri="{FF2B5EF4-FFF2-40B4-BE49-F238E27FC236}">
                  <a16:creationId xmlns:a16="http://schemas.microsoft.com/office/drawing/2014/main" id="{EADF0C51-4E60-4115-B4F0-5B824681BD27}"/>
                </a:ext>
              </a:extLst>
            </p:cNvPr>
            <p:cNvGrpSpPr>
              <a:grpSpLocks/>
            </p:cNvGrpSpPr>
            <p:nvPr/>
          </p:nvGrpSpPr>
          <p:grpSpPr bwMode="auto">
            <a:xfrm flipH="1">
              <a:off x="5103164" y="3452462"/>
              <a:ext cx="535636" cy="823615"/>
              <a:chOff x="2308" y="1513"/>
              <a:chExt cx="1162" cy="2570"/>
            </a:xfrm>
          </p:grpSpPr>
          <p:grpSp>
            <p:nvGrpSpPr>
              <p:cNvPr id="107" name="Group 27">
                <a:extLst>
                  <a:ext uri="{FF2B5EF4-FFF2-40B4-BE49-F238E27FC236}">
                    <a16:creationId xmlns:a16="http://schemas.microsoft.com/office/drawing/2014/main" id="{958A6411-C4CD-430C-A469-98E079BD37D7}"/>
                  </a:ext>
                </a:extLst>
              </p:cNvPr>
              <p:cNvGrpSpPr>
                <a:grpSpLocks/>
              </p:cNvGrpSpPr>
              <p:nvPr/>
            </p:nvGrpSpPr>
            <p:grpSpPr bwMode="auto">
              <a:xfrm>
                <a:off x="2308" y="1740"/>
                <a:ext cx="957" cy="2343"/>
                <a:chOff x="2308" y="1740"/>
                <a:chExt cx="957" cy="2343"/>
              </a:xfrm>
            </p:grpSpPr>
            <p:sp>
              <p:nvSpPr>
                <p:cNvPr id="129" name="Freeform 28">
                  <a:extLst>
                    <a:ext uri="{FF2B5EF4-FFF2-40B4-BE49-F238E27FC236}">
                      <a16:creationId xmlns:a16="http://schemas.microsoft.com/office/drawing/2014/main" id="{C09A3CF8-73B6-42B3-A168-66F1622BD2E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29">
                  <a:extLst>
                    <a:ext uri="{FF2B5EF4-FFF2-40B4-BE49-F238E27FC236}">
                      <a16:creationId xmlns:a16="http://schemas.microsoft.com/office/drawing/2014/main" id="{789E6007-1F4D-4C27-888F-00428EACC4B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0">
                  <a:extLst>
                    <a:ext uri="{FF2B5EF4-FFF2-40B4-BE49-F238E27FC236}">
                      <a16:creationId xmlns:a16="http://schemas.microsoft.com/office/drawing/2014/main" id="{0A1B25E5-3A6B-4396-8885-CEF9F7E1F7A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1">
                  <a:extLst>
                    <a:ext uri="{FF2B5EF4-FFF2-40B4-BE49-F238E27FC236}">
                      <a16:creationId xmlns:a16="http://schemas.microsoft.com/office/drawing/2014/main" id="{544F576D-147E-49CC-AA0B-012347C658D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Freeform 32">
                  <a:extLst>
                    <a:ext uri="{FF2B5EF4-FFF2-40B4-BE49-F238E27FC236}">
                      <a16:creationId xmlns:a16="http://schemas.microsoft.com/office/drawing/2014/main" id="{D80FCC0C-869C-4C81-B43A-5942A6963F6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Freeform 33">
                  <a:extLst>
                    <a:ext uri="{FF2B5EF4-FFF2-40B4-BE49-F238E27FC236}">
                      <a16:creationId xmlns:a16="http://schemas.microsoft.com/office/drawing/2014/main" id="{B1C82612-D816-4F13-AAD4-8286B6C71CD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8" name="Freeform 34">
                <a:extLst>
                  <a:ext uri="{FF2B5EF4-FFF2-40B4-BE49-F238E27FC236}">
                    <a16:creationId xmlns:a16="http://schemas.microsoft.com/office/drawing/2014/main" id="{5DC7B5EC-418C-467B-9B04-401B18600EB1}"/>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5">
                <a:extLst>
                  <a:ext uri="{FF2B5EF4-FFF2-40B4-BE49-F238E27FC236}">
                    <a16:creationId xmlns:a16="http://schemas.microsoft.com/office/drawing/2014/main" id="{DBA8F30E-E3EF-46AC-9749-DF4364A2D61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36">
                <a:extLst>
                  <a:ext uri="{FF2B5EF4-FFF2-40B4-BE49-F238E27FC236}">
                    <a16:creationId xmlns:a16="http://schemas.microsoft.com/office/drawing/2014/main" id="{7B3630DF-1772-43FE-AB12-93935220273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Oval 37">
                <a:extLst>
                  <a:ext uri="{FF2B5EF4-FFF2-40B4-BE49-F238E27FC236}">
                    <a16:creationId xmlns:a16="http://schemas.microsoft.com/office/drawing/2014/main" id="{57EAA04D-4D87-47F5-AA14-884E48A0106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Oval 38">
                <a:extLst>
                  <a:ext uri="{FF2B5EF4-FFF2-40B4-BE49-F238E27FC236}">
                    <a16:creationId xmlns:a16="http://schemas.microsoft.com/office/drawing/2014/main" id="{D5A6C8D7-3462-4414-89A2-886360BAC27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39">
                <a:extLst>
                  <a:ext uri="{FF2B5EF4-FFF2-40B4-BE49-F238E27FC236}">
                    <a16:creationId xmlns:a16="http://schemas.microsoft.com/office/drawing/2014/main" id="{418F9390-8388-4C2F-9298-8F80299FCC5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40">
                <a:extLst>
                  <a:ext uri="{FF2B5EF4-FFF2-40B4-BE49-F238E27FC236}">
                    <a16:creationId xmlns:a16="http://schemas.microsoft.com/office/drawing/2014/main" id="{061CA533-3B7C-4EC5-B446-FA5D25C8A1D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 name="Text Box 44">
              <a:extLst>
                <a:ext uri="{FF2B5EF4-FFF2-40B4-BE49-F238E27FC236}">
                  <a16:creationId xmlns:a16="http://schemas.microsoft.com/office/drawing/2014/main" id="{9ED8C15C-7118-4741-A160-FDFB03EBE54E}"/>
                </a:ext>
              </a:extLst>
            </p:cNvPr>
            <p:cNvSpPr txBox="1">
              <a:spLocks noChangeArrowheads="1"/>
            </p:cNvSpPr>
            <p:nvPr/>
          </p:nvSpPr>
          <p:spPr bwMode="auto">
            <a:xfrm>
              <a:off x="5280069" y="3628258"/>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bg2"/>
                  </a:solidFill>
                  <a:latin typeface="Symbol" pitchFamily="18" charset="2"/>
                </a:rPr>
                <a:t>2</a:t>
              </a:r>
              <a:endParaRPr lang="en-US" altLang="en-US" sz="2000" dirty="0">
                <a:solidFill>
                  <a:schemeClr val="bg2"/>
                </a:solidFill>
                <a:latin typeface="+mj-lt"/>
              </a:endParaRPr>
            </a:p>
          </p:txBody>
        </p:sp>
      </p:grpSp>
    </p:spTree>
    <p:extLst>
      <p:ext uri="{BB962C8B-B14F-4D97-AF65-F5344CB8AC3E}">
        <p14:creationId xmlns:p14="http://schemas.microsoft.com/office/powerpoint/2010/main" val="3564667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0-#ppt_w/2"/>
                                          </p:val>
                                        </p:tav>
                                        <p:tav tm="100000">
                                          <p:val>
                                            <p:strVal val="#ppt_x"/>
                                          </p:val>
                                        </p:tav>
                                      </p:tavLst>
                                    </p:anim>
                                    <p:anim calcmode="lin" valueType="num">
                                      <p:cBhvr additive="base">
                                        <p:cTn id="8" dur="500" fill="hold"/>
                                        <p:tgtEl>
                                          <p:spTgt spid="13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0">
                                            <p:txEl>
                                              <p:pRg st="0" end="0"/>
                                            </p:txEl>
                                          </p:spTgt>
                                        </p:tgtEl>
                                        <p:attrNameLst>
                                          <p:attrName>style.visibility</p:attrName>
                                        </p:attrNameLst>
                                      </p:cBhvr>
                                      <p:to>
                                        <p:strVal val="visible"/>
                                      </p:to>
                                    </p:set>
                                    <p:anim calcmode="lin" valueType="num">
                                      <p:cBhvr additive="base">
                                        <p:cTn id="11" dur="500" fill="hold"/>
                                        <p:tgtEl>
                                          <p:spTgt spid="13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0">
                                            <p:txEl>
                                              <p:pRg st="1" end="1"/>
                                            </p:txEl>
                                          </p:spTgt>
                                        </p:tgtEl>
                                        <p:attrNameLst>
                                          <p:attrName>style.visibility</p:attrName>
                                        </p:attrNameLst>
                                      </p:cBhvr>
                                      <p:to>
                                        <p:strVal val="visible"/>
                                      </p:to>
                                    </p:set>
                                    <p:anim calcmode="lin" valueType="num">
                                      <p:cBhvr additive="base">
                                        <p:cTn id="17" dur="500" fill="hold"/>
                                        <p:tgtEl>
                                          <p:spTgt spid="13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28"/>
                                        </p:tgtEl>
                                        <p:attrNameLst>
                                          <p:attrName>style.visibility</p:attrName>
                                        </p:attrNameLst>
                                      </p:cBhvr>
                                      <p:to>
                                        <p:strVal val="visible"/>
                                      </p:to>
                                    </p:set>
                                    <p:anim calcmode="lin" valueType="num">
                                      <p:cBhvr additive="base">
                                        <p:cTn id="21" dur="500" fill="hold"/>
                                        <p:tgtEl>
                                          <p:spTgt spid="128"/>
                                        </p:tgtEl>
                                        <p:attrNameLst>
                                          <p:attrName>ppt_x</p:attrName>
                                        </p:attrNameLst>
                                      </p:cBhvr>
                                      <p:tavLst>
                                        <p:tav tm="0">
                                          <p:val>
                                            <p:strVal val="0-#ppt_w/2"/>
                                          </p:val>
                                        </p:tav>
                                        <p:tav tm="100000">
                                          <p:val>
                                            <p:strVal val="#ppt_x"/>
                                          </p:val>
                                        </p:tav>
                                      </p:tavLst>
                                    </p:anim>
                                    <p:anim calcmode="lin" valueType="num">
                                      <p:cBhvr additive="base">
                                        <p:cTn id="22"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30">
                                            <p:txEl>
                                              <p:pRg st="2" end="2"/>
                                            </p:txEl>
                                          </p:spTgt>
                                        </p:tgtEl>
                                        <p:attrNameLst>
                                          <p:attrName>style.visibility</p:attrName>
                                        </p:attrNameLst>
                                      </p:cBhvr>
                                      <p:to>
                                        <p:strVal val="visible"/>
                                      </p:to>
                                    </p:set>
                                    <p:anim calcmode="lin" valueType="num">
                                      <p:cBhvr additive="base">
                                        <p:cTn id="27" dur="500" fill="hold"/>
                                        <p:tgtEl>
                                          <p:spTgt spid="13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30">
                                            <p:txEl>
                                              <p:pRg st="3" end="3"/>
                                            </p:txEl>
                                          </p:spTgt>
                                        </p:tgtEl>
                                        <p:attrNameLst>
                                          <p:attrName>style.visibility</p:attrName>
                                        </p:attrNameLst>
                                      </p:cBhvr>
                                      <p:to>
                                        <p:strVal val="visible"/>
                                      </p:to>
                                    </p:set>
                                    <p:anim calcmode="lin" valueType="num">
                                      <p:cBhvr additive="base">
                                        <p:cTn id="33" dur="500" fill="hold"/>
                                        <p:tgtEl>
                                          <p:spTgt spid="13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3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 name="Picture 2" descr="http://www.swordofthespirit.net/bulwark/mosesbush.gif">
            <a:extLst>
              <a:ext uri="{FF2B5EF4-FFF2-40B4-BE49-F238E27FC236}">
                <a16:creationId xmlns:a16="http://schemas.microsoft.com/office/drawing/2014/main" id="{AF6409BF-D58A-4566-B673-DD9BC5E67C4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7" name="Text Box 44">
            <a:extLst>
              <a:ext uri="{FF2B5EF4-FFF2-40B4-BE49-F238E27FC236}">
                <a16:creationId xmlns:a16="http://schemas.microsoft.com/office/drawing/2014/main" id="{CFD7E19C-7C63-40F0-8B3E-D52A14C20F9E}"/>
              </a:ext>
            </a:extLst>
          </p:cNvPr>
          <p:cNvSpPr txBox="1">
            <a:spLocks noChangeArrowheads="1"/>
          </p:cNvSpPr>
          <p:nvPr/>
        </p:nvSpPr>
        <p:spPr bwMode="auto">
          <a:xfrm>
            <a:off x="7587267" y="2646270"/>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sp>
        <p:nvSpPr>
          <p:cNvPr id="114" name="Text Box 44">
            <a:extLst>
              <a:ext uri="{FF2B5EF4-FFF2-40B4-BE49-F238E27FC236}">
                <a16:creationId xmlns:a16="http://schemas.microsoft.com/office/drawing/2014/main" id="{C31D1D41-C756-4FE6-9875-60613121BEFA}"/>
              </a:ext>
            </a:extLst>
          </p:cNvPr>
          <p:cNvSpPr txBox="1">
            <a:spLocks noChangeArrowheads="1"/>
          </p:cNvSpPr>
          <p:nvPr/>
        </p:nvSpPr>
        <p:spPr bwMode="auto">
          <a:xfrm>
            <a:off x="7549154" y="3429003"/>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Prover</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one</a:t>
            </a:r>
            <a:endParaRPr lang="en-US" altLang="en-US" sz="2000" dirty="0">
              <a:solidFill>
                <a:schemeClr val="accent2"/>
              </a:solidFill>
            </a:endParaRPr>
          </a:p>
        </p:txBody>
      </p:sp>
      <p:grpSp>
        <p:nvGrpSpPr>
          <p:cNvPr id="115" name="Group 114">
            <a:extLst>
              <a:ext uri="{FF2B5EF4-FFF2-40B4-BE49-F238E27FC236}">
                <a16:creationId xmlns:a16="http://schemas.microsoft.com/office/drawing/2014/main" id="{C7EFE764-76EE-4471-BA3E-E45F1DFB48E2}"/>
              </a:ext>
            </a:extLst>
          </p:cNvPr>
          <p:cNvGrpSpPr/>
          <p:nvPr/>
        </p:nvGrpSpPr>
        <p:grpSpPr>
          <a:xfrm>
            <a:off x="7053868" y="2952750"/>
            <a:ext cx="1937732" cy="1370157"/>
            <a:chOff x="7091963" y="2762190"/>
            <a:chExt cx="1392155" cy="611222"/>
          </a:xfrm>
        </p:grpSpPr>
        <p:grpSp>
          <p:nvGrpSpPr>
            <p:cNvPr id="116" name="Group 115">
              <a:extLst>
                <a:ext uri="{FF2B5EF4-FFF2-40B4-BE49-F238E27FC236}">
                  <a16:creationId xmlns:a16="http://schemas.microsoft.com/office/drawing/2014/main" id="{15E4AEDF-3D1F-45E6-88BA-6F933C7612EC}"/>
                </a:ext>
              </a:extLst>
            </p:cNvPr>
            <p:cNvGrpSpPr/>
            <p:nvPr/>
          </p:nvGrpSpPr>
          <p:grpSpPr>
            <a:xfrm>
              <a:off x="7313211" y="2762190"/>
              <a:ext cx="965133" cy="487640"/>
              <a:chOff x="7389412" y="2800290"/>
              <a:chExt cx="802088" cy="262483"/>
            </a:xfrm>
          </p:grpSpPr>
          <p:sp>
            <p:nvSpPr>
              <p:cNvPr id="119" name="Line 31">
                <a:extLst>
                  <a:ext uri="{FF2B5EF4-FFF2-40B4-BE49-F238E27FC236}">
                    <a16:creationId xmlns:a16="http://schemas.microsoft.com/office/drawing/2014/main" id="{0F135CDC-2F59-4733-AC3E-EBD856CA97B8}"/>
                  </a:ext>
                </a:extLst>
              </p:cNvPr>
              <p:cNvSpPr>
                <a:spLocks noChangeShapeType="1"/>
              </p:cNvSpPr>
              <p:nvPr/>
            </p:nvSpPr>
            <p:spPr bwMode="auto">
              <a:xfrm flipH="1">
                <a:off x="738941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20" name="Line 31">
                <a:extLst>
                  <a:ext uri="{FF2B5EF4-FFF2-40B4-BE49-F238E27FC236}">
                    <a16:creationId xmlns:a16="http://schemas.microsoft.com/office/drawing/2014/main" id="{EDE1694B-CDF8-47E2-877D-1548B8F27F6A}"/>
                  </a:ext>
                </a:extLst>
              </p:cNvPr>
              <p:cNvSpPr>
                <a:spLocks noChangeShapeType="1"/>
              </p:cNvSpPr>
              <p:nvPr/>
            </p:nvSpPr>
            <p:spPr bwMode="auto">
              <a:xfrm>
                <a:off x="778946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117" name="Text Box 44">
              <a:extLst>
                <a:ext uri="{FF2B5EF4-FFF2-40B4-BE49-F238E27FC236}">
                  <a16:creationId xmlns:a16="http://schemas.microsoft.com/office/drawing/2014/main" id="{5C93D86B-8270-4955-B88E-3F64EF093903}"/>
                </a:ext>
              </a:extLst>
            </p:cNvPr>
            <p:cNvSpPr txBox="1">
              <a:spLocks noChangeArrowheads="1"/>
            </p:cNvSpPr>
            <p:nvPr/>
          </p:nvSpPr>
          <p:spPr bwMode="auto">
            <a:xfrm>
              <a:off x="7091963"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000" dirty="0">
                <a:solidFill>
                  <a:schemeClr val="accent2"/>
                </a:solidFill>
              </a:endParaRPr>
            </a:p>
          </p:txBody>
        </p:sp>
        <p:sp>
          <p:nvSpPr>
            <p:cNvPr id="118" name="Text Box 44">
              <a:extLst>
                <a:ext uri="{FF2B5EF4-FFF2-40B4-BE49-F238E27FC236}">
                  <a16:creationId xmlns:a16="http://schemas.microsoft.com/office/drawing/2014/main" id="{FC40C785-4CFE-449C-9FB9-9CFD56B24081}"/>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000" dirty="0">
                <a:solidFill>
                  <a:schemeClr val="accent2"/>
                </a:solidFill>
              </a:endParaRPr>
            </a:p>
          </p:txBody>
        </p:sp>
      </p:grpSp>
      <p:sp>
        <p:nvSpPr>
          <p:cNvPr id="121" name="AutoShape 46">
            <a:extLst>
              <a:ext uri="{FF2B5EF4-FFF2-40B4-BE49-F238E27FC236}">
                <a16:creationId xmlns:a16="http://schemas.microsoft.com/office/drawing/2014/main" id="{7155CE9D-DA24-45A9-9A99-CD360E2A425E}"/>
              </a:ext>
            </a:extLst>
          </p:cNvPr>
          <p:cNvSpPr>
            <a:spLocks noChangeArrowheads="1"/>
          </p:cNvSpPr>
          <p:nvPr/>
        </p:nvSpPr>
        <p:spPr bwMode="auto">
          <a:xfrm>
            <a:off x="1068120" y="2971800"/>
            <a:ext cx="3293296"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The highest is </a:t>
            </a:r>
            <a:r>
              <a:rPr lang="en-US" altLang="en-US" sz="2400" dirty="0">
                <a:solidFill>
                  <a:schemeClr val="accent2"/>
                </a:solidFill>
                <a:sym typeface="Symbol" panose="05050102010706020507" pitchFamily="18" charset="2"/>
              </a:rPr>
              <a:t></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lang="en-US" altLang="en-US" sz="2400" dirty="0">
                <a:solidFill>
                  <a:srgbClr val="FFFFFF"/>
                </a:solidFill>
              </a:rPr>
              <a:t>Parsing it as follows: </a:t>
            </a:r>
          </a:p>
        </p:txBody>
      </p:sp>
      <p:sp>
        <p:nvSpPr>
          <p:cNvPr id="122" name="AutoShape 46">
            <a:extLst>
              <a:ext uri="{FF2B5EF4-FFF2-40B4-BE49-F238E27FC236}">
                <a16:creationId xmlns:a16="http://schemas.microsoft.com/office/drawing/2014/main" id="{FF398850-E1AF-4013-A406-0817049136BF}"/>
              </a:ext>
            </a:extLst>
          </p:cNvPr>
          <p:cNvSpPr>
            <a:spLocks noChangeArrowheads="1"/>
          </p:cNvSpPr>
          <p:nvPr/>
        </p:nvSpPr>
        <p:spPr bwMode="auto">
          <a:xfrm>
            <a:off x="1114133" y="2371750"/>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123" name="AutoShape 46">
            <a:extLst>
              <a:ext uri="{FF2B5EF4-FFF2-40B4-BE49-F238E27FC236}">
                <a16:creationId xmlns:a16="http://schemas.microsoft.com/office/drawing/2014/main" id="{66FC0C7D-4E2E-4961-8251-9288F8A2A6F2}"/>
              </a:ext>
            </a:extLst>
          </p:cNvPr>
          <p:cNvSpPr>
            <a:spLocks noChangeArrowheads="1"/>
          </p:cNvSpPr>
          <p:nvPr/>
        </p:nvSpPr>
        <p:spPr bwMode="auto">
          <a:xfrm>
            <a:off x="1171282" y="4417961"/>
            <a:ext cx="6143917"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a:t>
            </a:r>
            <a:r>
              <a:rPr lang="en-US" altLang="en-US" sz="2400" dirty="0">
                <a:solidFill>
                  <a:schemeClr val="accent2"/>
                </a:solidFill>
              </a:rPr>
              <a:t>prover</a:t>
            </a:r>
            <a:r>
              <a:rPr lang="en-US" altLang="en-US" sz="2400" dirty="0">
                <a:solidFill>
                  <a:srgbClr val="FFFFFF"/>
                </a:solidFill>
              </a:rPr>
              <a:t> only needs to prove one of these</a:t>
            </a:r>
          </a:p>
          <a:p>
            <a:pPr algn="ctr" eaLnBrk="1" hangingPunct="1">
              <a:spcBef>
                <a:spcPct val="0"/>
              </a:spcBef>
              <a:buNone/>
              <a:defRPr/>
            </a:pPr>
            <a:r>
              <a:rPr lang="en-US" altLang="en-US" sz="2400" dirty="0">
                <a:solidFill>
                  <a:srgbClr val="FFFFFF"/>
                </a:solidFill>
              </a:rPr>
              <a:t>and gets to choose which.</a:t>
            </a:r>
          </a:p>
        </p:txBody>
      </p:sp>
      <p:sp>
        <p:nvSpPr>
          <p:cNvPr id="124" name="Oval 123">
            <a:extLst>
              <a:ext uri="{FF2B5EF4-FFF2-40B4-BE49-F238E27FC236}">
                <a16:creationId xmlns:a16="http://schemas.microsoft.com/office/drawing/2014/main" id="{B67E2ACE-E56A-4CE8-A125-A74BDA0D39FF}"/>
              </a:ext>
            </a:extLst>
          </p:cNvPr>
          <p:cNvSpPr/>
          <p:nvPr/>
        </p:nvSpPr>
        <p:spPr>
          <a:xfrm>
            <a:off x="5497248" y="1115661"/>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9" name="Text Box 44">
            <a:extLst>
              <a:ext uri="{FF2B5EF4-FFF2-40B4-BE49-F238E27FC236}">
                <a16:creationId xmlns:a16="http://schemas.microsoft.com/office/drawing/2014/main" id="{408BA152-51A9-454B-9700-E1B7EA922E5C}"/>
              </a:ext>
            </a:extLst>
          </p:cNvPr>
          <p:cNvSpPr txBox="1">
            <a:spLocks noChangeArrowheads="1"/>
          </p:cNvSpPr>
          <p:nvPr/>
        </p:nvSpPr>
        <p:spPr bwMode="auto">
          <a:xfrm>
            <a:off x="7896633" y="248816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53" name="Rectangle 3" descr="Rectangle: Click to edit Master text styles&#10;Second level&#10;Third level&#10;Fourth level&#10;Fifth level">
            <a:extLst>
              <a:ext uri="{FF2B5EF4-FFF2-40B4-BE49-F238E27FC236}">
                <a16:creationId xmlns:a16="http://schemas.microsoft.com/office/drawing/2014/main" id="{399C6F31-5F20-4AED-96EA-EEA0E07E3EF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63" name="AutoShape 8">
            <a:extLst>
              <a:ext uri="{FF2B5EF4-FFF2-40B4-BE49-F238E27FC236}">
                <a16:creationId xmlns:a16="http://schemas.microsoft.com/office/drawing/2014/main" id="{6D15BD0E-0486-4C3D-AFF1-657052D8B49B}"/>
              </a:ext>
            </a:extLst>
          </p:cNvPr>
          <p:cNvSpPr>
            <a:spLocks noChangeArrowheads="1"/>
          </p:cNvSpPr>
          <p:nvPr/>
        </p:nvSpPr>
        <p:spPr bwMode="auto">
          <a:xfrm>
            <a:off x="204624" y="5618838"/>
            <a:ext cx="8808706" cy="1160271"/>
          </a:xfrm>
          <a:prstGeom prst="wedgeRectCallout">
            <a:avLst>
              <a:gd name="adj1" fmla="val -53499"/>
              <a:gd name="adj2" fmla="val -35209"/>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64" name="Rectangle 63">
            <a:extLst>
              <a:ext uri="{FF2B5EF4-FFF2-40B4-BE49-F238E27FC236}">
                <a16:creationId xmlns:a16="http://schemas.microsoft.com/office/drawing/2014/main" id="{51140391-A3F0-4EA4-A65F-5C6543C9EE54}"/>
              </a:ext>
            </a:extLst>
          </p:cNvPr>
          <p:cNvSpPr/>
          <p:nvPr/>
        </p:nvSpPr>
        <p:spPr>
          <a:xfrm>
            <a:off x="8576473" y="6199208"/>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sp>
        <p:nvSpPr>
          <p:cNvPr id="65" name="Rectangle 64">
            <a:extLst>
              <a:ext uri="{FF2B5EF4-FFF2-40B4-BE49-F238E27FC236}">
                <a16:creationId xmlns:a16="http://schemas.microsoft.com/office/drawing/2014/main" id="{F3BD8C11-E564-4EC0-A119-9B6FE3C8AFA6}"/>
              </a:ext>
            </a:extLst>
          </p:cNvPr>
          <p:cNvSpPr/>
          <p:nvPr/>
        </p:nvSpPr>
        <p:spPr>
          <a:xfrm>
            <a:off x="3048000" y="586001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66" name="Picture 5" descr="j0116172">
            <a:extLst>
              <a:ext uri="{FF2B5EF4-FFF2-40B4-BE49-F238E27FC236}">
                <a16:creationId xmlns:a16="http://schemas.microsoft.com/office/drawing/2014/main" id="{318A595C-7BB3-4049-8B22-446CE1BAD01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93896" y="5423942"/>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Rectangle 66">
            <a:extLst>
              <a:ext uri="{FF2B5EF4-FFF2-40B4-BE49-F238E27FC236}">
                <a16:creationId xmlns:a16="http://schemas.microsoft.com/office/drawing/2014/main" id="{007CA944-BCCB-401F-A70C-3D70BF32C969}"/>
              </a:ext>
            </a:extLst>
          </p:cNvPr>
          <p:cNvSpPr/>
          <p:nvPr/>
        </p:nvSpPr>
        <p:spPr>
          <a:xfrm>
            <a:off x="204623" y="5618838"/>
            <a:ext cx="5943599" cy="830997"/>
          </a:xfrm>
          <a:prstGeom prst="rect">
            <a:avLst/>
          </a:prstGeom>
        </p:spPr>
        <p:txBody>
          <a:bodyPr wrap="square">
            <a:spAutoFit/>
          </a:bodyPr>
          <a:lstStyle/>
          <a:p>
            <a:pPr marL="514350" indent="-514350" algn="l">
              <a:buFont typeface="+mj-lt"/>
              <a:buAutoNum type="arabicPeriod"/>
            </a:pPr>
            <a:r>
              <a:rPr lang="en-US" altLang="en-US" sz="2400" dirty="0"/>
              <a:t>“</a:t>
            </a:r>
            <a:r>
              <a:rPr lang="en-US" altLang="en-US" sz="2400" dirty="0">
                <a:sym typeface="Symbol" panose="05050102010706020507" pitchFamily="18" charset="2"/>
              </a:rPr>
              <a:t>I am doing logic</a:t>
            </a:r>
            <a:r>
              <a:rPr lang="en-US" altLang="en-US" sz="2400" dirty="0"/>
              <a:t>”</a:t>
            </a:r>
          </a:p>
          <a:p>
            <a:pPr marL="514350" indent="-514350" algn="l">
              <a:buFont typeface="+mj-lt"/>
              <a:buAutoNum type="arabicPeriod"/>
            </a:pPr>
            <a:r>
              <a:rPr lang="en-US" altLang="en-US" sz="2400" dirty="0"/>
              <a:t>“</a:t>
            </a:r>
            <a:r>
              <a:rPr lang="en-US" altLang="en-US" sz="2400" dirty="0">
                <a:sym typeface="Symbol" panose="05050102010706020507" pitchFamily="18" charset="2"/>
              </a:rPr>
              <a:t>I am doing logic</a:t>
            </a:r>
            <a:r>
              <a:rPr lang="en-US" altLang="en-US" sz="2400" dirty="0"/>
              <a:t>”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n-US" altLang="en-US" sz="2400" dirty="0"/>
              <a:t>“</a:t>
            </a:r>
            <a:r>
              <a:rPr lang="en-US" altLang="en-US" sz="2400" dirty="0">
                <a:sym typeface="Symbol" panose="05050102010706020507" pitchFamily="18" charset="2"/>
              </a:rPr>
              <a:t>I love logic</a:t>
            </a:r>
            <a:r>
              <a:rPr lang="en-US" altLang="en-US" sz="2400" dirty="0"/>
              <a:t>” </a:t>
            </a:r>
            <a:endParaRPr lang="en-US" altLang="en-US" sz="2400" dirty="0">
              <a:sym typeface="Symbol" panose="05050102010706020507" pitchFamily="18" charset="2"/>
            </a:endParaRPr>
          </a:p>
        </p:txBody>
      </p:sp>
      <p:sp>
        <p:nvSpPr>
          <p:cNvPr id="71" name="Rectangle 70">
            <a:extLst>
              <a:ext uri="{FF2B5EF4-FFF2-40B4-BE49-F238E27FC236}">
                <a16:creationId xmlns:a16="http://schemas.microsoft.com/office/drawing/2014/main" id="{F9C41AFE-4403-4B38-83F1-EB6D9FDAD951}"/>
              </a:ext>
            </a:extLst>
          </p:cNvPr>
          <p:cNvSpPr/>
          <p:nvPr/>
        </p:nvSpPr>
        <p:spPr>
          <a:xfrm>
            <a:off x="5238750" y="5957667"/>
            <a:ext cx="4743450" cy="1200329"/>
          </a:xfrm>
          <a:prstGeom prst="rect">
            <a:avLst/>
          </a:prstGeom>
        </p:spPr>
        <p:txBody>
          <a:bodyPr wrap="square">
            <a:spAutoFit/>
          </a:bodyPr>
          <a:lstStyle/>
          <a:p>
            <a:pPr algn="l"/>
            <a:r>
              <a:rPr lang="en-US" altLang="en-US" sz="2400" dirty="0">
                <a:solidFill>
                  <a:schemeClr val="tx2"/>
                </a:solidFill>
                <a:cs typeface="Times New Roman" panose="02020603050405020304" pitchFamily="18" charset="0"/>
              </a:rPr>
              <a:t>Evaluating/Building: </a:t>
            </a:r>
          </a:p>
          <a:p>
            <a:pPr algn="l"/>
            <a:r>
              <a:rPr lang="en-US" altLang="en-US" sz="2400" dirty="0">
                <a:solidFill>
                  <a:schemeClr val="tx2"/>
                </a:solidFill>
                <a:cs typeface="Times New Roman" panose="02020603050405020304" pitchFamily="18" charset="0"/>
              </a:rPr>
              <a:t>   </a:t>
            </a:r>
            <a:r>
              <a:rPr lang="en-US" altLang="en-US" sz="2400" dirty="0">
                <a:cs typeface="Times New Roman" panose="02020603050405020304" pitchFamily="18" charset="0"/>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alone</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p>
          <a:p>
            <a:pPr algn="l"/>
            <a:endParaRPr lang="en-US" sz="2400" dirty="0">
              <a:solidFill>
                <a:srgbClr val="FFFFFF"/>
              </a:solidFill>
              <a:cs typeface="Times New Roman" panose="02020603050405020304" pitchFamily="18" charset="0"/>
              <a:sym typeface="Symbol" panose="05050102010706020507" pitchFamily="18" charset="2"/>
            </a:endParaRPr>
          </a:p>
        </p:txBody>
      </p:sp>
      <p:grpSp>
        <p:nvGrpSpPr>
          <p:cNvPr id="93" name="Group 29">
            <a:extLst>
              <a:ext uri="{FF2B5EF4-FFF2-40B4-BE49-F238E27FC236}">
                <a16:creationId xmlns:a16="http://schemas.microsoft.com/office/drawing/2014/main" id="{92D49957-2FB3-44B5-8E95-DF3B77756A4A}"/>
              </a:ext>
            </a:extLst>
          </p:cNvPr>
          <p:cNvGrpSpPr>
            <a:grpSpLocks/>
          </p:cNvGrpSpPr>
          <p:nvPr/>
        </p:nvGrpSpPr>
        <p:grpSpPr bwMode="auto">
          <a:xfrm>
            <a:off x="6200592" y="3790511"/>
            <a:ext cx="917591" cy="929993"/>
            <a:chOff x="2065" y="1551"/>
            <a:chExt cx="1628" cy="1988"/>
          </a:xfrm>
        </p:grpSpPr>
        <p:sp>
          <p:nvSpPr>
            <p:cNvPr id="94" name="Freeform 30">
              <a:extLst>
                <a:ext uri="{FF2B5EF4-FFF2-40B4-BE49-F238E27FC236}">
                  <a16:creationId xmlns:a16="http://schemas.microsoft.com/office/drawing/2014/main" id="{143F6404-725A-408A-A275-C51C173D35B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31">
              <a:extLst>
                <a:ext uri="{FF2B5EF4-FFF2-40B4-BE49-F238E27FC236}">
                  <a16:creationId xmlns:a16="http://schemas.microsoft.com/office/drawing/2014/main" id="{2CBB7111-C934-42A5-8D47-AACB9C4F1FB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32">
              <a:extLst>
                <a:ext uri="{FF2B5EF4-FFF2-40B4-BE49-F238E27FC236}">
                  <a16:creationId xmlns:a16="http://schemas.microsoft.com/office/drawing/2014/main" id="{34F2BC8D-E969-4346-A3C5-D0CCEE7A153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7" name="Freeform 33">
              <a:extLst>
                <a:ext uri="{FF2B5EF4-FFF2-40B4-BE49-F238E27FC236}">
                  <a16:creationId xmlns:a16="http://schemas.microsoft.com/office/drawing/2014/main" id="{55881582-5821-47BA-80CF-CC1AECB8020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8" name="Freeform 34">
              <a:extLst>
                <a:ext uri="{FF2B5EF4-FFF2-40B4-BE49-F238E27FC236}">
                  <a16:creationId xmlns:a16="http://schemas.microsoft.com/office/drawing/2014/main" id="{2C607474-B048-4D3D-9EA2-96982D341BC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9" name="Freeform 35">
              <a:extLst>
                <a:ext uri="{FF2B5EF4-FFF2-40B4-BE49-F238E27FC236}">
                  <a16:creationId xmlns:a16="http://schemas.microsoft.com/office/drawing/2014/main" id="{1C671F3D-5023-4312-8D9E-452F1587679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0" name="Freeform 36">
              <a:extLst>
                <a:ext uri="{FF2B5EF4-FFF2-40B4-BE49-F238E27FC236}">
                  <a16:creationId xmlns:a16="http://schemas.microsoft.com/office/drawing/2014/main" id="{66AF4116-B45C-4A73-8E29-26D7B207905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1" name="Freeform 37">
              <a:extLst>
                <a:ext uri="{FF2B5EF4-FFF2-40B4-BE49-F238E27FC236}">
                  <a16:creationId xmlns:a16="http://schemas.microsoft.com/office/drawing/2014/main" id="{F64D173F-CE4D-492B-BB30-92F66C4EC9A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2" name="Freeform 38">
              <a:extLst>
                <a:ext uri="{FF2B5EF4-FFF2-40B4-BE49-F238E27FC236}">
                  <a16:creationId xmlns:a16="http://schemas.microsoft.com/office/drawing/2014/main" id="{FEA9BBED-C323-494B-88D8-0CC1FE2286B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3" name="Freeform 39">
              <a:extLst>
                <a:ext uri="{FF2B5EF4-FFF2-40B4-BE49-F238E27FC236}">
                  <a16:creationId xmlns:a16="http://schemas.microsoft.com/office/drawing/2014/main" id="{28211E59-DC66-4DCD-99AA-BFA577C5D02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4" name="Freeform 40">
              <a:extLst>
                <a:ext uri="{FF2B5EF4-FFF2-40B4-BE49-F238E27FC236}">
                  <a16:creationId xmlns:a16="http://schemas.microsoft.com/office/drawing/2014/main" id="{E5B3EE48-6954-45C4-934F-25A0B590E8A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5" name="Freeform 41">
              <a:extLst>
                <a:ext uri="{FF2B5EF4-FFF2-40B4-BE49-F238E27FC236}">
                  <a16:creationId xmlns:a16="http://schemas.microsoft.com/office/drawing/2014/main" id="{CE47F479-C8E0-42B2-90D3-5341D5D6F7C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7" name="Freeform 42">
              <a:extLst>
                <a:ext uri="{FF2B5EF4-FFF2-40B4-BE49-F238E27FC236}">
                  <a16:creationId xmlns:a16="http://schemas.microsoft.com/office/drawing/2014/main" id="{5A7DBDB2-325E-46CC-AA05-293A3C80ED7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8" name="Freeform 43">
              <a:extLst>
                <a:ext uri="{FF2B5EF4-FFF2-40B4-BE49-F238E27FC236}">
                  <a16:creationId xmlns:a16="http://schemas.microsoft.com/office/drawing/2014/main" id="{6D59DAFD-C075-4C6C-9363-3C20987FB7F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44">
              <a:extLst>
                <a:ext uri="{FF2B5EF4-FFF2-40B4-BE49-F238E27FC236}">
                  <a16:creationId xmlns:a16="http://schemas.microsoft.com/office/drawing/2014/main" id="{4632AC8A-E8BD-4B09-8ADD-D5249E668E0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2" name="Freeform 45">
              <a:extLst>
                <a:ext uri="{FF2B5EF4-FFF2-40B4-BE49-F238E27FC236}">
                  <a16:creationId xmlns:a16="http://schemas.microsoft.com/office/drawing/2014/main" id="{2051725B-C065-4702-A3C9-5B69B4FB4EA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3" name="Freeform 46">
              <a:extLst>
                <a:ext uri="{FF2B5EF4-FFF2-40B4-BE49-F238E27FC236}">
                  <a16:creationId xmlns:a16="http://schemas.microsoft.com/office/drawing/2014/main" id="{7F852337-F34C-4E90-97EB-13C4127EC7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34" name="AutoShape 35">
            <a:extLst>
              <a:ext uri="{FF2B5EF4-FFF2-40B4-BE49-F238E27FC236}">
                <a16:creationId xmlns:a16="http://schemas.microsoft.com/office/drawing/2014/main" id="{15DC667E-F9C9-4070-B9F8-86391F578D76}"/>
              </a:ext>
            </a:extLst>
          </p:cNvPr>
          <p:cNvSpPr>
            <a:spLocks noChangeArrowheads="1"/>
          </p:cNvSpPr>
          <p:nvPr/>
        </p:nvSpPr>
        <p:spPr bwMode="auto">
          <a:xfrm>
            <a:off x="4429504" y="2309683"/>
            <a:ext cx="3069730" cy="1253339"/>
          </a:xfrm>
          <a:prstGeom prst="wedgeRoundRectCallout">
            <a:avLst>
              <a:gd name="adj1" fmla="val 21766"/>
              <a:gd name="adj2" fmla="val 61808"/>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The prover may want to dynamically choose which to prove.</a:t>
            </a:r>
          </a:p>
        </p:txBody>
      </p:sp>
    </p:spTree>
    <p:extLst>
      <p:ext uri="{BB962C8B-B14F-4D97-AF65-F5344CB8AC3E}">
        <p14:creationId xmlns:p14="http://schemas.microsoft.com/office/powerpoint/2010/main" val="3105868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0-#ppt_w/2"/>
                                          </p:val>
                                        </p:tav>
                                        <p:tav tm="100000">
                                          <p:val>
                                            <p:strVal val="#ppt_x"/>
                                          </p:val>
                                        </p:tav>
                                      </p:tavLst>
                                    </p:anim>
                                    <p:anim calcmode="lin" valueType="num">
                                      <p:cBhvr additive="base">
                                        <p:cTn id="8" dur="500" fill="hold"/>
                                        <p:tgtEl>
                                          <p:spTgt spid="1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ppt_x"/>
                                          </p:val>
                                        </p:tav>
                                        <p:tav tm="100000">
                                          <p:val>
                                            <p:strVal val="#ppt_x"/>
                                          </p:val>
                                        </p:tav>
                                      </p:tavLst>
                                    </p:anim>
                                    <p:anim calcmode="lin" valueType="num">
                                      <p:cBhvr additive="base">
                                        <p:cTn id="14" dur="500" fill="hold"/>
                                        <p:tgtEl>
                                          <p:spTgt spid="47"/>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29"/>
                                        </p:tgtEl>
                                        <p:attrNameLst>
                                          <p:attrName>style.visibility</p:attrName>
                                        </p:attrNameLst>
                                      </p:cBhvr>
                                      <p:to>
                                        <p:strVal val="visible"/>
                                      </p:to>
                                    </p:set>
                                    <p:anim calcmode="lin" valueType="num">
                                      <p:cBhvr additive="base">
                                        <p:cTn id="17" dur="500" fill="hold"/>
                                        <p:tgtEl>
                                          <p:spTgt spid="129"/>
                                        </p:tgtEl>
                                        <p:attrNameLst>
                                          <p:attrName>ppt_x</p:attrName>
                                        </p:attrNameLst>
                                      </p:cBhvr>
                                      <p:tavLst>
                                        <p:tav tm="0">
                                          <p:val>
                                            <p:strVal val="#ppt_x"/>
                                          </p:val>
                                        </p:tav>
                                        <p:tav tm="100000">
                                          <p:val>
                                            <p:strVal val="#ppt_x"/>
                                          </p:val>
                                        </p:tav>
                                      </p:tavLst>
                                    </p:anim>
                                    <p:anim calcmode="lin" valueType="num">
                                      <p:cBhvr additive="base">
                                        <p:cTn id="18" dur="500" fill="hold"/>
                                        <p:tgtEl>
                                          <p:spTgt spid="12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21"/>
                                        </p:tgtEl>
                                        <p:attrNameLst>
                                          <p:attrName>style.visibility</p:attrName>
                                        </p:attrNameLst>
                                      </p:cBhvr>
                                      <p:to>
                                        <p:strVal val="visible"/>
                                      </p:to>
                                    </p:set>
                                    <p:anim calcmode="lin" valueType="num">
                                      <p:cBhvr additive="base">
                                        <p:cTn id="23" dur="500" fill="hold"/>
                                        <p:tgtEl>
                                          <p:spTgt spid="121"/>
                                        </p:tgtEl>
                                        <p:attrNameLst>
                                          <p:attrName>ppt_x</p:attrName>
                                        </p:attrNameLst>
                                      </p:cBhvr>
                                      <p:tavLst>
                                        <p:tav tm="0">
                                          <p:val>
                                            <p:strVal val="0-#ppt_w/2"/>
                                          </p:val>
                                        </p:tav>
                                        <p:tav tm="100000">
                                          <p:val>
                                            <p:strVal val="#ppt_x"/>
                                          </p:val>
                                        </p:tav>
                                      </p:tavLst>
                                    </p:anim>
                                    <p:anim calcmode="lin" valueType="num">
                                      <p:cBhvr additive="base">
                                        <p:cTn id="24" dur="500" fill="hold"/>
                                        <p:tgtEl>
                                          <p:spTgt spid="121"/>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1">
                                            <p:txEl>
                                              <p:pRg st="0" end="0"/>
                                            </p:txEl>
                                          </p:spTgt>
                                        </p:tgtEl>
                                        <p:attrNameLst>
                                          <p:attrName>style.visibility</p:attrName>
                                        </p:attrNameLst>
                                      </p:cBhvr>
                                      <p:to>
                                        <p:strVal val="visible"/>
                                      </p:to>
                                    </p:set>
                                    <p:anim calcmode="lin" valueType="num">
                                      <p:cBhvr additive="base">
                                        <p:cTn id="27" dur="500" fill="hold"/>
                                        <p:tgtEl>
                                          <p:spTgt spid="12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21">
                                            <p:txEl>
                                              <p:pRg st="1" end="1"/>
                                            </p:txEl>
                                          </p:spTgt>
                                        </p:tgtEl>
                                        <p:attrNameLst>
                                          <p:attrName>style.visibility</p:attrName>
                                        </p:attrNameLst>
                                      </p:cBhvr>
                                      <p:to>
                                        <p:strVal val="visible"/>
                                      </p:to>
                                    </p:set>
                                    <p:anim calcmode="lin" valueType="num">
                                      <p:cBhvr additive="base">
                                        <p:cTn id="33" dur="500" fill="hold"/>
                                        <p:tgtEl>
                                          <p:spTgt spid="121">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1">
                                            <p:txEl>
                                              <p:pRg st="1" end="1"/>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24"/>
                                        </p:tgtEl>
                                        <p:attrNameLst>
                                          <p:attrName>style.visibility</p:attrName>
                                        </p:attrNameLst>
                                      </p:cBhvr>
                                      <p:to>
                                        <p:strVal val="visible"/>
                                      </p:to>
                                    </p:set>
                                    <p:anim calcmode="lin" valueType="num">
                                      <p:cBhvr additive="base">
                                        <p:cTn id="37" dur="500" fill="hold"/>
                                        <p:tgtEl>
                                          <p:spTgt spid="124"/>
                                        </p:tgtEl>
                                        <p:attrNameLst>
                                          <p:attrName>ppt_x</p:attrName>
                                        </p:attrNameLst>
                                      </p:cBhvr>
                                      <p:tavLst>
                                        <p:tav tm="0">
                                          <p:val>
                                            <p:strVal val="0-#ppt_w/2"/>
                                          </p:val>
                                        </p:tav>
                                        <p:tav tm="100000">
                                          <p:val>
                                            <p:strVal val="#ppt_x"/>
                                          </p:val>
                                        </p:tav>
                                      </p:tavLst>
                                    </p:anim>
                                    <p:anim calcmode="lin" valueType="num">
                                      <p:cBhvr additive="base">
                                        <p:cTn id="38" dur="500" fill="hold"/>
                                        <p:tgtEl>
                                          <p:spTgt spid="12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21">
                                            <p:txEl>
                                              <p:pRg st="2" end="2"/>
                                            </p:txEl>
                                          </p:spTgt>
                                        </p:tgtEl>
                                        <p:attrNameLst>
                                          <p:attrName>style.visibility</p:attrName>
                                        </p:attrNameLst>
                                      </p:cBhvr>
                                      <p:to>
                                        <p:strVal val="visible"/>
                                      </p:to>
                                    </p:set>
                                    <p:anim calcmode="lin" valueType="num">
                                      <p:cBhvr additive="base">
                                        <p:cTn id="43" dur="500" fill="hold"/>
                                        <p:tgtEl>
                                          <p:spTgt spid="121">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23"/>
                                        </p:tgtEl>
                                        <p:attrNameLst>
                                          <p:attrName>style.visibility</p:attrName>
                                        </p:attrNameLst>
                                      </p:cBhvr>
                                      <p:to>
                                        <p:strVal val="visible"/>
                                      </p:to>
                                    </p:set>
                                    <p:anim calcmode="lin" valueType="num">
                                      <p:cBhvr additive="base">
                                        <p:cTn id="55" dur="500" fill="hold"/>
                                        <p:tgtEl>
                                          <p:spTgt spid="123"/>
                                        </p:tgtEl>
                                        <p:attrNameLst>
                                          <p:attrName>ppt_x</p:attrName>
                                        </p:attrNameLst>
                                      </p:cBhvr>
                                      <p:tavLst>
                                        <p:tav tm="0">
                                          <p:val>
                                            <p:strVal val="0-#ppt_w/2"/>
                                          </p:val>
                                        </p:tav>
                                        <p:tav tm="100000">
                                          <p:val>
                                            <p:strVal val="#ppt_x"/>
                                          </p:val>
                                        </p:tav>
                                      </p:tavLst>
                                    </p:anim>
                                    <p:anim calcmode="lin" valueType="num">
                                      <p:cBhvr additive="base">
                                        <p:cTn id="56" dur="500" fill="hold"/>
                                        <p:tgtEl>
                                          <p:spTgt spid="123"/>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123">
                                            <p:txEl>
                                              <p:pRg st="0" end="0"/>
                                            </p:txEl>
                                          </p:spTgt>
                                        </p:tgtEl>
                                        <p:attrNameLst>
                                          <p:attrName>style.visibility</p:attrName>
                                        </p:attrNameLst>
                                      </p:cBhvr>
                                      <p:to>
                                        <p:strVal val="visible"/>
                                      </p:to>
                                    </p:set>
                                    <p:anim calcmode="lin" valueType="num">
                                      <p:cBhvr additive="base">
                                        <p:cTn id="59" dur="500" fill="hold"/>
                                        <p:tgtEl>
                                          <p:spTgt spid="123">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23">
                                            <p:txEl>
                                              <p:pRg st="1" end="1"/>
                                            </p:txEl>
                                          </p:spTgt>
                                        </p:tgtEl>
                                        <p:attrNameLst>
                                          <p:attrName>style.visibility</p:attrName>
                                        </p:attrNameLst>
                                      </p:cBhvr>
                                      <p:to>
                                        <p:strVal val="visible"/>
                                      </p:to>
                                    </p:set>
                                    <p:anim calcmode="lin" valueType="num">
                                      <p:cBhvr additive="base">
                                        <p:cTn id="65" dur="500" fill="hold"/>
                                        <p:tgtEl>
                                          <p:spTgt spid="123">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23">
                                            <p:txEl>
                                              <p:pRg st="1" end="1"/>
                                            </p:txEl>
                                          </p:spTgt>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 calcmode="lin" valueType="num">
                                      <p:cBhvr additive="base">
                                        <p:cTn id="69" dur="500" fill="hold"/>
                                        <p:tgtEl>
                                          <p:spTgt spid="114"/>
                                        </p:tgtEl>
                                        <p:attrNameLst>
                                          <p:attrName>ppt_x</p:attrName>
                                        </p:attrNameLst>
                                      </p:cBhvr>
                                      <p:tavLst>
                                        <p:tav tm="0">
                                          <p:val>
                                            <p:strVal val="0-#ppt_w/2"/>
                                          </p:val>
                                        </p:tav>
                                        <p:tav tm="100000">
                                          <p:val>
                                            <p:strVal val="#ppt_x"/>
                                          </p:val>
                                        </p:tav>
                                      </p:tavLst>
                                    </p:anim>
                                    <p:anim calcmode="lin" valueType="num">
                                      <p:cBhvr additive="base">
                                        <p:cTn id="70"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additive="base">
                                        <p:cTn id="75" dur="500" fill="hold"/>
                                        <p:tgtEl>
                                          <p:spTgt spid="66"/>
                                        </p:tgtEl>
                                        <p:attrNameLst>
                                          <p:attrName>ppt_x</p:attrName>
                                        </p:attrNameLst>
                                      </p:cBhvr>
                                      <p:tavLst>
                                        <p:tav tm="0">
                                          <p:val>
                                            <p:strVal val="#ppt_x"/>
                                          </p:val>
                                        </p:tav>
                                        <p:tav tm="100000">
                                          <p:val>
                                            <p:strVal val="#ppt_x"/>
                                          </p:val>
                                        </p:tav>
                                      </p:tavLst>
                                    </p:anim>
                                    <p:anim calcmode="lin" valueType="num">
                                      <p:cBhvr additive="base">
                                        <p:cTn id="76" dur="500" fill="hold"/>
                                        <p:tgtEl>
                                          <p:spTgt spid="66"/>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67">
                                            <p:txEl>
                                              <p:pRg st="0" end="0"/>
                                            </p:txEl>
                                          </p:spTgt>
                                        </p:tgtEl>
                                        <p:attrNameLst>
                                          <p:attrName>style.visibility</p:attrName>
                                        </p:attrNameLst>
                                      </p:cBhvr>
                                      <p:to>
                                        <p:strVal val="visible"/>
                                      </p:to>
                                    </p:set>
                                    <p:anim calcmode="lin" valueType="num">
                                      <p:cBhvr additive="base">
                                        <p:cTn id="83"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67">
                                            <p:txEl>
                                              <p:pRg st="0" end="0"/>
                                            </p:txEl>
                                          </p:spTgt>
                                        </p:tgtEl>
                                        <p:attrNameLst>
                                          <p:attrName>ppt_y</p:attrName>
                                        </p:attrNameLst>
                                      </p:cBhvr>
                                      <p:tavLst>
                                        <p:tav tm="0">
                                          <p:val>
                                            <p:strVal val="1+#ppt_h/2"/>
                                          </p:val>
                                        </p:tav>
                                        <p:tav tm="100000">
                                          <p:val>
                                            <p:strVal val="#ppt_y"/>
                                          </p:val>
                                        </p:tav>
                                      </p:tavLst>
                                    </p:anim>
                                  </p:childTnLst>
                                </p:cTn>
                              </p:par>
                              <p:par>
                                <p:cTn id="85" presetID="1" presetClass="exit" presetSubtype="0" fill="hold" nodeType="withEffect">
                                  <p:stCondLst>
                                    <p:cond delay="0"/>
                                  </p:stCondLst>
                                  <p:childTnLst>
                                    <p:set>
                                      <p:cBhvr>
                                        <p:cTn id="86" dur="1" fill="hold">
                                          <p:stCondLst>
                                            <p:cond delay="0"/>
                                          </p:stCondLst>
                                        </p:cTn>
                                        <p:tgtEl>
                                          <p:spTgt spid="135"/>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67">
                                            <p:txEl>
                                              <p:pRg st="1" end="1"/>
                                            </p:txEl>
                                          </p:spTgt>
                                        </p:tgtEl>
                                        <p:attrNameLst>
                                          <p:attrName>style.visibility</p:attrName>
                                        </p:attrNameLst>
                                      </p:cBhvr>
                                      <p:to>
                                        <p:strVal val="visible"/>
                                      </p:to>
                                    </p:set>
                                    <p:anim calcmode="lin" valueType="num">
                                      <p:cBhvr additive="base">
                                        <p:cTn id="91" dur="500" fill="hold"/>
                                        <p:tgtEl>
                                          <p:spTgt spid="67">
                                            <p:txEl>
                                              <p:pRg st="1" end="1"/>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7">
                                            <p:txEl>
                                              <p:pRg st="1" end="1"/>
                                            </p:txEl>
                                          </p:spTgt>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anim calcmode="lin" valueType="num">
                                      <p:cBhvr additive="base">
                                        <p:cTn id="95" dur="500" fill="hold"/>
                                        <p:tgtEl>
                                          <p:spTgt spid="65"/>
                                        </p:tgtEl>
                                        <p:attrNameLst>
                                          <p:attrName>ppt_x</p:attrName>
                                        </p:attrNameLst>
                                      </p:cBhvr>
                                      <p:tavLst>
                                        <p:tav tm="0">
                                          <p:val>
                                            <p:strVal val="#ppt_x"/>
                                          </p:val>
                                        </p:tav>
                                        <p:tav tm="100000">
                                          <p:val>
                                            <p:strVal val="#ppt_x"/>
                                          </p:val>
                                        </p:tav>
                                      </p:tavLst>
                                    </p:anim>
                                    <p:anim calcmode="lin" valueType="num">
                                      <p:cBhvr additive="base">
                                        <p:cTn id="96"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71">
                                            <p:txEl>
                                              <p:pRg st="0" end="0"/>
                                            </p:txEl>
                                          </p:spTgt>
                                        </p:tgtEl>
                                        <p:attrNameLst>
                                          <p:attrName>style.visibility</p:attrName>
                                        </p:attrNameLst>
                                      </p:cBhvr>
                                      <p:to>
                                        <p:strVal val="visible"/>
                                      </p:to>
                                    </p:set>
                                    <p:anim calcmode="lin" valueType="num">
                                      <p:cBhvr additive="base">
                                        <p:cTn id="101" dur="5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71">
                                            <p:txEl>
                                              <p:pRg st="1" end="1"/>
                                            </p:txEl>
                                          </p:spTgt>
                                        </p:tgtEl>
                                        <p:attrNameLst>
                                          <p:attrName>style.visibility</p:attrName>
                                        </p:attrNameLst>
                                      </p:cBhvr>
                                      <p:to>
                                        <p:strVal val="visible"/>
                                      </p:to>
                                    </p:set>
                                    <p:anim calcmode="lin" valueType="num">
                                      <p:cBhvr additive="base">
                                        <p:cTn id="107" dur="500" fill="hold"/>
                                        <p:tgtEl>
                                          <p:spTgt spid="71">
                                            <p:txEl>
                                              <p:pRg st="1" end="1"/>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71">
                                            <p:txEl>
                                              <p:pRg st="1" end="1"/>
                                            </p:txEl>
                                          </p:spTgt>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64"/>
                                        </p:tgtEl>
                                        <p:attrNameLst>
                                          <p:attrName>style.visibility</p:attrName>
                                        </p:attrNameLst>
                                      </p:cBhvr>
                                      <p:to>
                                        <p:strVal val="visible"/>
                                      </p:to>
                                    </p:set>
                                    <p:anim calcmode="lin" valueType="num">
                                      <p:cBhvr additive="base">
                                        <p:cTn id="111" dur="500" fill="hold"/>
                                        <p:tgtEl>
                                          <p:spTgt spid="64"/>
                                        </p:tgtEl>
                                        <p:attrNameLst>
                                          <p:attrName>ppt_x</p:attrName>
                                        </p:attrNameLst>
                                      </p:cBhvr>
                                      <p:tavLst>
                                        <p:tav tm="0">
                                          <p:val>
                                            <p:strVal val="#ppt_x"/>
                                          </p:val>
                                        </p:tav>
                                        <p:tav tm="100000">
                                          <p:val>
                                            <p:strVal val="#ppt_x"/>
                                          </p:val>
                                        </p:tav>
                                      </p:tavLst>
                                    </p:anim>
                                    <p:anim calcmode="lin" valueType="num">
                                      <p:cBhvr additive="base">
                                        <p:cTn id="112"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2" fill="hold" nodeType="clickEffect">
                                  <p:stCondLst>
                                    <p:cond delay="0"/>
                                  </p:stCondLst>
                                  <p:childTnLst>
                                    <p:set>
                                      <p:cBhvr>
                                        <p:cTn id="116" dur="1" fill="hold">
                                          <p:stCondLst>
                                            <p:cond delay="0"/>
                                          </p:stCondLst>
                                        </p:cTn>
                                        <p:tgtEl>
                                          <p:spTgt spid="93"/>
                                        </p:tgtEl>
                                        <p:attrNameLst>
                                          <p:attrName>style.visibility</p:attrName>
                                        </p:attrNameLst>
                                      </p:cBhvr>
                                      <p:to>
                                        <p:strVal val="visible"/>
                                      </p:to>
                                    </p:set>
                                    <p:anim calcmode="lin" valueType="num">
                                      <p:cBhvr additive="base">
                                        <p:cTn id="117" dur="500" fill="hold"/>
                                        <p:tgtEl>
                                          <p:spTgt spid="93"/>
                                        </p:tgtEl>
                                        <p:attrNameLst>
                                          <p:attrName>ppt_x</p:attrName>
                                        </p:attrNameLst>
                                      </p:cBhvr>
                                      <p:tavLst>
                                        <p:tav tm="0">
                                          <p:val>
                                            <p:strVal val="1+#ppt_w/2"/>
                                          </p:val>
                                        </p:tav>
                                        <p:tav tm="100000">
                                          <p:val>
                                            <p:strVal val="#ppt_x"/>
                                          </p:val>
                                        </p:tav>
                                      </p:tavLst>
                                    </p:anim>
                                    <p:anim calcmode="lin" valueType="num">
                                      <p:cBhvr additive="base">
                                        <p:cTn id="118" dur="500" fill="hold"/>
                                        <p:tgtEl>
                                          <p:spTgt spid="93"/>
                                        </p:tgtEl>
                                        <p:attrNameLst>
                                          <p:attrName>ppt_y</p:attrName>
                                        </p:attrNameLst>
                                      </p:cBhvr>
                                      <p:tavLst>
                                        <p:tav tm="0">
                                          <p:val>
                                            <p:strVal val="#ppt_y"/>
                                          </p:val>
                                        </p:tav>
                                        <p:tav tm="100000">
                                          <p:val>
                                            <p:strVal val="#ppt_y"/>
                                          </p:val>
                                        </p:tav>
                                      </p:tavLst>
                                    </p:anim>
                                  </p:childTnLst>
                                </p:cTn>
                              </p:par>
                              <p:par>
                                <p:cTn id="119" presetID="2" presetClass="entr" presetSubtype="2" fill="hold" grpId="0" nodeType="withEffect">
                                  <p:stCondLst>
                                    <p:cond delay="0"/>
                                  </p:stCondLst>
                                  <p:childTnLst>
                                    <p:set>
                                      <p:cBhvr>
                                        <p:cTn id="120" dur="1" fill="hold">
                                          <p:stCondLst>
                                            <p:cond delay="0"/>
                                          </p:stCondLst>
                                        </p:cTn>
                                        <p:tgtEl>
                                          <p:spTgt spid="134"/>
                                        </p:tgtEl>
                                        <p:attrNameLst>
                                          <p:attrName>style.visibility</p:attrName>
                                        </p:attrNameLst>
                                      </p:cBhvr>
                                      <p:to>
                                        <p:strVal val="visible"/>
                                      </p:to>
                                    </p:set>
                                    <p:anim calcmode="lin" valueType="num">
                                      <p:cBhvr additive="base">
                                        <p:cTn id="121" dur="500" fill="hold"/>
                                        <p:tgtEl>
                                          <p:spTgt spid="134"/>
                                        </p:tgtEl>
                                        <p:attrNameLst>
                                          <p:attrName>ppt_x</p:attrName>
                                        </p:attrNameLst>
                                      </p:cBhvr>
                                      <p:tavLst>
                                        <p:tav tm="0">
                                          <p:val>
                                            <p:strVal val="1+#ppt_w/2"/>
                                          </p:val>
                                        </p:tav>
                                        <p:tav tm="100000">
                                          <p:val>
                                            <p:strVal val="#ppt_x"/>
                                          </p:val>
                                        </p:tav>
                                      </p:tavLst>
                                    </p:anim>
                                    <p:anim calcmode="lin" valueType="num">
                                      <p:cBhvr additive="base">
                                        <p:cTn id="122" dur="500" fill="hold"/>
                                        <p:tgtEl>
                                          <p:spTgt spid="134"/>
                                        </p:tgtEl>
                                        <p:attrNameLst>
                                          <p:attrName>ppt_y</p:attrName>
                                        </p:attrNameLst>
                                      </p:cBhvr>
                                      <p:tavLst>
                                        <p:tav tm="0">
                                          <p:val>
                                            <p:strVal val="#ppt_y"/>
                                          </p:val>
                                        </p:tav>
                                        <p:tav tm="100000">
                                          <p:val>
                                            <p:strVal val="#ppt_y"/>
                                          </p:val>
                                        </p:tav>
                                      </p:tavLst>
                                    </p:anim>
                                  </p:childTnLst>
                                </p:cTn>
                              </p:par>
                              <p:par>
                                <p:cTn id="123" presetID="2" presetClass="entr" presetSubtype="2" fill="hold" nodeType="withEffect">
                                  <p:stCondLst>
                                    <p:cond delay="0"/>
                                  </p:stCondLst>
                                  <p:childTnLst>
                                    <p:set>
                                      <p:cBhvr>
                                        <p:cTn id="124" dur="1" fill="hold">
                                          <p:stCondLst>
                                            <p:cond delay="0"/>
                                          </p:stCondLst>
                                        </p:cTn>
                                        <p:tgtEl>
                                          <p:spTgt spid="134">
                                            <p:txEl>
                                              <p:pRg st="0" end="0"/>
                                            </p:txEl>
                                          </p:spTgt>
                                        </p:tgtEl>
                                        <p:attrNameLst>
                                          <p:attrName>style.visibility</p:attrName>
                                        </p:attrNameLst>
                                      </p:cBhvr>
                                      <p:to>
                                        <p:strVal val="visible"/>
                                      </p:to>
                                    </p:set>
                                    <p:anim calcmode="lin" valueType="num">
                                      <p:cBhvr additive="base">
                                        <p:cTn id="125" dur="500" fill="hold"/>
                                        <p:tgtEl>
                                          <p:spTgt spid="134">
                                            <p:txEl>
                                              <p:pRg st="0" end="0"/>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1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114" grpId="0"/>
      <p:bldP spid="121" grpId="0" animBg="1"/>
      <p:bldP spid="122" grpId="0" animBg="1"/>
      <p:bldP spid="123" grpId="0" animBg="1"/>
      <p:bldP spid="124" grpId="0" animBg="1"/>
      <p:bldP spid="129" grpId="0"/>
      <p:bldP spid="63" grpId="0" animBg="1"/>
      <p:bldP spid="64" grpId="0"/>
      <p:bldP spid="65" grpId="0"/>
      <p:bldP spid="13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Text Box 44">
            <a:extLst>
              <a:ext uri="{FF2B5EF4-FFF2-40B4-BE49-F238E27FC236}">
                <a16:creationId xmlns:a16="http://schemas.microsoft.com/office/drawing/2014/main" id="{58B3AF1E-4ADF-436F-B304-FD89815624A4}"/>
              </a:ext>
            </a:extLst>
          </p:cNvPr>
          <p:cNvSpPr txBox="1">
            <a:spLocks noChangeArrowheads="1"/>
          </p:cNvSpPr>
          <p:nvPr/>
        </p:nvSpPr>
        <p:spPr bwMode="auto">
          <a:xfrm>
            <a:off x="5223190" y="2018267"/>
            <a:ext cx="2396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 name="Group 7">
            <a:extLst>
              <a:ext uri="{FF2B5EF4-FFF2-40B4-BE49-F238E27FC236}">
                <a16:creationId xmlns:a16="http://schemas.microsoft.com/office/drawing/2014/main" id="{E9417520-022C-4C45-AF77-7D7E2C5A3DD7}"/>
              </a:ext>
            </a:extLst>
          </p:cNvPr>
          <p:cNvGrpSpPr/>
          <p:nvPr/>
        </p:nvGrpSpPr>
        <p:grpSpPr>
          <a:xfrm>
            <a:off x="5583897" y="2360982"/>
            <a:ext cx="1269735" cy="683160"/>
            <a:chOff x="5105400" y="2360982"/>
            <a:chExt cx="1269735" cy="683160"/>
          </a:xfrm>
        </p:grpSpPr>
        <p:sp>
          <p:nvSpPr>
            <p:cNvPr id="59" name="Text Box 44">
              <a:extLst>
                <a:ext uri="{FF2B5EF4-FFF2-40B4-BE49-F238E27FC236}">
                  <a16:creationId xmlns:a16="http://schemas.microsoft.com/office/drawing/2014/main" id="{C7255AB6-1485-4AFF-9F67-50068D48A158}"/>
                </a:ext>
              </a:extLst>
            </p:cNvPr>
            <p:cNvSpPr txBox="1">
              <a:spLocks noChangeArrowheads="1"/>
            </p:cNvSpPr>
            <p:nvPr/>
          </p:nvSpPr>
          <p:spPr bwMode="auto">
            <a:xfrm>
              <a:off x="5105400"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0" name="Text Box 44">
              <a:extLst>
                <a:ext uri="{FF2B5EF4-FFF2-40B4-BE49-F238E27FC236}">
                  <a16:creationId xmlns:a16="http://schemas.microsoft.com/office/drawing/2014/main" id="{7029E640-1B12-400F-A983-B9C113CC061B}"/>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8" name="Group 67">
              <a:extLst>
                <a:ext uri="{FF2B5EF4-FFF2-40B4-BE49-F238E27FC236}">
                  <a16:creationId xmlns:a16="http://schemas.microsoft.com/office/drawing/2014/main" id="{324A4242-AF85-4A67-9250-2332C2733F7F}"/>
                </a:ext>
              </a:extLst>
            </p:cNvPr>
            <p:cNvGrpSpPr/>
            <p:nvPr/>
          </p:nvGrpSpPr>
          <p:grpSpPr>
            <a:xfrm>
              <a:off x="5600700" y="2360982"/>
              <a:ext cx="675619" cy="344118"/>
              <a:chOff x="7877831" y="2362200"/>
              <a:chExt cx="675619" cy="344118"/>
            </a:xfrm>
          </p:grpSpPr>
          <p:sp>
            <p:nvSpPr>
              <p:cNvPr id="69" name="Line 26">
                <a:extLst>
                  <a:ext uri="{FF2B5EF4-FFF2-40B4-BE49-F238E27FC236}">
                    <a16:creationId xmlns:a16="http://schemas.microsoft.com/office/drawing/2014/main" id="{B8B3B7C9-A9A9-430B-B6CA-DB9F5EC9DA44}"/>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0" name="Line 26">
                <a:extLst>
                  <a:ext uri="{FF2B5EF4-FFF2-40B4-BE49-F238E27FC236}">
                    <a16:creationId xmlns:a16="http://schemas.microsoft.com/office/drawing/2014/main" id="{B318C975-F31A-46DE-8F5D-81C7B841433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106" name="Text Box 44">
            <a:extLst>
              <a:ext uri="{FF2B5EF4-FFF2-40B4-BE49-F238E27FC236}">
                <a16:creationId xmlns:a16="http://schemas.microsoft.com/office/drawing/2014/main" id="{1B7405EA-6879-40A8-B19A-EA4A72EFE134}"/>
              </a:ext>
            </a:extLst>
          </p:cNvPr>
          <p:cNvSpPr txBox="1">
            <a:spLocks noChangeArrowheads="1"/>
          </p:cNvSpPr>
          <p:nvPr/>
        </p:nvSpPr>
        <p:spPr bwMode="auto">
          <a:xfrm>
            <a:off x="5604177" y="3429060"/>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Oracle</a:t>
            </a:r>
          </a:p>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one</a:t>
            </a:r>
            <a:endParaRPr lang="en-US" altLang="en-US" sz="2000" dirty="0">
              <a:solidFill>
                <a:srgbClr val="FFFF00"/>
              </a:solidFill>
            </a:endParaRPr>
          </a:p>
        </p:txBody>
      </p:sp>
      <p:grpSp>
        <p:nvGrpSpPr>
          <p:cNvPr id="107" name="Group 106">
            <a:extLst>
              <a:ext uri="{FF2B5EF4-FFF2-40B4-BE49-F238E27FC236}">
                <a16:creationId xmlns:a16="http://schemas.microsoft.com/office/drawing/2014/main" id="{FEA92F4E-995C-4959-88BB-A6AB898FFC8C}"/>
              </a:ext>
            </a:extLst>
          </p:cNvPr>
          <p:cNvGrpSpPr/>
          <p:nvPr/>
        </p:nvGrpSpPr>
        <p:grpSpPr>
          <a:xfrm>
            <a:off x="5089830" y="2952807"/>
            <a:ext cx="1956776" cy="1370157"/>
            <a:chOff x="7078279" y="2762190"/>
            <a:chExt cx="1405839" cy="611222"/>
          </a:xfrm>
        </p:grpSpPr>
        <p:grpSp>
          <p:nvGrpSpPr>
            <p:cNvPr id="108" name="Group 107">
              <a:extLst>
                <a:ext uri="{FF2B5EF4-FFF2-40B4-BE49-F238E27FC236}">
                  <a16:creationId xmlns:a16="http://schemas.microsoft.com/office/drawing/2014/main" id="{FD4B333C-612E-4D44-8640-771D4E867E4E}"/>
                </a:ext>
              </a:extLst>
            </p:cNvPr>
            <p:cNvGrpSpPr/>
            <p:nvPr/>
          </p:nvGrpSpPr>
          <p:grpSpPr>
            <a:xfrm>
              <a:off x="7313211" y="2762190"/>
              <a:ext cx="965133" cy="487640"/>
              <a:chOff x="7389412" y="2800290"/>
              <a:chExt cx="802088" cy="262483"/>
            </a:xfrm>
          </p:grpSpPr>
          <p:sp>
            <p:nvSpPr>
              <p:cNvPr id="112" name="Line 31">
                <a:extLst>
                  <a:ext uri="{FF2B5EF4-FFF2-40B4-BE49-F238E27FC236}">
                    <a16:creationId xmlns:a16="http://schemas.microsoft.com/office/drawing/2014/main" id="{68320F23-7DA2-4ACA-A4A5-29092D7DB90B}"/>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113" name="Line 31">
                <a:extLst>
                  <a:ext uri="{FF2B5EF4-FFF2-40B4-BE49-F238E27FC236}">
                    <a16:creationId xmlns:a16="http://schemas.microsoft.com/office/drawing/2014/main" id="{AC297236-62A5-45CD-9857-849C26DFC10F}"/>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110" name="Text Box 44">
              <a:extLst>
                <a:ext uri="{FF2B5EF4-FFF2-40B4-BE49-F238E27FC236}">
                  <a16:creationId xmlns:a16="http://schemas.microsoft.com/office/drawing/2014/main" id="{1DB8A64A-4F65-41A8-B639-E7340F236C34}"/>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111" name="Text Box 44">
              <a:extLst>
                <a:ext uri="{FF2B5EF4-FFF2-40B4-BE49-F238E27FC236}">
                  <a16:creationId xmlns:a16="http://schemas.microsoft.com/office/drawing/2014/main" id="{B2EB1A61-6585-4C5D-980E-C0184752ACA5}"/>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122" name="AutoShape 46">
            <a:extLst>
              <a:ext uri="{FF2B5EF4-FFF2-40B4-BE49-F238E27FC236}">
                <a16:creationId xmlns:a16="http://schemas.microsoft.com/office/drawing/2014/main" id="{FF398850-E1AF-4013-A406-0817049136BF}"/>
              </a:ext>
            </a:extLst>
          </p:cNvPr>
          <p:cNvSpPr>
            <a:spLocks noChangeArrowheads="1"/>
          </p:cNvSpPr>
          <p:nvPr/>
        </p:nvSpPr>
        <p:spPr bwMode="auto">
          <a:xfrm>
            <a:off x="1114133" y="2371750"/>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125" name="AutoShape 58">
            <a:extLst>
              <a:ext uri="{FF2B5EF4-FFF2-40B4-BE49-F238E27FC236}">
                <a16:creationId xmlns:a16="http://schemas.microsoft.com/office/drawing/2014/main" id="{3D342C95-42F8-48E0-8C2F-7A0E4F13A8C0}"/>
              </a:ext>
            </a:extLst>
          </p:cNvPr>
          <p:cNvSpPr>
            <a:spLocks noChangeArrowheads="1"/>
          </p:cNvSpPr>
          <p:nvPr/>
        </p:nvSpPr>
        <p:spPr bwMode="auto">
          <a:xfrm>
            <a:off x="1152232" y="5348633"/>
            <a:ext cx="6399481" cy="830404"/>
          </a:xfrm>
          <a:prstGeom prst="wedgeRoundRectCallout">
            <a:avLst>
              <a:gd name="adj1" fmla="val -55649"/>
              <a:gd name="adj2" fmla="val 2310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Similarly, </a:t>
            </a:r>
            <a:r>
              <a:rPr lang="en-US" altLang="en-US" sz="2400" dirty="0">
                <a:solidFill>
                  <a:srgbClr val="FFFF00"/>
                </a:solidFill>
              </a:rPr>
              <a:t>oracle</a:t>
            </a:r>
            <a:r>
              <a:rPr lang="en-US" altLang="en-US" sz="2400" dirty="0">
                <a:solidFill>
                  <a:srgbClr val="FFFFFF"/>
                </a:solidFill>
              </a:rPr>
              <a:t> only needs to assure one of these</a:t>
            </a:r>
          </a:p>
          <a:p>
            <a:pPr algn="ctr" eaLnBrk="1" hangingPunct="1">
              <a:spcBef>
                <a:spcPct val="0"/>
              </a:spcBef>
              <a:buNone/>
              <a:defRPr/>
            </a:pPr>
            <a:r>
              <a:rPr lang="en-US" altLang="en-US" sz="2400" dirty="0">
                <a:solidFill>
                  <a:srgbClr val="FFFFFF"/>
                </a:solidFill>
              </a:rPr>
              <a:t>and gets to choose which.</a:t>
            </a:r>
          </a:p>
        </p:txBody>
      </p:sp>
      <p:sp>
        <p:nvSpPr>
          <p:cNvPr id="126" name="Oval 125">
            <a:extLst>
              <a:ext uri="{FF2B5EF4-FFF2-40B4-BE49-F238E27FC236}">
                <a16:creationId xmlns:a16="http://schemas.microsoft.com/office/drawing/2014/main" id="{8AFD6C31-55F6-409A-9B91-CF30AF9E179F}"/>
              </a:ext>
            </a:extLst>
          </p:cNvPr>
          <p:cNvSpPr/>
          <p:nvPr/>
        </p:nvSpPr>
        <p:spPr>
          <a:xfrm>
            <a:off x="5514997"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0" name="Text Box 44">
            <a:extLst>
              <a:ext uri="{FF2B5EF4-FFF2-40B4-BE49-F238E27FC236}">
                <a16:creationId xmlns:a16="http://schemas.microsoft.com/office/drawing/2014/main" id="{FC74D02E-8663-4704-976A-AAC3F2EDB19F}"/>
              </a:ext>
            </a:extLst>
          </p:cNvPr>
          <p:cNvSpPr txBox="1">
            <a:spLocks noChangeArrowheads="1"/>
          </p:cNvSpPr>
          <p:nvPr/>
        </p:nvSpPr>
        <p:spPr bwMode="auto">
          <a:xfrm>
            <a:off x="579866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53" name="Rectangle 3" descr="Rectangle: Click to edit Master text styles&#10;Second level&#10;Third level&#10;Fourth level&#10;Fifth level">
            <a:extLst>
              <a:ext uri="{FF2B5EF4-FFF2-40B4-BE49-F238E27FC236}">
                <a16:creationId xmlns:a16="http://schemas.microsoft.com/office/drawing/2014/main" id="{399C6F31-5F20-4AED-96EA-EEA0E07E3EF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51" name="AutoShape 46">
            <a:extLst>
              <a:ext uri="{FF2B5EF4-FFF2-40B4-BE49-F238E27FC236}">
                <a16:creationId xmlns:a16="http://schemas.microsoft.com/office/drawing/2014/main" id="{6C3B8D50-2F80-4B55-83F2-A2AA325E772D}"/>
              </a:ext>
            </a:extLst>
          </p:cNvPr>
          <p:cNvSpPr>
            <a:spLocks noChangeArrowheads="1"/>
          </p:cNvSpPr>
          <p:nvPr/>
        </p:nvSpPr>
        <p:spPr bwMode="auto">
          <a:xfrm>
            <a:off x="1171282" y="4417961"/>
            <a:ext cx="6143917"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a:t>
            </a:r>
            <a:r>
              <a:rPr lang="en-US" altLang="en-US" sz="2400" dirty="0">
                <a:solidFill>
                  <a:schemeClr val="accent2"/>
                </a:solidFill>
              </a:rPr>
              <a:t>prover</a:t>
            </a:r>
            <a:r>
              <a:rPr lang="en-US" altLang="en-US" sz="2400" dirty="0">
                <a:solidFill>
                  <a:srgbClr val="FFFFFF"/>
                </a:solidFill>
              </a:rPr>
              <a:t> only needs to prove one of these</a:t>
            </a:r>
          </a:p>
          <a:p>
            <a:pPr algn="ctr" eaLnBrk="1" hangingPunct="1">
              <a:spcBef>
                <a:spcPct val="0"/>
              </a:spcBef>
              <a:buNone/>
              <a:defRPr/>
            </a:pPr>
            <a:r>
              <a:rPr lang="en-US" altLang="en-US" sz="2400" dirty="0">
                <a:solidFill>
                  <a:srgbClr val="FFFFFF"/>
                </a:solidFill>
              </a:rPr>
              <a:t>and gets to choose which.</a:t>
            </a:r>
          </a:p>
        </p:txBody>
      </p:sp>
      <p:sp>
        <p:nvSpPr>
          <p:cNvPr id="52" name="AutoShape 46">
            <a:extLst>
              <a:ext uri="{FF2B5EF4-FFF2-40B4-BE49-F238E27FC236}">
                <a16:creationId xmlns:a16="http://schemas.microsoft.com/office/drawing/2014/main" id="{4438EF48-20B7-4817-8840-366891256246}"/>
              </a:ext>
            </a:extLst>
          </p:cNvPr>
          <p:cNvSpPr>
            <a:spLocks noChangeArrowheads="1"/>
          </p:cNvSpPr>
          <p:nvPr/>
        </p:nvSpPr>
        <p:spPr bwMode="auto">
          <a:xfrm>
            <a:off x="1068120" y="2971800"/>
            <a:ext cx="3293296"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The highest is </a:t>
            </a:r>
            <a:r>
              <a:rPr lang="en-US" altLang="en-US" sz="2400" dirty="0">
                <a:solidFill>
                  <a:schemeClr val="accent2"/>
                </a:solidFill>
                <a:sym typeface="Symbol" panose="05050102010706020507" pitchFamily="18" charset="2"/>
              </a:rPr>
              <a:t></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lang="en-US" altLang="en-US" sz="2400" dirty="0">
                <a:solidFill>
                  <a:srgbClr val="FFFFFF"/>
                </a:solidFill>
              </a:rPr>
              <a:t>Parsing it as follows: </a:t>
            </a:r>
          </a:p>
        </p:txBody>
      </p:sp>
      <p:sp>
        <p:nvSpPr>
          <p:cNvPr id="65" name="Text Box 44">
            <a:extLst>
              <a:ext uri="{FF2B5EF4-FFF2-40B4-BE49-F238E27FC236}">
                <a16:creationId xmlns:a16="http://schemas.microsoft.com/office/drawing/2014/main" id="{8D4AC62B-B7ED-41B0-A8F2-27CDF98E2CCE}"/>
              </a:ext>
            </a:extLst>
          </p:cNvPr>
          <p:cNvSpPr txBox="1">
            <a:spLocks noChangeArrowheads="1"/>
          </p:cNvSpPr>
          <p:nvPr/>
        </p:nvSpPr>
        <p:spPr bwMode="auto">
          <a:xfrm>
            <a:off x="7587267" y="2646270"/>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sp>
        <p:nvSpPr>
          <p:cNvPr id="66" name="Text Box 44">
            <a:extLst>
              <a:ext uri="{FF2B5EF4-FFF2-40B4-BE49-F238E27FC236}">
                <a16:creationId xmlns:a16="http://schemas.microsoft.com/office/drawing/2014/main" id="{7141E05A-16FB-4E41-AEDB-4D043BD3B993}"/>
              </a:ext>
            </a:extLst>
          </p:cNvPr>
          <p:cNvSpPr txBox="1">
            <a:spLocks noChangeArrowheads="1"/>
          </p:cNvSpPr>
          <p:nvPr/>
        </p:nvSpPr>
        <p:spPr bwMode="auto">
          <a:xfrm>
            <a:off x="7549154" y="3429003"/>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Prover</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one</a:t>
            </a:r>
            <a:endParaRPr lang="en-US" altLang="en-US" sz="2000" dirty="0">
              <a:solidFill>
                <a:schemeClr val="accent2"/>
              </a:solidFill>
            </a:endParaRPr>
          </a:p>
        </p:txBody>
      </p:sp>
      <p:grpSp>
        <p:nvGrpSpPr>
          <p:cNvPr id="67" name="Group 66">
            <a:extLst>
              <a:ext uri="{FF2B5EF4-FFF2-40B4-BE49-F238E27FC236}">
                <a16:creationId xmlns:a16="http://schemas.microsoft.com/office/drawing/2014/main" id="{674A1597-41A9-4B87-869C-B118EEF93EC1}"/>
              </a:ext>
            </a:extLst>
          </p:cNvPr>
          <p:cNvGrpSpPr/>
          <p:nvPr/>
        </p:nvGrpSpPr>
        <p:grpSpPr>
          <a:xfrm>
            <a:off x="7053868" y="2952750"/>
            <a:ext cx="1937732" cy="1370157"/>
            <a:chOff x="7091963" y="2762190"/>
            <a:chExt cx="1392155" cy="611222"/>
          </a:xfrm>
        </p:grpSpPr>
        <p:grpSp>
          <p:nvGrpSpPr>
            <p:cNvPr id="71" name="Group 70">
              <a:extLst>
                <a:ext uri="{FF2B5EF4-FFF2-40B4-BE49-F238E27FC236}">
                  <a16:creationId xmlns:a16="http://schemas.microsoft.com/office/drawing/2014/main" id="{E02A859A-E9A4-4A6E-8D07-2D6AC59F0018}"/>
                </a:ext>
              </a:extLst>
            </p:cNvPr>
            <p:cNvGrpSpPr/>
            <p:nvPr/>
          </p:nvGrpSpPr>
          <p:grpSpPr>
            <a:xfrm>
              <a:off x="7313211" y="2762190"/>
              <a:ext cx="965133" cy="487640"/>
              <a:chOff x="7389412" y="2800290"/>
              <a:chExt cx="802088" cy="262483"/>
            </a:xfrm>
          </p:grpSpPr>
          <p:sp>
            <p:nvSpPr>
              <p:cNvPr id="74" name="Line 31">
                <a:extLst>
                  <a:ext uri="{FF2B5EF4-FFF2-40B4-BE49-F238E27FC236}">
                    <a16:creationId xmlns:a16="http://schemas.microsoft.com/office/drawing/2014/main" id="{6EC954CE-1F6D-4795-9437-54A87434F6B9}"/>
                  </a:ext>
                </a:extLst>
              </p:cNvPr>
              <p:cNvSpPr>
                <a:spLocks noChangeShapeType="1"/>
              </p:cNvSpPr>
              <p:nvPr/>
            </p:nvSpPr>
            <p:spPr bwMode="auto">
              <a:xfrm flipH="1">
                <a:off x="738941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5" name="Line 31">
                <a:extLst>
                  <a:ext uri="{FF2B5EF4-FFF2-40B4-BE49-F238E27FC236}">
                    <a16:creationId xmlns:a16="http://schemas.microsoft.com/office/drawing/2014/main" id="{DDC501BA-9D42-4DE6-8AB2-54C11FC276E4}"/>
                  </a:ext>
                </a:extLst>
              </p:cNvPr>
              <p:cNvSpPr>
                <a:spLocks noChangeShapeType="1"/>
              </p:cNvSpPr>
              <p:nvPr/>
            </p:nvSpPr>
            <p:spPr bwMode="auto">
              <a:xfrm>
                <a:off x="778946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72" name="Text Box 44">
              <a:extLst>
                <a:ext uri="{FF2B5EF4-FFF2-40B4-BE49-F238E27FC236}">
                  <a16:creationId xmlns:a16="http://schemas.microsoft.com/office/drawing/2014/main" id="{758A36BA-511C-46F3-920E-9A0C1F034A95}"/>
                </a:ext>
              </a:extLst>
            </p:cNvPr>
            <p:cNvSpPr txBox="1">
              <a:spLocks noChangeArrowheads="1"/>
            </p:cNvSpPr>
            <p:nvPr/>
          </p:nvSpPr>
          <p:spPr bwMode="auto">
            <a:xfrm>
              <a:off x="7091963"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000" dirty="0">
                <a:solidFill>
                  <a:schemeClr val="accent2"/>
                </a:solidFill>
              </a:endParaRPr>
            </a:p>
          </p:txBody>
        </p:sp>
        <p:sp>
          <p:nvSpPr>
            <p:cNvPr id="73" name="Text Box 44">
              <a:extLst>
                <a:ext uri="{FF2B5EF4-FFF2-40B4-BE49-F238E27FC236}">
                  <a16:creationId xmlns:a16="http://schemas.microsoft.com/office/drawing/2014/main" id="{E634E2A5-0EAF-49FD-8571-BAB6EAC685D8}"/>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000" dirty="0">
                <a:solidFill>
                  <a:schemeClr val="accent2"/>
                </a:solidFill>
              </a:endParaRPr>
            </a:p>
          </p:txBody>
        </p:sp>
      </p:grpSp>
      <p:sp>
        <p:nvSpPr>
          <p:cNvPr id="76" name="Text Box 44">
            <a:extLst>
              <a:ext uri="{FF2B5EF4-FFF2-40B4-BE49-F238E27FC236}">
                <a16:creationId xmlns:a16="http://schemas.microsoft.com/office/drawing/2014/main" id="{9614EEF8-B461-4595-BC47-A0CB7C73E811}"/>
              </a:ext>
            </a:extLst>
          </p:cNvPr>
          <p:cNvSpPr txBox="1">
            <a:spLocks noChangeArrowheads="1"/>
          </p:cNvSpPr>
          <p:nvPr/>
        </p:nvSpPr>
        <p:spPr bwMode="auto">
          <a:xfrm>
            <a:off x="7896633" y="248816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Tree>
    <p:extLst>
      <p:ext uri="{BB962C8B-B14F-4D97-AF65-F5344CB8AC3E}">
        <p14:creationId xmlns:p14="http://schemas.microsoft.com/office/powerpoint/2010/main" val="1861492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with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0-#ppt_w/2"/>
                                          </p:val>
                                        </p:tav>
                                        <p:tav tm="100000">
                                          <p:val>
                                            <p:strVal val="#ppt_x"/>
                                          </p:val>
                                        </p:tav>
                                      </p:tavLst>
                                    </p:anim>
                                    <p:anim calcmode="lin" valueType="num">
                                      <p:cBhvr additive="base">
                                        <p:cTn id="8" dur="500" fill="hold"/>
                                        <p:tgtEl>
                                          <p:spTgt spid="1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8"/>
                                        </p:tgtEl>
                                        <p:attrNameLst>
                                          <p:attrName>style.visibility</p:attrName>
                                        </p:attrNameLst>
                                      </p:cBhvr>
                                      <p:to>
                                        <p:strVal val="visible"/>
                                      </p:to>
                                    </p:set>
                                    <p:anim calcmode="lin" valueType="num">
                                      <p:cBhvr additive="base">
                                        <p:cTn id="13" dur="500" fill="hold"/>
                                        <p:tgtEl>
                                          <p:spTgt spid="58"/>
                                        </p:tgtEl>
                                        <p:attrNameLst>
                                          <p:attrName>ppt_x</p:attrName>
                                        </p:attrNameLst>
                                      </p:cBhvr>
                                      <p:tavLst>
                                        <p:tav tm="0">
                                          <p:val>
                                            <p:strVal val="#ppt_x"/>
                                          </p:val>
                                        </p:tav>
                                        <p:tav tm="100000">
                                          <p:val>
                                            <p:strVal val="#ppt_x"/>
                                          </p:val>
                                        </p:tav>
                                      </p:tavLst>
                                    </p:anim>
                                    <p:anim calcmode="lin" valueType="num">
                                      <p:cBhvr additive="base">
                                        <p:cTn id="14" dur="500" fill="hold"/>
                                        <p:tgtEl>
                                          <p:spTgt spid="58"/>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30"/>
                                        </p:tgtEl>
                                        <p:attrNameLst>
                                          <p:attrName>style.visibility</p:attrName>
                                        </p:attrNameLst>
                                      </p:cBhvr>
                                      <p:to>
                                        <p:strVal val="visible"/>
                                      </p:to>
                                    </p:set>
                                    <p:anim calcmode="lin" valueType="num">
                                      <p:cBhvr additive="base">
                                        <p:cTn id="17" dur="500" fill="hold"/>
                                        <p:tgtEl>
                                          <p:spTgt spid="130"/>
                                        </p:tgtEl>
                                        <p:attrNameLst>
                                          <p:attrName>ppt_x</p:attrName>
                                        </p:attrNameLst>
                                      </p:cBhvr>
                                      <p:tavLst>
                                        <p:tav tm="0">
                                          <p:val>
                                            <p:strVal val="#ppt_x"/>
                                          </p:val>
                                        </p:tav>
                                        <p:tav tm="100000">
                                          <p:val>
                                            <p:strVal val="#ppt_x"/>
                                          </p:val>
                                        </p:tav>
                                      </p:tavLst>
                                    </p:anim>
                                    <p:anim calcmode="lin" valueType="num">
                                      <p:cBhvr additive="base">
                                        <p:cTn id="18" dur="500" fill="hold"/>
                                        <p:tgtEl>
                                          <p:spTgt spid="130"/>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26"/>
                                        </p:tgtEl>
                                        <p:attrNameLst>
                                          <p:attrName>style.visibility</p:attrName>
                                        </p:attrNameLst>
                                      </p:cBhvr>
                                      <p:to>
                                        <p:strVal val="visible"/>
                                      </p:to>
                                    </p:set>
                                    <p:anim calcmode="lin" valueType="num">
                                      <p:cBhvr additive="base">
                                        <p:cTn id="29" dur="500" fill="hold"/>
                                        <p:tgtEl>
                                          <p:spTgt spid="126"/>
                                        </p:tgtEl>
                                        <p:attrNameLst>
                                          <p:attrName>ppt_x</p:attrName>
                                        </p:attrNameLst>
                                      </p:cBhvr>
                                      <p:tavLst>
                                        <p:tav tm="0">
                                          <p:val>
                                            <p:strVal val="0-#ppt_w/2"/>
                                          </p:val>
                                        </p:tav>
                                        <p:tav tm="100000">
                                          <p:val>
                                            <p:strVal val="#ppt_x"/>
                                          </p:val>
                                        </p:tav>
                                      </p:tavLst>
                                    </p:anim>
                                    <p:anim calcmode="lin" valueType="num">
                                      <p:cBhvr additive="base">
                                        <p:cTn id="30"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107"/>
                                        </p:tgtEl>
                                        <p:attrNameLst>
                                          <p:attrName>style.visibility</p:attrName>
                                        </p:attrNameLst>
                                      </p:cBhvr>
                                      <p:to>
                                        <p:strVal val="visible"/>
                                      </p:to>
                                    </p:set>
                                    <p:anim calcmode="lin" valueType="num">
                                      <p:cBhvr additive="base">
                                        <p:cTn id="35" dur="500" fill="hold"/>
                                        <p:tgtEl>
                                          <p:spTgt spid="107"/>
                                        </p:tgtEl>
                                        <p:attrNameLst>
                                          <p:attrName>ppt_x</p:attrName>
                                        </p:attrNameLst>
                                      </p:cBhvr>
                                      <p:tavLst>
                                        <p:tav tm="0">
                                          <p:val>
                                            <p:strVal val="#ppt_x"/>
                                          </p:val>
                                        </p:tav>
                                        <p:tav tm="100000">
                                          <p:val>
                                            <p:strVal val="#ppt_x"/>
                                          </p:val>
                                        </p:tav>
                                      </p:tavLst>
                                    </p:anim>
                                    <p:anim calcmode="lin" valueType="num">
                                      <p:cBhvr additive="base">
                                        <p:cTn id="36" dur="500" fill="hold"/>
                                        <p:tgtEl>
                                          <p:spTgt spid="107"/>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25"/>
                                        </p:tgtEl>
                                        <p:attrNameLst>
                                          <p:attrName>style.visibility</p:attrName>
                                        </p:attrNameLst>
                                      </p:cBhvr>
                                      <p:to>
                                        <p:strVal val="visible"/>
                                      </p:to>
                                    </p:set>
                                    <p:anim calcmode="lin" valueType="num">
                                      <p:cBhvr additive="base">
                                        <p:cTn id="41" dur="500" fill="hold"/>
                                        <p:tgtEl>
                                          <p:spTgt spid="125"/>
                                        </p:tgtEl>
                                        <p:attrNameLst>
                                          <p:attrName>ppt_x</p:attrName>
                                        </p:attrNameLst>
                                      </p:cBhvr>
                                      <p:tavLst>
                                        <p:tav tm="0">
                                          <p:val>
                                            <p:strVal val="0-#ppt_w/2"/>
                                          </p:val>
                                        </p:tav>
                                        <p:tav tm="100000">
                                          <p:val>
                                            <p:strVal val="#ppt_x"/>
                                          </p:val>
                                        </p:tav>
                                      </p:tavLst>
                                    </p:anim>
                                    <p:anim calcmode="lin" valueType="num">
                                      <p:cBhvr additive="base">
                                        <p:cTn id="42" dur="500" fill="hold"/>
                                        <p:tgtEl>
                                          <p:spTgt spid="12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5">
                                            <p:txEl>
                                              <p:pRg st="0" end="0"/>
                                            </p:txEl>
                                          </p:spTgt>
                                        </p:tgtEl>
                                        <p:attrNameLst>
                                          <p:attrName>style.visibility</p:attrName>
                                        </p:attrNameLst>
                                      </p:cBhvr>
                                      <p:to>
                                        <p:strVal val="visible"/>
                                      </p:to>
                                    </p:set>
                                    <p:anim calcmode="lin" valueType="num">
                                      <p:cBhvr additive="base">
                                        <p:cTn id="45" dur="500" fill="hold"/>
                                        <p:tgtEl>
                                          <p:spTgt spid="125">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25">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0-#ppt_w/2"/>
                                          </p:val>
                                        </p:tav>
                                        <p:tav tm="100000">
                                          <p:val>
                                            <p:strVal val="#ppt_x"/>
                                          </p:val>
                                        </p:tav>
                                      </p:tavLst>
                                    </p:anim>
                                    <p:anim calcmode="lin" valueType="num">
                                      <p:cBhvr additive="base">
                                        <p:cTn id="5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25">
                                            <p:txEl>
                                              <p:pRg st="1" end="1"/>
                                            </p:txEl>
                                          </p:spTgt>
                                        </p:tgtEl>
                                        <p:attrNameLst>
                                          <p:attrName>style.visibility</p:attrName>
                                        </p:attrNameLst>
                                      </p:cBhvr>
                                      <p:to>
                                        <p:strVal val="visible"/>
                                      </p:to>
                                    </p:set>
                                    <p:anim calcmode="lin" valueType="num">
                                      <p:cBhvr additive="base">
                                        <p:cTn id="55" dur="500" fill="hold"/>
                                        <p:tgtEl>
                                          <p:spTgt spid="125">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25">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06"/>
                                        </p:tgtEl>
                                        <p:attrNameLst>
                                          <p:attrName>style.visibility</p:attrName>
                                        </p:attrNameLst>
                                      </p:cBhvr>
                                      <p:to>
                                        <p:strVal val="visible"/>
                                      </p:to>
                                    </p:set>
                                    <p:anim calcmode="lin" valueType="num">
                                      <p:cBhvr additive="base">
                                        <p:cTn id="59" dur="500" fill="hold"/>
                                        <p:tgtEl>
                                          <p:spTgt spid="106"/>
                                        </p:tgtEl>
                                        <p:attrNameLst>
                                          <p:attrName>ppt_x</p:attrName>
                                        </p:attrNameLst>
                                      </p:cBhvr>
                                      <p:tavLst>
                                        <p:tav tm="0">
                                          <p:val>
                                            <p:strVal val="0-#ppt_w/2"/>
                                          </p:val>
                                        </p:tav>
                                        <p:tav tm="100000">
                                          <p:val>
                                            <p:strVal val="#ppt_x"/>
                                          </p:val>
                                        </p:tav>
                                      </p:tavLst>
                                    </p:anim>
                                    <p:anim calcmode="lin" valueType="num">
                                      <p:cBhvr additive="base">
                                        <p:cTn id="60"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106" grpId="0"/>
      <p:bldP spid="122" grpId="1" animBg="1"/>
      <p:bldP spid="125" grpId="0" animBg="1"/>
      <p:bldP spid="126" grpId="0" animBg="1"/>
      <p:bldP spid="13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AutoShape 46">
            <a:extLst>
              <a:ext uri="{FF2B5EF4-FFF2-40B4-BE49-F238E27FC236}">
                <a16:creationId xmlns:a16="http://schemas.microsoft.com/office/drawing/2014/main" id="{260562FA-FD44-485F-BA62-B7522D77D284}"/>
              </a:ext>
            </a:extLst>
          </p:cNvPr>
          <p:cNvSpPr>
            <a:spLocks noChangeArrowheads="1"/>
          </p:cNvSpPr>
          <p:nvPr/>
        </p:nvSpPr>
        <p:spPr bwMode="auto">
          <a:xfrm>
            <a:off x="1037713" y="2971800"/>
            <a:ext cx="3967489" cy="1747596"/>
          </a:xfrm>
          <a:prstGeom prst="wedgeRoundRectCallout">
            <a:avLst>
              <a:gd name="adj1" fmla="val -53484"/>
              <a:gd name="adj2" fmla="val -4929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problem is that </a:t>
            </a:r>
          </a:p>
          <a:p>
            <a:pPr algn="ctr" eaLnBrk="1" hangingPunct="1">
              <a:spcBef>
                <a:spcPct val="0"/>
              </a:spcBef>
              <a:buNone/>
              <a:defRPr/>
            </a:pPr>
            <a:r>
              <a:rPr lang="en-US" altLang="en-US" sz="2400" dirty="0">
                <a:solidFill>
                  <a:srgbClr val="FFFFFF"/>
                </a:solidFill>
              </a:rPr>
              <a:t>the </a:t>
            </a:r>
            <a:r>
              <a:rPr lang="en-US" altLang="en-US" sz="2400" dirty="0">
                <a:solidFill>
                  <a:schemeClr val="accent2"/>
                </a:solidFill>
              </a:rPr>
              <a:t>prover</a:t>
            </a:r>
            <a:r>
              <a:rPr lang="en-US" altLang="en-US" sz="2400" dirty="0">
                <a:solidFill>
                  <a:srgbClr val="FFFFFF"/>
                </a:solidFill>
              </a:rPr>
              <a:t> does not know</a:t>
            </a:r>
          </a:p>
          <a:p>
            <a:pPr algn="ctr" eaLnBrk="1" hangingPunct="1">
              <a:spcBef>
                <a:spcPct val="0"/>
              </a:spcBef>
              <a:buNone/>
              <a:defRPr/>
            </a:pPr>
            <a:r>
              <a:rPr lang="en-US" altLang="en-US" sz="2400" dirty="0">
                <a:solidFill>
                  <a:srgbClr val="FFFFFF"/>
                </a:solidFill>
              </a:rPr>
              <a:t>which the </a:t>
            </a:r>
            <a:r>
              <a:rPr lang="en-US" altLang="en-US" sz="2400" dirty="0">
                <a:solidFill>
                  <a:srgbClr val="FFFF00"/>
                </a:solidFill>
              </a:rPr>
              <a:t>oracle</a:t>
            </a:r>
            <a:r>
              <a:rPr lang="en-US" altLang="en-US" sz="2400" dirty="0">
                <a:solidFill>
                  <a:srgbClr val="FFFFFF"/>
                </a:solidFill>
              </a:rPr>
              <a:t> will choose.</a:t>
            </a:r>
          </a:p>
          <a:p>
            <a:pPr algn="ctr" eaLnBrk="1" hangingPunct="1">
              <a:spcBef>
                <a:spcPct val="0"/>
              </a:spcBef>
              <a:buNone/>
              <a:defRPr/>
            </a:pPr>
            <a:r>
              <a:rPr lang="en-US" altLang="en-US" sz="2400" dirty="0">
                <a:solidFill>
                  <a:srgbClr val="FFFFFF"/>
                </a:solidFill>
              </a:rPr>
              <a:t>Hence, there are two cases.</a:t>
            </a:r>
          </a:p>
        </p:txBody>
      </p:sp>
      <p:sp>
        <p:nvSpPr>
          <p:cNvPr id="56" name="Rectangle 3" descr="Rectangle: Click to edit Master text styles&#10;Second level&#10;Third level&#10;Fourth level&#10;Fifth level">
            <a:extLst>
              <a:ext uri="{FF2B5EF4-FFF2-40B4-BE49-F238E27FC236}">
                <a16:creationId xmlns:a16="http://schemas.microsoft.com/office/drawing/2014/main" id="{FEF8A97D-CAA0-4F82-B72C-F18CA7B7C2D6}"/>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57" name="Oval 56">
            <a:extLst>
              <a:ext uri="{FF2B5EF4-FFF2-40B4-BE49-F238E27FC236}">
                <a16:creationId xmlns:a16="http://schemas.microsoft.com/office/drawing/2014/main" id="{64DA6267-9AB2-4A2A-9AA6-4D2BDA0DB175}"/>
              </a:ext>
            </a:extLst>
          </p:cNvPr>
          <p:cNvSpPr/>
          <p:nvPr/>
        </p:nvSpPr>
        <p:spPr>
          <a:xfrm>
            <a:off x="5514997"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1" name="Rectangle 60">
            <a:extLst>
              <a:ext uri="{FF2B5EF4-FFF2-40B4-BE49-F238E27FC236}">
                <a16:creationId xmlns:a16="http://schemas.microsoft.com/office/drawing/2014/main" id="{4A48F140-C2D7-4F2C-8B4A-C90A62085523}"/>
              </a:ext>
            </a:extLst>
          </p:cNvPr>
          <p:cNvSpPr/>
          <p:nvPr/>
        </p:nvSpPr>
        <p:spPr>
          <a:xfrm>
            <a:off x="5281778" y="4848544"/>
            <a:ext cx="1768433" cy="461665"/>
          </a:xfrm>
          <a:prstGeom prst="rect">
            <a:avLst/>
          </a:prstGeom>
        </p:spPr>
        <p:txBody>
          <a:bodyPr wrap="none">
            <a:spAutoFit/>
          </a:bodyPr>
          <a:lstStyle/>
          <a:p>
            <a:pPr>
              <a:buNone/>
            </a:pPr>
            <a:r>
              <a:rPr lang="en-CA" altLang="en-US" sz="2400" dirty="0">
                <a:solidFill>
                  <a:srgbClr val="FFFFFF"/>
                </a:solidFill>
                <a:cs typeface="Times New Roman" panose="02020603050405020304" pitchFamily="18" charset="0"/>
                <a:sym typeface="Symbol" panose="05050102010706020507" pitchFamily="18" charset="2"/>
              </a:rPr>
              <a:t>Cases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&amp;</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62" name="AutoShape 8">
            <a:extLst>
              <a:ext uri="{FF2B5EF4-FFF2-40B4-BE49-F238E27FC236}">
                <a16:creationId xmlns:a16="http://schemas.microsoft.com/office/drawing/2014/main" id="{A98C24AD-18AA-414E-9D5C-99F43D0FD01B}"/>
              </a:ext>
            </a:extLst>
          </p:cNvPr>
          <p:cNvSpPr>
            <a:spLocks noChangeArrowheads="1"/>
          </p:cNvSpPr>
          <p:nvPr/>
        </p:nvSpPr>
        <p:spPr bwMode="auto">
          <a:xfrm>
            <a:off x="3352802" y="4842808"/>
            <a:ext cx="5510376" cy="1938992"/>
          </a:xfrm>
          <a:prstGeom prst="wedgeRectCallout">
            <a:avLst>
              <a:gd name="adj1" fmla="val -53499"/>
              <a:gd name="adj2" fmla="val -35209"/>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63" name="Picture 5" descr="j0116172">
            <a:extLst>
              <a:ext uri="{FF2B5EF4-FFF2-40B4-BE49-F238E27FC236}">
                <a16:creationId xmlns:a16="http://schemas.microsoft.com/office/drawing/2014/main" id="{1F1BC775-C931-4611-AB79-CB227AF5336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2487705" y="4717712"/>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Rectangle 63">
            <a:extLst>
              <a:ext uri="{FF2B5EF4-FFF2-40B4-BE49-F238E27FC236}">
                <a16:creationId xmlns:a16="http://schemas.microsoft.com/office/drawing/2014/main" id="{0C62030F-E576-48FB-8F83-E6705BD4926A}"/>
              </a:ext>
            </a:extLst>
          </p:cNvPr>
          <p:cNvSpPr/>
          <p:nvPr/>
        </p:nvSpPr>
        <p:spPr>
          <a:xfrm>
            <a:off x="3352801" y="4842808"/>
            <a:ext cx="5943599" cy="1938992"/>
          </a:xfrm>
          <a:prstGeom prst="rect">
            <a:avLst/>
          </a:prstGeom>
        </p:spPr>
        <p:txBody>
          <a:bodyPr wrap="square">
            <a:spAutoFit/>
          </a:bodyPr>
          <a:lstStyle/>
          <a:p>
            <a:pPr algn="l">
              <a:buNone/>
            </a:pPr>
            <a:r>
              <a:rPr lang="en-US" altLang="en-US" sz="2400" dirty="0">
                <a:solidFill>
                  <a:schemeClr val="tx2"/>
                </a:solidFill>
                <a:cs typeface="Times New Roman" panose="02020603050405020304" pitchFamily="18" charset="0"/>
              </a:rPr>
              <a:t>Cases Goal:</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algn="l">
              <a:buFont typeface="+mj-lt"/>
              <a:buAutoNum type="arabicPeriod"/>
            </a:pPr>
            <a:r>
              <a:rPr lang="en-US" altLang="en-US" sz="2400" dirty="0">
                <a:cs typeface="Times New Roman" panose="02020603050405020304" pitchFamily="18" charset="0"/>
              </a:rPr>
              <a:t>Given: There are only two cases α</a:t>
            </a:r>
            <a:r>
              <a:rPr lang="en-US" altLang="en-US" sz="2400" dirty="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            </a:t>
            </a:r>
            <a:endParaRPr lang="en-US" altLang="en-US" sz="2400" baseline="-25000" dirty="0">
              <a:cs typeface="Times New Roman" panose="02020603050405020304" pitchFamily="18" charset="0"/>
            </a:endParaRPr>
          </a:p>
          <a:p>
            <a:pPr marL="514350" indent="-514350" algn="l">
              <a:buFont typeface="+mj-lt"/>
              <a:buAutoNum type="arabicPeriod"/>
            </a:pPr>
            <a:r>
              <a:rPr lang="en-CA" altLang="en-US" sz="2400" dirty="0">
                <a:cs typeface="Times New Roman" panose="02020603050405020304" pitchFamily="18" charset="0"/>
                <a:sym typeface="Symbol" panose="05050102010706020507" pitchFamily="18" charset="2"/>
              </a:rPr>
              <a:t>    Case 1: Assume </a:t>
            </a:r>
            <a:r>
              <a:rPr lang="en-US" altLang="en-US" sz="2400" dirty="0">
                <a:cs typeface="Times New Roman" panose="02020603050405020304" pitchFamily="18" charset="0"/>
              </a:rPr>
              <a:t>α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algn="l">
              <a:buFont typeface="+mj-lt"/>
              <a:buAutoNum type="arabicPeriod"/>
            </a:pPr>
            <a:r>
              <a:rPr lang="en-CA" altLang="en-US" sz="2400" dirty="0">
                <a:cs typeface="Times New Roman" panose="02020603050405020304" pitchFamily="18" charset="0"/>
                <a:sym typeface="Symbol" panose="05050102010706020507" pitchFamily="18" charset="2"/>
              </a:rPr>
              <a:t>    Case 2: Assume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algn="l">
              <a:buFont typeface="+mj-lt"/>
              <a:buAutoNum type="arabicPeriod"/>
            </a:pPr>
            <a:r>
              <a:rPr lang="en-CA" altLang="en-US" sz="2400" dirty="0">
                <a:cs typeface="Times New Roman" panose="02020603050405020304" pitchFamily="18" charset="0"/>
                <a:sym typeface="Symbol" panose="05050102010706020507" pitchFamily="18" charset="2"/>
              </a:rPr>
              <a:t>Conclude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p:txBody>
      </p:sp>
      <p:sp>
        <p:nvSpPr>
          <p:cNvPr id="54" name="Text Box 44">
            <a:extLst>
              <a:ext uri="{FF2B5EF4-FFF2-40B4-BE49-F238E27FC236}">
                <a16:creationId xmlns:a16="http://schemas.microsoft.com/office/drawing/2014/main" id="{F1CD73DB-3637-477D-A335-09740B1B1C54}"/>
              </a:ext>
            </a:extLst>
          </p:cNvPr>
          <p:cNvSpPr txBox="1">
            <a:spLocks noChangeArrowheads="1"/>
          </p:cNvSpPr>
          <p:nvPr/>
        </p:nvSpPr>
        <p:spPr bwMode="auto">
          <a:xfrm>
            <a:off x="5223190" y="2018267"/>
            <a:ext cx="2396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55" name="Group 54">
            <a:extLst>
              <a:ext uri="{FF2B5EF4-FFF2-40B4-BE49-F238E27FC236}">
                <a16:creationId xmlns:a16="http://schemas.microsoft.com/office/drawing/2014/main" id="{DC307C13-1036-4634-A485-CF39CDD4E397}"/>
              </a:ext>
            </a:extLst>
          </p:cNvPr>
          <p:cNvGrpSpPr/>
          <p:nvPr/>
        </p:nvGrpSpPr>
        <p:grpSpPr>
          <a:xfrm>
            <a:off x="5583897" y="2360982"/>
            <a:ext cx="1269735" cy="683160"/>
            <a:chOff x="5105400" y="2360982"/>
            <a:chExt cx="1269735" cy="683160"/>
          </a:xfrm>
        </p:grpSpPr>
        <p:sp>
          <p:nvSpPr>
            <p:cNvPr id="65" name="Text Box 44">
              <a:extLst>
                <a:ext uri="{FF2B5EF4-FFF2-40B4-BE49-F238E27FC236}">
                  <a16:creationId xmlns:a16="http://schemas.microsoft.com/office/drawing/2014/main" id="{63203389-760C-4F2B-945D-A5BE22131D3E}"/>
                </a:ext>
              </a:extLst>
            </p:cNvPr>
            <p:cNvSpPr txBox="1">
              <a:spLocks noChangeArrowheads="1"/>
            </p:cNvSpPr>
            <p:nvPr/>
          </p:nvSpPr>
          <p:spPr bwMode="auto">
            <a:xfrm>
              <a:off x="5105400"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6" name="Text Box 44">
              <a:extLst>
                <a:ext uri="{FF2B5EF4-FFF2-40B4-BE49-F238E27FC236}">
                  <a16:creationId xmlns:a16="http://schemas.microsoft.com/office/drawing/2014/main" id="{C5D3977B-AD1E-419F-8614-2DF5CC976943}"/>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7" name="Group 66">
              <a:extLst>
                <a:ext uri="{FF2B5EF4-FFF2-40B4-BE49-F238E27FC236}">
                  <a16:creationId xmlns:a16="http://schemas.microsoft.com/office/drawing/2014/main" id="{9424039F-C39F-43A8-B732-66FC0147A822}"/>
                </a:ext>
              </a:extLst>
            </p:cNvPr>
            <p:cNvGrpSpPr/>
            <p:nvPr/>
          </p:nvGrpSpPr>
          <p:grpSpPr>
            <a:xfrm>
              <a:off x="5600700" y="2360982"/>
              <a:ext cx="675619" cy="344118"/>
              <a:chOff x="7877831" y="2362200"/>
              <a:chExt cx="675619" cy="344118"/>
            </a:xfrm>
          </p:grpSpPr>
          <p:sp>
            <p:nvSpPr>
              <p:cNvPr id="71" name="Line 26">
                <a:extLst>
                  <a:ext uri="{FF2B5EF4-FFF2-40B4-BE49-F238E27FC236}">
                    <a16:creationId xmlns:a16="http://schemas.microsoft.com/office/drawing/2014/main" id="{3AFB6422-51E7-47F5-92A7-46C972AC4649}"/>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2" name="Line 26">
                <a:extLst>
                  <a:ext uri="{FF2B5EF4-FFF2-40B4-BE49-F238E27FC236}">
                    <a16:creationId xmlns:a16="http://schemas.microsoft.com/office/drawing/2014/main" id="{DFC70319-8A75-464F-9D44-625F59F6E0D2}"/>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73" name="Group 72">
            <a:extLst>
              <a:ext uri="{FF2B5EF4-FFF2-40B4-BE49-F238E27FC236}">
                <a16:creationId xmlns:a16="http://schemas.microsoft.com/office/drawing/2014/main" id="{AEEBBF98-EF06-42C2-8A99-6356EEB30EC6}"/>
              </a:ext>
            </a:extLst>
          </p:cNvPr>
          <p:cNvGrpSpPr/>
          <p:nvPr/>
        </p:nvGrpSpPr>
        <p:grpSpPr>
          <a:xfrm>
            <a:off x="5089830" y="2952807"/>
            <a:ext cx="1956776" cy="1370157"/>
            <a:chOff x="7078279" y="2762190"/>
            <a:chExt cx="1405839" cy="611222"/>
          </a:xfrm>
        </p:grpSpPr>
        <p:grpSp>
          <p:nvGrpSpPr>
            <p:cNvPr id="74" name="Group 73">
              <a:extLst>
                <a:ext uri="{FF2B5EF4-FFF2-40B4-BE49-F238E27FC236}">
                  <a16:creationId xmlns:a16="http://schemas.microsoft.com/office/drawing/2014/main" id="{B2338645-C19A-4360-A70A-F1DC94775A0A}"/>
                </a:ext>
              </a:extLst>
            </p:cNvPr>
            <p:cNvGrpSpPr/>
            <p:nvPr/>
          </p:nvGrpSpPr>
          <p:grpSpPr>
            <a:xfrm>
              <a:off x="7313211" y="2762190"/>
              <a:ext cx="965133" cy="487640"/>
              <a:chOff x="7389412" y="2800290"/>
              <a:chExt cx="802088" cy="262483"/>
            </a:xfrm>
          </p:grpSpPr>
          <p:sp>
            <p:nvSpPr>
              <p:cNvPr id="80" name="Line 31">
                <a:extLst>
                  <a:ext uri="{FF2B5EF4-FFF2-40B4-BE49-F238E27FC236}">
                    <a16:creationId xmlns:a16="http://schemas.microsoft.com/office/drawing/2014/main" id="{45F0F7A3-D3CF-4449-BF3F-973BA0209566}"/>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81" name="Line 31">
                <a:extLst>
                  <a:ext uri="{FF2B5EF4-FFF2-40B4-BE49-F238E27FC236}">
                    <a16:creationId xmlns:a16="http://schemas.microsoft.com/office/drawing/2014/main" id="{F4F85CE9-7795-44C0-9DCF-D67EFD1639A9}"/>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76" name="Text Box 44">
              <a:extLst>
                <a:ext uri="{FF2B5EF4-FFF2-40B4-BE49-F238E27FC236}">
                  <a16:creationId xmlns:a16="http://schemas.microsoft.com/office/drawing/2014/main" id="{0A5841FF-C9FA-48F0-958F-F8B9B9C14036}"/>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79" name="Text Box 44">
              <a:extLst>
                <a:ext uri="{FF2B5EF4-FFF2-40B4-BE49-F238E27FC236}">
                  <a16:creationId xmlns:a16="http://schemas.microsoft.com/office/drawing/2014/main" id="{6B02671C-575F-4353-802E-BB4528413F5F}"/>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82" name="Text Box 44">
            <a:extLst>
              <a:ext uri="{FF2B5EF4-FFF2-40B4-BE49-F238E27FC236}">
                <a16:creationId xmlns:a16="http://schemas.microsoft.com/office/drawing/2014/main" id="{69CBE75B-7AB5-49A5-AAD9-FF88F8264146}"/>
              </a:ext>
            </a:extLst>
          </p:cNvPr>
          <p:cNvSpPr txBox="1">
            <a:spLocks noChangeArrowheads="1"/>
          </p:cNvSpPr>
          <p:nvPr/>
        </p:nvSpPr>
        <p:spPr bwMode="auto">
          <a:xfrm>
            <a:off x="7587267" y="2646270"/>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grpSp>
        <p:nvGrpSpPr>
          <p:cNvPr id="83" name="Group 82">
            <a:extLst>
              <a:ext uri="{FF2B5EF4-FFF2-40B4-BE49-F238E27FC236}">
                <a16:creationId xmlns:a16="http://schemas.microsoft.com/office/drawing/2014/main" id="{2C4C28D4-C781-49D6-AE83-2924A3A9E34C}"/>
              </a:ext>
            </a:extLst>
          </p:cNvPr>
          <p:cNvGrpSpPr/>
          <p:nvPr/>
        </p:nvGrpSpPr>
        <p:grpSpPr>
          <a:xfrm>
            <a:off x="7053868" y="2952750"/>
            <a:ext cx="1937732" cy="1370157"/>
            <a:chOff x="7091963" y="2762190"/>
            <a:chExt cx="1392155" cy="611222"/>
          </a:xfrm>
        </p:grpSpPr>
        <p:grpSp>
          <p:nvGrpSpPr>
            <p:cNvPr id="84" name="Group 83">
              <a:extLst>
                <a:ext uri="{FF2B5EF4-FFF2-40B4-BE49-F238E27FC236}">
                  <a16:creationId xmlns:a16="http://schemas.microsoft.com/office/drawing/2014/main" id="{7428F4EA-C00C-46D1-9767-1FAA854190B3}"/>
                </a:ext>
              </a:extLst>
            </p:cNvPr>
            <p:cNvGrpSpPr/>
            <p:nvPr/>
          </p:nvGrpSpPr>
          <p:grpSpPr>
            <a:xfrm>
              <a:off x="7313211" y="2762190"/>
              <a:ext cx="965133" cy="487640"/>
              <a:chOff x="7389412" y="2800290"/>
              <a:chExt cx="802088" cy="262483"/>
            </a:xfrm>
          </p:grpSpPr>
          <p:sp>
            <p:nvSpPr>
              <p:cNvPr id="87" name="Line 31">
                <a:extLst>
                  <a:ext uri="{FF2B5EF4-FFF2-40B4-BE49-F238E27FC236}">
                    <a16:creationId xmlns:a16="http://schemas.microsoft.com/office/drawing/2014/main" id="{7E681800-86EE-41A3-8360-5BA459531D13}"/>
                  </a:ext>
                </a:extLst>
              </p:cNvPr>
              <p:cNvSpPr>
                <a:spLocks noChangeShapeType="1"/>
              </p:cNvSpPr>
              <p:nvPr/>
            </p:nvSpPr>
            <p:spPr bwMode="auto">
              <a:xfrm flipH="1">
                <a:off x="738941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8" name="Line 31">
                <a:extLst>
                  <a:ext uri="{FF2B5EF4-FFF2-40B4-BE49-F238E27FC236}">
                    <a16:creationId xmlns:a16="http://schemas.microsoft.com/office/drawing/2014/main" id="{FB7D6DB8-0626-4DB4-8816-A013D130372B}"/>
                  </a:ext>
                </a:extLst>
              </p:cNvPr>
              <p:cNvSpPr>
                <a:spLocks noChangeShapeType="1"/>
              </p:cNvSpPr>
              <p:nvPr/>
            </p:nvSpPr>
            <p:spPr bwMode="auto">
              <a:xfrm>
                <a:off x="778946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85" name="Text Box 44">
              <a:extLst>
                <a:ext uri="{FF2B5EF4-FFF2-40B4-BE49-F238E27FC236}">
                  <a16:creationId xmlns:a16="http://schemas.microsoft.com/office/drawing/2014/main" id="{6FCE781D-E03F-49EC-80BA-5F2DCDBD7758}"/>
                </a:ext>
              </a:extLst>
            </p:cNvPr>
            <p:cNvSpPr txBox="1">
              <a:spLocks noChangeArrowheads="1"/>
            </p:cNvSpPr>
            <p:nvPr/>
          </p:nvSpPr>
          <p:spPr bwMode="auto">
            <a:xfrm>
              <a:off x="7091963"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000" dirty="0">
                <a:solidFill>
                  <a:schemeClr val="accent2"/>
                </a:solidFill>
              </a:endParaRPr>
            </a:p>
          </p:txBody>
        </p:sp>
        <p:sp>
          <p:nvSpPr>
            <p:cNvPr id="86" name="Text Box 44">
              <a:extLst>
                <a:ext uri="{FF2B5EF4-FFF2-40B4-BE49-F238E27FC236}">
                  <a16:creationId xmlns:a16="http://schemas.microsoft.com/office/drawing/2014/main" id="{DD4785B7-4A1D-4EB3-8BE7-5D2C257F64C7}"/>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000" dirty="0">
                <a:solidFill>
                  <a:schemeClr val="accent2"/>
                </a:solidFill>
              </a:endParaRPr>
            </a:p>
          </p:txBody>
        </p:sp>
      </p:grpSp>
      <p:sp>
        <p:nvSpPr>
          <p:cNvPr id="89" name="Text Box 44">
            <a:extLst>
              <a:ext uri="{FF2B5EF4-FFF2-40B4-BE49-F238E27FC236}">
                <a16:creationId xmlns:a16="http://schemas.microsoft.com/office/drawing/2014/main" id="{1A3F3789-77AB-4146-A0C4-68FC38AD896F}"/>
              </a:ext>
            </a:extLst>
          </p:cNvPr>
          <p:cNvSpPr txBox="1">
            <a:spLocks noChangeArrowheads="1"/>
          </p:cNvSpPr>
          <p:nvPr/>
        </p:nvSpPr>
        <p:spPr bwMode="auto">
          <a:xfrm>
            <a:off x="7896633" y="248816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90" name="Text Box 44">
            <a:extLst>
              <a:ext uri="{FF2B5EF4-FFF2-40B4-BE49-F238E27FC236}">
                <a16:creationId xmlns:a16="http://schemas.microsoft.com/office/drawing/2014/main" id="{DBEFE5F3-AE2C-4430-9458-EFA8BF7A4B8A}"/>
              </a:ext>
            </a:extLst>
          </p:cNvPr>
          <p:cNvSpPr txBox="1">
            <a:spLocks noChangeArrowheads="1"/>
          </p:cNvSpPr>
          <p:nvPr/>
        </p:nvSpPr>
        <p:spPr bwMode="auto">
          <a:xfrm>
            <a:off x="579866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92" name="Text Box 44">
            <a:extLst>
              <a:ext uri="{FF2B5EF4-FFF2-40B4-BE49-F238E27FC236}">
                <a16:creationId xmlns:a16="http://schemas.microsoft.com/office/drawing/2014/main" id="{6A4AADEC-3FD1-4912-81F0-6DBD4564677E}"/>
              </a:ext>
            </a:extLst>
          </p:cNvPr>
          <p:cNvSpPr txBox="1">
            <a:spLocks noChangeArrowheads="1"/>
          </p:cNvSpPr>
          <p:nvPr/>
        </p:nvSpPr>
        <p:spPr bwMode="auto">
          <a:xfrm>
            <a:off x="7549154" y="3429003"/>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Prover</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one</a:t>
            </a:r>
            <a:endParaRPr lang="en-US" altLang="en-US" sz="2000" dirty="0">
              <a:solidFill>
                <a:schemeClr val="accent2"/>
              </a:solidFill>
            </a:endParaRPr>
          </a:p>
        </p:txBody>
      </p:sp>
      <p:sp>
        <p:nvSpPr>
          <p:cNvPr id="93" name="Text Box 44">
            <a:extLst>
              <a:ext uri="{FF2B5EF4-FFF2-40B4-BE49-F238E27FC236}">
                <a16:creationId xmlns:a16="http://schemas.microsoft.com/office/drawing/2014/main" id="{C255E9B6-CDD6-4848-94ED-0F66E55A938F}"/>
              </a:ext>
            </a:extLst>
          </p:cNvPr>
          <p:cNvSpPr txBox="1">
            <a:spLocks noChangeArrowheads="1"/>
          </p:cNvSpPr>
          <p:nvPr/>
        </p:nvSpPr>
        <p:spPr bwMode="auto">
          <a:xfrm>
            <a:off x="5670191" y="3428940"/>
            <a:ext cx="782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Cases</a:t>
            </a:r>
            <a:endParaRPr lang="en-US" altLang="en-US" sz="2000" dirty="0">
              <a:solidFill>
                <a:srgbClr val="FFFF00"/>
              </a:solidFill>
            </a:endParaRPr>
          </a:p>
        </p:txBody>
      </p:sp>
      <p:sp>
        <p:nvSpPr>
          <p:cNvPr id="94" name="Text Box 44">
            <a:extLst>
              <a:ext uri="{FF2B5EF4-FFF2-40B4-BE49-F238E27FC236}">
                <a16:creationId xmlns:a16="http://schemas.microsoft.com/office/drawing/2014/main" id="{245D9078-DBD2-4C7B-97BF-5019070BE936}"/>
              </a:ext>
            </a:extLst>
          </p:cNvPr>
          <p:cNvSpPr txBox="1">
            <a:spLocks noChangeArrowheads="1"/>
          </p:cNvSpPr>
          <p:nvPr/>
        </p:nvSpPr>
        <p:spPr bwMode="auto">
          <a:xfrm>
            <a:off x="5604177" y="3429060"/>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Oracle</a:t>
            </a:r>
          </a:p>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one</a:t>
            </a:r>
            <a:endParaRPr lang="en-US" altLang="en-US" sz="2000" dirty="0">
              <a:solidFill>
                <a:srgbClr val="FFFF00"/>
              </a:solidFill>
            </a:endParaRPr>
          </a:p>
        </p:txBody>
      </p:sp>
    </p:spTree>
    <p:extLst>
      <p:ext uri="{BB962C8B-B14F-4D97-AF65-F5344CB8AC3E}">
        <p14:creationId xmlns:p14="http://schemas.microsoft.com/office/powerpoint/2010/main" val="1044759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0-#ppt_w/2"/>
                                          </p:val>
                                        </p:tav>
                                        <p:tav tm="100000">
                                          <p:val>
                                            <p:strVal val="#ppt_x"/>
                                          </p:val>
                                        </p:tav>
                                      </p:tavLst>
                                    </p:anim>
                                    <p:anim calcmode="lin" valueType="num">
                                      <p:cBhvr additive="base">
                                        <p:cTn id="8" dur="500" fill="hold"/>
                                        <p:tgtEl>
                                          <p:spTgt spid="7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5">
                                            <p:txEl>
                                              <p:pRg st="0" end="0"/>
                                            </p:txEl>
                                          </p:spTgt>
                                        </p:tgtEl>
                                        <p:attrNameLst>
                                          <p:attrName>style.visibility</p:attrName>
                                        </p:attrNameLst>
                                      </p:cBhvr>
                                      <p:to>
                                        <p:strVal val="visible"/>
                                      </p:to>
                                    </p:set>
                                    <p:anim calcmode="lin" valueType="num">
                                      <p:cBhvr additive="base">
                                        <p:cTn id="11" dur="500" fill="hold"/>
                                        <p:tgtEl>
                                          <p:spTgt spid="7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5">
                                            <p:txEl>
                                              <p:pRg st="1" end="1"/>
                                            </p:txEl>
                                          </p:spTgt>
                                        </p:tgtEl>
                                        <p:attrNameLst>
                                          <p:attrName>style.visibility</p:attrName>
                                        </p:attrNameLst>
                                      </p:cBhvr>
                                      <p:to>
                                        <p:strVal val="visible"/>
                                      </p:to>
                                    </p:set>
                                    <p:anim calcmode="lin" valueType="num">
                                      <p:cBhvr additive="base">
                                        <p:cTn id="17" dur="500" fill="hold"/>
                                        <p:tgtEl>
                                          <p:spTgt spid="7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5">
                                            <p:txEl>
                                              <p:pRg st="2" end="2"/>
                                            </p:txEl>
                                          </p:spTgt>
                                        </p:tgtEl>
                                        <p:attrNameLst>
                                          <p:attrName>style.visibility</p:attrName>
                                        </p:attrNameLst>
                                      </p:cBhvr>
                                      <p:to>
                                        <p:strVal val="visible"/>
                                      </p:to>
                                    </p:set>
                                    <p:anim calcmode="lin" valueType="num">
                                      <p:cBhvr additive="base">
                                        <p:cTn id="23" dur="500" fill="hold"/>
                                        <p:tgtEl>
                                          <p:spTgt spid="7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5">
                                            <p:txEl>
                                              <p:pRg st="3" end="3"/>
                                            </p:txEl>
                                          </p:spTgt>
                                        </p:tgtEl>
                                        <p:attrNameLst>
                                          <p:attrName>style.visibility</p:attrName>
                                        </p:attrNameLst>
                                      </p:cBhvr>
                                      <p:to>
                                        <p:strVal val="visible"/>
                                      </p:to>
                                    </p:set>
                                    <p:anim calcmode="lin" valueType="num">
                                      <p:cBhvr additive="base">
                                        <p:cTn id="29" dur="500" fill="hold"/>
                                        <p:tgtEl>
                                          <p:spTgt spid="75">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5">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93"/>
                                        </p:tgtEl>
                                        <p:attrNameLst>
                                          <p:attrName>style.visibility</p:attrName>
                                        </p:attrNameLst>
                                      </p:cBhvr>
                                      <p:to>
                                        <p:strVal val="visible"/>
                                      </p:to>
                                    </p:set>
                                    <p:anim calcmode="lin" valueType="num">
                                      <p:cBhvr additive="base">
                                        <p:cTn id="33" dur="500" fill="hold"/>
                                        <p:tgtEl>
                                          <p:spTgt spid="93"/>
                                        </p:tgtEl>
                                        <p:attrNameLst>
                                          <p:attrName>ppt_x</p:attrName>
                                        </p:attrNameLst>
                                      </p:cBhvr>
                                      <p:tavLst>
                                        <p:tav tm="0">
                                          <p:val>
                                            <p:strVal val="0-#ppt_w/2"/>
                                          </p:val>
                                        </p:tav>
                                        <p:tav tm="100000">
                                          <p:val>
                                            <p:strVal val="#ppt_x"/>
                                          </p:val>
                                        </p:tav>
                                      </p:tavLst>
                                    </p:anim>
                                    <p:anim calcmode="lin" valueType="num">
                                      <p:cBhvr additive="base">
                                        <p:cTn id="34" dur="500" fill="hold"/>
                                        <p:tgtEl>
                                          <p:spTgt spid="93"/>
                                        </p:tgtEl>
                                        <p:attrNameLst>
                                          <p:attrName>ppt_y</p:attrName>
                                        </p:attrNameLst>
                                      </p:cBhvr>
                                      <p:tavLst>
                                        <p:tav tm="0">
                                          <p:val>
                                            <p:strVal val="#ppt_y"/>
                                          </p:val>
                                        </p:tav>
                                        <p:tav tm="100000">
                                          <p:val>
                                            <p:strVal val="#ppt_y"/>
                                          </p:val>
                                        </p:tav>
                                      </p:tavLst>
                                    </p:anim>
                                  </p:childTnLst>
                                </p:cTn>
                              </p:par>
                              <p:par>
                                <p:cTn id="35" presetID="1" presetClass="exit" presetSubtype="0" fill="hold" grpId="0" nodeType="withEffect">
                                  <p:stCondLst>
                                    <p:cond delay="0"/>
                                  </p:stCondLst>
                                  <p:childTnLst>
                                    <p:set>
                                      <p:cBhvr>
                                        <p:cTn id="36" dur="1" fill="hold">
                                          <p:stCondLst>
                                            <p:cond delay="0"/>
                                          </p:stCondLst>
                                        </p:cTn>
                                        <p:tgtEl>
                                          <p:spTgt spid="9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63"/>
                                        </p:tgtEl>
                                        <p:attrNameLst>
                                          <p:attrName>style.visibility</p:attrName>
                                        </p:attrNameLst>
                                      </p:cBhvr>
                                      <p:to>
                                        <p:strVal val="visible"/>
                                      </p:to>
                                    </p:set>
                                    <p:anim calcmode="lin" valueType="num">
                                      <p:cBhvr additive="base">
                                        <p:cTn id="41" dur="500" fill="hold"/>
                                        <p:tgtEl>
                                          <p:spTgt spid="63"/>
                                        </p:tgtEl>
                                        <p:attrNameLst>
                                          <p:attrName>ppt_x</p:attrName>
                                        </p:attrNameLst>
                                      </p:cBhvr>
                                      <p:tavLst>
                                        <p:tav tm="0">
                                          <p:val>
                                            <p:strVal val="#ppt_x"/>
                                          </p:val>
                                        </p:tav>
                                        <p:tav tm="100000">
                                          <p:val>
                                            <p:strVal val="#ppt_x"/>
                                          </p:val>
                                        </p:tav>
                                      </p:tavLst>
                                    </p:anim>
                                    <p:anim calcmode="lin" valueType="num">
                                      <p:cBhvr additive="base">
                                        <p:cTn id="42" dur="500" fill="hold"/>
                                        <p:tgtEl>
                                          <p:spTgt spid="6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additive="base">
                                        <p:cTn id="45" dur="500" fill="hold"/>
                                        <p:tgtEl>
                                          <p:spTgt spid="62"/>
                                        </p:tgtEl>
                                        <p:attrNameLst>
                                          <p:attrName>ppt_x</p:attrName>
                                        </p:attrNameLst>
                                      </p:cBhvr>
                                      <p:tavLst>
                                        <p:tav tm="0">
                                          <p:val>
                                            <p:strVal val="#ppt_x"/>
                                          </p:val>
                                        </p:tav>
                                        <p:tav tm="100000">
                                          <p:val>
                                            <p:strVal val="#ppt_x"/>
                                          </p:val>
                                        </p:tav>
                                      </p:tavLst>
                                    </p:anim>
                                    <p:anim calcmode="lin" valueType="num">
                                      <p:cBhvr additive="base">
                                        <p:cTn id="46" dur="500" fill="hold"/>
                                        <p:tgtEl>
                                          <p:spTgt spid="6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4">
                                            <p:txEl>
                                              <p:pRg st="0" end="0"/>
                                            </p:txEl>
                                          </p:spTgt>
                                        </p:tgtEl>
                                        <p:attrNameLst>
                                          <p:attrName>style.visibility</p:attrName>
                                        </p:attrNameLst>
                                      </p:cBhvr>
                                      <p:to>
                                        <p:strVal val="visible"/>
                                      </p:to>
                                    </p:set>
                                    <p:anim calcmode="lin" valueType="num">
                                      <p:cBhvr additive="base">
                                        <p:cTn id="49"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1"/>
                                        </p:tgtEl>
                                        <p:attrNameLst>
                                          <p:attrName>style.visibility</p:attrName>
                                        </p:attrNameLst>
                                      </p:cBhvr>
                                      <p:to>
                                        <p:strVal val="visible"/>
                                      </p:to>
                                    </p:set>
                                    <p:anim calcmode="lin" valueType="num">
                                      <p:cBhvr additive="base">
                                        <p:cTn id="55" dur="500" fill="hold"/>
                                        <p:tgtEl>
                                          <p:spTgt spid="61"/>
                                        </p:tgtEl>
                                        <p:attrNameLst>
                                          <p:attrName>ppt_x</p:attrName>
                                        </p:attrNameLst>
                                      </p:cBhvr>
                                      <p:tavLst>
                                        <p:tav tm="0">
                                          <p:val>
                                            <p:strVal val="#ppt_x"/>
                                          </p:val>
                                        </p:tav>
                                        <p:tav tm="100000">
                                          <p:val>
                                            <p:strVal val="#ppt_x"/>
                                          </p:val>
                                        </p:tav>
                                      </p:tavLst>
                                    </p:anim>
                                    <p:anim calcmode="lin" valueType="num">
                                      <p:cBhvr additive="base">
                                        <p:cTn id="56"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64">
                                            <p:txEl>
                                              <p:pRg st="1" end="1"/>
                                            </p:txEl>
                                          </p:spTgt>
                                        </p:tgtEl>
                                        <p:attrNameLst>
                                          <p:attrName>style.visibility</p:attrName>
                                        </p:attrNameLst>
                                      </p:cBhvr>
                                      <p:to>
                                        <p:strVal val="visible"/>
                                      </p:to>
                                    </p:set>
                                    <p:anim calcmode="lin" valueType="num">
                                      <p:cBhvr additive="base">
                                        <p:cTn id="61" dur="500" fill="hold"/>
                                        <p:tgtEl>
                                          <p:spTgt spid="64">
                                            <p:txEl>
                                              <p:pRg st="1" end="1"/>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6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64">
                                            <p:txEl>
                                              <p:pRg st="2" end="2"/>
                                            </p:txEl>
                                          </p:spTgt>
                                        </p:tgtEl>
                                        <p:attrNameLst>
                                          <p:attrName>style.visibility</p:attrName>
                                        </p:attrNameLst>
                                      </p:cBhvr>
                                      <p:to>
                                        <p:strVal val="visible"/>
                                      </p:to>
                                    </p:set>
                                    <p:anim calcmode="lin" valueType="num">
                                      <p:cBhvr additive="base">
                                        <p:cTn id="67" dur="500" fill="hold"/>
                                        <p:tgtEl>
                                          <p:spTgt spid="64">
                                            <p:txEl>
                                              <p:pRg st="2" end="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6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64">
                                            <p:txEl>
                                              <p:pRg st="3" end="3"/>
                                            </p:txEl>
                                          </p:spTgt>
                                        </p:tgtEl>
                                        <p:attrNameLst>
                                          <p:attrName>style.visibility</p:attrName>
                                        </p:attrNameLst>
                                      </p:cBhvr>
                                      <p:to>
                                        <p:strVal val="visible"/>
                                      </p:to>
                                    </p:set>
                                    <p:anim calcmode="lin" valueType="num">
                                      <p:cBhvr additive="base">
                                        <p:cTn id="73" dur="500" fill="hold"/>
                                        <p:tgtEl>
                                          <p:spTgt spid="64">
                                            <p:txEl>
                                              <p:pRg st="3" end="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6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64">
                                            <p:txEl>
                                              <p:pRg st="4" end="4"/>
                                            </p:txEl>
                                          </p:spTgt>
                                        </p:tgtEl>
                                        <p:attrNameLst>
                                          <p:attrName>style.visibility</p:attrName>
                                        </p:attrNameLst>
                                      </p:cBhvr>
                                      <p:to>
                                        <p:strVal val="visible"/>
                                      </p:to>
                                    </p:set>
                                    <p:anim calcmode="lin" valueType="num">
                                      <p:cBhvr additive="base">
                                        <p:cTn id="79" dur="500" fill="hold"/>
                                        <p:tgtEl>
                                          <p:spTgt spid="64">
                                            <p:txEl>
                                              <p:pRg st="4" end="4"/>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6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61" grpId="0"/>
      <p:bldP spid="62" grpId="0" animBg="1"/>
      <p:bldP spid="93" grpId="0"/>
      <p:bldP spid="9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AutoShape 46">
            <a:extLst>
              <a:ext uri="{FF2B5EF4-FFF2-40B4-BE49-F238E27FC236}">
                <a16:creationId xmlns:a16="http://schemas.microsoft.com/office/drawing/2014/main" id="{273CD380-89CF-404D-B9FF-7F42AD6B9F37}"/>
              </a:ext>
            </a:extLst>
          </p:cNvPr>
          <p:cNvSpPr>
            <a:spLocks noChangeArrowheads="1"/>
          </p:cNvSpPr>
          <p:nvPr/>
        </p:nvSpPr>
        <p:spPr bwMode="auto">
          <a:xfrm>
            <a:off x="4831536" y="4764791"/>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sym typeface="Symbol" panose="05050102010706020507" pitchFamily="18" charset="2"/>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a:t>
            </a:r>
          </a:p>
        </p:txBody>
      </p:sp>
      <p:sp>
        <p:nvSpPr>
          <p:cNvPr id="94" name="AutoShape 58">
            <a:extLst>
              <a:ext uri="{FF2B5EF4-FFF2-40B4-BE49-F238E27FC236}">
                <a16:creationId xmlns:a16="http://schemas.microsoft.com/office/drawing/2014/main" id="{214697D8-89AC-442D-996A-F55EE0C61BCB}"/>
              </a:ext>
            </a:extLst>
          </p:cNvPr>
          <p:cNvSpPr>
            <a:spLocks noChangeArrowheads="1"/>
          </p:cNvSpPr>
          <p:nvPr/>
        </p:nvSpPr>
        <p:spPr bwMode="auto">
          <a:xfrm>
            <a:off x="1114530" y="4814093"/>
            <a:ext cx="3532369" cy="508280"/>
          </a:xfrm>
          <a:prstGeom prst="wedgeRoundRectCallout">
            <a:avLst>
              <a:gd name="adj1" fmla="val -44677"/>
              <a:gd name="adj2" fmla="val 6174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Case 1: </a:t>
            </a:r>
            <a:r>
              <a:rPr lang="en-US" altLang="en-US" sz="2400" dirty="0">
                <a:solidFill>
                  <a:srgbClr val="FFFF00"/>
                </a:solidFill>
              </a:rPr>
              <a:t>Oracle</a:t>
            </a:r>
            <a:r>
              <a:rPr lang="en-US" altLang="en-US" sz="2400" dirty="0">
                <a:solidFill>
                  <a:srgbClr val="FFFFFF"/>
                </a:solidFill>
              </a:rPr>
              <a:t> assures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rPr>
              <a:t>.</a:t>
            </a:r>
          </a:p>
        </p:txBody>
      </p:sp>
      <p:sp>
        <p:nvSpPr>
          <p:cNvPr id="96" name="AutoShape 58">
            <a:extLst>
              <a:ext uri="{FF2B5EF4-FFF2-40B4-BE49-F238E27FC236}">
                <a16:creationId xmlns:a16="http://schemas.microsoft.com/office/drawing/2014/main" id="{747F888B-600B-4241-8204-6B1BF08D3F26}"/>
              </a:ext>
            </a:extLst>
          </p:cNvPr>
          <p:cNvSpPr>
            <a:spLocks noChangeArrowheads="1"/>
          </p:cNvSpPr>
          <p:nvPr/>
        </p:nvSpPr>
        <p:spPr bwMode="auto">
          <a:xfrm>
            <a:off x="1143000" y="5709148"/>
            <a:ext cx="3532369" cy="508280"/>
          </a:xfrm>
          <a:prstGeom prst="wedgeRoundRectCallout">
            <a:avLst>
              <a:gd name="adj1" fmla="val -44677"/>
              <a:gd name="adj2" fmla="val 6174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Case 2: </a:t>
            </a:r>
            <a:r>
              <a:rPr lang="en-US" altLang="en-US" sz="2400" dirty="0">
                <a:solidFill>
                  <a:srgbClr val="FFFF00"/>
                </a:solidFill>
              </a:rPr>
              <a:t>Oracle</a:t>
            </a:r>
            <a:r>
              <a:rPr lang="en-US" altLang="en-US" sz="2400" dirty="0">
                <a:solidFill>
                  <a:srgbClr val="FFFFFF"/>
                </a:solidFill>
              </a:rPr>
              <a:t> assures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p:txBody>
      </p:sp>
      <p:sp>
        <p:nvSpPr>
          <p:cNvPr id="55" name="AutoShape 46">
            <a:extLst>
              <a:ext uri="{FF2B5EF4-FFF2-40B4-BE49-F238E27FC236}">
                <a16:creationId xmlns:a16="http://schemas.microsoft.com/office/drawing/2014/main" id="{DF0CC180-543F-4A51-8BB5-D46180A24D3E}"/>
              </a:ext>
            </a:extLst>
          </p:cNvPr>
          <p:cNvSpPr>
            <a:spLocks noChangeArrowheads="1"/>
          </p:cNvSpPr>
          <p:nvPr/>
        </p:nvSpPr>
        <p:spPr bwMode="auto">
          <a:xfrm>
            <a:off x="4876800" y="5653385"/>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 </a:t>
            </a:r>
          </a:p>
        </p:txBody>
      </p:sp>
      <p:sp>
        <p:nvSpPr>
          <p:cNvPr id="56" name="Rectangle 3" descr="Rectangle: Click to edit Master text styles&#10;Second level&#10;Third level&#10;Fourth level&#10;Fifth level">
            <a:extLst>
              <a:ext uri="{FF2B5EF4-FFF2-40B4-BE49-F238E27FC236}">
                <a16:creationId xmlns:a16="http://schemas.microsoft.com/office/drawing/2014/main" id="{FEF8A97D-CAA0-4F82-B72C-F18CA7B7C2D6}"/>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57" name="Oval 56">
            <a:extLst>
              <a:ext uri="{FF2B5EF4-FFF2-40B4-BE49-F238E27FC236}">
                <a16:creationId xmlns:a16="http://schemas.microsoft.com/office/drawing/2014/main" id="{64DA6267-9AB2-4A2A-9AA6-4D2BDA0DB175}"/>
              </a:ext>
            </a:extLst>
          </p:cNvPr>
          <p:cNvSpPr/>
          <p:nvPr/>
        </p:nvSpPr>
        <p:spPr>
          <a:xfrm>
            <a:off x="5514997"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4" name="Text Box 44">
            <a:extLst>
              <a:ext uri="{FF2B5EF4-FFF2-40B4-BE49-F238E27FC236}">
                <a16:creationId xmlns:a16="http://schemas.microsoft.com/office/drawing/2014/main" id="{0D86D035-264E-4771-95B5-FFD626DDF406}"/>
              </a:ext>
            </a:extLst>
          </p:cNvPr>
          <p:cNvSpPr txBox="1">
            <a:spLocks noChangeArrowheads="1"/>
          </p:cNvSpPr>
          <p:nvPr/>
        </p:nvSpPr>
        <p:spPr bwMode="auto">
          <a:xfrm>
            <a:off x="5223190" y="2018267"/>
            <a:ext cx="2396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61" name="Group 60">
            <a:extLst>
              <a:ext uri="{FF2B5EF4-FFF2-40B4-BE49-F238E27FC236}">
                <a16:creationId xmlns:a16="http://schemas.microsoft.com/office/drawing/2014/main" id="{3FA1DBA4-0CDF-471A-8799-DC9A7967B6B6}"/>
              </a:ext>
            </a:extLst>
          </p:cNvPr>
          <p:cNvGrpSpPr/>
          <p:nvPr/>
        </p:nvGrpSpPr>
        <p:grpSpPr>
          <a:xfrm>
            <a:off x="5583897" y="2360982"/>
            <a:ext cx="1269735" cy="683160"/>
            <a:chOff x="5105400" y="2360982"/>
            <a:chExt cx="1269735" cy="683160"/>
          </a:xfrm>
        </p:grpSpPr>
        <p:sp>
          <p:nvSpPr>
            <p:cNvPr id="62" name="Text Box 44">
              <a:extLst>
                <a:ext uri="{FF2B5EF4-FFF2-40B4-BE49-F238E27FC236}">
                  <a16:creationId xmlns:a16="http://schemas.microsoft.com/office/drawing/2014/main" id="{30C258EB-5326-4480-B773-F16443070C69}"/>
                </a:ext>
              </a:extLst>
            </p:cNvPr>
            <p:cNvSpPr txBox="1">
              <a:spLocks noChangeArrowheads="1"/>
            </p:cNvSpPr>
            <p:nvPr/>
          </p:nvSpPr>
          <p:spPr bwMode="auto">
            <a:xfrm>
              <a:off x="5105400"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3" name="Text Box 44">
              <a:extLst>
                <a:ext uri="{FF2B5EF4-FFF2-40B4-BE49-F238E27FC236}">
                  <a16:creationId xmlns:a16="http://schemas.microsoft.com/office/drawing/2014/main" id="{F52AAE18-A161-4903-BE6E-4237AC61D7FA}"/>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4" name="Group 63">
              <a:extLst>
                <a:ext uri="{FF2B5EF4-FFF2-40B4-BE49-F238E27FC236}">
                  <a16:creationId xmlns:a16="http://schemas.microsoft.com/office/drawing/2014/main" id="{8E2B0FCE-49AE-4DF9-A83C-038051BC53EB}"/>
                </a:ext>
              </a:extLst>
            </p:cNvPr>
            <p:cNvGrpSpPr/>
            <p:nvPr/>
          </p:nvGrpSpPr>
          <p:grpSpPr>
            <a:xfrm>
              <a:off x="5600700" y="2360982"/>
              <a:ext cx="675619" cy="344118"/>
              <a:chOff x="7877831" y="2362200"/>
              <a:chExt cx="675619" cy="344118"/>
            </a:xfrm>
          </p:grpSpPr>
          <p:sp>
            <p:nvSpPr>
              <p:cNvPr id="65" name="Line 26">
                <a:extLst>
                  <a:ext uri="{FF2B5EF4-FFF2-40B4-BE49-F238E27FC236}">
                    <a16:creationId xmlns:a16="http://schemas.microsoft.com/office/drawing/2014/main" id="{F052E8D6-9957-4E22-83DF-81378944B4B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6" name="Line 26">
                <a:extLst>
                  <a:ext uri="{FF2B5EF4-FFF2-40B4-BE49-F238E27FC236}">
                    <a16:creationId xmlns:a16="http://schemas.microsoft.com/office/drawing/2014/main" id="{4852BCAF-44F5-42CF-8B7F-DB2AA3C019FC}"/>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67" name="Group 66">
            <a:extLst>
              <a:ext uri="{FF2B5EF4-FFF2-40B4-BE49-F238E27FC236}">
                <a16:creationId xmlns:a16="http://schemas.microsoft.com/office/drawing/2014/main" id="{8C21707D-E74C-42DA-A2B9-406DC1795ECC}"/>
              </a:ext>
            </a:extLst>
          </p:cNvPr>
          <p:cNvGrpSpPr/>
          <p:nvPr/>
        </p:nvGrpSpPr>
        <p:grpSpPr>
          <a:xfrm>
            <a:off x="5089830" y="2952807"/>
            <a:ext cx="1956776" cy="1370157"/>
            <a:chOff x="7078279" y="2762190"/>
            <a:chExt cx="1405839" cy="611222"/>
          </a:xfrm>
        </p:grpSpPr>
        <p:grpSp>
          <p:nvGrpSpPr>
            <p:cNvPr id="71" name="Group 70">
              <a:extLst>
                <a:ext uri="{FF2B5EF4-FFF2-40B4-BE49-F238E27FC236}">
                  <a16:creationId xmlns:a16="http://schemas.microsoft.com/office/drawing/2014/main" id="{1AA5536D-2C57-479E-A651-E016F8F4F24A}"/>
                </a:ext>
              </a:extLst>
            </p:cNvPr>
            <p:cNvGrpSpPr/>
            <p:nvPr/>
          </p:nvGrpSpPr>
          <p:grpSpPr>
            <a:xfrm>
              <a:off x="7313211" y="2762190"/>
              <a:ext cx="965133" cy="487640"/>
              <a:chOff x="7389412" y="2800290"/>
              <a:chExt cx="802088" cy="262483"/>
            </a:xfrm>
          </p:grpSpPr>
          <p:sp>
            <p:nvSpPr>
              <p:cNvPr id="74" name="Line 31">
                <a:extLst>
                  <a:ext uri="{FF2B5EF4-FFF2-40B4-BE49-F238E27FC236}">
                    <a16:creationId xmlns:a16="http://schemas.microsoft.com/office/drawing/2014/main" id="{44EC25A6-9BA7-4226-937F-90B678F40ECE}"/>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76" name="Line 31">
                <a:extLst>
                  <a:ext uri="{FF2B5EF4-FFF2-40B4-BE49-F238E27FC236}">
                    <a16:creationId xmlns:a16="http://schemas.microsoft.com/office/drawing/2014/main" id="{12590319-25D3-4454-A58A-CCB0FA68E98D}"/>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72" name="Text Box 44">
              <a:extLst>
                <a:ext uri="{FF2B5EF4-FFF2-40B4-BE49-F238E27FC236}">
                  <a16:creationId xmlns:a16="http://schemas.microsoft.com/office/drawing/2014/main" id="{3A223D2B-2B0D-4605-A633-6F1E4CA2B984}"/>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73" name="Text Box 44">
              <a:extLst>
                <a:ext uri="{FF2B5EF4-FFF2-40B4-BE49-F238E27FC236}">
                  <a16:creationId xmlns:a16="http://schemas.microsoft.com/office/drawing/2014/main" id="{3452A1AB-71C0-4538-BD60-6FA1DDAFD338}"/>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79" name="Text Box 44">
            <a:extLst>
              <a:ext uri="{FF2B5EF4-FFF2-40B4-BE49-F238E27FC236}">
                <a16:creationId xmlns:a16="http://schemas.microsoft.com/office/drawing/2014/main" id="{86BEA06F-5F24-4C7D-BE1F-32067F29E660}"/>
              </a:ext>
            </a:extLst>
          </p:cNvPr>
          <p:cNvSpPr txBox="1">
            <a:spLocks noChangeArrowheads="1"/>
          </p:cNvSpPr>
          <p:nvPr/>
        </p:nvSpPr>
        <p:spPr bwMode="auto">
          <a:xfrm>
            <a:off x="7587267" y="2646270"/>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grpSp>
        <p:nvGrpSpPr>
          <p:cNvPr id="80" name="Group 79">
            <a:extLst>
              <a:ext uri="{FF2B5EF4-FFF2-40B4-BE49-F238E27FC236}">
                <a16:creationId xmlns:a16="http://schemas.microsoft.com/office/drawing/2014/main" id="{A3EA89DF-A692-49C3-B0A9-F2F49BAE9B6B}"/>
              </a:ext>
            </a:extLst>
          </p:cNvPr>
          <p:cNvGrpSpPr/>
          <p:nvPr/>
        </p:nvGrpSpPr>
        <p:grpSpPr>
          <a:xfrm>
            <a:off x="7053868" y="2952750"/>
            <a:ext cx="1937732" cy="1370157"/>
            <a:chOff x="7091963" y="2762190"/>
            <a:chExt cx="1392155" cy="611222"/>
          </a:xfrm>
        </p:grpSpPr>
        <p:grpSp>
          <p:nvGrpSpPr>
            <p:cNvPr id="82" name="Group 81">
              <a:extLst>
                <a:ext uri="{FF2B5EF4-FFF2-40B4-BE49-F238E27FC236}">
                  <a16:creationId xmlns:a16="http://schemas.microsoft.com/office/drawing/2014/main" id="{1FC75855-4A59-4857-8FCD-457FDD8F1842}"/>
                </a:ext>
              </a:extLst>
            </p:cNvPr>
            <p:cNvGrpSpPr/>
            <p:nvPr/>
          </p:nvGrpSpPr>
          <p:grpSpPr>
            <a:xfrm>
              <a:off x="7313211" y="2762190"/>
              <a:ext cx="965133" cy="487640"/>
              <a:chOff x="7389412" y="2800290"/>
              <a:chExt cx="802088" cy="262483"/>
            </a:xfrm>
          </p:grpSpPr>
          <p:sp>
            <p:nvSpPr>
              <p:cNvPr id="85" name="Line 31">
                <a:extLst>
                  <a:ext uri="{FF2B5EF4-FFF2-40B4-BE49-F238E27FC236}">
                    <a16:creationId xmlns:a16="http://schemas.microsoft.com/office/drawing/2014/main" id="{8C02DB20-CDAC-4A30-BF72-AFDE0A33B670}"/>
                  </a:ext>
                </a:extLst>
              </p:cNvPr>
              <p:cNvSpPr>
                <a:spLocks noChangeShapeType="1"/>
              </p:cNvSpPr>
              <p:nvPr/>
            </p:nvSpPr>
            <p:spPr bwMode="auto">
              <a:xfrm flipH="1">
                <a:off x="738941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6" name="Line 31">
                <a:extLst>
                  <a:ext uri="{FF2B5EF4-FFF2-40B4-BE49-F238E27FC236}">
                    <a16:creationId xmlns:a16="http://schemas.microsoft.com/office/drawing/2014/main" id="{65737841-3276-4262-821A-0B70AE1EE557}"/>
                  </a:ext>
                </a:extLst>
              </p:cNvPr>
              <p:cNvSpPr>
                <a:spLocks noChangeShapeType="1"/>
              </p:cNvSpPr>
              <p:nvPr/>
            </p:nvSpPr>
            <p:spPr bwMode="auto">
              <a:xfrm>
                <a:off x="778946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83" name="Text Box 44">
              <a:extLst>
                <a:ext uri="{FF2B5EF4-FFF2-40B4-BE49-F238E27FC236}">
                  <a16:creationId xmlns:a16="http://schemas.microsoft.com/office/drawing/2014/main" id="{052D147F-762E-4722-844F-BFFD61507A40}"/>
                </a:ext>
              </a:extLst>
            </p:cNvPr>
            <p:cNvSpPr txBox="1">
              <a:spLocks noChangeArrowheads="1"/>
            </p:cNvSpPr>
            <p:nvPr/>
          </p:nvSpPr>
          <p:spPr bwMode="auto">
            <a:xfrm>
              <a:off x="7091963"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000" dirty="0">
                <a:solidFill>
                  <a:schemeClr val="accent2"/>
                </a:solidFill>
              </a:endParaRPr>
            </a:p>
          </p:txBody>
        </p:sp>
        <p:sp>
          <p:nvSpPr>
            <p:cNvPr id="84" name="Text Box 44">
              <a:extLst>
                <a:ext uri="{FF2B5EF4-FFF2-40B4-BE49-F238E27FC236}">
                  <a16:creationId xmlns:a16="http://schemas.microsoft.com/office/drawing/2014/main" id="{7A5ED9A3-464F-41B4-BA7A-D6DC04C7D225}"/>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000" dirty="0">
                <a:solidFill>
                  <a:schemeClr val="accent2"/>
                </a:solidFill>
              </a:endParaRPr>
            </a:p>
          </p:txBody>
        </p:sp>
      </p:grpSp>
      <p:sp>
        <p:nvSpPr>
          <p:cNvPr id="87" name="Text Box 44">
            <a:extLst>
              <a:ext uri="{FF2B5EF4-FFF2-40B4-BE49-F238E27FC236}">
                <a16:creationId xmlns:a16="http://schemas.microsoft.com/office/drawing/2014/main" id="{A1AD4B9F-FDEB-4427-B47A-53CDC74E0CCC}"/>
              </a:ext>
            </a:extLst>
          </p:cNvPr>
          <p:cNvSpPr txBox="1">
            <a:spLocks noChangeArrowheads="1"/>
          </p:cNvSpPr>
          <p:nvPr/>
        </p:nvSpPr>
        <p:spPr bwMode="auto">
          <a:xfrm>
            <a:off x="7896633" y="248816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88" name="Text Box 44">
            <a:extLst>
              <a:ext uri="{FF2B5EF4-FFF2-40B4-BE49-F238E27FC236}">
                <a16:creationId xmlns:a16="http://schemas.microsoft.com/office/drawing/2014/main" id="{08ABD21D-03BC-4776-8B97-4978B776484E}"/>
              </a:ext>
            </a:extLst>
          </p:cNvPr>
          <p:cNvSpPr txBox="1">
            <a:spLocks noChangeArrowheads="1"/>
          </p:cNvSpPr>
          <p:nvPr/>
        </p:nvSpPr>
        <p:spPr bwMode="auto">
          <a:xfrm>
            <a:off x="579866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90" name="Text Box 44">
            <a:extLst>
              <a:ext uri="{FF2B5EF4-FFF2-40B4-BE49-F238E27FC236}">
                <a16:creationId xmlns:a16="http://schemas.microsoft.com/office/drawing/2014/main" id="{B0603A82-1361-487A-82A2-5E7F1A4D8353}"/>
              </a:ext>
            </a:extLst>
          </p:cNvPr>
          <p:cNvSpPr txBox="1">
            <a:spLocks noChangeArrowheads="1"/>
          </p:cNvSpPr>
          <p:nvPr/>
        </p:nvSpPr>
        <p:spPr bwMode="auto">
          <a:xfrm>
            <a:off x="5670191" y="3428940"/>
            <a:ext cx="782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Cases</a:t>
            </a:r>
            <a:endParaRPr lang="en-US" altLang="en-US" sz="2000" dirty="0">
              <a:solidFill>
                <a:srgbClr val="FFFF00"/>
              </a:solidFill>
            </a:endParaRPr>
          </a:p>
        </p:txBody>
      </p:sp>
      <p:sp>
        <p:nvSpPr>
          <p:cNvPr id="92" name="Text Box 44">
            <a:extLst>
              <a:ext uri="{FF2B5EF4-FFF2-40B4-BE49-F238E27FC236}">
                <a16:creationId xmlns:a16="http://schemas.microsoft.com/office/drawing/2014/main" id="{5A6BB784-DEE6-4B3F-BD2F-0C549CC726D6}"/>
              </a:ext>
            </a:extLst>
          </p:cNvPr>
          <p:cNvSpPr txBox="1">
            <a:spLocks noChangeArrowheads="1"/>
          </p:cNvSpPr>
          <p:nvPr/>
        </p:nvSpPr>
        <p:spPr bwMode="auto">
          <a:xfrm>
            <a:off x="7549154" y="3429003"/>
            <a:ext cx="99578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Prover</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chooses</a:t>
            </a:r>
          </a:p>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one</a:t>
            </a:r>
            <a:endParaRPr lang="en-US" altLang="en-US" sz="2000" dirty="0">
              <a:solidFill>
                <a:schemeClr val="accent2"/>
              </a:solidFill>
            </a:endParaRPr>
          </a:p>
        </p:txBody>
      </p:sp>
      <p:sp>
        <p:nvSpPr>
          <p:cNvPr id="52" name="AutoShape 46">
            <a:extLst>
              <a:ext uri="{FF2B5EF4-FFF2-40B4-BE49-F238E27FC236}">
                <a16:creationId xmlns:a16="http://schemas.microsoft.com/office/drawing/2014/main" id="{260562FA-FD44-485F-BA62-B7522D77D284}"/>
              </a:ext>
            </a:extLst>
          </p:cNvPr>
          <p:cNvSpPr>
            <a:spLocks noChangeArrowheads="1"/>
          </p:cNvSpPr>
          <p:nvPr/>
        </p:nvSpPr>
        <p:spPr bwMode="auto">
          <a:xfrm>
            <a:off x="1037713" y="2971800"/>
            <a:ext cx="3967489" cy="1747596"/>
          </a:xfrm>
          <a:prstGeom prst="wedgeRoundRectCallout">
            <a:avLst>
              <a:gd name="adj1" fmla="val -53484"/>
              <a:gd name="adj2" fmla="val -4929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problem is that </a:t>
            </a:r>
          </a:p>
          <a:p>
            <a:pPr algn="ctr" eaLnBrk="1" hangingPunct="1">
              <a:spcBef>
                <a:spcPct val="0"/>
              </a:spcBef>
              <a:buNone/>
              <a:defRPr/>
            </a:pPr>
            <a:r>
              <a:rPr lang="en-US" altLang="en-US" sz="2400" dirty="0">
                <a:solidFill>
                  <a:srgbClr val="FFFFFF"/>
                </a:solidFill>
              </a:rPr>
              <a:t>the </a:t>
            </a:r>
            <a:r>
              <a:rPr lang="en-US" altLang="en-US" sz="2400" dirty="0">
                <a:solidFill>
                  <a:schemeClr val="accent2"/>
                </a:solidFill>
              </a:rPr>
              <a:t>prover</a:t>
            </a:r>
            <a:r>
              <a:rPr lang="en-US" altLang="en-US" sz="2400" dirty="0">
                <a:solidFill>
                  <a:srgbClr val="FFFFFF"/>
                </a:solidFill>
              </a:rPr>
              <a:t> does not know</a:t>
            </a:r>
          </a:p>
          <a:p>
            <a:pPr algn="ctr" eaLnBrk="1" hangingPunct="1">
              <a:spcBef>
                <a:spcPct val="0"/>
              </a:spcBef>
              <a:buNone/>
              <a:defRPr/>
            </a:pPr>
            <a:r>
              <a:rPr lang="en-US" altLang="en-US" sz="2400" dirty="0">
                <a:solidFill>
                  <a:srgbClr val="FFFFFF"/>
                </a:solidFill>
              </a:rPr>
              <a:t>which the </a:t>
            </a:r>
            <a:r>
              <a:rPr lang="en-US" altLang="en-US" sz="2400" dirty="0">
                <a:solidFill>
                  <a:srgbClr val="FFFF00"/>
                </a:solidFill>
              </a:rPr>
              <a:t>oracle</a:t>
            </a:r>
            <a:r>
              <a:rPr lang="en-US" altLang="en-US" sz="2400" dirty="0">
                <a:solidFill>
                  <a:srgbClr val="FFFFFF"/>
                </a:solidFill>
              </a:rPr>
              <a:t> will choose.</a:t>
            </a:r>
          </a:p>
          <a:p>
            <a:pPr algn="ctr" eaLnBrk="1" hangingPunct="1">
              <a:spcBef>
                <a:spcPct val="0"/>
              </a:spcBef>
              <a:buNone/>
              <a:defRPr/>
            </a:pPr>
            <a:r>
              <a:rPr lang="en-US" altLang="en-US" sz="2400" dirty="0">
                <a:solidFill>
                  <a:srgbClr val="FFFFFF"/>
                </a:solidFill>
              </a:rPr>
              <a:t>Hence, there are two cases.</a:t>
            </a:r>
          </a:p>
        </p:txBody>
      </p:sp>
    </p:spTree>
    <p:extLst>
      <p:ext uri="{BB962C8B-B14F-4D97-AF65-F5344CB8AC3E}">
        <p14:creationId xmlns:p14="http://schemas.microsoft.com/office/powerpoint/2010/main" val="872845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fill="hold"/>
                                        <p:tgtEl>
                                          <p:spTgt spid="94"/>
                                        </p:tgtEl>
                                        <p:attrNameLst>
                                          <p:attrName>ppt_x</p:attrName>
                                        </p:attrNameLst>
                                      </p:cBhvr>
                                      <p:tavLst>
                                        <p:tav tm="0">
                                          <p:val>
                                            <p:strVal val="0-#ppt_w/2"/>
                                          </p:val>
                                        </p:tav>
                                        <p:tav tm="100000">
                                          <p:val>
                                            <p:strVal val="#ppt_x"/>
                                          </p:val>
                                        </p:tav>
                                      </p:tavLst>
                                    </p:anim>
                                    <p:anim calcmode="lin" valueType="num">
                                      <p:cBhvr additive="base">
                                        <p:cTn id="8" dur="50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4">
                                            <p:txEl>
                                              <p:pRg st="0" end="0"/>
                                            </p:txEl>
                                          </p:spTgt>
                                        </p:tgtEl>
                                        <p:attrNameLst>
                                          <p:attrName>style.visibility</p:attrName>
                                        </p:attrNameLst>
                                      </p:cBhvr>
                                      <p:to>
                                        <p:strVal val="visible"/>
                                      </p:to>
                                    </p:set>
                                    <p:anim calcmode="lin" valueType="num">
                                      <p:cBhvr additive="base">
                                        <p:cTn id="11" dur="500" fill="hold"/>
                                        <p:tgtEl>
                                          <p:spTgt spid="9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additive="base">
                                        <p:cTn id="17" dur="500" fill="hold"/>
                                        <p:tgtEl>
                                          <p:spTgt spid="81"/>
                                        </p:tgtEl>
                                        <p:attrNameLst>
                                          <p:attrName>ppt_x</p:attrName>
                                        </p:attrNameLst>
                                      </p:cBhvr>
                                      <p:tavLst>
                                        <p:tav tm="0">
                                          <p:val>
                                            <p:strVal val="0-#ppt_w/2"/>
                                          </p:val>
                                        </p:tav>
                                        <p:tav tm="100000">
                                          <p:val>
                                            <p:strVal val="#ppt_x"/>
                                          </p:val>
                                        </p:tav>
                                      </p:tavLst>
                                    </p:anim>
                                    <p:anim calcmode="lin" valueType="num">
                                      <p:cBhvr additive="base">
                                        <p:cTn id="18" dur="500" fill="hold"/>
                                        <p:tgtEl>
                                          <p:spTgt spid="81"/>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1">
                                            <p:txEl>
                                              <p:pRg st="0" end="0"/>
                                            </p:txEl>
                                          </p:spTgt>
                                        </p:tgtEl>
                                        <p:attrNameLst>
                                          <p:attrName>style.visibility</p:attrName>
                                        </p:attrNameLst>
                                      </p:cBhvr>
                                      <p:to>
                                        <p:strVal val="visible"/>
                                      </p:to>
                                    </p:set>
                                    <p:anim calcmode="lin" valueType="num">
                                      <p:cBhvr additive="base">
                                        <p:cTn id="21"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81">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81">
                                            <p:txEl>
                                              <p:pRg st="1" end="1"/>
                                            </p:txEl>
                                          </p:spTgt>
                                        </p:tgtEl>
                                        <p:attrNameLst>
                                          <p:attrName>style.visibility</p:attrName>
                                        </p:attrNameLst>
                                      </p:cBhvr>
                                      <p:to>
                                        <p:strVal val="visible"/>
                                      </p:to>
                                    </p:set>
                                    <p:anim calcmode="lin" valueType="num">
                                      <p:cBhvr additive="base">
                                        <p:cTn id="25" dur="500" fill="hold"/>
                                        <p:tgtEl>
                                          <p:spTgt spid="8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6"/>
                                        </p:tgtEl>
                                        <p:attrNameLst>
                                          <p:attrName>style.visibility</p:attrName>
                                        </p:attrNameLst>
                                      </p:cBhvr>
                                      <p:to>
                                        <p:strVal val="visible"/>
                                      </p:to>
                                    </p:set>
                                    <p:anim calcmode="lin" valueType="num">
                                      <p:cBhvr additive="base">
                                        <p:cTn id="31" dur="500" fill="hold"/>
                                        <p:tgtEl>
                                          <p:spTgt spid="96"/>
                                        </p:tgtEl>
                                        <p:attrNameLst>
                                          <p:attrName>ppt_x</p:attrName>
                                        </p:attrNameLst>
                                      </p:cBhvr>
                                      <p:tavLst>
                                        <p:tav tm="0">
                                          <p:val>
                                            <p:strVal val="0-#ppt_w/2"/>
                                          </p:val>
                                        </p:tav>
                                        <p:tav tm="100000">
                                          <p:val>
                                            <p:strVal val="#ppt_x"/>
                                          </p:val>
                                        </p:tav>
                                      </p:tavLst>
                                    </p:anim>
                                    <p:anim calcmode="lin" valueType="num">
                                      <p:cBhvr additive="base">
                                        <p:cTn id="32" dur="500" fill="hold"/>
                                        <p:tgtEl>
                                          <p:spTgt spid="96"/>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96">
                                            <p:txEl>
                                              <p:pRg st="0" end="0"/>
                                            </p:txEl>
                                          </p:spTgt>
                                        </p:tgtEl>
                                        <p:attrNameLst>
                                          <p:attrName>style.visibility</p:attrName>
                                        </p:attrNameLst>
                                      </p:cBhvr>
                                      <p:to>
                                        <p:strVal val="visible"/>
                                      </p:to>
                                    </p:set>
                                    <p:anim calcmode="lin" valueType="num">
                                      <p:cBhvr additive="base">
                                        <p:cTn id="35"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fill="hold"/>
                                        <p:tgtEl>
                                          <p:spTgt spid="55"/>
                                        </p:tgtEl>
                                        <p:attrNameLst>
                                          <p:attrName>ppt_x</p:attrName>
                                        </p:attrNameLst>
                                      </p:cBhvr>
                                      <p:tavLst>
                                        <p:tav tm="0">
                                          <p:val>
                                            <p:strVal val="0-#ppt_w/2"/>
                                          </p:val>
                                        </p:tav>
                                        <p:tav tm="100000">
                                          <p:val>
                                            <p:strVal val="#ppt_x"/>
                                          </p:val>
                                        </p:tav>
                                      </p:tavLst>
                                    </p:anim>
                                    <p:anim calcmode="lin" valueType="num">
                                      <p:cBhvr additive="base">
                                        <p:cTn id="42" dur="500" fill="hold"/>
                                        <p:tgtEl>
                                          <p:spTgt spid="5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55">
                                            <p:txEl>
                                              <p:pRg st="0" end="0"/>
                                            </p:txEl>
                                          </p:spTgt>
                                        </p:tgtEl>
                                        <p:attrNameLst>
                                          <p:attrName>style.visibility</p:attrName>
                                        </p:attrNameLst>
                                      </p:cBhvr>
                                      <p:to>
                                        <p:strVal val="visible"/>
                                      </p:to>
                                    </p:set>
                                    <p:anim calcmode="lin" valueType="num">
                                      <p:cBhvr additive="base">
                                        <p:cTn id="45"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5">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5">
                                            <p:txEl>
                                              <p:pRg st="1" end="1"/>
                                            </p:txEl>
                                          </p:spTgt>
                                        </p:tgtEl>
                                        <p:attrNameLst>
                                          <p:attrName>style.visibility</p:attrName>
                                        </p:attrNameLst>
                                      </p:cBhvr>
                                      <p:to>
                                        <p:strVal val="visible"/>
                                      </p:to>
                                    </p:set>
                                    <p:anim calcmode="lin" valueType="num">
                                      <p:cBhvr additive="base">
                                        <p:cTn id="49"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94" grpId="0" animBg="1"/>
      <p:bldP spid="96" grpId="0" animBg="1"/>
      <p:bldP spid="5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AutoShape 46">
            <a:extLst>
              <a:ext uri="{FF2B5EF4-FFF2-40B4-BE49-F238E27FC236}">
                <a16:creationId xmlns:a16="http://schemas.microsoft.com/office/drawing/2014/main" id="{260562FA-FD44-485F-BA62-B7522D77D284}"/>
              </a:ext>
            </a:extLst>
          </p:cNvPr>
          <p:cNvSpPr>
            <a:spLocks noChangeArrowheads="1"/>
          </p:cNvSpPr>
          <p:nvPr/>
        </p:nvSpPr>
        <p:spPr bwMode="auto">
          <a:xfrm>
            <a:off x="1037713" y="2971800"/>
            <a:ext cx="3967489" cy="1747596"/>
          </a:xfrm>
          <a:prstGeom prst="wedgeRoundRectCallout">
            <a:avLst>
              <a:gd name="adj1" fmla="val -54856"/>
              <a:gd name="adj2" fmla="val 319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problem is that </a:t>
            </a:r>
          </a:p>
          <a:p>
            <a:pPr algn="ctr" eaLnBrk="1" hangingPunct="1">
              <a:spcBef>
                <a:spcPct val="0"/>
              </a:spcBef>
              <a:buNone/>
              <a:defRPr/>
            </a:pPr>
            <a:r>
              <a:rPr lang="en-US" altLang="en-US" sz="2400" dirty="0">
                <a:solidFill>
                  <a:srgbClr val="FFFFFF"/>
                </a:solidFill>
              </a:rPr>
              <a:t>the </a:t>
            </a:r>
            <a:r>
              <a:rPr lang="en-US" altLang="en-US" sz="2400" dirty="0">
                <a:solidFill>
                  <a:schemeClr val="accent2"/>
                </a:solidFill>
              </a:rPr>
              <a:t>prover</a:t>
            </a:r>
            <a:r>
              <a:rPr lang="en-US" altLang="en-US" sz="2400" dirty="0">
                <a:solidFill>
                  <a:srgbClr val="FFFFFF"/>
                </a:solidFill>
              </a:rPr>
              <a:t> does not know</a:t>
            </a:r>
          </a:p>
          <a:p>
            <a:pPr algn="ctr" eaLnBrk="1" hangingPunct="1">
              <a:spcBef>
                <a:spcPct val="0"/>
              </a:spcBef>
              <a:buNone/>
              <a:defRPr/>
            </a:pPr>
            <a:r>
              <a:rPr lang="en-US" altLang="en-US" sz="2400" dirty="0">
                <a:solidFill>
                  <a:srgbClr val="FFFFFF"/>
                </a:solidFill>
              </a:rPr>
              <a:t>which the </a:t>
            </a:r>
            <a:r>
              <a:rPr lang="en-US" altLang="en-US" sz="2400" dirty="0">
                <a:solidFill>
                  <a:srgbClr val="FFFF00"/>
                </a:solidFill>
              </a:rPr>
              <a:t>oracle</a:t>
            </a:r>
            <a:r>
              <a:rPr lang="en-US" altLang="en-US" sz="2400" dirty="0">
                <a:solidFill>
                  <a:srgbClr val="FFFFFF"/>
                </a:solidFill>
              </a:rPr>
              <a:t> will choose.</a:t>
            </a:r>
          </a:p>
          <a:p>
            <a:pPr algn="ctr" eaLnBrk="1" hangingPunct="1">
              <a:spcBef>
                <a:spcPct val="0"/>
              </a:spcBef>
              <a:buNone/>
              <a:defRPr/>
            </a:pPr>
            <a:r>
              <a:rPr lang="en-US" altLang="en-US" sz="2400" dirty="0">
                <a:solidFill>
                  <a:srgbClr val="FFFFFF"/>
                </a:solidFill>
              </a:rPr>
              <a:t>Hence, there are two cases.</a:t>
            </a:r>
          </a:p>
        </p:txBody>
      </p:sp>
      <p:sp>
        <p:nvSpPr>
          <p:cNvPr id="94" name="AutoShape 58">
            <a:extLst>
              <a:ext uri="{FF2B5EF4-FFF2-40B4-BE49-F238E27FC236}">
                <a16:creationId xmlns:a16="http://schemas.microsoft.com/office/drawing/2014/main" id="{214697D8-89AC-442D-996A-F55EE0C61BCB}"/>
              </a:ext>
            </a:extLst>
          </p:cNvPr>
          <p:cNvSpPr>
            <a:spLocks noChangeArrowheads="1"/>
          </p:cNvSpPr>
          <p:nvPr/>
        </p:nvSpPr>
        <p:spPr bwMode="auto">
          <a:xfrm>
            <a:off x="1114530" y="4814093"/>
            <a:ext cx="3532369" cy="508280"/>
          </a:xfrm>
          <a:prstGeom prst="wedgeRoundRectCallout">
            <a:avLst>
              <a:gd name="adj1" fmla="val -44677"/>
              <a:gd name="adj2" fmla="val 6174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Case 1: </a:t>
            </a:r>
            <a:r>
              <a:rPr lang="en-US" altLang="en-US" sz="2400" dirty="0">
                <a:solidFill>
                  <a:srgbClr val="FFFF00"/>
                </a:solidFill>
              </a:rPr>
              <a:t>Oracle</a:t>
            </a:r>
            <a:r>
              <a:rPr lang="en-US" altLang="en-US" sz="2400" dirty="0">
                <a:solidFill>
                  <a:srgbClr val="FFFFFF"/>
                </a:solidFill>
              </a:rPr>
              <a:t> assures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rPr>
              <a:t>.</a:t>
            </a:r>
          </a:p>
        </p:txBody>
      </p:sp>
      <p:sp>
        <p:nvSpPr>
          <p:cNvPr id="96" name="AutoShape 58">
            <a:extLst>
              <a:ext uri="{FF2B5EF4-FFF2-40B4-BE49-F238E27FC236}">
                <a16:creationId xmlns:a16="http://schemas.microsoft.com/office/drawing/2014/main" id="{747F888B-600B-4241-8204-6B1BF08D3F26}"/>
              </a:ext>
            </a:extLst>
          </p:cNvPr>
          <p:cNvSpPr>
            <a:spLocks noChangeArrowheads="1"/>
          </p:cNvSpPr>
          <p:nvPr/>
        </p:nvSpPr>
        <p:spPr bwMode="auto">
          <a:xfrm>
            <a:off x="1143000" y="5709148"/>
            <a:ext cx="3532369" cy="508280"/>
          </a:xfrm>
          <a:prstGeom prst="wedgeRoundRectCallout">
            <a:avLst>
              <a:gd name="adj1" fmla="val -44677"/>
              <a:gd name="adj2" fmla="val 6174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Case 2: </a:t>
            </a:r>
            <a:r>
              <a:rPr lang="en-US" altLang="en-US" sz="2400" dirty="0">
                <a:solidFill>
                  <a:srgbClr val="FFFF00"/>
                </a:solidFill>
              </a:rPr>
              <a:t>Oracle</a:t>
            </a:r>
            <a:r>
              <a:rPr lang="en-US" altLang="en-US" sz="2400" dirty="0">
                <a:solidFill>
                  <a:srgbClr val="FFFFFF"/>
                </a:solidFill>
              </a:rPr>
              <a:t> assures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p:txBody>
      </p:sp>
      <p:sp>
        <p:nvSpPr>
          <p:cNvPr id="56" name="Rectangle 3" descr="Rectangle: Click to edit Master text styles&#10;Second level&#10;Third level&#10;Fourth level&#10;Fifth level">
            <a:extLst>
              <a:ext uri="{FF2B5EF4-FFF2-40B4-BE49-F238E27FC236}">
                <a16:creationId xmlns:a16="http://schemas.microsoft.com/office/drawing/2014/main" id="{FEF8A97D-CAA0-4F82-B72C-F18CA7B7C2D6}"/>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57" name="Oval 56">
            <a:extLst>
              <a:ext uri="{FF2B5EF4-FFF2-40B4-BE49-F238E27FC236}">
                <a16:creationId xmlns:a16="http://schemas.microsoft.com/office/drawing/2014/main" id="{64DA6267-9AB2-4A2A-9AA6-4D2BDA0DB175}"/>
              </a:ext>
            </a:extLst>
          </p:cNvPr>
          <p:cNvSpPr/>
          <p:nvPr/>
        </p:nvSpPr>
        <p:spPr>
          <a:xfrm>
            <a:off x="5514997" y="15483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4" name="Text Box 44">
            <a:extLst>
              <a:ext uri="{FF2B5EF4-FFF2-40B4-BE49-F238E27FC236}">
                <a16:creationId xmlns:a16="http://schemas.microsoft.com/office/drawing/2014/main" id="{0D86D035-264E-4771-95B5-FFD626DDF406}"/>
              </a:ext>
            </a:extLst>
          </p:cNvPr>
          <p:cNvSpPr txBox="1">
            <a:spLocks noChangeArrowheads="1"/>
          </p:cNvSpPr>
          <p:nvPr/>
        </p:nvSpPr>
        <p:spPr bwMode="auto">
          <a:xfrm>
            <a:off x="5223190" y="2018267"/>
            <a:ext cx="216116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sp>
        <p:nvSpPr>
          <p:cNvPr id="62" name="Text Box 44">
            <a:extLst>
              <a:ext uri="{FF2B5EF4-FFF2-40B4-BE49-F238E27FC236}">
                <a16:creationId xmlns:a16="http://schemas.microsoft.com/office/drawing/2014/main" id="{30C258EB-5326-4480-B773-F16443070C69}"/>
              </a:ext>
            </a:extLst>
          </p:cNvPr>
          <p:cNvSpPr txBox="1">
            <a:spLocks noChangeArrowheads="1"/>
          </p:cNvSpPr>
          <p:nvPr/>
        </p:nvSpPr>
        <p:spPr bwMode="auto">
          <a:xfrm>
            <a:off x="5583897"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5" name="Line 26">
            <a:extLst>
              <a:ext uri="{FF2B5EF4-FFF2-40B4-BE49-F238E27FC236}">
                <a16:creationId xmlns:a16="http://schemas.microsoft.com/office/drawing/2014/main" id="{F052E8D6-9957-4E22-83DF-81378944B4B7}"/>
              </a:ext>
            </a:extLst>
          </p:cNvPr>
          <p:cNvSpPr>
            <a:spLocks noChangeShapeType="1"/>
          </p:cNvSpPr>
          <p:nvPr/>
        </p:nvSpPr>
        <p:spPr bwMode="auto">
          <a:xfrm flipH="1">
            <a:off x="6079197" y="2360982"/>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nvGrpSpPr>
          <p:cNvPr id="67" name="Group 66">
            <a:extLst>
              <a:ext uri="{FF2B5EF4-FFF2-40B4-BE49-F238E27FC236}">
                <a16:creationId xmlns:a16="http://schemas.microsoft.com/office/drawing/2014/main" id="{8C21707D-E74C-42DA-A2B9-406DC1795ECC}"/>
              </a:ext>
            </a:extLst>
          </p:cNvPr>
          <p:cNvGrpSpPr/>
          <p:nvPr/>
        </p:nvGrpSpPr>
        <p:grpSpPr>
          <a:xfrm>
            <a:off x="5089830" y="2952807"/>
            <a:ext cx="1956776" cy="1370157"/>
            <a:chOff x="7078279" y="2762190"/>
            <a:chExt cx="1405839" cy="611222"/>
          </a:xfrm>
        </p:grpSpPr>
        <p:grpSp>
          <p:nvGrpSpPr>
            <p:cNvPr id="71" name="Group 70">
              <a:extLst>
                <a:ext uri="{FF2B5EF4-FFF2-40B4-BE49-F238E27FC236}">
                  <a16:creationId xmlns:a16="http://schemas.microsoft.com/office/drawing/2014/main" id="{1AA5536D-2C57-479E-A651-E016F8F4F24A}"/>
                </a:ext>
              </a:extLst>
            </p:cNvPr>
            <p:cNvGrpSpPr/>
            <p:nvPr/>
          </p:nvGrpSpPr>
          <p:grpSpPr>
            <a:xfrm>
              <a:off x="7313211" y="2762190"/>
              <a:ext cx="965133" cy="487640"/>
              <a:chOff x="7389412" y="2800290"/>
              <a:chExt cx="802088" cy="262483"/>
            </a:xfrm>
          </p:grpSpPr>
          <p:sp>
            <p:nvSpPr>
              <p:cNvPr id="74" name="Line 31">
                <a:extLst>
                  <a:ext uri="{FF2B5EF4-FFF2-40B4-BE49-F238E27FC236}">
                    <a16:creationId xmlns:a16="http://schemas.microsoft.com/office/drawing/2014/main" id="{44EC25A6-9BA7-4226-937F-90B678F40ECE}"/>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76" name="Line 31">
                <a:extLst>
                  <a:ext uri="{FF2B5EF4-FFF2-40B4-BE49-F238E27FC236}">
                    <a16:creationId xmlns:a16="http://schemas.microsoft.com/office/drawing/2014/main" id="{12590319-25D3-4454-A58A-CCB0FA68E98D}"/>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72" name="Text Box 44">
              <a:extLst>
                <a:ext uri="{FF2B5EF4-FFF2-40B4-BE49-F238E27FC236}">
                  <a16:creationId xmlns:a16="http://schemas.microsoft.com/office/drawing/2014/main" id="{3A223D2B-2B0D-4605-A633-6F1E4CA2B984}"/>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73" name="Text Box 44">
              <a:extLst>
                <a:ext uri="{FF2B5EF4-FFF2-40B4-BE49-F238E27FC236}">
                  <a16:creationId xmlns:a16="http://schemas.microsoft.com/office/drawing/2014/main" id="{3452A1AB-71C0-4538-BD60-6FA1DDAFD338}"/>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79" name="Text Box 44">
            <a:extLst>
              <a:ext uri="{FF2B5EF4-FFF2-40B4-BE49-F238E27FC236}">
                <a16:creationId xmlns:a16="http://schemas.microsoft.com/office/drawing/2014/main" id="{86BEA06F-5F24-4C7D-BE1F-32067F29E660}"/>
              </a:ext>
            </a:extLst>
          </p:cNvPr>
          <p:cNvSpPr txBox="1">
            <a:spLocks noChangeArrowheads="1"/>
          </p:cNvSpPr>
          <p:nvPr/>
        </p:nvSpPr>
        <p:spPr bwMode="auto">
          <a:xfrm>
            <a:off x="7587267" y="2646270"/>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grpSp>
        <p:nvGrpSpPr>
          <p:cNvPr id="80" name="Group 79">
            <a:extLst>
              <a:ext uri="{FF2B5EF4-FFF2-40B4-BE49-F238E27FC236}">
                <a16:creationId xmlns:a16="http://schemas.microsoft.com/office/drawing/2014/main" id="{A3EA89DF-A692-49C3-B0A9-F2F49BAE9B6B}"/>
              </a:ext>
            </a:extLst>
          </p:cNvPr>
          <p:cNvGrpSpPr/>
          <p:nvPr/>
        </p:nvGrpSpPr>
        <p:grpSpPr>
          <a:xfrm>
            <a:off x="7053868" y="2952750"/>
            <a:ext cx="1937732" cy="1370157"/>
            <a:chOff x="7091963" y="2762190"/>
            <a:chExt cx="1392155" cy="611222"/>
          </a:xfrm>
        </p:grpSpPr>
        <p:grpSp>
          <p:nvGrpSpPr>
            <p:cNvPr id="82" name="Group 81">
              <a:extLst>
                <a:ext uri="{FF2B5EF4-FFF2-40B4-BE49-F238E27FC236}">
                  <a16:creationId xmlns:a16="http://schemas.microsoft.com/office/drawing/2014/main" id="{1FC75855-4A59-4857-8FCD-457FDD8F1842}"/>
                </a:ext>
              </a:extLst>
            </p:cNvPr>
            <p:cNvGrpSpPr/>
            <p:nvPr/>
          </p:nvGrpSpPr>
          <p:grpSpPr>
            <a:xfrm>
              <a:off x="7313211" y="2762190"/>
              <a:ext cx="965133" cy="487640"/>
              <a:chOff x="7389412" y="2800290"/>
              <a:chExt cx="802088" cy="262483"/>
            </a:xfrm>
          </p:grpSpPr>
          <p:sp>
            <p:nvSpPr>
              <p:cNvPr id="85" name="Line 31">
                <a:extLst>
                  <a:ext uri="{FF2B5EF4-FFF2-40B4-BE49-F238E27FC236}">
                    <a16:creationId xmlns:a16="http://schemas.microsoft.com/office/drawing/2014/main" id="{8C02DB20-CDAC-4A30-BF72-AFDE0A33B670}"/>
                  </a:ext>
                </a:extLst>
              </p:cNvPr>
              <p:cNvSpPr>
                <a:spLocks noChangeShapeType="1"/>
              </p:cNvSpPr>
              <p:nvPr/>
            </p:nvSpPr>
            <p:spPr bwMode="auto">
              <a:xfrm flipH="1">
                <a:off x="738941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6" name="Line 31">
                <a:extLst>
                  <a:ext uri="{FF2B5EF4-FFF2-40B4-BE49-F238E27FC236}">
                    <a16:creationId xmlns:a16="http://schemas.microsoft.com/office/drawing/2014/main" id="{65737841-3276-4262-821A-0B70AE1EE557}"/>
                  </a:ext>
                </a:extLst>
              </p:cNvPr>
              <p:cNvSpPr>
                <a:spLocks noChangeShapeType="1"/>
              </p:cNvSpPr>
              <p:nvPr/>
            </p:nvSpPr>
            <p:spPr bwMode="auto">
              <a:xfrm>
                <a:off x="7789462" y="2800290"/>
                <a:ext cx="402038" cy="26248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83" name="Text Box 44">
              <a:extLst>
                <a:ext uri="{FF2B5EF4-FFF2-40B4-BE49-F238E27FC236}">
                  <a16:creationId xmlns:a16="http://schemas.microsoft.com/office/drawing/2014/main" id="{052D147F-762E-4722-844F-BFFD61507A40}"/>
                </a:ext>
              </a:extLst>
            </p:cNvPr>
            <p:cNvSpPr txBox="1">
              <a:spLocks noChangeArrowheads="1"/>
            </p:cNvSpPr>
            <p:nvPr/>
          </p:nvSpPr>
          <p:spPr bwMode="auto">
            <a:xfrm>
              <a:off x="7091963"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000" dirty="0">
                <a:solidFill>
                  <a:schemeClr val="accent2"/>
                </a:solidFill>
              </a:endParaRPr>
            </a:p>
          </p:txBody>
        </p:sp>
        <p:sp>
          <p:nvSpPr>
            <p:cNvPr id="84" name="Text Box 44">
              <a:extLst>
                <a:ext uri="{FF2B5EF4-FFF2-40B4-BE49-F238E27FC236}">
                  <a16:creationId xmlns:a16="http://schemas.microsoft.com/office/drawing/2014/main" id="{7A5ED9A3-464F-41B4-BA7A-D6DC04C7D225}"/>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000" dirty="0">
                <a:solidFill>
                  <a:schemeClr val="accent2"/>
                </a:solidFill>
              </a:endParaRPr>
            </a:p>
          </p:txBody>
        </p:sp>
      </p:grpSp>
      <p:sp>
        <p:nvSpPr>
          <p:cNvPr id="87" name="Text Box 44">
            <a:extLst>
              <a:ext uri="{FF2B5EF4-FFF2-40B4-BE49-F238E27FC236}">
                <a16:creationId xmlns:a16="http://schemas.microsoft.com/office/drawing/2014/main" id="{A1AD4B9F-FDEB-4427-B47A-53CDC74E0CCC}"/>
              </a:ext>
            </a:extLst>
          </p:cNvPr>
          <p:cNvSpPr txBox="1">
            <a:spLocks noChangeArrowheads="1"/>
          </p:cNvSpPr>
          <p:nvPr/>
        </p:nvSpPr>
        <p:spPr bwMode="auto">
          <a:xfrm>
            <a:off x="7896633" y="248816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88" name="Text Box 44">
            <a:extLst>
              <a:ext uri="{FF2B5EF4-FFF2-40B4-BE49-F238E27FC236}">
                <a16:creationId xmlns:a16="http://schemas.microsoft.com/office/drawing/2014/main" id="{08ABD21D-03BC-4776-8B97-4978B776484E}"/>
              </a:ext>
            </a:extLst>
          </p:cNvPr>
          <p:cNvSpPr txBox="1">
            <a:spLocks noChangeArrowheads="1"/>
          </p:cNvSpPr>
          <p:nvPr/>
        </p:nvSpPr>
        <p:spPr bwMode="auto">
          <a:xfrm>
            <a:off x="579866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53" name="AutoShape 46">
            <a:extLst>
              <a:ext uri="{FF2B5EF4-FFF2-40B4-BE49-F238E27FC236}">
                <a16:creationId xmlns:a16="http://schemas.microsoft.com/office/drawing/2014/main" id="{6DBF99F3-3708-45C6-8800-4D9A4D9DFCF7}"/>
              </a:ext>
            </a:extLst>
          </p:cNvPr>
          <p:cNvSpPr>
            <a:spLocks noChangeArrowheads="1"/>
          </p:cNvSpPr>
          <p:nvPr/>
        </p:nvSpPr>
        <p:spPr bwMode="auto">
          <a:xfrm>
            <a:off x="4831536" y="4764791"/>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sym typeface="Symbol" panose="05050102010706020507" pitchFamily="18" charset="2"/>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a:t>
            </a:r>
          </a:p>
        </p:txBody>
      </p:sp>
      <p:sp>
        <p:nvSpPr>
          <p:cNvPr id="58" name="AutoShape 46">
            <a:extLst>
              <a:ext uri="{FF2B5EF4-FFF2-40B4-BE49-F238E27FC236}">
                <a16:creationId xmlns:a16="http://schemas.microsoft.com/office/drawing/2014/main" id="{0DB10480-2838-4159-86F9-714DE0888D2E}"/>
              </a:ext>
            </a:extLst>
          </p:cNvPr>
          <p:cNvSpPr>
            <a:spLocks noChangeArrowheads="1"/>
          </p:cNvSpPr>
          <p:nvPr/>
        </p:nvSpPr>
        <p:spPr bwMode="auto">
          <a:xfrm>
            <a:off x="4876800" y="5653385"/>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 </a:t>
            </a:r>
          </a:p>
        </p:txBody>
      </p:sp>
      <p:grpSp>
        <p:nvGrpSpPr>
          <p:cNvPr id="3" name="Group 2">
            <a:extLst>
              <a:ext uri="{FF2B5EF4-FFF2-40B4-BE49-F238E27FC236}">
                <a16:creationId xmlns:a16="http://schemas.microsoft.com/office/drawing/2014/main" id="{F3B4116E-45C4-4A78-812B-E55A47C1ABA4}"/>
              </a:ext>
            </a:extLst>
          </p:cNvPr>
          <p:cNvGrpSpPr/>
          <p:nvPr/>
        </p:nvGrpSpPr>
        <p:grpSpPr>
          <a:xfrm>
            <a:off x="6417544" y="1861138"/>
            <a:ext cx="1486812" cy="804946"/>
            <a:chOff x="6417544" y="1861138"/>
            <a:chExt cx="1486812" cy="804946"/>
          </a:xfrm>
        </p:grpSpPr>
        <p:grpSp>
          <p:nvGrpSpPr>
            <p:cNvPr id="2" name="Group 1">
              <a:extLst>
                <a:ext uri="{FF2B5EF4-FFF2-40B4-BE49-F238E27FC236}">
                  <a16:creationId xmlns:a16="http://schemas.microsoft.com/office/drawing/2014/main" id="{673593E1-C6C0-434C-A9FC-70F94EEEE5FC}"/>
                </a:ext>
              </a:extLst>
            </p:cNvPr>
            <p:cNvGrpSpPr/>
            <p:nvPr/>
          </p:nvGrpSpPr>
          <p:grpSpPr>
            <a:xfrm>
              <a:off x="6513005" y="1861138"/>
              <a:ext cx="840295" cy="558212"/>
              <a:chOff x="7696200" y="1600200"/>
              <a:chExt cx="840295" cy="558212"/>
            </a:xfrm>
          </p:grpSpPr>
          <p:sp>
            <p:nvSpPr>
              <p:cNvPr id="50" name="Text Box 44">
                <a:extLst>
                  <a:ext uri="{FF2B5EF4-FFF2-40B4-BE49-F238E27FC236}">
                    <a16:creationId xmlns:a16="http://schemas.microsoft.com/office/drawing/2014/main" id="{8CAAEA3E-D4D6-4555-BF98-1FFEDCD4D7A3}"/>
                  </a:ext>
                </a:extLst>
              </p:cNvPr>
              <p:cNvSpPr txBox="1">
                <a:spLocks noChangeArrowheads="1"/>
              </p:cNvSpPr>
              <p:nvPr/>
            </p:nvSpPr>
            <p:spPr bwMode="auto">
              <a:xfrm>
                <a:off x="7696200" y="175830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a:t>
                </a:r>
                <a:endParaRPr lang="en-US" altLang="en-US" sz="2000" dirty="0">
                  <a:solidFill>
                    <a:schemeClr val="accent2"/>
                  </a:solidFill>
                </a:endParaRPr>
              </a:p>
            </p:txBody>
          </p:sp>
          <p:sp>
            <p:nvSpPr>
              <p:cNvPr id="51" name="Text Box 44">
                <a:extLst>
                  <a:ext uri="{FF2B5EF4-FFF2-40B4-BE49-F238E27FC236}">
                    <a16:creationId xmlns:a16="http://schemas.microsoft.com/office/drawing/2014/main" id="{AC8012C2-3326-4CF2-BA26-3D0F2F1566AD}"/>
                  </a:ext>
                </a:extLst>
              </p:cNvPr>
              <p:cNvSpPr txBox="1">
                <a:spLocks noChangeArrowheads="1"/>
              </p:cNvSpPr>
              <p:nvPr/>
            </p:nvSpPr>
            <p:spPr bwMode="auto">
              <a:xfrm>
                <a:off x="8005566" y="1600200"/>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grpSp>
        <p:sp>
          <p:nvSpPr>
            <p:cNvPr id="59" name="Line 26">
              <a:extLst>
                <a:ext uri="{FF2B5EF4-FFF2-40B4-BE49-F238E27FC236}">
                  <a16:creationId xmlns:a16="http://schemas.microsoft.com/office/drawing/2014/main" id="{064217C1-24B8-4AF5-926A-713C1C2AF5D2}"/>
                </a:ext>
              </a:extLst>
            </p:cNvPr>
            <p:cNvSpPr>
              <a:spLocks noChangeShapeType="1"/>
            </p:cNvSpPr>
            <p:nvPr/>
          </p:nvSpPr>
          <p:spPr bwMode="auto">
            <a:xfrm>
              <a:off x="6417544" y="2360982"/>
              <a:ext cx="1486812" cy="305102"/>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nvGrpSpPr>
          <p:cNvPr id="6" name="Group 5">
            <a:extLst>
              <a:ext uri="{FF2B5EF4-FFF2-40B4-BE49-F238E27FC236}">
                <a16:creationId xmlns:a16="http://schemas.microsoft.com/office/drawing/2014/main" id="{63028D33-829E-4047-94BF-5092253C6A0C}"/>
              </a:ext>
            </a:extLst>
          </p:cNvPr>
          <p:cNvGrpSpPr/>
          <p:nvPr/>
        </p:nvGrpSpPr>
        <p:grpSpPr>
          <a:xfrm>
            <a:off x="7749587" y="5275775"/>
            <a:ext cx="895691" cy="461665"/>
            <a:chOff x="7749587" y="5275775"/>
            <a:chExt cx="895691" cy="461665"/>
          </a:xfrm>
        </p:grpSpPr>
        <p:sp>
          <p:nvSpPr>
            <p:cNvPr id="60" name="Text Box 44">
              <a:extLst>
                <a:ext uri="{FF2B5EF4-FFF2-40B4-BE49-F238E27FC236}">
                  <a16:creationId xmlns:a16="http://schemas.microsoft.com/office/drawing/2014/main" id="{F6F8917A-7F43-49AB-8816-0AFB709AC976}"/>
                </a:ext>
              </a:extLst>
            </p:cNvPr>
            <p:cNvSpPr txBox="1">
              <a:spLocks noChangeArrowheads="1"/>
            </p:cNvSpPr>
            <p:nvPr/>
          </p:nvSpPr>
          <p:spPr bwMode="auto">
            <a:xfrm>
              <a:off x="8064670" y="5275775"/>
              <a:ext cx="5806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a:cs typeface="Times New Roman" panose="02020603050405020304" pitchFamily="18" charset="0"/>
                  <a:sym typeface="Symbol" panose="05050102010706020507" pitchFamily="18" charset="2"/>
                </a:rPr>
                <a:t>A</a:t>
              </a:r>
              <a:endParaRPr lang="en-US" altLang="en-US" sz="2400" dirty="0">
                <a:solidFill>
                  <a:schemeClr val="accent2"/>
                </a:solidFill>
              </a:endParaRPr>
            </a:p>
          </p:txBody>
        </p:sp>
        <p:cxnSp>
          <p:nvCxnSpPr>
            <p:cNvPr id="5" name="Straight Connector 4">
              <a:extLst>
                <a:ext uri="{FF2B5EF4-FFF2-40B4-BE49-F238E27FC236}">
                  <a16:creationId xmlns:a16="http://schemas.microsoft.com/office/drawing/2014/main" id="{6DDB2705-1E28-4E0D-A105-08F9BB6C75A4}"/>
                </a:ext>
              </a:extLst>
            </p:cNvPr>
            <p:cNvCxnSpPr/>
            <p:nvPr/>
          </p:nvCxnSpPr>
          <p:spPr bwMode="auto">
            <a:xfrm flipV="1">
              <a:off x="7749587" y="5293906"/>
              <a:ext cx="259439" cy="266033"/>
            </a:xfrm>
            <a:prstGeom prst="line">
              <a:avLst/>
            </a:prstGeom>
            <a:noFill/>
            <a:ln w="25400" cap="flat" cmpd="sng" algn="ctr">
              <a:solidFill>
                <a:schemeClr val="hlink"/>
              </a:solidFill>
              <a:prstDash val="solid"/>
              <a:round/>
              <a:headEnd type="none" w="med" len="med"/>
              <a:tailEnd type="none" w="med" len="med"/>
            </a:ln>
            <a:effectLst/>
          </p:spPr>
        </p:cxnSp>
      </p:grpSp>
      <p:grpSp>
        <p:nvGrpSpPr>
          <p:cNvPr id="70" name="Group 69">
            <a:extLst>
              <a:ext uri="{FF2B5EF4-FFF2-40B4-BE49-F238E27FC236}">
                <a16:creationId xmlns:a16="http://schemas.microsoft.com/office/drawing/2014/main" id="{4A5D09EC-884C-4B09-8B1F-7AE4C45169EC}"/>
              </a:ext>
            </a:extLst>
          </p:cNvPr>
          <p:cNvGrpSpPr/>
          <p:nvPr/>
        </p:nvGrpSpPr>
        <p:grpSpPr>
          <a:xfrm>
            <a:off x="7772400" y="6167735"/>
            <a:ext cx="704933" cy="461665"/>
            <a:chOff x="7749587" y="5275775"/>
            <a:chExt cx="704933" cy="461665"/>
          </a:xfrm>
        </p:grpSpPr>
        <p:sp>
          <p:nvSpPr>
            <p:cNvPr id="89" name="Text Box 44">
              <a:extLst>
                <a:ext uri="{FF2B5EF4-FFF2-40B4-BE49-F238E27FC236}">
                  <a16:creationId xmlns:a16="http://schemas.microsoft.com/office/drawing/2014/main" id="{ED8D00FC-0ED6-45AB-9FD9-3CA1505167E2}"/>
                </a:ext>
              </a:extLst>
            </p:cNvPr>
            <p:cNvSpPr txBox="1">
              <a:spLocks noChangeArrowheads="1"/>
            </p:cNvSpPr>
            <p:nvPr/>
          </p:nvSpPr>
          <p:spPr bwMode="auto">
            <a:xfrm>
              <a:off x="8064670" y="5275775"/>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endParaRPr lang="en-US" altLang="en-US" sz="2400" dirty="0">
                <a:solidFill>
                  <a:schemeClr val="accent2"/>
                </a:solidFill>
              </a:endParaRPr>
            </a:p>
          </p:txBody>
        </p:sp>
        <p:cxnSp>
          <p:nvCxnSpPr>
            <p:cNvPr id="90" name="Straight Connector 89">
              <a:extLst>
                <a:ext uri="{FF2B5EF4-FFF2-40B4-BE49-F238E27FC236}">
                  <a16:creationId xmlns:a16="http://schemas.microsoft.com/office/drawing/2014/main" id="{F7263CB0-DCF3-489A-81E7-916FD8111E85}"/>
                </a:ext>
              </a:extLst>
            </p:cNvPr>
            <p:cNvCxnSpPr/>
            <p:nvPr/>
          </p:nvCxnSpPr>
          <p:spPr bwMode="auto">
            <a:xfrm flipV="1">
              <a:off x="7749587" y="5293906"/>
              <a:ext cx="259439" cy="266033"/>
            </a:xfrm>
            <a:prstGeom prst="line">
              <a:avLst/>
            </a:prstGeom>
            <a:noFill/>
            <a:ln w="25400" cap="flat"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1777958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2" presetClass="emph" presetSubtype="0" fill="hold" grpId="0" nodeType="clickEffect">
                                  <p:stCondLst>
                                    <p:cond delay="0"/>
                                  </p:stCondLst>
                                  <p:childTnLst>
                                    <p:animRot by="120000">
                                      <p:cBhvr>
                                        <p:cTn id="12" dur="100" fill="hold">
                                          <p:stCondLst>
                                            <p:cond delay="0"/>
                                          </p:stCondLst>
                                        </p:cTn>
                                        <p:tgtEl>
                                          <p:spTgt spid="53"/>
                                        </p:tgtEl>
                                        <p:attrNameLst>
                                          <p:attrName>r</p:attrName>
                                        </p:attrNameLst>
                                      </p:cBhvr>
                                    </p:animRot>
                                    <p:animRot by="-240000">
                                      <p:cBhvr>
                                        <p:cTn id="13" dur="200" fill="hold">
                                          <p:stCondLst>
                                            <p:cond delay="200"/>
                                          </p:stCondLst>
                                        </p:cTn>
                                        <p:tgtEl>
                                          <p:spTgt spid="53"/>
                                        </p:tgtEl>
                                        <p:attrNameLst>
                                          <p:attrName>r</p:attrName>
                                        </p:attrNameLst>
                                      </p:cBhvr>
                                    </p:animRot>
                                    <p:animRot by="240000">
                                      <p:cBhvr>
                                        <p:cTn id="14" dur="200" fill="hold">
                                          <p:stCondLst>
                                            <p:cond delay="400"/>
                                          </p:stCondLst>
                                        </p:cTn>
                                        <p:tgtEl>
                                          <p:spTgt spid="53"/>
                                        </p:tgtEl>
                                        <p:attrNameLst>
                                          <p:attrName>r</p:attrName>
                                        </p:attrNameLst>
                                      </p:cBhvr>
                                    </p:animRot>
                                    <p:animRot by="-240000">
                                      <p:cBhvr>
                                        <p:cTn id="15" dur="200" fill="hold">
                                          <p:stCondLst>
                                            <p:cond delay="600"/>
                                          </p:stCondLst>
                                        </p:cTn>
                                        <p:tgtEl>
                                          <p:spTgt spid="53"/>
                                        </p:tgtEl>
                                        <p:attrNameLst>
                                          <p:attrName>r</p:attrName>
                                        </p:attrNameLst>
                                      </p:cBhvr>
                                    </p:animRot>
                                    <p:animRot by="120000">
                                      <p:cBhvr>
                                        <p:cTn id="16" dur="200" fill="hold">
                                          <p:stCondLst>
                                            <p:cond delay="800"/>
                                          </p:stCondLst>
                                        </p:cTn>
                                        <p:tgtEl>
                                          <p:spTgt spid="53"/>
                                        </p:tgtEl>
                                        <p:attrNameLst>
                                          <p:attrName>r</p:attrName>
                                        </p:attrNameLst>
                                      </p:cBhvr>
                                    </p:animRo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0-#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2" presetClass="emph" presetSubtype="0" fill="hold" grpId="0" nodeType="clickEffect">
                                  <p:stCondLst>
                                    <p:cond delay="0"/>
                                  </p:stCondLst>
                                  <p:childTnLst>
                                    <p:animRot by="120000">
                                      <p:cBhvr>
                                        <p:cTn id="26" dur="100" fill="hold">
                                          <p:stCondLst>
                                            <p:cond delay="0"/>
                                          </p:stCondLst>
                                        </p:cTn>
                                        <p:tgtEl>
                                          <p:spTgt spid="58"/>
                                        </p:tgtEl>
                                        <p:attrNameLst>
                                          <p:attrName>r</p:attrName>
                                        </p:attrNameLst>
                                      </p:cBhvr>
                                    </p:animRot>
                                    <p:animRot by="-240000">
                                      <p:cBhvr>
                                        <p:cTn id="27" dur="200" fill="hold">
                                          <p:stCondLst>
                                            <p:cond delay="200"/>
                                          </p:stCondLst>
                                        </p:cTn>
                                        <p:tgtEl>
                                          <p:spTgt spid="58"/>
                                        </p:tgtEl>
                                        <p:attrNameLst>
                                          <p:attrName>r</p:attrName>
                                        </p:attrNameLst>
                                      </p:cBhvr>
                                    </p:animRot>
                                    <p:animRot by="240000">
                                      <p:cBhvr>
                                        <p:cTn id="28" dur="200" fill="hold">
                                          <p:stCondLst>
                                            <p:cond delay="400"/>
                                          </p:stCondLst>
                                        </p:cTn>
                                        <p:tgtEl>
                                          <p:spTgt spid="58"/>
                                        </p:tgtEl>
                                        <p:attrNameLst>
                                          <p:attrName>r</p:attrName>
                                        </p:attrNameLst>
                                      </p:cBhvr>
                                    </p:animRot>
                                    <p:animRot by="-240000">
                                      <p:cBhvr>
                                        <p:cTn id="29" dur="200" fill="hold">
                                          <p:stCondLst>
                                            <p:cond delay="600"/>
                                          </p:stCondLst>
                                        </p:cTn>
                                        <p:tgtEl>
                                          <p:spTgt spid="58"/>
                                        </p:tgtEl>
                                        <p:attrNameLst>
                                          <p:attrName>r</p:attrName>
                                        </p:attrNameLst>
                                      </p:cBhvr>
                                    </p:animRot>
                                    <p:animRot by="120000">
                                      <p:cBhvr>
                                        <p:cTn id="30" dur="200" fill="hold">
                                          <p:stCondLst>
                                            <p:cond delay="800"/>
                                          </p:stCondLst>
                                        </p:cTn>
                                        <p:tgtEl>
                                          <p:spTgt spid="58"/>
                                        </p:tgtEl>
                                        <p:attrNameLst>
                                          <p:attrName>r</p:attrName>
                                        </p:attrNameLst>
                                      </p:cBhvr>
                                    </p:animRo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0"/>
                                        </p:tgtEl>
                                        <p:attrNameLst>
                                          <p:attrName>style.visibility</p:attrName>
                                        </p:attrNameLst>
                                      </p:cBhvr>
                                      <p:to>
                                        <p:strVal val="visible"/>
                                      </p:to>
                                    </p:set>
                                    <p:anim calcmode="lin" valueType="num">
                                      <p:cBhvr additive="base">
                                        <p:cTn id="35" dur="500" fill="hold"/>
                                        <p:tgtEl>
                                          <p:spTgt spid="70"/>
                                        </p:tgtEl>
                                        <p:attrNameLst>
                                          <p:attrName>ppt_x</p:attrName>
                                        </p:attrNameLst>
                                      </p:cBhvr>
                                      <p:tavLst>
                                        <p:tav tm="0">
                                          <p:val>
                                            <p:strVal val="0-#ppt_w/2"/>
                                          </p:val>
                                        </p:tav>
                                        <p:tav tm="100000">
                                          <p:val>
                                            <p:strVal val="#ppt_x"/>
                                          </p:val>
                                        </p:tav>
                                      </p:tavLst>
                                    </p:anim>
                                    <p:anim calcmode="lin" valueType="num">
                                      <p:cBhvr additive="base">
                                        <p:cTn id="36"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4419600" y="822514"/>
            <a:ext cx="4374192" cy="928205"/>
          </a:xfrm>
          <a:prstGeom prst="wedgeRoundRectCallout">
            <a:avLst>
              <a:gd name="adj1" fmla="val 35761"/>
              <a:gd name="adj2" fmla="val 729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 "/>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2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65238" y="2128490"/>
            <a:ext cx="111702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1143294" y="1940685"/>
            <a:ext cx="6627306" cy="762877"/>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a:latin typeface="Times New Roman"/>
                <a:sym typeface="Symbol" panose="05050102010706020507" pitchFamily="18" charset="2"/>
              </a:rPr>
              <a:t>A sentence has the correct syntax if it can be </a:t>
            </a:r>
            <a:r>
              <a:rPr lang="en-US" altLang="en-US" sz="2400" noProof="0" dirty="0">
                <a:solidFill>
                  <a:srgbClr val="FFFF00"/>
                </a:solidFill>
                <a:latin typeface="Times New Roman"/>
                <a:sym typeface="Symbol" panose="05050102010706020507" pitchFamily="18" charset="2"/>
              </a:rPr>
              <a:t>parsed</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sym typeface="Symbol" panose="05050102010706020507" pitchFamily="18" charset="2"/>
              </a:rPr>
              <a:t>into </a:t>
            </a:r>
            <a:r>
              <a:rPr lang="en-US" altLang="en-US" sz="2400" dirty="0">
                <a:solidFill>
                  <a:srgbClr val="FFFF00"/>
                </a:solidFill>
                <a:latin typeface="Times New Roman"/>
                <a:sym typeface="Symbol" panose="05050102010706020507" pitchFamily="18" charset="2"/>
              </a:rPr>
              <a:t>parse trees</a:t>
            </a:r>
            <a:r>
              <a:rPr lang="en-US" altLang="en-US" sz="2400" dirty="0">
                <a:latin typeface="Times New Roman"/>
                <a:sym typeface="Symbol" panose="05050102010706020507" pitchFamily="18" charset="2"/>
              </a:rPr>
              <a:t>.</a:t>
            </a:r>
          </a:p>
        </p:txBody>
      </p:sp>
      <p:sp>
        <p:nvSpPr>
          <p:cNvPr id="32" name="Text Box 21"/>
          <p:cNvSpPr txBox="1">
            <a:spLocks noChangeArrowheads="1"/>
          </p:cNvSpPr>
          <p:nvPr/>
        </p:nvSpPr>
        <p:spPr bwMode="auto">
          <a:xfrm>
            <a:off x="6878883" y="843522"/>
            <a:ext cx="2286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well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badly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p:txBody>
      </p:sp>
      <p:sp>
        <p:nvSpPr>
          <p:cNvPr id="37" name="AutoShape 8"/>
          <p:cNvSpPr>
            <a:spLocks noChangeArrowheads="1"/>
          </p:cNvSpPr>
          <p:nvPr/>
        </p:nvSpPr>
        <p:spPr bwMode="auto">
          <a:xfrm>
            <a:off x="304800" y="609600"/>
            <a:ext cx="3962400" cy="1219200"/>
          </a:xfrm>
          <a:prstGeom prst="wedgeRectCallout">
            <a:avLst>
              <a:gd name="adj1" fmla="val -35417"/>
              <a:gd name="adj2" fmla="val 649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dictates which strings of characters are well formed Predicate logic formulas.</a:t>
            </a:r>
          </a:p>
        </p:txBody>
      </p:sp>
      <p:sp>
        <p:nvSpPr>
          <p:cNvPr id="52" name="Rectangle 2">
            <a:extLst>
              <a:ext uri="{FF2B5EF4-FFF2-40B4-BE49-F238E27FC236}">
                <a16:creationId xmlns:a16="http://schemas.microsoft.com/office/drawing/2014/main" id="{8D43C132-6715-40BE-B75B-1BD0BECB23E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94" name="Text Box 3">
            <a:extLst>
              <a:ext uri="{FF2B5EF4-FFF2-40B4-BE49-F238E27FC236}">
                <a16:creationId xmlns:a16="http://schemas.microsoft.com/office/drawing/2014/main" id="{83856977-9E61-4565-B15E-0D31AF6B5FCF}"/>
              </a:ext>
            </a:extLst>
          </p:cNvPr>
          <p:cNvSpPr txBox="1">
            <a:spLocks noChangeArrowheads="1"/>
          </p:cNvSpPr>
          <p:nvPr/>
        </p:nvSpPr>
        <p:spPr bwMode="auto">
          <a:xfrm>
            <a:off x="2673130" y="2747665"/>
            <a:ext cx="106038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r>
              <a:rPr lang="en-US" altLang="en-US" sz="2400" dirty="0">
                <a:solidFill>
                  <a:srgbClr val="FF00FF"/>
                </a:solidFill>
                <a:latin typeface="Times New Roman" pitchFamily="18" charset="0"/>
                <a:sym typeface="Symbol" pitchFamily="18" charset="2"/>
              </a:rPr>
              <a:t>3</a:t>
            </a:r>
            <a:r>
              <a:rPr lang="en-US" altLang="en-US" sz="2400" dirty="0">
                <a:solidFill>
                  <a:schemeClr val="tx2"/>
                </a:solidFill>
                <a:latin typeface="Times New Roman" pitchFamily="18" charset="0"/>
                <a:sym typeface="Symbol" pitchFamily="18" charset="2"/>
              </a:rPr>
              <a:t>+</a:t>
            </a:r>
            <a:r>
              <a:rPr lang="en-US" altLang="en-US" sz="2400" dirty="0">
                <a:solidFill>
                  <a:srgbClr val="FF00FF"/>
                </a:solidFill>
                <a:latin typeface="Times New Roman" pitchFamily="18" charset="0"/>
                <a:sym typeface="Symbol" pitchFamily="18" charset="2"/>
              </a:rPr>
              <a:t>4</a:t>
            </a:r>
          </a:p>
        </p:txBody>
      </p:sp>
      <p:sp>
        <p:nvSpPr>
          <p:cNvPr id="170" name="AutoShape 8">
            <a:extLst>
              <a:ext uri="{FF2B5EF4-FFF2-40B4-BE49-F238E27FC236}">
                <a16:creationId xmlns:a16="http://schemas.microsoft.com/office/drawing/2014/main" id="{E112809D-FABF-4E4E-904D-3D182793BDB0}"/>
              </a:ext>
            </a:extLst>
          </p:cNvPr>
          <p:cNvSpPr>
            <a:spLocks noChangeArrowheads="1"/>
          </p:cNvSpPr>
          <p:nvPr/>
        </p:nvSpPr>
        <p:spPr bwMode="auto">
          <a:xfrm>
            <a:off x="480829" y="5107363"/>
            <a:ext cx="4888825" cy="1522037"/>
          </a:xfrm>
          <a:prstGeom prst="wedgeRectCallout">
            <a:avLst>
              <a:gd name="adj1" fmla="val -30379"/>
              <a:gd name="adj2" fmla="val -59496"/>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rPr>
              <a:t>In addition to verifying </a:t>
            </a:r>
            <a:br>
              <a:rPr lang="en-US" altLang="en-US" sz="2400" dirty="0">
                <a:latin typeface="Times New Roman"/>
              </a:rPr>
            </a:br>
            <a:r>
              <a:rPr lang="en-US" altLang="en-US" sz="2400" dirty="0">
                <a:latin typeface="Times New Roman"/>
              </a:rPr>
              <a:t>that the syntax is correct,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these also help</a:t>
            </a:r>
            <a:r>
              <a:rPr kumimoji="0" lang="en-US" altLang="en-US" sz="2400" b="0" i="0" u="none" strike="noStrike" kern="1200" cap="none" spc="0" normalizeH="0" noProof="0" dirty="0">
                <a:ln>
                  <a:noFill/>
                </a:ln>
                <a:effectLst/>
                <a:uLnTx/>
                <a:uFillTx/>
                <a:latin typeface="Times New Roman"/>
                <a:ea typeface="+mn-ea"/>
                <a:cs typeface="Times New Roman" panose="02020603050405020304" pitchFamily="18" charset="0"/>
                <a:sym typeface="Symbol" panose="05050102010706020507" pitchFamily="18" charset="2"/>
              </a:rPr>
              <a:t> explain the </a:t>
            </a:r>
            <a:r>
              <a:rPr kumimoji="0" lang="en-US" altLang="en-US" sz="2400" b="0" i="0" u="none" strike="noStrike" kern="1200" cap="none" spc="0" normalizeH="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meaning</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err="1">
                <a:latin typeface="Times New Roman"/>
                <a:cs typeface="Times New Roman" panose="02020603050405020304" pitchFamily="18" charset="0"/>
                <a:sym typeface="Symbol" panose="05050102010706020507" pitchFamily="18" charset="2"/>
              </a:rPr>
              <a:t>i</a:t>
            </a:r>
            <a:r>
              <a:rPr lang="en-US" altLang="en-US" sz="2400" dirty="0">
                <a:latin typeface="Times New Roman"/>
                <a:cs typeface="Times New Roman" panose="02020603050405020304" pitchFamily="18" charset="0"/>
                <a:sym typeface="Symbol" panose="05050102010706020507" pitchFamily="18" charset="2"/>
              </a:rPr>
              <a:t>.e. </a:t>
            </a:r>
            <a:r>
              <a:rPr lang="en-US" altLang="en-US" sz="2400" dirty="0">
                <a:solidFill>
                  <a:srgbClr val="FFFF00"/>
                </a:solidFill>
                <a:latin typeface="Times New Roman"/>
                <a:cs typeface="Times New Roman" panose="02020603050405020304" pitchFamily="18" charset="0"/>
                <a:sym typeface="Symbol" panose="05050102010706020507" pitchFamily="18" charset="2"/>
              </a:rPr>
              <a:t>syntax</a:t>
            </a:r>
            <a:r>
              <a:rPr lang="en-US" altLang="en-US" sz="2400" dirty="0">
                <a:latin typeface="Times New Roman"/>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1" name="AutoShape 8">
            <a:extLst>
              <a:ext uri="{FF2B5EF4-FFF2-40B4-BE49-F238E27FC236}">
                <a16:creationId xmlns:a16="http://schemas.microsoft.com/office/drawing/2014/main" id="{E0B96797-2ED3-4683-ABAD-4AA946547F1C}"/>
              </a:ext>
            </a:extLst>
          </p:cNvPr>
          <p:cNvSpPr>
            <a:spLocks noChangeArrowheads="1"/>
          </p:cNvSpPr>
          <p:nvPr/>
        </p:nvSpPr>
        <p:spPr bwMode="auto">
          <a:xfrm>
            <a:off x="5463104" y="5363131"/>
            <a:ext cx="3299896" cy="1266269"/>
          </a:xfrm>
          <a:prstGeom prst="wedgeRectCallout">
            <a:avLst>
              <a:gd name="adj1" fmla="val -33886"/>
              <a:gd name="adj2" fmla="val -6845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sym typeface="Symbol" panose="05050102010706020507" pitchFamily="18" charset="2"/>
              </a:rPr>
              <a:t>One parses using </a:t>
            </a:r>
            <a:br>
              <a:rPr lang="en-US" altLang="en-US" sz="2400" dirty="0">
                <a:latin typeface="Times New Roman"/>
                <a:sym typeface="Symbol" panose="05050102010706020507" pitchFamily="18" charset="2"/>
              </a:rPr>
            </a:br>
            <a:r>
              <a:rPr lang="en-US" altLang="en-US" sz="2400" dirty="0">
                <a:latin typeface="Times New Roman"/>
                <a:sym typeface="Symbol" panose="05050102010706020507" pitchFamily="18" charset="2"/>
              </a:rPr>
              <a:t>a </a:t>
            </a:r>
            <a:r>
              <a:rPr lang="en-US" altLang="en-US" sz="2400" dirty="0">
                <a:solidFill>
                  <a:srgbClr val="FFFF00"/>
                </a:solidFill>
                <a:latin typeface="Times New Roman"/>
                <a:sym typeface="Symbol" panose="05050102010706020507" pitchFamily="18" charset="2"/>
              </a:rPr>
              <a:t>Context Free Grammar</a:t>
            </a:r>
            <a:r>
              <a:rPr lang="en-US" altLang="en-US" sz="2400" dirty="0">
                <a:latin typeface="Times New Roman"/>
                <a:sym typeface="Symbol" panose="05050102010706020507" pitchFamily="18" charset="2"/>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latin typeface="Times New Roman"/>
                <a:sym typeface="Symbol" panose="05050102010706020507" pitchFamily="18" charset="2"/>
              </a:rPr>
              <a:t>(See EECS 2001) </a:t>
            </a:r>
            <a:endParaRPr kumimoji="0" lang="en-CA" altLang="en-US" sz="2400" b="0" i="0" u="none" strike="noStrike" kern="1200" cap="none" spc="0" normalizeH="0" baseline="0" noProof="0" dirty="0">
              <a:ln>
                <a:noFill/>
              </a:ln>
              <a:effectLst/>
              <a:uLnTx/>
              <a:uFillTx/>
              <a:cs typeface="Times New Roman" panose="02020603050405020304" pitchFamily="18" charset="0"/>
              <a:sym typeface="Symbol" panose="05050102010706020507" pitchFamily="18" charset="2"/>
            </a:endParaRPr>
          </a:p>
        </p:txBody>
      </p:sp>
      <p:sp>
        <p:nvSpPr>
          <p:cNvPr id="172" name="AutoShape 35">
            <a:extLst>
              <a:ext uri="{FF2B5EF4-FFF2-40B4-BE49-F238E27FC236}">
                <a16:creationId xmlns:a16="http://schemas.microsoft.com/office/drawing/2014/main" id="{FD7ADB4E-5F43-4842-A3F2-D85E3706AF5C}"/>
              </a:ext>
            </a:extLst>
          </p:cNvPr>
          <p:cNvSpPr>
            <a:spLocks noChangeArrowheads="1"/>
          </p:cNvSpPr>
          <p:nvPr/>
        </p:nvSpPr>
        <p:spPr bwMode="auto">
          <a:xfrm>
            <a:off x="27022" y="3917383"/>
            <a:ext cx="1954814" cy="928205"/>
          </a:xfrm>
          <a:prstGeom prst="wedgeRoundRectCallout">
            <a:avLst>
              <a:gd name="adj1" fmla="val 54277"/>
              <a:gd name="adj2" fmla="val -317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First multiply</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then add.</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grpSp>
        <p:nvGrpSpPr>
          <p:cNvPr id="173" name="Group 29">
            <a:extLst>
              <a:ext uri="{FF2B5EF4-FFF2-40B4-BE49-F238E27FC236}">
                <a16:creationId xmlns:a16="http://schemas.microsoft.com/office/drawing/2014/main" id="{AAEF88CA-E348-420F-8AA5-11B5E9AE625C}"/>
              </a:ext>
            </a:extLst>
          </p:cNvPr>
          <p:cNvGrpSpPr>
            <a:grpSpLocks/>
          </p:cNvGrpSpPr>
          <p:nvPr/>
        </p:nvGrpSpPr>
        <p:grpSpPr bwMode="auto">
          <a:xfrm>
            <a:off x="7999404" y="1899558"/>
            <a:ext cx="917591" cy="929993"/>
            <a:chOff x="2065" y="1551"/>
            <a:chExt cx="1628" cy="1988"/>
          </a:xfrm>
        </p:grpSpPr>
        <p:sp>
          <p:nvSpPr>
            <p:cNvPr id="174" name="Freeform 30">
              <a:extLst>
                <a:ext uri="{FF2B5EF4-FFF2-40B4-BE49-F238E27FC236}">
                  <a16:creationId xmlns:a16="http://schemas.microsoft.com/office/drawing/2014/main" id="{B0D28CCB-44F0-45BB-8663-AFED036D362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5" name="Freeform 31">
              <a:extLst>
                <a:ext uri="{FF2B5EF4-FFF2-40B4-BE49-F238E27FC236}">
                  <a16:creationId xmlns:a16="http://schemas.microsoft.com/office/drawing/2014/main" id="{DA7F4106-9837-4D27-B2E8-918DEDF931A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6" name="Freeform 32">
              <a:extLst>
                <a:ext uri="{FF2B5EF4-FFF2-40B4-BE49-F238E27FC236}">
                  <a16:creationId xmlns:a16="http://schemas.microsoft.com/office/drawing/2014/main" id="{208592F1-6746-480E-8265-00691AA589E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7" name="Freeform 33">
              <a:extLst>
                <a:ext uri="{FF2B5EF4-FFF2-40B4-BE49-F238E27FC236}">
                  <a16:creationId xmlns:a16="http://schemas.microsoft.com/office/drawing/2014/main" id="{DA530894-6471-4C08-A617-77FE81DAD01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8" name="Freeform 34">
              <a:extLst>
                <a:ext uri="{FF2B5EF4-FFF2-40B4-BE49-F238E27FC236}">
                  <a16:creationId xmlns:a16="http://schemas.microsoft.com/office/drawing/2014/main" id="{BAE84C38-4C12-44C8-A81A-B58A2611369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9" name="Freeform 35">
              <a:extLst>
                <a:ext uri="{FF2B5EF4-FFF2-40B4-BE49-F238E27FC236}">
                  <a16:creationId xmlns:a16="http://schemas.microsoft.com/office/drawing/2014/main" id="{0CB709B4-9B78-4BBA-B859-F9915DEDF3A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0" name="Freeform 36">
              <a:extLst>
                <a:ext uri="{FF2B5EF4-FFF2-40B4-BE49-F238E27FC236}">
                  <a16:creationId xmlns:a16="http://schemas.microsoft.com/office/drawing/2014/main" id="{786734DA-EDD5-4558-B9AE-59BCCD586F1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1" name="Freeform 37">
              <a:extLst>
                <a:ext uri="{FF2B5EF4-FFF2-40B4-BE49-F238E27FC236}">
                  <a16:creationId xmlns:a16="http://schemas.microsoft.com/office/drawing/2014/main" id="{BAD3072F-051B-4616-85C6-CB58FFE5C80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2" name="Freeform 38">
              <a:extLst>
                <a:ext uri="{FF2B5EF4-FFF2-40B4-BE49-F238E27FC236}">
                  <a16:creationId xmlns:a16="http://schemas.microsoft.com/office/drawing/2014/main" id="{76CA37AE-7C82-4526-A442-C37FD35028B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3" name="Freeform 39">
              <a:extLst>
                <a:ext uri="{FF2B5EF4-FFF2-40B4-BE49-F238E27FC236}">
                  <a16:creationId xmlns:a16="http://schemas.microsoft.com/office/drawing/2014/main" id="{363397C5-98C2-4741-BFD7-D505C70B3B8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4" name="Freeform 40">
              <a:extLst>
                <a:ext uri="{FF2B5EF4-FFF2-40B4-BE49-F238E27FC236}">
                  <a16:creationId xmlns:a16="http://schemas.microsoft.com/office/drawing/2014/main" id="{6AF982AC-9B16-43EE-A1C7-723B0703003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5" name="Freeform 41">
              <a:extLst>
                <a:ext uri="{FF2B5EF4-FFF2-40B4-BE49-F238E27FC236}">
                  <a16:creationId xmlns:a16="http://schemas.microsoft.com/office/drawing/2014/main" id="{13542481-4229-42E7-B30E-3E5A04A49D0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6" name="Freeform 42">
              <a:extLst>
                <a:ext uri="{FF2B5EF4-FFF2-40B4-BE49-F238E27FC236}">
                  <a16:creationId xmlns:a16="http://schemas.microsoft.com/office/drawing/2014/main" id="{0E7FDEFC-8BD2-4629-9623-F3746956F3F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7" name="Freeform 43">
              <a:extLst>
                <a:ext uri="{FF2B5EF4-FFF2-40B4-BE49-F238E27FC236}">
                  <a16:creationId xmlns:a16="http://schemas.microsoft.com/office/drawing/2014/main" id="{1B1D7CD1-1566-4317-A784-2C56D6E9974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8" name="Freeform 44">
              <a:extLst>
                <a:ext uri="{FF2B5EF4-FFF2-40B4-BE49-F238E27FC236}">
                  <a16:creationId xmlns:a16="http://schemas.microsoft.com/office/drawing/2014/main" id="{844A469A-7B25-4804-9B20-BB261C3ADEC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9" name="Freeform 45">
              <a:extLst>
                <a:ext uri="{FF2B5EF4-FFF2-40B4-BE49-F238E27FC236}">
                  <a16:creationId xmlns:a16="http://schemas.microsoft.com/office/drawing/2014/main" id="{B0F5207A-35D0-4F49-9383-1E1392BDF38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0" name="Freeform 46">
              <a:extLst>
                <a:ext uri="{FF2B5EF4-FFF2-40B4-BE49-F238E27FC236}">
                  <a16:creationId xmlns:a16="http://schemas.microsoft.com/office/drawing/2014/main" id="{F7B1AC49-1733-43F5-ADC4-C77573E6DB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91" name="Text Box 3">
            <a:extLst>
              <a:ext uri="{FF2B5EF4-FFF2-40B4-BE49-F238E27FC236}">
                <a16:creationId xmlns:a16="http://schemas.microsoft.com/office/drawing/2014/main" id="{14808A70-E481-4B7F-ABDC-19D3655CCC8F}"/>
              </a:ext>
            </a:extLst>
          </p:cNvPr>
          <p:cNvSpPr txBox="1">
            <a:spLocks noChangeArrowheads="1"/>
          </p:cNvSpPr>
          <p:nvPr/>
        </p:nvSpPr>
        <p:spPr bwMode="auto">
          <a:xfrm>
            <a:off x="2715782" y="3678900"/>
            <a:ext cx="87954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6</a:t>
            </a:r>
            <a:endParaRPr lang="en-US" altLang="en-US" sz="2400" dirty="0">
              <a:solidFill>
                <a:schemeClr val="accent2"/>
              </a:solidFill>
              <a:latin typeface="Times New Roman" pitchFamily="18" charset="0"/>
              <a:sym typeface="Symbol" pitchFamily="18" charset="2"/>
            </a:endParaRPr>
          </a:p>
        </p:txBody>
      </p:sp>
      <p:sp>
        <p:nvSpPr>
          <p:cNvPr id="192" name="Text Box 3">
            <a:extLst>
              <a:ext uri="{FF2B5EF4-FFF2-40B4-BE49-F238E27FC236}">
                <a16:creationId xmlns:a16="http://schemas.microsoft.com/office/drawing/2014/main" id="{6D2962EB-70D9-4C20-881B-60B53DA74AE3}"/>
              </a:ext>
            </a:extLst>
          </p:cNvPr>
          <p:cNvSpPr txBox="1">
            <a:spLocks noChangeArrowheads="1"/>
          </p:cNvSpPr>
          <p:nvPr/>
        </p:nvSpPr>
        <p:spPr bwMode="auto">
          <a:xfrm>
            <a:off x="3538890" y="2723067"/>
            <a:ext cx="77387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10</a:t>
            </a:r>
            <a:endParaRPr lang="en-US" altLang="en-US" sz="2400" dirty="0">
              <a:solidFill>
                <a:schemeClr val="accent2"/>
              </a:solidFill>
              <a:latin typeface="Times New Roman" pitchFamily="18" charset="0"/>
              <a:sym typeface="Symbol" pitchFamily="18" charset="2"/>
            </a:endParaRPr>
          </a:p>
        </p:txBody>
      </p:sp>
      <p:sp>
        <p:nvSpPr>
          <p:cNvPr id="194" name="AutoShape 35">
            <a:extLst>
              <a:ext uri="{FF2B5EF4-FFF2-40B4-BE49-F238E27FC236}">
                <a16:creationId xmlns:a16="http://schemas.microsoft.com/office/drawing/2014/main" id="{E819A9F5-3384-4A4E-A02C-942D3D45E1F8}"/>
              </a:ext>
            </a:extLst>
          </p:cNvPr>
          <p:cNvSpPr>
            <a:spLocks noChangeArrowheads="1"/>
          </p:cNvSpPr>
          <p:nvPr/>
        </p:nvSpPr>
        <p:spPr bwMode="auto">
          <a:xfrm>
            <a:off x="5428415" y="3960152"/>
            <a:ext cx="1966580" cy="949170"/>
          </a:xfrm>
          <a:prstGeom prst="wedgeRoundRectCallout">
            <a:avLst>
              <a:gd name="adj1" fmla="val 54277"/>
              <a:gd name="adj2" fmla="val -317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First add</a:t>
            </a:r>
          </a:p>
          <a:p>
            <a:pPr lvl="0" algn="ctr" eaLnBrk="1" hangingPunct="1">
              <a:spcBef>
                <a:spcPct val="0"/>
              </a:spcBef>
              <a:buNone/>
              <a:defRPr/>
            </a:pPr>
            <a:r>
              <a:rPr lang="en-US" altLang="en-US" sz="2400" dirty="0">
                <a:solidFill>
                  <a:srgbClr val="FFFFFF"/>
                </a:solidFill>
              </a:rPr>
              <a:t>then multiply.</a:t>
            </a: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grpSp>
        <p:nvGrpSpPr>
          <p:cNvPr id="43" name="Group 42">
            <a:extLst>
              <a:ext uri="{FF2B5EF4-FFF2-40B4-BE49-F238E27FC236}">
                <a16:creationId xmlns:a16="http://schemas.microsoft.com/office/drawing/2014/main" id="{EAA6566B-9609-4BFF-BA6D-07E3AF453252}"/>
              </a:ext>
            </a:extLst>
          </p:cNvPr>
          <p:cNvGrpSpPr/>
          <p:nvPr/>
        </p:nvGrpSpPr>
        <p:grpSpPr>
          <a:xfrm>
            <a:off x="2209800" y="3191709"/>
            <a:ext cx="2030596" cy="806390"/>
            <a:chOff x="2209800" y="3191709"/>
            <a:chExt cx="2030596" cy="806390"/>
          </a:xfrm>
        </p:grpSpPr>
        <p:grpSp>
          <p:nvGrpSpPr>
            <p:cNvPr id="5" name="Group 4">
              <a:extLst>
                <a:ext uri="{FF2B5EF4-FFF2-40B4-BE49-F238E27FC236}">
                  <a16:creationId xmlns:a16="http://schemas.microsoft.com/office/drawing/2014/main" id="{D7919752-461E-4BC7-8460-E449B9541AB4}"/>
                </a:ext>
              </a:extLst>
            </p:cNvPr>
            <p:cNvGrpSpPr/>
            <p:nvPr/>
          </p:nvGrpSpPr>
          <p:grpSpPr>
            <a:xfrm>
              <a:off x="2506413" y="3191709"/>
              <a:ext cx="1332110" cy="426619"/>
              <a:chOff x="2117200" y="4030707"/>
              <a:chExt cx="1433793" cy="640560"/>
            </a:xfrm>
          </p:grpSpPr>
          <p:sp>
            <p:nvSpPr>
              <p:cNvPr id="88" name="Line 26">
                <a:extLst>
                  <a:ext uri="{FF2B5EF4-FFF2-40B4-BE49-F238E27FC236}">
                    <a16:creationId xmlns:a16="http://schemas.microsoft.com/office/drawing/2014/main" id="{7F0018F7-02EF-4FBF-B4CD-A54D3AFA3E2D}"/>
                  </a:ext>
                </a:extLst>
              </p:cNvPr>
              <p:cNvSpPr>
                <a:spLocks noChangeShapeType="1"/>
              </p:cNvSpPr>
              <p:nvPr/>
            </p:nvSpPr>
            <p:spPr bwMode="auto">
              <a:xfrm flipH="1">
                <a:off x="2117200" y="40307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89" name="Line 28">
                <a:extLst>
                  <a:ext uri="{FF2B5EF4-FFF2-40B4-BE49-F238E27FC236}">
                    <a16:creationId xmlns:a16="http://schemas.microsoft.com/office/drawing/2014/main" id="{D6292EF7-1AFC-44DC-9B58-0B22337E190A}"/>
                  </a:ext>
                </a:extLst>
              </p:cNvPr>
              <p:cNvSpPr>
                <a:spLocks noChangeShapeType="1"/>
              </p:cNvSpPr>
              <p:nvPr/>
            </p:nvSpPr>
            <p:spPr bwMode="auto">
              <a:xfrm>
                <a:off x="2803280" y="40307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00" name="Line 28">
                <a:extLst>
                  <a:ext uri="{FF2B5EF4-FFF2-40B4-BE49-F238E27FC236}">
                    <a16:creationId xmlns:a16="http://schemas.microsoft.com/office/drawing/2014/main" id="{78FFCCC2-CE14-4250-8356-9F0A003E0909}"/>
                  </a:ext>
                </a:extLst>
              </p:cNvPr>
              <p:cNvSpPr>
                <a:spLocks noChangeShapeType="1"/>
              </p:cNvSpPr>
              <p:nvPr/>
            </p:nvSpPr>
            <p:spPr bwMode="auto">
              <a:xfrm>
                <a:off x="2810265" y="4043758"/>
                <a:ext cx="951" cy="6191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90" name="Rectangle 29">
              <a:extLst>
                <a:ext uri="{FF2B5EF4-FFF2-40B4-BE49-F238E27FC236}">
                  <a16:creationId xmlns:a16="http://schemas.microsoft.com/office/drawing/2014/main" id="{7C2D70D0-2B65-40AF-9F26-9C701F01BC37}"/>
                </a:ext>
              </a:extLst>
            </p:cNvPr>
            <p:cNvSpPr>
              <a:spLocks noChangeArrowheads="1"/>
            </p:cNvSpPr>
            <p:nvPr/>
          </p:nvSpPr>
          <p:spPr bwMode="auto">
            <a:xfrm>
              <a:off x="2962342" y="3413324"/>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sp>
          <p:nvSpPr>
            <p:cNvPr id="96" name="Text Box 3">
              <a:extLst>
                <a:ext uri="{FF2B5EF4-FFF2-40B4-BE49-F238E27FC236}">
                  <a16:creationId xmlns:a16="http://schemas.microsoft.com/office/drawing/2014/main" id="{9E19D50D-6AEE-477D-9295-7B640668F6D1}"/>
                </a:ext>
              </a:extLst>
            </p:cNvPr>
            <p:cNvSpPr txBox="1">
              <a:spLocks noChangeArrowheads="1"/>
            </p:cNvSpPr>
            <p:nvPr/>
          </p:nvSpPr>
          <p:spPr bwMode="auto">
            <a:xfrm>
              <a:off x="3740894" y="3463557"/>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4</a:t>
              </a:r>
              <a:endParaRPr lang="en-US" altLang="en-US" sz="2400" dirty="0">
                <a:solidFill>
                  <a:srgbClr val="FF00FF"/>
                </a:solidFill>
                <a:latin typeface="Times New Roman" pitchFamily="18" charset="0"/>
                <a:sym typeface="Symbol" pitchFamily="18" charset="2"/>
              </a:endParaRPr>
            </a:p>
          </p:txBody>
        </p:sp>
        <p:sp>
          <p:nvSpPr>
            <p:cNvPr id="199" name="Text Box 3">
              <a:extLst>
                <a:ext uri="{FF2B5EF4-FFF2-40B4-BE49-F238E27FC236}">
                  <a16:creationId xmlns:a16="http://schemas.microsoft.com/office/drawing/2014/main" id="{4E230FCA-9F25-4A8A-87D0-1B5F7462C56B}"/>
                </a:ext>
              </a:extLst>
            </p:cNvPr>
            <p:cNvSpPr txBox="1">
              <a:spLocks noChangeArrowheads="1"/>
            </p:cNvSpPr>
            <p:nvPr/>
          </p:nvSpPr>
          <p:spPr bwMode="auto">
            <a:xfrm>
              <a:off x="2209800" y="3500735"/>
              <a:ext cx="1060389"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r>
                <a:rPr lang="en-US" altLang="en-US" sz="2400" dirty="0">
                  <a:solidFill>
                    <a:srgbClr val="FFFF00"/>
                  </a:solidFill>
                  <a:latin typeface="Times New Roman" pitchFamily="18" charset="0"/>
                  <a:sym typeface="Symbol" pitchFamily="18" charset="2"/>
                </a:rPr>
                <a:t></a:t>
              </a:r>
              <a:r>
                <a:rPr lang="en-US" altLang="en-US" sz="2400" dirty="0">
                  <a:solidFill>
                    <a:srgbClr val="FF00FF"/>
                  </a:solidFill>
                  <a:latin typeface="Times New Roman" pitchFamily="18" charset="0"/>
                  <a:sym typeface="Symbol" pitchFamily="18" charset="2"/>
                </a:rPr>
                <a:t>3</a:t>
              </a:r>
            </a:p>
          </p:txBody>
        </p:sp>
      </p:grpSp>
      <p:sp>
        <p:nvSpPr>
          <p:cNvPr id="201" name="Text Box 3">
            <a:extLst>
              <a:ext uri="{FF2B5EF4-FFF2-40B4-BE49-F238E27FC236}">
                <a16:creationId xmlns:a16="http://schemas.microsoft.com/office/drawing/2014/main" id="{B08D911A-9085-4FB4-8880-7AA7F7AD9EEE}"/>
              </a:ext>
            </a:extLst>
          </p:cNvPr>
          <p:cNvSpPr txBox="1">
            <a:spLocks noChangeArrowheads="1"/>
          </p:cNvSpPr>
          <p:nvPr/>
        </p:nvSpPr>
        <p:spPr bwMode="auto">
          <a:xfrm>
            <a:off x="6984385" y="2745417"/>
            <a:ext cx="1288543"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r>
              <a:rPr lang="en-US" altLang="en-US" sz="2400" dirty="0">
                <a:solidFill>
                  <a:schemeClr val="tx2"/>
                </a:solidFill>
                <a:latin typeface="Times New Roman" pitchFamily="18" charset="0"/>
                <a:sym typeface="Symbol" pitchFamily="18" charset="2"/>
              </a:rPr>
              <a:t></a:t>
            </a:r>
            <a:r>
              <a:rPr lang="en-US" altLang="en-US" sz="2400" dirty="0">
                <a:solidFill>
                  <a:srgbClr val="FF00FF"/>
                </a:solidFill>
                <a:latin typeface="Times New Roman" pitchFamily="18" charset="0"/>
                <a:sym typeface="Symbol" pitchFamily="18" charset="2"/>
              </a:rPr>
              <a:t>(3+4)</a:t>
            </a:r>
          </a:p>
        </p:txBody>
      </p:sp>
      <p:sp>
        <p:nvSpPr>
          <p:cNvPr id="210" name="Text Box 3">
            <a:extLst>
              <a:ext uri="{FF2B5EF4-FFF2-40B4-BE49-F238E27FC236}">
                <a16:creationId xmlns:a16="http://schemas.microsoft.com/office/drawing/2014/main" id="{81692804-9A01-46E0-A5B1-AA79668E7F3B}"/>
              </a:ext>
            </a:extLst>
          </p:cNvPr>
          <p:cNvSpPr txBox="1">
            <a:spLocks noChangeArrowheads="1"/>
          </p:cNvSpPr>
          <p:nvPr/>
        </p:nvSpPr>
        <p:spPr bwMode="auto">
          <a:xfrm>
            <a:off x="8026116" y="2721594"/>
            <a:ext cx="77387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14</a:t>
            </a:r>
            <a:endParaRPr lang="en-US" altLang="en-US" sz="2400" dirty="0">
              <a:solidFill>
                <a:schemeClr val="accent2"/>
              </a:solidFill>
              <a:latin typeface="Times New Roman" pitchFamily="18" charset="0"/>
              <a:sym typeface="Symbol" pitchFamily="18" charset="2"/>
            </a:endParaRPr>
          </a:p>
        </p:txBody>
      </p:sp>
      <p:grpSp>
        <p:nvGrpSpPr>
          <p:cNvPr id="211" name="Group 210">
            <a:extLst>
              <a:ext uri="{FF2B5EF4-FFF2-40B4-BE49-F238E27FC236}">
                <a16:creationId xmlns:a16="http://schemas.microsoft.com/office/drawing/2014/main" id="{2E1B7676-0ED9-4B05-B578-8218002E8AFC}"/>
              </a:ext>
            </a:extLst>
          </p:cNvPr>
          <p:cNvGrpSpPr/>
          <p:nvPr/>
        </p:nvGrpSpPr>
        <p:grpSpPr>
          <a:xfrm>
            <a:off x="6705600" y="3189461"/>
            <a:ext cx="2023425" cy="806390"/>
            <a:chOff x="2302988" y="3191709"/>
            <a:chExt cx="2023425" cy="806390"/>
          </a:xfrm>
        </p:grpSpPr>
        <p:grpSp>
          <p:nvGrpSpPr>
            <p:cNvPr id="212" name="Group 211">
              <a:extLst>
                <a:ext uri="{FF2B5EF4-FFF2-40B4-BE49-F238E27FC236}">
                  <a16:creationId xmlns:a16="http://schemas.microsoft.com/office/drawing/2014/main" id="{1B9B4CC1-4126-47A7-B826-58E31AAD2F9B}"/>
                </a:ext>
              </a:extLst>
            </p:cNvPr>
            <p:cNvGrpSpPr/>
            <p:nvPr/>
          </p:nvGrpSpPr>
          <p:grpSpPr>
            <a:xfrm>
              <a:off x="2506413" y="3191709"/>
              <a:ext cx="1332110" cy="426619"/>
              <a:chOff x="2117200" y="4030707"/>
              <a:chExt cx="1433793" cy="640560"/>
            </a:xfrm>
          </p:grpSpPr>
          <p:sp>
            <p:nvSpPr>
              <p:cNvPr id="216" name="Line 26">
                <a:extLst>
                  <a:ext uri="{FF2B5EF4-FFF2-40B4-BE49-F238E27FC236}">
                    <a16:creationId xmlns:a16="http://schemas.microsoft.com/office/drawing/2014/main" id="{0446E20C-F59B-46CF-93A0-737A6941D327}"/>
                  </a:ext>
                </a:extLst>
              </p:cNvPr>
              <p:cNvSpPr>
                <a:spLocks noChangeShapeType="1"/>
              </p:cNvSpPr>
              <p:nvPr/>
            </p:nvSpPr>
            <p:spPr bwMode="auto">
              <a:xfrm flipH="1">
                <a:off x="2117200" y="40307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17" name="Line 28">
                <a:extLst>
                  <a:ext uri="{FF2B5EF4-FFF2-40B4-BE49-F238E27FC236}">
                    <a16:creationId xmlns:a16="http://schemas.microsoft.com/office/drawing/2014/main" id="{AD8228D3-86CF-487B-9A66-02C8FD7C882F}"/>
                  </a:ext>
                </a:extLst>
              </p:cNvPr>
              <p:cNvSpPr>
                <a:spLocks noChangeShapeType="1"/>
              </p:cNvSpPr>
              <p:nvPr/>
            </p:nvSpPr>
            <p:spPr bwMode="auto">
              <a:xfrm>
                <a:off x="2803280" y="40307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18" name="Line 28">
                <a:extLst>
                  <a:ext uri="{FF2B5EF4-FFF2-40B4-BE49-F238E27FC236}">
                    <a16:creationId xmlns:a16="http://schemas.microsoft.com/office/drawing/2014/main" id="{7B97009B-824E-405D-8DB2-CAD5D74059EF}"/>
                  </a:ext>
                </a:extLst>
              </p:cNvPr>
              <p:cNvSpPr>
                <a:spLocks noChangeShapeType="1"/>
              </p:cNvSpPr>
              <p:nvPr/>
            </p:nvSpPr>
            <p:spPr bwMode="auto">
              <a:xfrm>
                <a:off x="2810265" y="4043758"/>
                <a:ext cx="951" cy="61916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13" name="Rectangle 29">
              <a:extLst>
                <a:ext uri="{FF2B5EF4-FFF2-40B4-BE49-F238E27FC236}">
                  <a16:creationId xmlns:a16="http://schemas.microsoft.com/office/drawing/2014/main" id="{310023DB-130E-4100-95DE-EA3A6A13CB1B}"/>
                </a:ext>
              </a:extLst>
            </p:cNvPr>
            <p:cNvSpPr>
              <a:spLocks noChangeArrowheads="1"/>
            </p:cNvSpPr>
            <p:nvPr/>
          </p:nvSpPr>
          <p:spPr bwMode="auto">
            <a:xfrm>
              <a:off x="2962342" y="3413324"/>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sp>
          <p:nvSpPr>
            <p:cNvPr id="214" name="Text Box 3">
              <a:extLst>
                <a:ext uri="{FF2B5EF4-FFF2-40B4-BE49-F238E27FC236}">
                  <a16:creationId xmlns:a16="http://schemas.microsoft.com/office/drawing/2014/main" id="{5D33A4AA-60A2-4406-8D17-A93399D67877}"/>
                </a:ext>
              </a:extLst>
            </p:cNvPr>
            <p:cNvSpPr txBox="1">
              <a:spLocks noChangeArrowheads="1"/>
            </p:cNvSpPr>
            <p:nvPr/>
          </p:nvSpPr>
          <p:spPr bwMode="auto">
            <a:xfrm>
              <a:off x="3567199" y="3463557"/>
              <a:ext cx="759214"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3</a:t>
              </a:r>
              <a:r>
                <a:rPr lang="en-US" altLang="en-US" sz="2400" dirty="0">
                  <a:solidFill>
                    <a:srgbClr val="FFFF00"/>
                  </a:solidFill>
                  <a:latin typeface="Symbol" pitchFamily="18" charset="2"/>
                  <a:sym typeface="Symbol" pitchFamily="18" charset="2"/>
                </a:rPr>
                <a:t>+</a:t>
              </a:r>
              <a:r>
                <a:rPr lang="en-US" altLang="en-US" sz="2400" dirty="0">
                  <a:solidFill>
                    <a:srgbClr val="CC00CC"/>
                  </a:solidFill>
                  <a:latin typeface="Symbol" pitchFamily="18" charset="2"/>
                  <a:sym typeface="Symbol" pitchFamily="18" charset="2"/>
                </a:rPr>
                <a:t>4</a:t>
              </a:r>
              <a:endParaRPr lang="en-US" altLang="en-US" sz="2400" dirty="0">
                <a:solidFill>
                  <a:srgbClr val="FF00FF"/>
                </a:solidFill>
                <a:latin typeface="Times New Roman" pitchFamily="18" charset="0"/>
                <a:sym typeface="Symbol" pitchFamily="18" charset="2"/>
              </a:endParaRPr>
            </a:p>
          </p:txBody>
        </p:sp>
        <p:sp>
          <p:nvSpPr>
            <p:cNvPr id="215" name="Text Box 3">
              <a:extLst>
                <a:ext uri="{FF2B5EF4-FFF2-40B4-BE49-F238E27FC236}">
                  <a16:creationId xmlns:a16="http://schemas.microsoft.com/office/drawing/2014/main" id="{65CD885A-8CE8-450B-9BE5-CFF6CD3BE333}"/>
                </a:ext>
              </a:extLst>
            </p:cNvPr>
            <p:cNvSpPr txBox="1">
              <a:spLocks noChangeArrowheads="1"/>
            </p:cNvSpPr>
            <p:nvPr/>
          </p:nvSpPr>
          <p:spPr bwMode="auto">
            <a:xfrm>
              <a:off x="2302988" y="3500735"/>
              <a:ext cx="401617"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endParaRPr lang="en-US" altLang="en-US" sz="2400" dirty="0">
                <a:solidFill>
                  <a:srgbClr val="FF00FF"/>
                </a:solidFill>
                <a:latin typeface="Times New Roman" pitchFamily="18" charset="0"/>
                <a:sym typeface="Symbol" pitchFamily="18" charset="2"/>
              </a:endParaRPr>
            </a:p>
          </p:txBody>
        </p:sp>
      </p:grpSp>
      <p:grpSp>
        <p:nvGrpSpPr>
          <p:cNvPr id="44" name="Group 43">
            <a:extLst>
              <a:ext uri="{FF2B5EF4-FFF2-40B4-BE49-F238E27FC236}">
                <a16:creationId xmlns:a16="http://schemas.microsoft.com/office/drawing/2014/main" id="{999D0B94-B456-4276-8430-E173CB9B6F8E}"/>
              </a:ext>
            </a:extLst>
          </p:cNvPr>
          <p:cNvGrpSpPr/>
          <p:nvPr/>
        </p:nvGrpSpPr>
        <p:grpSpPr>
          <a:xfrm>
            <a:off x="1947796" y="3886200"/>
            <a:ext cx="1405004" cy="777896"/>
            <a:chOff x="1947796" y="3886200"/>
            <a:chExt cx="1405004" cy="777896"/>
          </a:xfrm>
        </p:grpSpPr>
        <p:sp>
          <p:nvSpPr>
            <p:cNvPr id="86" name="Rectangle 34">
              <a:extLst>
                <a:ext uri="{FF2B5EF4-FFF2-40B4-BE49-F238E27FC236}">
                  <a16:creationId xmlns:a16="http://schemas.microsoft.com/office/drawing/2014/main" id="{D78F5CDC-C05D-4987-82F1-B4DC7BF28039}"/>
                </a:ext>
              </a:extLst>
            </p:cNvPr>
            <p:cNvSpPr>
              <a:spLocks noChangeArrowheads="1"/>
            </p:cNvSpPr>
            <p:nvPr/>
          </p:nvSpPr>
          <p:spPr bwMode="auto">
            <a:xfrm>
              <a:off x="2377373" y="4077789"/>
              <a:ext cx="410690"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grpSp>
          <p:nvGrpSpPr>
            <p:cNvPr id="6" name="Group 5">
              <a:extLst>
                <a:ext uri="{FF2B5EF4-FFF2-40B4-BE49-F238E27FC236}">
                  <a16:creationId xmlns:a16="http://schemas.microsoft.com/office/drawing/2014/main" id="{21ED5E1A-1AE0-4A2E-8936-A6D8790F6FE5}"/>
                </a:ext>
              </a:extLst>
            </p:cNvPr>
            <p:cNvGrpSpPr/>
            <p:nvPr/>
          </p:nvGrpSpPr>
          <p:grpSpPr>
            <a:xfrm>
              <a:off x="2083654" y="3886200"/>
              <a:ext cx="901209" cy="376757"/>
              <a:chOff x="1588563" y="4811768"/>
              <a:chExt cx="1004888" cy="603523"/>
            </a:xfrm>
          </p:grpSpPr>
          <p:sp>
            <p:nvSpPr>
              <p:cNvPr id="97" name="Line 31">
                <a:extLst>
                  <a:ext uri="{FF2B5EF4-FFF2-40B4-BE49-F238E27FC236}">
                    <a16:creationId xmlns:a16="http://schemas.microsoft.com/office/drawing/2014/main" id="{650D5D09-99E0-43E9-A6C4-7962B580FE5E}"/>
                  </a:ext>
                </a:extLst>
              </p:cNvPr>
              <p:cNvSpPr>
                <a:spLocks noChangeShapeType="1"/>
              </p:cNvSpPr>
              <p:nvPr/>
            </p:nvSpPr>
            <p:spPr bwMode="auto">
              <a:xfrm flipH="1">
                <a:off x="1588563" y="483056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98" name="Line 33">
                <a:extLst>
                  <a:ext uri="{FF2B5EF4-FFF2-40B4-BE49-F238E27FC236}">
                    <a16:creationId xmlns:a16="http://schemas.microsoft.com/office/drawing/2014/main" id="{DC9912E8-D51C-42A5-A56B-CC9AEF8383A0}"/>
                  </a:ext>
                </a:extLst>
              </p:cNvPr>
              <p:cNvSpPr>
                <a:spLocks noChangeShapeType="1"/>
              </p:cNvSpPr>
              <p:nvPr/>
            </p:nvSpPr>
            <p:spPr bwMode="auto">
              <a:xfrm>
                <a:off x="2120376" y="481176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00" name="Text Box 3">
              <a:extLst>
                <a:ext uri="{FF2B5EF4-FFF2-40B4-BE49-F238E27FC236}">
                  <a16:creationId xmlns:a16="http://schemas.microsoft.com/office/drawing/2014/main" id="{FC9BAC3A-9754-45D7-BCEF-61E14E4BE01C}"/>
                </a:ext>
              </a:extLst>
            </p:cNvPr>
            <p:cNvSpPr txBox="1">
              <a:spLocks noChangeArrowheads="1"/>
            </p:cNvSpPr>
            <p:nvPr/>
          </p:nvSpPr>
          <p:spPr bwMode="auto">
            <a:xfrm>
              <a:off x="2824162" y="4176713"/>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3</a:t>
              </a:r>
              <a:endParaRPr lang="en-US" altLang="en-US" sz="2400" dirty="0">
                <a:solidFill>
                  <a:srgbClr val="FF00FF"/>
                </a:solidFill>
                <a:latin typeface="Times New Roman" pitchFamily="18" charset="0"/>
                <a:sym typeface="Symbol" pitchFamily="18" charset="2"/>
              </a:endParaRPr>
            </a:p>
          </p:txBody>
        </p:sp>
        <p:sp>
          <p:nvSpPr>
            <p:cNvPr id="102" name="Text Box 3">
              <a:extLst>
                <a:ext uri="{FF2B5EF4-FFF2-40B4-BE49-F238E27FC236}">
                  <a16:creationId xmlns:a16="http://schemas.microsoft.com/office/drawing/2014/main" id="{C518ECE5-F359-4125-BABA-279E76B79931}"/>
                </a:ext>
              </a:extLst>
            </p:cNvPr>
            <p:cNvSpPr txBox="1">
              <a:spLocks noChangeArrowheads="1"/>
            </p:cNvSpPr>
            <p:nvPr/>
          </p:nvSpPr>
          <p:spPr bwMode="auto">
            <a:xfrm>
              <a:off x="1947796" y="4202431"/>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2</a:t>
              </a:r>
              <a:endParaRPr lang="en-US" altLang="en-US" sz="2400" dirty="0">
                <a:solidFill>
                  <a:srgbClr val="FF00FF"/>
                </a:solidFill>
                <a:latin typeface="Times New Roman" pitchFamily="18" charset="0"/>
                <a:sym typeface="Symbol" pitchFamily="18" charset="2"/>
              </a:endParaRPr>
            </a:p>
          </p:txBody>
        </p:sp>
        <p:sp>
          <p:nvSpPr>
            <p:cNvPr id="219" name="Line 28">
              <a:extLst>
                <a:ext uri="{FF2B5EF4-FFF2-40B4-BE49-F238E27FC236}">
                  <a16:creationId xmlns:a16="http://schemas.microsoft.com/office/drawing/2014/main" id="{A25A812B-4BAE-4141-9263-C14A12A9B592}"/>
                </a:ext>
              </a:extLst>
            </p:cNvPr>
            <p:cNvSpPr>
              <a:spLocks noChangeShapeType="1"/>
            </p:cNvSpPr>
            <p:nvPr/>
          </p:nvSpPr>
          <p:spPr bwMode="auto">
            <a:xfrm>
              <a:off x="2570580" y="3917383"/>
              <a:ext cx="884" cy="41236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grpSp>
        <p:nvGrpSpPr>
          <p:cNvPr id="220" name="Group 219">
            <a:extLst>
              <a:ext uri="{FF2B5EF4-FFF2-40B4-BE49-F238E27FC236}">
                <a16:creationId xmlns:a16="http://schemas.microsoft.com/office/drawing/2014/main" id="{D45CA900-DBDF-4BFE-8C78-259D6EE96C41}"/>
              </a:ext>
            </a:extLst>
          </p:cNvPr>
          <p:cNvGrpSpPr/>
          <p:nvPr/>
        </p:nvGrpSpPr>
        <p:grpSpPr>
          <a:xfrm>
            <a:off x="7662225" y="3886200"/>
            <a:ext cx="1405004" cy="777896"/>
            <a:chOff x="1947796" y="3886200"/>
            <a:chExt cx="1405004" cy="777896"/>
          </a:xfrm>
        </p:grpSpPr>
        <p:sp>
          <p:nvSpPr>
            <p:cNvPr id="221" name="Rectangle 34">
              <a:extLst>
                <a:ext uri="{FF2B5EF4-FFF2-40B4-BE49-F238E27FC236}">
                  <a16:creationId xmlns:a16="http://schemas.microsoft.com/office/drawing/2014/main" id="{673B0381-E3A7-4530-BD79-F5AB1C76E863}"/>
                </a:ext>
              </a:extLst>
            </p:cNvPr>
            <p:cNvSpPr>
              <a:spLocks noChangeArrowheads="1"/>
            </p:cNvSpPr>
            <p:nvPr/>
          </p:nvSpPr>
          <p:spPr bwMode="auto">
            <a:xfrm>
              <a:off x="2374969" y="4077789"/>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tx2"/>
                  </a:solidFill>
                  <a:latin typeface="Times New Roman" pitchFamily="18" charset="0"/>
                  <a:sym typeface="Symbol" pitchFamily="18" charset="2"/>
                </a:rPr>
                <a:t>+</a:t>
              </a:r>
            </a:p>
          </p:txBody>
        </p:sp>
        <p:grpSp>
          <p:nvGrpSpPr>
            <p:cNvPr id="222" name="Group 221">
              <a:extLst>
                <a:ext uri="{FF2B5EF4-FFF2-40B4-BE49-F238E27FC236}">
                  <a16:creationId xmlns:a16="http://schemas.microsoft.com/office/drawing/2014/main" id="{EB12AEBF-0072-4AA0-89B3-0EB958230001}"/>
                </a:ext>
              </a:extLst>
            </p:cNvPr>
            <p:cNvGrpSpPr/>
            <p:nvPr/>
          </p:nvGrpSpPr>
          <p:grpSpPr>
            <a:xfrm>
              <a:off x="2083654" y="3886200"/>
              <a:ext cx="901209" cy="376757"/>
              <a:chOff x="1588563" y="4811768"/>
              <a:chExt cx="1004888" cy="603523"/>
            </a:xfrm>
          </p:grpSpPr>
          <p:sp>
            <p:nvSpPr>
              <p:cNvPr id="226" name="Line 31">
                <a:extLst>
                  <a:ext uri="{FF2B5EF4-FFF2-40B4-BE49-F238E27FC236}">
                    <a16:creationId xmlns:a16="http://schemas.microsoft.com/office/drawing/2014/main" id="{462EE88C-6FA0-444B-832E-B853C2794842}"/>
                  </a:ext>
                </a:extLst>
              </p:cNvPr>
              <p:cNvSpPr>
                <a:spLocks noChangeShapeType="1"/>
              </p:cNvSpPr>
              <p:nvPr/>
            </p:nvSpPr>
            <p:spPr bwMode="auto">
              <a:xfrm flipH="1">
                <a:off x="1588563" y="4830569"/>
                <a:ext cx="528637"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227" name="Line 33">
                <a:extLst>
                  <a:ext uri="{FF2B5EF4-FFF2-40B4-BE49-F238E27FC236}">
                    <a16:creationId xmlns:a16="http://schemas.microsoft.com/office/drawing/2014/main" id="{B33534C5-2ACB-464D-8517-548FB3A92E53}"/>
                  </a:ext>
                </a:extLst>
              </p:cNvPr>
              <p:cNvSpPr>
                <a:spLocks noChangeShapeType="1"/>
              </p:cNvSpPr>
              <p:nvPr/>
            </p:nvSpPr>
            <p:spPr bwMode="auto">
              <a:xfrm>
                <a:off x="2120376" y="4811768"/>
                <a:ext cx="473075" cy="58472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23" name="Text Box 3">
              <a:extLst>
                <a:ext uri="{FF2B5EF4-FFF2-40B4-BE49-F238E27FC236}">
                  <a16:creationId xmlns:a16="http://schemas.microsoft.com/office/drawing/2014/main" id="{711D3F01-2B3F-4B56-9B77-7A61EB77FD77}"/>
                </a:ext>
              </a:extLst>
            </p:cNvPr>
            <p:cNvSpPr txBox="1">
              <a:spLocks noChangeArrowheads="1"/>
            </p:cNvSpPr>
            <p:nvPr/>
          </p:nvSpPr>
          <p:spPr bwMode="auto">
            <a:xfrm>
              <a:off x="2824162" y="4176713"/>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4</a:t>
              </a:r>
              <a:endParaRPr lang="en-US" altLang="en-US" sz="2400" dirty="0">
                <a:solidFill>
                  <a:srgbClr val="FF00FF"/>
                </a:solidFill>
                <a:latin typeface="Times New Roman" pitchFamily="18" charset="0"/>
                <a:sym typeface="Symbol" pitchFamily="18" charset="2"/>
              </a:endParaRPr>
            </a:p>
          </p:txBody>
        </p:sp>
        <p:sp>
          <p:nvSpPr>
            <p:cNvPr id="224" name="Text Box 3">
              <a:extLst>
                <a:ext uri="{FF2B5EF4-FFF2-40B4-BE49-F238E27FC236}">
                  <a16:creationId xmlns:a16="http://schemas.microsoft.com/office/drawing/2014/main" id="{D8388338-3C01-4C32-B6A0-2D823001F6C7}"/>
                </a:ext>
              </a:extLst>
            </p:cNvPr>
            <p:cNvSpPr txBox="1">
              <a:spLocks noChangeArrowheads="1"/>
            </p:cNvSpPr>
            <p:nvPr/>
          </p:nvSpPr>
          <p:spPr bwMode="auto">
            <a:xfrm>
              <a:off x="1947796" y="4202431"/>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CC00CC"/>
                  </a:solidFill>
                  <a:latin typeface="Symbol" pitchFamily="18" charset="2"/>
                  <a:sym typeface="Symbol" pitchFamily="18" charset="2"/>
                </a:rPr>
                <a:t>3</a:t>
              </a:r>
              <a:endParaRPr lang="en-US" altLang="en-US" sz="2400" dirty="0">
                <a:solidFill>
                  <a:srgbClr val="FF00FF"/>
                </a:solidFill>
                <a:latin typeface="Times New Roman" pitchFamily="18" charset="0"/>
                <a:sym typeface="Symbol" pitchFamily="18" charset="2"/>
              </a:endParaRPr>
            </a:p>
          </p:txBody>
        </p:sp>
        <p:sp>
          <p:nvSpPr>
            <p:cNvPr id="225" name="Line 28">
              <a:extLst>
                <a:ext uri="{FF2B5EF4-FFF2-40B4-BE49-F238E27FC236}">
                  <a16:creationId xmlns:a16="http://schemas.microsoft.com/office/drawing/2014/main" id="{277BF094-66D4-4E99-AC4D-3EB6B432DB32}"/>
                </a:ext>
              </a:extLst>
            </p:cNvPr>
            <p:cNvSpPr>
              <a:spLocks noChangeShapeType="1"/>
            </p:cNvSpPr>
            <p:nvPr/>
          </p:nvSpPr>
          <p:spPr bwMode="auto">
            <a:xfrm>
              <a:off x="2570580" y="3917383"/>
              <a:ext cx="884" cy="41236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228" name="Text Box 3">
            <a:extLst>
              <a:ext uri="{FF2B5EF4-FFF2-40B4-BE49-F238E27FC236}">
                <a16:creationId xmlns:a16="http://schemas.microsoft.com/office/drawing/2014/main" id="{ABC30BBF-05E7-4F16-BC28-1CBFCD664412}"/>
              </a:ext>
            </a:extLst>
          </p:cNvPr>
          <p:cNvSpPr txBox="1">
            <a:spLocks noChangeArrowheads="1"/>
          </p:cNvSpPr>
          <p:nvPr/>
        </p:nvSpPr>
        <p:spPr bwMode="auto">
          <a:xfrm>
            <a:off x="8549329" y="3446143"/>
            <a:ext cx="773875"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Symbol" pitchFamily="18" charset="2"/>
                <a:sym typeface="Symbol" pitchFamily="18" charset="2"/>
              </a:rPr>
              <a:t>= 7</a:t>
            </a:r>
            <a:endParaRPr lang="en-US" altLang="en-US" sz="2400" dirty="0">
              <a:solidFill>
                <a:schemeClr val="accent2"/>
              </a:solidFill>
              <a:latin typeface="Times New Roman" pitchFamily="18" charset="0"/>
              <a:sym typeface="Symbol" pitchFamily="18" charset="2"/>
            </a:endParaRPr>
          </a:p>
        </p:txBody>
      </p:sp>
    </p:spTree>
    <p:extLst>
      <p:ext uri="{BB962C8B-B14F-4D97-AF65-F5344CB8AC3E}">
        <p14:creationId xmlns:p14="http://schemas.microsoft.com/office/powerpoint/2010/main" val="124029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72"/>
                                        </p:tgtEl>
                                        <p:attrNameLst>
                                          <p:attrName>style.visibility</p:attrName>
                                        </p:attrNameLst>
                                      </p:cBhvr>
                                      <p:to>
                                        <p:strVal val="visible"/>
                                      </p:to>
                                    </p:set>
                                    <p:anim calcmode="lin" valueType="num">
                                      <p:cBhvr additive="base">
                                        <p:cTn id="19" dur="500" fill="hold"/>
                                        <p:tgtEl>
                                          <p:spTgt spid="172"/>
                                        </p:tgtEl>
                                        <p:attrNameLst>
                                          <p:attrName>ppt_x</p:attrName>
                                        </p:attrNameLst>
                                      </p:cBhvr>
                                      <p:tavLst>
                                        <p:tav tm="0">
                                          <p:val>
                                            <p:strVal val="1+#ppt_w/2"/>
                                          </p:val>
                                        </p:tav>
                                        <p:tav tm="100000">
                                          <p:val>
                                            <p:strVal val="#ppt_x"/>
                                          </p:val>
                                        </p:tav>
                                      </p:tavLst>
                                    </p:anim>
                                    <p:anim calcmode="lin" valueType="num">
                                      <p:cBhvr additive="base">
                                        <p:cTn id="20" dur="500" fill="hold"/>
                                        <p:tgtEl>
                                          <p:spTgt spid="17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91"/>
                                        </p:tgtEl>
                                        <p:attrNameLst>
                                          <p:attrName>style.visibility</p:attrName>
                                        </p:attrNameLst>
                                      </p:cBhvr>
                                      <p:to>
                                        <p:strVal val="visible"/>
                                      </p:to>
                                    </p:set>
                                    <p:anim calcmode="lin" valueType="num">
                                      <p:cBhvr additive="base">
                                        <p:cTn id="25" dur="500" fill="hold"/>
                                        <p:tgtEl>
                                          <p:spTgt spid="191"/>
                                        </p:tgtEl>
                                        <p:attrNameLst>
                                          <p:attrName>ppt_x</p:attrName>
                                        </p:attrNameLst>
                                      </p:cBhvr>
                                      <p:tavLst>
                                        <p:tav tm="0">
                                          <p:val>
                                            <p:strVal val="1+#ppt_w/2"/>
                                          </p:val>
                                        </p:tav>
                                        <p:tav tm="100000">
                                          <p:val>
                                            <p:strVal val="#ppt_x"/>
                                          </p:val>
                                        </p:tav>
                                      </p:tavLst>
                                    </p:anim>
                                    <p:anim calcmode="lin" valueType="num">
                                      <p:cBhvr additive="base">
                                        <p:cTn id="26" dur="500" fill="hold"/>
                                        <p:tgtEl>
                                          <p:spTgt spid="19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500" fill="hold"/>
                                        <p:tgtEl>
                                          <p:spTgt spid="192"/>
                                        </p:tgtEl>
                                        <p:attrNameLst>
                                          <p:attrName>ppt_x</p:attrName>
                                        </p:attrNameLst>
                                      </p:cBhvr>
                                      <p:tavLst>
                                        <p:tav tm="0">
                                          <p:val>
                                            <p:strVal val="1+#ppt_w/2"/>
                                          </p:val>
                                        </p:tav>
                                        <p:tav tm="100000">
                                          <p:val>
                                            <p:strVal val="#ppt_x"/>
                                          </p:val>
                                        </p:tav>
                                      </p:tavLst>
                                    </p:anim>
                                    <p:anim calcmode="lin" valueType="num">
                                      <p:cBhvr additive="base">
                                        <p:cTn id="32" dur="500" fill="hold"/>
                                        <p:tgtEl>
                                          <p:spTgt spid="19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ppt_x"/>
                                          </p:val>
                                        </p:tav>
                                        <p:tav tm="100000">
                                          <p:val>
                                            <p:strVal val="#ppt_x"/>
                                          </p:val>
                                        </p:tav>
                                      </p:tavLst>
                                    </p:anim>
                                    <p:anim calcmode="lin" valueType="num">
                                      <p:cBhvr additive="base">
                                        <p:cTn id="38" dur="500" fill="hold"/>
                                        <p:tgtEl>
                                          <p:spTgt spid="201"/>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211"/>
                                        </p:tgtEl>
                                        <p:attrNameLst>
                                          <p:attrName>style.visibility</p:attrName>
                                        </p:attrNameLst>
                                      </p:cBhvr>
                                      <p:to>
                                        <p:strVal val="visible"/>
                                      </p:to>
                                    </p:set>
                                    <p:anim calcmode="lin" valueType="num">
                                      <p:cBhvr additive="base">
                                        <p:cTn id="43" dur="500" fill="hold"/>
                                        <p:tgtEl>
                                          <p:spTgt spid="211"/>
                                        </p:tgtEl>
                                        <p:attrNameLst>
                                          <p:attrName>ppt_x</p:attrName>
                                        </p:attrNameLst>
                                      </p:cBhvr>
                                      <p:tavLst>
                                        <p:tav tm="0">
                                          <p:val>
                                            <p:strVal val="#ppt_x"/>
                                          </p:val>
                                        </p:tav>
                                        <p:tav tm="100000">
                                          <p:val>
                                            <p:strVal val="#ppt_x"/>
                                          </p:val>
                                        </p:tav>
                                      </p:tavLst>
                                    </p:anim>
                                    <p:anim calcmode="lin" valueType="num">
                                      <p:cBhvr additive="base">
                                        <p:cTn id="44" dur="500" fill="hold"/>
                                        <p:tgtEl>
                                          <p:spTgt spid="211"/>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220"/>
                                        </p:tgtEl>
                                        <p:attrNameLst>
                                          <p:attrName>style.visibility</p:attrName>
                                        </p:attrNameLst>
                                      </p:cBhvr>
                                      <p:to>
                                        <p:strVal val="visible"/>
                                      </p:to>
                                    </p:set>
                                    <p:anim calcmode="lin" valueType="num">
                                      <p:cBhvr additive="base">
                                        <p:cTn id="49" dur="500" fill="hold"/>
                                        <p:tgtEl>
                                          <p:spTgt spid="220"/>
                                        </p:tgtEl>
                                        <p:attrNameLst>
                                          <p:attrName>ppt_x</p:attrName>
                                        </p:attrNameLst>
                                      </p:cBhvr>
                                      <p:tavLst>
                                        <p:tav tm="0">
                                          <p:val>
                                            <p:strVal val="#ppt_x"/>
                                          </p:val>
                                        </p:tav>
                                        <p:tav tm="100000">
                                          <p:val>
                                            <p:strVal val="#ppt_x"/>
                                          </p:val>
                                        </p:tav>
                                      </p:tavLst>
                                    </p:anim>
                                    <p:anim calcmode="lin" valueType="num">
                                      <p:cBhvr additive="base">
                                        <p:cTn id="50" dur="500" fill="hold"/>
                                        <p:tgtEl>
                                          <p:spTgt spid="220"/>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94"/>
                                        </p:tgtEl>
                                        <p:attrNameLst>
                                          <p:attrName>style.visibility</p:attrName>
                                        </p:attrNameLst>
                                      </p:cBhvr>
                                      <p:to>
                                        <p:strVal val="visible"/>
                                      </p:to>
                                    </p:set>
                                    <p:anim calcmode="lin" valueType="num">
                                      <p:cBhvr additive="base">
                                        <p:cTn id="55" dur="500" fill="hold"/>
                                        <p:tgtEl>
                                          <p:spTgt spid="194"/>
                                        </p:tgtEl>
                                        <p:attrNameLst>
                                          <p:attrName>ppt_x</p:attrName>
                                        </p:attrNameLst>
                                      </p:cBhvr>
                                      <p:tavLst>
                                        <p:tav tm="0">
                                          <p:val>
                                            <p:strVal val="1+#ppt_w/2"/>
                                          </p:val>
                                        </p:tav>
                                        <p:tav tm="100000">
                                          <p:val>
                                            <p:strVal val="#ppt_x"/>
                                          </p:val>
                                        </p:tav>
                                      </p:tavLst>
                                    </p:anim>
                                    <p:anim calcmode="lin" valueType="num">
                                      <p:cBhvr additive="base">
                                        <p:cTn id="56"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228"/>
                                        </p:tgtEl>
                                        <p:attrNameLst>
                                          <p:attrName>style.visibility</p:attrName>
                                        </p:attrNameLst>
                                      </p:cBhvr>
                                      <p:to>
                                        <p:strVal val="visible"/>
                                      </p:to>
                                    </p:set>
                                    <p:anim calcmode="lin" valueType="num">
                                      <p:cBhvr additive="base">
                                        <p:cTn id="61" dur="500" fill="hold"/>
                                        <p:tgtEl>
                                          <p:spTgt spid="228"/>
                                        </p:tgtEl>
                                        <p:attrNameLst>
                                          <p:attrName>ppt_x</p:attrName>
                                        </p:attrNameLst>
                                      </p:cBhvr>
                                      <p:tavLst>
                                        <p:tav tm="0">
                                          <p:val>
                                            <p:strVal val="1+#ppt_w/2"/>
                                          </p:val>
                                        </p:tav>
                                        <p:tav tm="100000">
                                          <p:val>
                                            <p:strVal val="#ppt_x"/>
                                          </p:val>
                                        </p:tav>
                                      </p:tavLst>
                                    </p:anim>
                                    <p:anim calcmode="lin" valueType="num">
                                      <p:cBhvr additive="base">
                                        <p:cTn id="62" dur="500" fill="hold"/>
                                        <p:tgtEl>
                                          <p:spTgt spid="22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210"/>
                                        </p:tgtEl>
                                        <p:attrNameLst>
                                          <p:attrName>style.visibility</p:attrName>
                                        </p:attrNameLst>
                                      </p:cBhvr>
                                      <p:to>
                                        <p:strVal val="visible"/>
                                      </p:to>
                                    </p:set>
                                    <p:anim calcmode="lin" valueType="num">
                                      <p:cBhvr additive="base">
                                        <p:cTn id="67" dur="500" fill="hold"/>
                                        <p:tgtEl>
                                          <p:spTgt spid="210"/>
                                        </p:tgtEl>
                                        <p:attrNameLst>
                                          <p:attrName>ppt_x</p:attrName>
                                        </p:attrNameLst>
                                      </p:cBhvr>
                                      <p:tavLst>
                                        <p:tav tm="0">
                                          <p:val>
                                            <p:strVal val="1+#ppt_w/2"/>
                                          </p:val>
                                        </p:tav>
                                        <p:tav tm="100000">
                                          <p:val>
                                            <p:strVal val="#ppt_x"/>
                                          </p:val>
                                        </p:tav>
                                      </p:tavLst>
                                    </p:anim>
                                    <p:anim calcmode="lin" valueType="num">
                                      <p:cBhvr additive="base">
                                        <p:cTn id="68" dur="500" fill="hold"/>
                                        <p:tgtEl>
                                          <p:spTgt spid="210"/>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71"/>
                                        </p:tgtEl>
                                        <p:attrNameLst>
                                          <p:attrName>style.visibility</p:attrName>
                                        </p:attrNameLst>
                                      </p:cBhvr>
                                      <p:to>
                                        <p:strVal val="visible"/>
                                      </p:to>
                                    </p:set>
                                    <p:anim calcmode="lin" valueType="num">
                                      <p:cBhvr additive="base">
                                        <p:cTn id="73" dur="500" fill="hold"/>
                                        <p:tgtEl>
                                          <p:spTgt spid="171"/>
                                        </p:tgtEl>
                                        <p:attrNameLst>
                                          <p:attrName>ppt_x</p:attrName>
                                        </p:attrNameLst>
                                      </p:cBhvr>
                                      <p:tavLst>
                                        <p:tav tm="0">
                                          <p:val>
                                            <p:strVal val="0-#ppt_w/2"/>
                                          </p:val>
                                        </p:tav>
                                        <p:tav tm="100000">
                                          <p:val>
                                            <p:strVal val="#ppt_x"/>
                                          </p:val>
                                        </p:tav>
                                      </p:tavLst>
                                    </p:anim>
                                    <p:anim calcmode="lin" valueType="num">
                                      <p:cBhvr additive="base">
                                        <p:cTn id="74" dur="500" fill="hold"/>
                                        <p:tgtEl>
                                          <p:spTgt spid="171"/>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71">
                                            <p:txEl>
                                              <p:pRg st="0" end="0"/>
                                            </p:txEl>
                                          </p:spTgt>
                                        </p:tgtEl>
                                        <p:attrNameLst>
                                          <p:attrName>style.visibility</p:attrName>
                                        </p:attrNameLst>
                                      </p:cBhvr>
                                      <p:to>
                                        <p:strVal val="visible"/>
                                      </p:to>
                                    </p:set>
                                    <p:anim calcmode="lin" valueType="num">
                                      <p:cBhvr additive="base">
                                        <p:cTn id="77" dur="500" fill="hold"/>
                                        <p:tgtEl>
                                          <p:spTgt spid="171">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71">
                                            <p:txEl>
                                              <p:pRg st="1" end="1"/>
                                            </p:txEl>
                                          </p:spTgt>
                                        </p:tgtEl>
                                        <p:attrNameLst>
                                          <p:attrName>style.visibility</p:attrName>
                                        </p:attrNameLst>
                                      </p:cBhvr>
                                      <p:to>
                                        <p:strVal val="visible"/>
                                      </p:to>
                                    </p:set>
                                    <p:anim calcmode="lin" valueType="num">
                                      <p:cBhvr additive="base">
                                        <p:cTn id="83" dur="500" fill="hold"/>
                                        <p:tgtEl>
                                          <p:spTgt spid="171">
                                            <p:txEl>
                                              <p:pRg st="1" end="1"/>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7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2" grpId="0" animBg="1"/>
      <p:bldP spid="191" grpId="0"/>
      <p:bldP spid="192" grpId="0"/>
      <p:bldP spid="194" grpId="0" animBg="1"/>
      <p:bldP spid="201" grpId="0"/>
      <p:bldP spid="210" grpId="0"/>
      <p:bldP spid="22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Text Box 44">
            <a:extLst>
              <a:ext uri="{FF2B5EF4-FFF2-40B4-BE49-F238E27FC236}">
                <a16:creationId xmlns:a16="http://schemas.microsoft.com/office/drawing/2014/main" id="{58B3AF1E-4ADF-436F-B304-FD89815624A4}"/>
              </a:ext>
            </a:extLst>
          </p:cNvPr>
          <p:cNvSpPr txBox="1">
            <a:spLocks noChangeArrowheads="1"/>
          </p:cNvSpPr>
          <p:nvPr/>
        </p:nvSpPr>
        <p:spPr bwMode="auto">
          <a:xfrm>
            <a:off x="7296150" y="2018267"/>
            <a:ext cx="2396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 name="Group 7">
            <a:extLst>
              <a:ext uri="{FF2B5EF4-FFF2-40B4-BE49-F238E27FC236}">
                <a16:creationId xmlns:a16="http://schemas.microsoft.com/office/drawing/2014/main" id="{E9417520-022C-4C45-AF77-7D7E2C5A3DD7}"/>
              </a:ext>
            </a:extLst>
          </p:cNvPr>
          <p:cNvGrpSpPr/>
          <p:nvPr/>
        </p:nvGrpSpPr>
        <p:grpSpPr>
          <a:xfrm>
            <a:off x="7656857" y="2360982"/>
            <a:ext cx="1269735" cy="683160"/>
            <a:chOff x="5105400" y="2360982"/>
            <a:chExt cx="1269735" cy="683160"/>
          </a:xfrm>
        </p:grpSpPr>
        <p:sp>
          <p:nvSpPr>
            <p:cNvPr id="59" name="Text Box 44">
              <a:extLst>
                <a:ext uri="{FF2B5EF4-FFF2-40B4-BE49-F238E27FC236}">
                  <a16:creationId xmlns:a16="http://schemas.microsoft.com/office/drawing/2014/main" id="{C7255AB6-1485-4AFF-9F67-50068D48A158}"/>
                </a:ext>
              </a:extLst>
            </p:cNvPr>
            <p:cNvSpPr txBox="1">
              <a:spLocks noChangeArrowheads="1"/>
            </p:cNvSpPr>
            <p:nvPr/>
          </p:nvSpPr>
          <p:spPr bwMode="auto">
            <a:xfrm>
              <a:off x="5105400"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0" name="Text Box 44">
              <a:extLst>
                <a:ext uri="{FF2B5EF4-FFF2-40B4-BE49-F238E27FC236}">
                  <a16:creationId xmlns:a16="http://schemas.microsoft.com/office/drawing/2014/main" id="{7029E640-1B12-400F-A983-B9C113CC061B}"/>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8" name="Group 67">
              <a:extLst>
                <a:ext uri="{FF2B5EF4-FFF2-40B4-BE49-F238E27FC236}">
                  <a16:creationId xmlns:a16="http://schemas.microsoft.com/office/drawing/2014/main" id="{324A4242-AF85-4A67-9250-2332C2733F7F}"/>
                </a:ext>
              </a:extLst>
            </p:cNvPr>
            <p:cNvGrpSpPr/>
            <p:nvPr/>
          </p:nvGrpSpPr>
          <p:grpSpPr>
            <a:xfrm>
              <a:off x="5600700" y="2360982"/>
              <a:ext cx="675619" cy="344118"/>
              <a:chOff x="7877831" y="2362200"/>
              <a:chExt cx="675619" cy="344118"/>
            </a:xfrm>
          </p:grpSpPr>
          <p:sp>
            <p:nvSpPr>
              <p:cNvPr id="69" name="Line 26">
                <a:extLst>
                  <a:ext uri="{FF2B5EF4-FFF2-40B4-BE49-F238E27FC236}">
                    <a16:creationId xmlns:a16="http://schemas.microsoft.com/office/drawing/2014/main" id="{B8B3B7C9-A9A9-430B-B6CA-DB9F5EC9DA44}"/>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0" name="Line 26">
                <a:extLst>
                  <a:ext uri="{FF2B5EF4-FFF2-40B4-BE49-F238E27FC236}">
                    <a16:creationId xmlns:a16="http://schemas.microsoft.com/office/drawing/2014/main" id="{B318C975-F31A-46DE-8F5D-81C7B841433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81" name="AutoShape 46">
            <a:extLst>
              <a:ext uri="{FF2B5EF4-FFF2-40B4-BE49-F238E27FC236}">
                <a16:creationId xmlns:a16="http://schemas.microsoft.com/office/drawing/2014/main" id="{273CD380-89CF-404D-B9FF-7F42AD6B9F37}"/>
              </a:ext>
            </a:extLst>
          </p:cNvPr>
          <p:cNvSpPr>
            <a:spLocks noChangeArrowheads="1"/>
          </p:cNvSpPr>
          <p:nvPr/>
        </p:nvSpPr>
        <p:spPr bwMode="auto">
          <a:xfrm>
            <a:off x="4831536" y="4764791"/>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sym typeface="Symbol" panose="05050102010706020507" pitchFamily="18" charset="2"/>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a:t>
            </a:r>
          </a:p>
        </p:txBody>
      </p:sp>
      <p:grpSp>
        <p:nvGrpSpPr>
          <p:cNvPr id="107" name="Group 106">
            <a:extLst>
              <a:ext uri="{FF2B5EF4-FFF2-40B4-BE49-F238E27FC236}">
                <a16:creationId xmlns:a16="http://schemas.microsoft.com/office/drawing/2014/main" id="{FEA92F4E-995C-4959-88BB-A6AB898FFC8C}"/>
              </a:ext>
            </a:extLst>
          </p:cNvPr>
          <p:cNvGrpSpPr/>
          <p:nvPr/>
        </p:nvGrpSpPr>
        <p:grpSpPr>
          <a:xfrm>
            <a:off x="7162790" y="2952807"/>
            <a:ext cx="1956776" cy="1370157"/>
            <a:chOff x="7078279" y="2762190"/>
            <a:chExt cx="1405839" cy="611222"/>
          </a:xfrm>
        </p:grpSpPr>
        <p:grpSp>
          <p:nvGrpSpPr>
            <p:cNvPr id="108" name="Group 107">
              <a:extLst>
                <a:ext uri="{FF2B5EF4-FFF2-40B4-BE49-F238E27FC236}">
                  <a16:creationId xmlns:a16="http://schemas.microsoft.com/office/drawing/2014/main" id="{FD4B333C-612E-4D44-8640-771D4E867E4E}"/>
                </a:ext>
              </a:extLst>
            </p:cNvPr>
            <p:cNvGrpSpPr/>
            <p:nvPr/>
          </p:nvGrpSpPr>
          <p:grpSpPr>
            <a:xfrm>
              <a:off x="7313211" y="2762190"/>
              <a:ext cx="965133" cy="487640"/>
              <a:chOff x="7389412" y="2800290"/>
              <a:chExt cx="802088" cy="262483"/>
            </a:xfrm>
          </p:grpSpPr>
          <p:sp>
            <p:nvSpPr>
              <p:cNvPr id="112" name="Line 31">
                <a:extLst>
                  <a:ext uri="{FF2B5EF4-FFF2-40B4-BE49-F238E27FC236}">
                    <a16:creationId xmlns:a16="http://schemas.microsoft.com/office/drawing/2014/main" id="{68320F23-7DA2-4ACA-A4A5-29092D7DB90B}"/>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113" name="Line 31">
                <a:extLst>
                  <a:ext uri="{FF2B5EF4-FFF2-40B4-BE49-F238E27FC236}">
                    <a16:creationId xmlns:a16="http://schemas.microsoft.com/office/drawing/2014/main" id="{AC297236-62A5-45CD-9857-849C26DFC10F}"/>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110" name="Text Box 44">
              <a:extLst>
                <a:ext uri="{FF2B5EF4-FFF2-40B4-BE49-F238E27FC236}">
                  <a16:creationId xmlns:a16="http://schemas.microsoft.com/office/drawing/2014/main" id="{1DB8A64A-4F65-41A8-B639-E7340F236C34}"/>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111" name="Text Box 44">
              <a:extLst>
                <a:ext uri="{FF2B5EF4-FFF2-40B4-BE49-F238E27FC236}">
                  <a16:creationId xmlns:a16="http://schemas.microsoft.com/office/drawing/2014/main" id="{B2EB1A61-6585-4C5D-980E-C0184752ACA5}"/>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52" name="Text Box 44">
            <a:extLst>
              <a:ext uri="{FF2B5EF4-FFF2-40B4-BE49-F238E27FC236}">
                <a16:creationId xmlns:a16="http://schemas.microsoft.com/office/drawing/2014/main" id="{7878CC33-E108-4FED-80EC-8E000F56883C}"/>
              </a:ext>
            </a:extLst>
          </p:cNvPr>
          <p:cNvSpPr txBox="1">
            <a:spLocks noChangeArrowheads="1"/>
          </p:cNvSpPr>
          <p:nvPr/>
        </p:nvSpPr>
        <p:spPr bwMode="auto">
          <a:xfrm>
            <a:off x="787162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53" name="Text Box 44">
            <a:extLst>
              <a:ext uri="{FF2B5EF4-FFF2-40B4-BE49-F238E27FC236}">
                <a16:creationId xmlns:a16="http://schemas.microsoft.com/office/drawing/2014/main" id="{931FA885-E1E3-4E81-9843-DC67793F5624}"/>
              </a:ext>
            </a:extLst>
          </p:cNvPr>
          <p:cNvSpPr txBox="1">
            <a:spLocks noChangeArrowheads="1"/>
          </p:cNvSpPr>
          <p:nvPr/>
        </p:nvSpPr>
        <p:spPr bwMode="auto">
          <a:xfrm>
            <a:off x="7732763" y="3428940"/>
            <a:ext cx="782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Cases</a:t>
            </a:r>
            <a:endParaRPr lang="en-US" altLang="en-US" sz="2000" dirty="0">
              <a:solidFill>
                <a:srgbClr val="FFFF00"/>
              </a:solidFill>
            </a:endParaRPr>
          </a:p>
        </p:txBody>
      </p:sp>
      <p:sp>
        <p:nvSpPr>
          <p:cNvPr id="54" name="Oval 53">
            <a:extLst>
              <a:ext uri="{FF2B5EF4-FFF2-40B4-BE49-F238E27FC236}">
                <a16:creationId xmlns:a16="http://schemas.microsoft.com/office/drawing/2014/main" id="{0053D586-C0A6-453B-8F29-2CB47232EACB}"/>
              </a:ext>
            </a:extLst>
          </p:cNvPr>
          <p:cNvSpPr/>
          <p:nvPr/>
        </p:nvSpPr>
        <p:spPr>
          <a:xfrm>
            <a:off x="4177352" y="111021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5" name="AutoShape 46">
            <a:extLst>
              <a:ext uri="{FF2B5EF4-FFF2-40B4-BE49-F238E27FC236}">
                <a16:creationId xmlns:a16="http://schemas.microsoft.com/office/drawing/2014/main" id="{DF0CC180-543F-4A51-8BB5-D46180A24D3E}"/>
              </a:ext>
            </a:extLst>
          </p:cNvPr>
          <p:cNvSpPr>
            <a:spLocks noChangeArrowheads="1"/>
          </p:cNvSpPr>
          <p:nvPr/>
        </p:nvSpPr>
        <p:spPr bwMode="auto">
          <a:xfrm>
            <a:off x="4876800" y="5653385"/>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 </a:t>
            </a:r>
          </a:p>
        </p:txBody>
      </p:sp>
      <p:sp>
        <p:nvSpPr>
          <p:cNvPr id="56" name="Text Box 44">
            <a:extLst>
              <a:ext uri="{FF2B5EF4-FFF2-40B4-BE49-F238E27FC236}">
                <a16:creationId xmlns:a16="http://schemas.microsoft.com/office/drawing/2014/main" id="{F4D52E3F-E9C1-43F0-9F2B-5291980061F9}"/>
              </a:ext>
            </a:extLst>
          </p:cNvPr>
          <p:cNvSpPr txBox="1">
            <a:spLocks noChangeArrowheads="1"/>
          </p:cNvSpPr>
          <p:nvPr/>
        </p:nvSpPr>
        <p:spPr bwMode="auto">
          <a:xfrm>
            <a:off x="4876800" y="2038350"/>
            <a:ext cx="2991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C) </a:t>
            </a:r>
            <a:r>
              <a:rPr lang="el-GR" altLang="en-US" sz="2000" dirty="0">
                <a:solidFill>
                  <a:schemeClr val="accent2"/>
                </a:solidFill>
                <a:cs typeface="Times New Roman" panose="02020603050405020304" pitchFamily="18" charset="0"/>
                <a:sym typeface="Symbol" panose="05050102010706020507" pitchFamily="18" charset="2"/>
              </a:rPr>
              <a:t></a:t>
            </a:r>
            <a:r>
              <a:rPr lang="en-US" altLang="en-US" sz="2000" dirty="0">
                <a:solidFill>
                  <a:schemeClr val="accent2"/>
                </a:solidFill>
                <a:sym typeface="Symbol" panose="05050102010706020507" pitchFamily="18" charset="2"/>
              </a:rPr>
              <a:t> </a:t>
            </a:r>
            <a:r>
              <a:rPr lang="en-US" altLang="en-US" sz="2000" dirty="0">
                <a:solidFill>
                  <a:schemeClr val="accent2"/>
                </a:solidFill>
                <a:latin typeface="Symbol" pitchFamily="18" charset="2"/>
              </a:rPr>
              <a:t>(</a:t>
            </a: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r>
              <a:rPr lang="en-US" altLang="en-US" sz="2000" dirty="0">
                <a:solidFill>
                  <a:schemeClr val="accent2"/>
                </a:solidFill>
                <a:sym typeface="Symbol" panose="05050102010706020507" pitchFamily="18" charset="2"/>
              </a:rPr>
              <a:t>C)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57" name="Group 56">
            <a:extLst>
              <a:ext uri="{FF2B5EF4-FFF2-40B4-BE49-F238E27FC236}">
                <a16:creationId xmlns:a16="http://schemas.microsoft.com/office/drawing/2014/main" id="{4F3689B6-69B3-4F40-B85F-AE11E3C3E9A7}"/>
              </a:ext>
            </a:extLst>
          </p:cNvPr>
          <p:cNvGrpSpPr/>
          <p:nvPr/>
        </p:nvGrpSpPr>
        <p:grpSpPr>
          <a:xfrm>
            <a:off x="4953000" y="3214056"/>
            <a:ext cx="1124485" cy="683160"/>
            <a:chOff x="5250650" y="2360982"/>
            <a:chExt cx="1124485" cy="683160"/>
          </a:xfrm>
        </p:grpSpPr>
        <p:sp>
          <p:nvSpPr>
            <p:cNvPr id="61" name="Text Box 44">
              <a:extLst>
                <a:ext uri="{FF2B5EF4-FFF2-40B4-BE49-F238E27FC236}">
                  <a16:creationId xmlns:a16="http://schemas.microsoft.com/office/drawing/2014/main" id="{C07410A3-2ADB-4660-A13C-424089F61396}"/>
                </a:ext>
              </a:extLst>
            </p:cNvPr>
            <p:cNvSpPr txBox="1">
              <a:spLocks noChangeArrowheads="1"/>
            </p:cNvSpPr>
            <p:nvPr/>
          </p:nvSpPr>
          <p:spPr bwMode="auto">
            <a:xfrm>
              <a:off x="5250650" y="2644032"/>
              <a:ext cx="5148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endParaRPr lang="en-US" altLang="en-US" sz="2000" dirty="0">
                <a:solidFill>
                  <a:schemeClr val="tx2"/>
                </a:solidFill>
                <a:latin typeface="+mj-lt"/>
              </a:endParaRPr>
            </a:p>
          </p:txBody>
        </p:sp>
        <p:sp>
          <p:nvSpPr>
            <p:cNvPr id="62" name="Text Box 44">
              <a:extLst>
                <a:ext uri="{FF2B5EF4-FFF2-40B4-BE49-F238E27FC236}">
                  <a16:creationId xmlns:a16="http://schemas.microsoft.com/office/drawing/2014/main" id="{39530D3A-194D-41BE-88DD-549C1B960DA0}"/>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3" name="Group 62">
              <a:extLst>
                <a:ext uri="{FF2B5EF4-FFF2-40B4-BE49-F238E27FC236}">
                  <a16:creationId xmlns:a16="http://schemas.microsoft.com/office/drawing/2014/main" id="{C83BCEAD-3C5F-4A3C-8FCB-21785BFA1FEA}"/>
                </a:ext>
              </a:extLst>
            </p:cNvPr>
            <p:cNvGrpSpPr/>
            <p:nvPr/>
          </p:nvGrpSpPr>
          <p:grpSpPr>
            <a:xfrm>
              <a:off x="5600700" y="2360982"/>
              <a:ext cx="675619" cy="344118"/>
              <a:chOff x="7877831" y="2362200"/>
              <a:chExt cx="675619" cy="344118"/>
            </a:xfrm>
          </p:grpSpPr>
          <p:sp>
            <p:nvSpPr>
              <p:cNvPr id="64" name="Line 26">
                <a:extLst>
                  <a:ext uri="{FF2B5EF4-FFF2-40B4-BE49-F238E27FC236}">
                    <a16:creationId xmlns:a16="http://schemas.microsoft.com/office/drawing/2014/main" id="{7E9D3C04-5BC1-4355-B376-91AD1EE1CCE0}"/>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65" name="Line 26">
                <a:extLst>
                  <a:ext uri="{FF2B5EF4-FFF2-40B4-BE49-F238E27FC236}">
                    <a16:creationId xmlns:a16="http://schemas.microsoft.com/office/drawing/2014/main" id="{197AC4CD-687D-4EE6-93D9-E281B3F381D2}"/>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2" name="Group 1">
            <a:extLst>
              <a:ext uri="{FF2B5EF4-FFF2-40B4-BE49-F238E27FC236}">
                <a16:creationId xmlns:a16="http://schemas.microsoft.com/office/drawing/2014/main" id="{5CBD1C60-2D05-48F0-AECF-F155FD725D4B}"/>
              </a:ext>
            </a:extLst>
          </p:cNvPr>
          <p:cNvGrpSpPr/>
          <p:nvPr/>
        </p:nvGrpSpPr>
        <p:grpSpPr>
          <a:xfrm>
            <a:off x="5010685" y="2381250"/>
            <a:ext cx="2309675" cy="859628"/>
            <a:chOff x="5010685" y="2381250"/>
            <a:chExt cx="2309675" cy="859628"/>
          </a:xfrm>
        </p:grpSpPr>
        <p:sp>
          <p:nvSpPr>
            <p:cNvPr id="66" name="Text Box 44">
              <a:extLst>
                <a:ext uri="{FF2B5EF4-FFF2-40B4-BE49-F238E27FC236}">
                  <a16:creationId xmlns:a16="http://schemas.microsoft.com/office/drawing/2014/main" id="{CC603910-4E83-46A8-9E5A-D66C7390F040}"/>
                </a:ext>
              </a:extLst>
            </p:cNvPr>
            <p:cNvSpPr txBox="1">
              <a:spLocks noChangeArrowheads="1"/>
            </p:cNvSpPr>
            <p:nvPr/>
          </p:nvSpPr>
          <p:spPr bwMode="auto">
            <a:xfrm>
              <a:off x="5010685" y="2840768"/>
              <a:ext cx="10038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C</a:t>
              </a:r>
              <a:endParaRPr lang="en-US" altLang="en-US" sz="2000" dirty="0">
                <a:solidFill>
                  <a:schemeClr val="tx2"/>
                </a:solidFill>
                <a:latin typeface="+mj-lt"/>
              </a:endParaRPr>
            </a:p>
          </p:txBody>
        </p:sp>
        <p:sp>
          <p:nvSpPr>
            <p:cNvPr id="67" name="Text Box 44">
              <a:extLst>
                <a:ext uri="{FF2B5EF4-FFF2-40B4-BE49-F238E27FC236}">
                  <a16:creationId xmlns:a16="http://schemas.microsoft.com/office/drawing/2014/main" id="{11B029D2-2B2F-4F01-95E1-ABCB102310A4}"/>
                </a:ext>
              </a:extLst>
            </p:cNvPr>
            <p:cNvSpPr txBox="1">
              <a:spLocks noChangeArrowheads="1"/>
            </p:cNvSpPr>
            <p:nvPr/>
          </p:nvSpPr>
          <p:spPr bwMode="auto">
            <a:xfrm>
              <a:off x="6539377" y="2840768"/>
              <a:ext cx="7809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a:t>
              </a:r>
              <a:r>
                <a:rPr lang="en-US" altLang="en-US" sz="2000" dirty="0">
                  <a:solidFill>
                    <a:schemeClr val="accent2"/>
                  </a:solidFill>
                  <a:sym typeface="Symbol" panose="05050102010706020507" pitchFamily="18" charset="2"/>
                </a:rPr>
                <a:t>C</a:t>
              </a:r>
              <a:endParaRPr lang="en-US" altLang="en-US" sz="2000" dirty="0">
                <a:solidFill>
                  <a:schemeClr val="tx2"/>
                </a:solidFill>
                <a:latin typeface="+mj-lt"/>
              </a:endParaRPr>
            </a:p>
          </p:txBody>
        </p:sp>
        <p:grpSp>
          <p:nvGrpSpPr>
            <p:cNvPr id="71" name="Group 70">
              <a:extLst>
                <a:ext uri="{FF2B5EF4-FFF2-40B4-BE49-F238E27FC236}">
                  <a16:creationId xmlns:a16="http://schemas.microsoft.com/office/drawing/2014/main" id="{6EF01393-C494-4E30-A234-2B932A64DB35}"/>
                </a:ext>
              </a:extLst>
            </p:cNvPr>
            <p:cNvGrpSpPr/>
            <p:nvPr/>
          </p:nvGrpSpPr>
          <p:grpSpPr>
            <a:xfrm>
              <a:off x="5600700" y="2381250"/>
              <a:ext cx="1230593" cy="558659"/>
              <a:chOff x="7877831" y="2362200"/>
              <a:chExt cx="675619" cy="344118"/>
            </a:xfrm>
          </p:grpSpPr>
          <p:sp>
            <p:nvSpPr>
              <p:cNvPr id="72" name="Line 26">
                <a:extLst>
                  <a:ext uri="{FF2B5EF4-FFF2-40B4-BE49-F238E27FC236}">
                    <a16:creationId xmlns:a16="http://schemas.microsoft.com/office/drawing/2014/main" id="{88C29D41-C5E4-424A-9A71-991DB60583FE}"/>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sp>
            <p:nvSpPr>
              <p:cNvPr id="73" name="Line 26">
                <a:extLst>
                  <a:ext uri="{FF2B5EF4-FFF2-40B4-BE49-F238E27FC236}">
                    <a16:creationId xmlns:a16="http://schemas.microsoft.com/office/drawing/2014/main" id="{18F8321C-8329-450A-869E-B886D6E1A3E5}"/>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solidFill>
                    <a:schemeClr val="accent2"/>
                  </a:solidFill>
                  <a:latin typeface="+mj-lt"/>
                </a:endParaRPr>
              </a:p>
            </p:txBody>
          </p:sp>
        </p:grpSp>
      </p:grpSp>
      <p:sp>
        <p:nvSpPr>
          <p:cNvPr id="74" name="Text Box 44">
            <a:extLst>
              <a:ext uri="{FF2B5EF4-FFF2-40B4-BE49-F238E27FC236}">
                <a16:creationId xmlns:a16="http://schemas.microsoft.com/office/drawing/2014/main" id="{A45395CB-4807-4EF8-9F81-6704A0A95B0D}"/>
              </a:ext>
            </a:extLst>
          </p:cNvPr>
          <p:cNvSpPr txBox="1">
            <a:spLocks noChangeArrowheads="1"/>
          </p:cNvSpPr>
          <p:nvPr/>
        </p:nvSpPr>
        <p:spPr bwMode="auto">
          <a:xfrm>
            <a:off x="5883085" y="2453593"/>
            <a:ext cx="683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chemeClr val="accent2"/>
                </a:solidFill>
                <a:latin typeface="Times New Roman"/>
                <a:cs typeface="Times New Roman" panose="02020603050405020304" pitchFamily="18" charset="0"/>
                <a:sym typeface="Symbol" panose="05050102010706020507" pitchFamily="18" charset="2"/>
              </a:rPr>
              <a:t>Both</a:t>
            </a:r>
            <a:endParaRPr lang="en-US" altLang="en-US" sz="2000" dirty="0">
              <a:solidFill>
                <a:schemeClr val="accent2"/>
              </a:solidFill>
            </a:endParaRPr>
          </a:p>
        </p:txBody>
      </p:sp>
      <p:grpSp>
        <p:nvGrpSpPr>
          <p:cNvPr id="76" name="Group 75">
            <a:extLst>
              <a:ext uri="{FF2B5EF4-FFF2-40B4-BE49-F238E27FC236}">
                <a16:creationId xmlns:a16="http://schemas.microsoft.com/office/drawing/2014/main" id="{8A4BC609-1528-42F3-8BC8-12E678F6EE56}"/>
              </a:ext>
            </a:extLst>
          </p:cNvPr>
          <p:cNvGrpSpPr/>
          <p:nvPr/>
        </p:nvGrpSpPr>
        <p:grpSpPr>
          <a:xfrm>
            <a:off x="6348877" y="3219450"/>
            <a:ext cx="1004423" cy="683160"/>
            <a:chOff x="5370712" y="2360982"/>
            <a:chExt cx="1004423" cy="683160"/>
          </a:xfrm>
        </p:grpSpPr>
        <p:sp>
          <p:nvSpPr>
            <p:cNvPr id="79" name="Text Box 44">
              <a:extLst>
                <a:ext uri="{FF2B5EF4-FFF2-40B4-BE49-F238E27FC236}">
                  <a16:creationId xmlns:a16="http://schemas.microsoft.com/office/drawing/2014/main" id="{E1E5C7F8-AD7D-4036-AFF6-BD350302C42A}"/>
                </a:ext>
              </a:extLst>
            </p:cNvPr>
            <p:cNvSpPr txBox="1">
              <a:spLocks noChangeArrowheads="1"/>
            </p:cNvSpPr>
            <p:nvPr/>
          </p:nvSpPr>
          <p:spPr bwMode="auto">
            <a:xfrm>
              <a:off x="5370712"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Times New Roman"/>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sp>
          <p:nvSpPr>
            <p:cNvPr id="80" name="Text Box 44">
              <a:extLst>
                <a:ext uri="{FF2B5EF4-FFF2-40B4-BE49-F238E27FC236}">
                  <a16:creationId xmlns:a16="http://schemas.microsoft.com/office/drawing/2014/main" id="{07FE4109-4278-4346-9F62-AFDEA297DB78}"/>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82" name="Group 81">
              <a:extLst>
                <a:ext uri="{FF2B5EF4-FFF2-40B4-BE49-F238E27FC236}">
                  <a16:creationId xmlns:a16="http://schemas.microsoft.com/office/drawing/2014/main" id="{0FBFD1AA-44AE-4C82-ABA1-F61A21BFEEE4}"/>
                </a:ext>
              </a:extLst>
            </p:cNvPr>
            <p:cNvGrpSpPr/>
            <p:nvPr/>
          </p:nvGrpSpPr>
          <p:grpSpPr>
            <a:xfrm>
              <a:off x="5600700" y="2360982"/>
              <a:ext cx="675619" cy="344118"/>
              <a:chOff x="7877831" y="2362200"/>
              <a:chExt cx="675619" cy="344118"/>
            </a:xfrm>
          </p:grpSpPr>
          <p:sp>
            <p:nvSpPr>
              <p:cNvPr id="83" name="Line 26">
                <a:extLst>
                  <a:ext uri="{FF2B5EF4-FFF2-40B4-BE49-F238E27FC236}">
                    <a16:creationId xmlns:a16="http://schemas.microsoft.com/office/drawing/2014/main" id="{E7A11A84-5564-449D-BDE6-B2007409C5EA}"/>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84" name="Line 26">
                <a:extLst>
                  <a:ext uri="{FF2B5EF4-FFF2-40B4-BE49-F238E27FC236}">
                    <a16:creationId xmlns:a16="http://schemas.microsoft.com/office/drawing/2014/main" id="{3F12A189-440B-4E43-B1E7-69F21A719B77}"/>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121" name="Text Box 44">
            <a:extLst>
              <a:ext uri="{FF2B5EF4-FFF2-40B4-BE49-F238E27FC236}">
                <a16:creationId xmlns:a16="http://schemas.microsoft.com/office/drawing/2014/main" id="{56E1E89D-0817-4350-BB49-DF5CE5CBF7F6}"/>
              </a:ext>
            </a:extLst>
          </p:cNvPr>
          <p:cNvSpPr txBox="1">
            <a:spLocks noChangeArrowheads="1"/>
          </p:cNvSpPr>
          <p:nvPr/>
        </p:nvSpPr>
        <p:spPr bwMode="auto">
          <a:xfrm>
            <a:off x="5949268" y="1885950"/>
            <a:ext cx="5180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and</a:t>
            </a:r>
            <a:endParaRPr lang="en-US" altLang="en-US" sz="1800" dirty="0">
              <a:solidFill>
                <a:schemeClr val="accent2"/>
              </a:solidFill>
            </a:endParaRPr>
          </a:p>
        </p:txBody>
      </p:sp>
      <p:sp>
        <p:nvSpPr>
          <p:cNvPr id="122" name="AutoShape 46">
            <a:extLst>
              <a:ext uri="{FF2B5EF4-FFF2-40B4-BE49-F238E27FC236}">
                <a16:creationId xmlns:a16="http://schemas.microsoft.com/office/drawing/2014/main" id="{858A2294-FEAB-4091-A739-8AC21CD4ADA5}"/>
              </a:ext>
            </a:extLst>
          </p:cNvPr>
          <p:cNvSpPr>
            <a:spLocks noChangeArrowheads="1"/>
          </p:cNvSpPr>
          <p:nvPr/>
        </p:nvSpPr>
        <p:spPr bwMode="auto">
          <a:xfrm>
            <a:off x="1134756" y="2989089"/>
            <a:ext cx="3019719"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a:t>
            </a:r>
            <a:r>
              <a:rPr lang="en-US" altLang="en-US" sz="2400" dirty="0">
                <a:solidFill>
                  <a:schemeClr val="accent2"/>
                </a:solidFill>
              </a:rPr>
              <a:t>prover</a:t>
            </a:r>
            <a:r>
              <a:rPr lang="en-US" altLang="en-US" sz="2400" dirty="0">
                <a:solidFill>
                  <a:srgbClr val="FFFFFF"/>
                </a:solidFill>
              </a:rPr>
              <a:t> needs to prove both of these.</a:t>
            </a:r>
          </a:p>
        </p:txBody>
      </p:sp>
      <p:sp>
        <p:nvSpPr>
          <p:cNvPr id="123" name="Oval 122">
            <a:extLst>
              <a:ext uri="{FF2B5EF4-FFF2-40B4-BE49-F238E27FC236}">
                <a16:creationId xmlns:a16="http://schemas.microsoft.com/office/drawing/2014/main" id="{3A5CBC17-87FA-4940-9FEA-70C3C5D9ED56}"/>
              </a:ext>
            </a:extLst>
          </p:cNvPr>
          <p:cNvSpPr/>
          <p:nvPr/>
        </p:nvSpPr>
        <p:spPr>
          <a:xfrm>
            <a:off x="3159742" y="108585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4" name="AutoShape 46">
            <a:extLst>
              <a:ext uri="{FF2B5EF4-FFF2-40B4-BE49-F238E27FC236}">
                <a16:creationId xmlns:a16="http://schemas.microsoft.com/office/drawing/2014/main" id="{225BF07D-A5C9-4109-92C0-A95FB4498EA4}"/>
              </a:ext>
            </a:extLst>
          </p:cNvPr>
          <p:cNvSpPr>
            <a:spLocks noChangeArrowheads="1"/>
          </p:cNvSpPr>
          <p:nvPr/>
        </p:nvSpPr>
        <p:spPr bwMode="auto">
          <a:xfrm>
            <a:off x="1114134" y="3962400"/>
            <a:ext cx="3019719" cy="1229959"/>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In fact, one can prove</a:t>
            </a:r>
          </a:p>
          <a:p>
            <a:pPr algn="ctr" eaLnBrk="1" hangingPunct="1">
              <a:spcBef>
                <a:spcPct val="0"/>
              </a:spcBef>
              <a:buFontTx/>
              <a:buNone/>
            </a:pPr>
            <a:r>
              <a:rPr lang="en-US" altLang="en-US" sz="2400" dirty="0">
                <a:solidFill>
                  <a:schemeClr val="accent2"/>
                </a:solidFill>
                <a:latin typeface="Symbol" pitchFamily="18" charset="2"/>
              </a:rPr>
              <a:t> (</a:t>
            </a: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latin typeface="Symbol" pitchFamily="18" charset="2"/>
              </a:rPr>
              <a:t>A</a:t>
            </a:r>
            <a:r>
              <a:rPr lang="en-US" altLang="en-US" sz="2400" dirty="0">
                <a:solidFill>
                  <a:schemeClr val="accent2"/>
                </a:solidFill>
                <a:sym typeface="Symbol" panose="05050102010706020507" pitchFamily="18" charset="2"/>
              </a:rPr>
              <a:t>C) </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sym typeface="Symbol" panose="05050102010706020507" pitchFamily="18"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a:cs typeface="Times New Roman" panose="02020603050405020304" pitchFamily="18" charset="0"/>
                <a:sym typeface="Symbol" panose="05050102010706020507" pitchFamily="18" charset="2"/>
              </a:rPr>
              <a:t>B</a:t>
            </a:r>
            <a:r>
              <a:rPr lang="en-US" altLang="en-US" sz="2400" dirty="0">
                <a:solidFill>
                  <a:schemeClr val="accent2"/>
                </a:solidFill>
                <a:sym typeface="Symbol" panose="05050102010706020507" pitchFamily="18" charset="2"/>
              </a:rPr>
              <a:t>C)</a:t>
            </a:r>
            <a:r>
              <a:rPr lang="en-CA" altLang="en-US" sz="2400" dirty="0">
                <a:solidFill>
                  <a:schemeClr val="accent2"/>
                </a:solidFill>
                <a:cs typeface="Times New Roman" panose="02020603050405020304" pitchFamily="18" charset="0"/>
                <a:sym typeface="Symbol" panose="05050102010706020507" pitchFamily="18" charset="2"/>
              </a:rPr>
              <a:t>            </a:t>
            </a:r>
            <a:r>
              <a:rPr lang="en-CA" altLang="en-US" sz="2400" dirty="0"/>
              <a:t>iff  </a:t>
            </a:r>
            <a:r>
              <a:rPr lang="en-US" altLang="en-US" sz="2400" dirty="0">
                <a:solidFill>
                  <a:schemeClr val="accent2"/>
                </a:solidFill>
                <a:latin typeface="Symbol" pitchFamily="18" charset="2"/>
              </a:rPr>
              <a:t> (</a:t>
            </a: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latin typeface="Symbol" pitchFamily="18" charset="2"/>
              </a:rPr>
              <a:t>A</a:t>
            </a:r>
            <a:r>
              <a:rPr lang="en-US" altLang="en-US" sz="2400" dirty="0">
                <a:solidFill>
                  <a:schemeClr val="accent2"/>
                </a:solidFill>
                <a:sym typeface="Symbol" panose="05050102010706020507" pitchFamily="18" charset="2"/>
              </a:rPr>
              <a:t>B)C</a:t>
            </a:r>
            <a:r>
              <a:rPr lang="en-CA" altLang="en-US" sz="2400" dirty="0">
                <a:solidFill>
                  <a:schemeClr val="accent2"/>
                </a:solidFill>
                <a:cs typeface="Times New Roman" panose="02020603050405020304" pitchFamily="18" charset="0"/>
                <a:sym typeface="Symbol" panose="05050102010706020507" pitchFamily="18" charset="2"/>
              </a:rPr>
              <a:t>                      </a:t>
            </a:r>
            <a:endParaRPr lang="en-US" altLang="en-US" sz="2400" dirty="0">
              <a:solidFill>
                <a:srgbClr val="FFC000"/>
              </a:solidFill>
            </a:endParaRPr>
          </a:p>
        </p:txBody>
      </p:sp>
      <p:grpSp>
        <p:nvGrpSpPr>
          <p:cNvPr id="75" name="Group 29">
            <a:extLst>
              <a:ext uri="{FF2B5EF4-FFF2-40B4-BE49-F238E27FC236}">
                <a16:creationId xmlns:a16="http://schemas.microsoft.com/office/drawing/2014/main" id="{7F24F230-8803-45B1-83B0-828A55295373}"/>
              </a:ext>
            </a:extLst>
          </p:cNvPr>
          <p:cNvGrpSpPr>
            <a:grpSpLocks/>
          </p:cNvGrpSpPr>
          <p:nvPr/>
        </p:nvGrpSpPr>
        <p:grpSpPr bwMode="auto">
          <a:xfrm>
            <a:off x="834798" y="5874328"/>
            <a:ext cx="917591" cy="929993"/>
            <a:chOff x="2065" y="1551"/>
            <a:chExt cx="1628" cy="1988"/>
          </a:xfrm>
        </p:grpSpPr>
        <p:sp>
          <p:nvSpPr>
            <p:cNvPr id="85" name="Freeform 30">
              <a:extLst>
                <a:ext uri="{FF2B5EF4-FFF2-40B4-BE49-F238E27FC236}">
                  <a16:creationId xmlns:a16="http://schemas.microsoft.com/office/drawing/2014/main" id="{6E08AD23-E44A-446C-88B3-CFB8F547E99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1">
              <a:extLst>
                <a:ext uri="{FF2B5EF4-FFF2-40B4-BE49-F238E27FC236}">
                  <a16:creationId xmlns:a16="http://schemas.microsoft.com/office/drawing/2014/main" id="{596E1A7F-C7CB-48E0-9103-66F5C3027F5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2">
              <a:extLst>
                <a:ext uri="{FF2B5EF4-FFF2-40B4-BE49-F238E27FC236}">
                  <a16:creationId xmlns:a16="http://schemas.microsoft.com/office/drawing/2014/main" id="{EAFDD029-B94D-4D7F-8171-226BF904FB9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3">
              <a:extLst>
                <a:ext uri="{FF2B5EF4-FFF2-40B4-BE49-F238E27FC236}">
                  <a16:creationId xmlns:a16="http://schemas.microsoft.com/office/drawing/2014/main" id="{BA498895-E509-4D45-AE7F-B259F430EB3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4">
              <a:extLst>
                <a:ext uri="{FF2B5EF4-FFF2-40B4-BE49-F238E27FC236}">
                  <a16:creationId xmlns:a16="http://schemas.microsoft.com/office/drawing/2014/main" id="{30ECBEB6-89EF-4915-AFB3-FB3362764DF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35">
              <a:extLst>
                <a:ext uri="{FF2B5EF4-FFF2-40B4-BE49-F238E27FC236}">
                  <a16:creationId xmlns:a16="http://schemas.microsoft.com/office/drawing/2014/main" id="{5D5C53CE-9245-49C0-8F39-7FF2A2B6FA5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36">
              <a:extLst>
                <a:ext uri="{FF2B5EF4-FFF2-40B4-BE49-F238E27FC236}">
                  <a16:creationId xmlns:a16="http://schemas.microsoft.com/office/drawing/2014/main" id="{D802C7F3-1ECF-4875-94E5-90A3B330465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37">
              <a:extLst>
                <a:ext uri="{FF2B5EF4-FFF2-40B4-BE49-F238E27FC236}">
                  <a16:creationId xmlns:a16="http://schemas.microsoft.com/office/drawing/2014/main" id="{D8F66A70-A362-4151-A791-6FD4BB844F2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38">
              <a:extLst>
                <a:ext uri="{FF2B5EF4-FFF2-40B4-BE49-F238E27FC236}">
                  <a16:creationId xmlns:a16="http://schemas.microsoft.com/office/drawing/2014/main" id="{D93844E0-3F3B-4EF1-AA54-65EE6B217E2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39">
              <a:extLst>
                <a:ext uri="{FF2B5EF4-FFF2-40B4-BE49-F238E27FC236}">
                  <a16:creationId xmlns:a16="http://schemas.microsoft.com/office/drawing/2014/main" id="{E009E97D-D024-4474-8F79-096360789C2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0">
              <a:extLst>
                <a:ext uri="{FF2B5EF4-FFF2-40B4-BE49-F238E27FC236}">
                  <a16:creationId xmlns:a16="http://schemas.microsoft.com/office/drawing/2014/main" id="{A6D17360-E84E-44A4-8B0B-B29A8FFAE9C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1">
              <a:extLst>
                <a:ext uri="{FF2B5EF4-FFF2-40B4-BE49-F238E27FC236}">
                  <a16:creationId xmlns:a16="http://schemas.microsoft.com/office/drawing/2014/main" id="{BEECF797-DC0A-48F8-8F7F-5D6306419A9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7" name="Freeform 42">
              <a:extLst>
                <a:ext uri="{FF2B5EF4-FFF2-40B4-BE49-F238E27FC236}">
                  <a16:creationId xmlns:a16="http://schemas.microsoft.com/office/drawing/2014/main" id="{F6D4AFD1-857B-4C00-9FF3-1C7BA572FCF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8" name="Freeform 43">
              <a:extLst>
                <a:ext uri="{FF2B5EF4-FFF2-40B4-BE49-F238E27FC236}">
                  <a16:creationId xmlns:a16="http://schemas.microsoft.com/office/drawing/2014/main" id="{B052C470-02D8-43CD-B8D2-974C4DC94BF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9" name="Freeform 44">
              <a:extLst>
                <a:ext uri="{FF2B5EF4-FFF2-40B4-BE49-F238E27FC236}">
                  <a16:creationId xmlns:a16="http://schemas.microsoft.com/office/drawing/2014/main" id="{0761F4F5-BB30-4C41-9BFC-449D2F80B67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0" name="Freeform 45">
              <a:extLst>
                <a:ext uri="{FF2B5EF4-FFF2-40B4-BE49-F238E27FC236}">
                  <a16:creationId xmlns:a16="http://schemas.microsoft.com/office/drawing/2014/main" id="{6378E7A6-458B-4B83-BAB7-371457393B4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1" name="Freeform 46">
              <a:extLst>
                <a:ext uri="{FF2B5EF4-FFF2-40B4-BE49-F238E27FC236}">
                  <a16:creationId xmlns:a16="http://schemas.microsoft.com/office/drawing/2014/main" id="{EE89CB7F-F676-4C9C-9BD0-D99D0A88AE3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02" name="AutoShape 35">
            <a:extLst>
              <a:ext uri="{FF2B5EF4-FFF2-40B4-BE49-F238E27FC236}">
                <a16:creationId xmlns:a16="http://schemas.microsoft.com/office/drawing/2014/main" id="{96B4E8AC-2C9F-4440-A1A3-F233F9523ABF}"/>
              </a:ext>
            </a:extLst>
          </p:cNvPr>
          <p:cNvSpPr>
            <a:spLocks noChangeArrowheads="1"/>
          </p:cNvSpPr>
          <p:nvPr/>
        </p:nvSpPr>
        <p:spPr bwMode="auto">
          <a:xfrm>
            <a:off x="1652131" y="5578584"/>
            <a:ext cx="3019719" cy="805337"/>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We proved that in the proposition slides.</a:t>
            </a:r>
          </a:p>
        </p:txBody>
      </p:sp>
      <p:sp>
        <p:nvSpPr>
          <p:cNvPr id="103" name="Rectangle 3" descr="Rectangle: Click to edit Master text styles&#10;Second level&#10;Third level&#10;Fourth level&#10;Fifth level">
            <a:extLst>
              <a:ext uri="{FF2B5EF4-FFF2-40B4-BE49-F238E27FC236}">
                <a16:creationId xmlns:a16="http://schemas.microsoft.com/office/drawing/2014/main" id="{C4E63459-D641-4C03-8ED4-ED851F07D27D}"/>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104" name="Text Box 44">
            <a:extLst>
              <a:ext uri="{FF2B5EF4-FFF2-40B4-BE49-F238E27FC236}">
                <a16:creationId xmlns:a16="http://schemas.microsoft.com/office/drawing/2014/main" id="{7878CC33-E108-4FED-80EC-8E000F56883C}"/>
              </a:ext>
            </a:extLst>
          </p:cNvPr>
          <p:cNvSpPr txBox="1">
            <a:spLocks noChangeArrowheads="1"/>
          </p:cNvSpPr>
          <p:nvPr/>
        </p:nvSpPr>
        <p:spPr bwMode="auto">
          <a:xfrm>
            <a:off x="2518574" y="4653641"/>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105" name="Text Box 44">
            <a:extLst>
              <a:ext uri="{FF2B5EF4-FFF2-40B4-BE49-F238E27FC236}">
                <a16:creationId xmlns:a16="http://schemas.microsoft.com/office/drawing/2014/main" id="{56E1E89D-0817-4350-BB49-DF5CE5CBF7F6}"/>
              </a:ext>
            </a:extLst>
          </p:cNvPr>
          <p:cNvSpPr txBox="1">
            <a:spLocks noChangeArrowheads="1"/>
          </p:cNvSpPr>
          <p:nvPr/>
        </p:nvSpPr>
        <p:spPr bwMode="auto">
          <a:xfrm>
            <a:off x="2498273" y="4266419"/>
            <a:ext cx="5180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and</a:t>
            </a:r>
            <a:endParaRPr lang="en-US" altLang="en-US" sz="1800" dirty="0">
              <a:solidFill>
                <a:schemeClr val="accent2"/>
              </a:solidFill>
            </a:endParaRPr>
          </a:p>
        </p:txBody>
      </p:sp>
    </p:spTree>
    <p:extLst>
      <p:ext uri="{BB962C8B-B14F-4D97-AF65-F5344CB8AC3E}">
        <p14:creationId xmlns:p14="http://schemas.microsoft.com/office/powerpoint/2010/main" val="123080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21"/>
                                        </p:tgtEl>
                                        <p:attrNameLst>
                                          <p:attrName>style.visibility</p:attrName>
                                        </p:attrNameLst>
                                      </p:cBhvr>
                                      <p:to>
                                        <p:strVal val="visible"/>
                                      </p:to>
                                    </p:set>
                                    <p:anim calcmode="lin" valueType="num">
                                      <p:cBhvr additive="base">
                                        <p:cTn id="17" dur="500" fill="hold"/>
                                        <p:tgtEl>
                                          <p:spTgt spid="121"/>
                                        </p:tgtEl>
                                        <p:attrNameLst>
                                          <p:attrName>ppt_x</p:attrName>
                                        </p:attrNameLst>
                                      </p:cBhvr>
                                      <p:tavLst>
                                        <p:tav tm="0">
                                          <p:val>
                                            <p:strVal val="#ppt_x"/>
                                          </p:val>
                                        </p:tav>
                                        <p:tav tm="100000">
                                          <p:val>
                                            <p:strVal val="#ppt_x"/>
                                          </p:val>
                                        </p:tav>
                                      </p:tavLst>
                                    </p:anim>
                                    <p:anim calcmode="lin" valueType="num">
                                      <p:cBhvr additive="base">
                                        <p:cTn id="18" dur="500" fill="hold"/>
                                        <p:tgtEl>
                                          <p:spTgt spid="121"/>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4"/>
                                        </p:tgtEl>
                                        <p:attrNameLst>
                                          <p:attrName>style.visibility</p:attrName>
                                        </p:attrNameLst>
                                      </p:cBhvr>
                                      <p:to>
                                        <p:strVal val="visible"/>
                                      </p:to>
                                    </p:set>
                                    <p:anim calcmode="lin" valueType="num">
                                      <p:cBhvr additive="base">
                                        <p:cTn id="23" dur="500" fill="hold"/>
                                        <p:tgtEl>
                                          <p:spTgt spid="54"/>
                                        </p:tgtEl>
                                        <p:attrNameLst>
                                          <p:attrName>ppt_x</p:attrName>
                                        </p:attrNameLst>
                                      </p:cBhvr>
                                      <p:tavLst>
                                        <p:tav tm="0">
                                          <p:val>
                                            <p:strVal val="0-#ppt_w/2"/>
                                          </p:val>
                                        </p:tav>
                                        <p:tav tm="100000">
                                          <p:val>
                                            <p:strVal val="#ppt_x"/>
                                          </p:val>
                                        </p:tav>
                                      </p:tavLst>
                                    </p:anim>
                                    <p:anim calcmode="lin" valueType="num">
                                      <p:cBhvr additive="base">
                                        <p:cTn id="24"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22"/>
                                        </p:tgtEl>
                                        <p:attrNameLst>
                                          <p:attrName>style.visibility</p:attrName>
                                        </p:attrNameLst>
                                      </p:cBhvr>
                                      <p:to>
                                        <p:strVal val="visible"/>
                                      </p:to>
                                    </p:set>
                                    <p:anim calcmode="lin" valueType="num">
                                      <p:cBhvr additive="base">
                                        <p:cTn id="35" dur="500" fill="hold"/>
                                        <p:tgtEl>
                                          <p:spTgt spid="122"/>
                                        </p:tgtEl>
                                        <p:attrNameLst>
                                          <p:attrName>ppt_x</p:attrName>
                                        </p:attrNameLst>
                                      </p:cBhvr>
                                      <p:tavLst>
                                        <p:tav tm="0">
                                          <p:val>
                                            <p:strVal val="0-#ppt_w/2"/>
                                          </p:val>
                                        </p:tav>
                                        <p:tav tm="100000">
                                          <p:val>
                                            <p:strVal val="#ppt_x"/>
                                          </p:val>
                                        </p:tav>
                                      </p:tavLst>
                                    </p:anim>
                                    <p:anim calcmode="lin" valueType="num">
                                      <p:cBhvr additive="base">
                                        <p:cTn id="36" dur="500" fill="hold"/>
                                        <p:tgtEl>
                                          <p:spTgt spid="122"/>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22">
                                            <p:txEl>
                                              <p:pRg st="0" end="0"/>
                                            </p:txEl>
                                          </p:spTgt>
                                        </p:tgtEl>
                                        <p:attrNameLst>
                                          <p:attrName>style.visibility</p:attrName>
                                        </p:attrNameLst>
                                      </p:cBhvr>
                                      <p:to>
                                        <p:strVal val="visible"/>
                                      </p:to>
                                    </p:set>
                                    <p:anim calcmode="lin" valueType="num">
                                      <p:cBhvr additive="base">
                                        <p:cTn id="39" dur="500" fill="hold"/>
                                        <p:tgtEl>
                                          <p:spTgt spid="122">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22">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additive="base">
                                        <p:cTn id="43" dur="500" fill="hold"/>
                                        <p:tgtEl>
                                          <p:spTgt spid="74"/>
                                        </p:tgtEl>
                                        <p:attrNameLst>
                                          <p:attrName>ppt_x</p:attrName>
                                        </p:attrNameLst>
                                      </p:cBhvr>
                                      <p:tavLst>
                                        <p:tav tm="0">
                                          <p:val>
                                            <p:strVal val="0-#ppt_w/2"/>
                                          </p:val>
                                        </p:tav>
                                        <p:tav tm="100000">
                                          <p:val>
                                            <p:strVal val="#ppt_x"/>
                                          </p:val>
                                        </p:tav>
                                      </p:tavLst>
                                    </p:anim>
                                    <p:anim calcmode="lin" valueType="num">
                                      <p:cBhvr additive="base">
                                        <p:cTn id="44"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23"/>
                                        </p:tgtEl>
                                        <p:attrNameLst>
                                          <p:attrName>style.visibility</p:attrName>
                                        </p:attrNameLst>
                                      </p:cBhvr>
                                      <p:to>
                                        <p:strVal val="visible"/>
                                      </p:to>
                                    </p:set>
                                    <p:anim calcmode="lin" valueType="num">
                                      <p:cBhvr additive="base">
                                        <p:cTn id="49" dur="500" fill="hold"/>
                                        <p:tgtEl>
                                          <p:spTgt spid="123"/>
                                        </p:tgtEl>
                                        <p:attrNameLst>
                                          <p:attrName>ppt_x</p:attrName>
                                        </p:attrNameLst>
                                      </p:cBhvr>
                                      <p:tavLst>
                                        <p:tav tm="0">
                                          <p:val>
                                            <p:strVal val="0-#ppt_w/2"/>
                                          </p:val>
                                        </p:tav>
                                        <p:tav tm="100000">
                                          <p:val>
                                            <p:strVal val="#ppt_x"/>
                                          </p:val>
                                        </p:tav>
                                      </p:tavLst>
                                    </p:anim>
                                    <p:anim calcmode="lin" valueType="num">
                                      <p:cBhvr additive="base">
                                        <p:cTn id="50" dur="500" fill="hold"/>
                                        <p:tgtEl>
                                          <p:spTgt spid="123"/>
                                        </p:tgtEl>
                                        <p:attrNameLst>
                                          <p:attrName>ppt_y</p:attrName>
                                        </p:attrNameLst>
                                      </p:cBhvr>
                                      <p:tavLst>
                                        <p:tav tm="0">
                                          <p:val>
                                            <p:strVal val="#ppt_y"/>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54"/>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nodeType="clickEffect">
                                  <p:stCondLst>
                                    <p:cond delay="0"/>
                                  </p:stCondLst>
                                  <p:childTnLst>
                                    <p:set>
                                      <p:cBhvr>
                                        <p:cTn id="56" dur="1" fill="hold">
                                          <p:stCondLst>
                                            <p:cond delay="0"/>
                                          </p:stCondLst>
                                        </p:cTn>
                                        <p:tgtEl>
                                          <p:spTgt spid="57"/>
                                        </p:tgtEl>
                                        <p:attrNameLst>
                                          <p:attrName>style.visibility</p:attrName>
                                        </p:attrNameLst>
                                      </p:cBhvr>
                                      <p:to>
                                        <p:strVal val="visible"/>
                                      </p:to>
                                    </p:set>
                                    <p:anim calcmode="lin" valueType="num">
                                      <p:cBhvr additive="base">
                                        <p:cTn id="57" dur="500" fill="hold"/>
                                        <p:tgtEl>
                                          <p:spTgt spid="57"/>
                                        </p:tgtEl>
                                        <p:attrNameLst>
                                          <p:attrName>ppt_x</p:attrName>
                                        </p:attrNameLst>
                                      </p:cBhvr>
                                      <p:tavLst>
                                        <p:tav tm="0">
                                          <p:val>
                                            <p:strVal val="#ppt_x"/>
                                          </p:val>
                                        </p:tav>
                                        <p:tav tm="100000">
                                          <p:val>
                                            <p:strVal val="#ppt_x"/>
                                          </p:val>
                                        </p:tav>
                                      </p:tavLst>
                                    </p:anim>
                                    <p:anim calcmode="lin" valueType="num">
                                      <p:cBhvr additive="base">
                                        <p:cTn id="58"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32" presetClass="emph" presetSubtype="0" fill="hold" grpId="0" nodeType="clickEffect">
                                  <p:stCondLst>
                                    <p:cond delay="0"/>
                                  </p:stCondLst>
                                  <p:childTnLst>
                                    <p:animRot by="120000">
                                      <p:cBhvr>
                                        <p:cTn id="62" dur="50" fill="hold">
                                          <p:stCondLst>
                                            <p:cond delay="0"/>
                                          </p:stCondLst>
                                        </p:cTn>
                                        <p:tgtEl>
                                          <p:spTgt spid="81"/>
                                        </p:tgtEl>
                                        <p:attrNameLst>
                                          <p:attrName>r</p:attrName>
                                        </p:attrNameLst>
                                      </p:cBhvr>
                                    </p:animRot>
                                    <p:animRot by="-240000">
                                      <p:cBhvr>
                                        <p:cTn id="63" dur="100" fill="hold">
                                          <p:stCondLst>
                                            <p:cond delay="100"/>
                                          </p:stCondLst>
                                        </p:cTn>
                                        <p:tgtEl>
                                          <p:spTgt spid="81"/>
                                        </p:tgtEl>
                                        <p:attrNameLst>
                                          <p:attrName>r</p:attrName>
                                        </p:attrNameLst>
                                      </p:cBhvr>
                                    </p:animRot>
                                    <p:animRot by="240000">
                                      <p:cBhvr>
                                        <p:cTn id="64" dur="100" fill="hold">
                                          <p:stCondLst>
                                            <p:cond delay="200"/>
                                          </p:stCondLst>
                                        </p:cTn>
                                        <p:tgtEl>
                                          <p:spTgt spid="81"/>
                                        </p:tgtEl>
                                        <p:attrNameLst>
                                          <p:attrName>r</p:attrName>
                                        </p:attrNameLst>
                                      </p:cBhvr>
                                    </p:animRot>
                                    <p:animRot by="-240000">
                                      <p:cBhvr>
                                        <p:cTn id="65" dur="100" fill="hold">
                                          <p:stCondLst>
                                            <p:cond delay="300"/>
                                          </p:stCondLst>
                                        </p:cTn>
                                        <p:tgtEl>
                                          <p:spTgt spid="81"/>
                                        </p:tgtEl>
                                        <p:attrNameLst>
                                          <p:attrName>r</p:attrName>
                                        </p:attrNameLst>
                                      </p:cBhvr>
                                    </p:animRot>
                                    <p:animRot by="120000">
                                      <p:cBhvr>
                                        <p:cTn id="66" dur="100" fill="hold">
                                          <p:stCondLst>
                                            <p:cond delay="400"/>
                                          </p:stCondLst>
                                        </p:cTn>
                                        <p:tgtEl>
                                          <p:spTgt spid="81"/>
                                        </p:tgtEl>
                                        <p:attrNameLst>
                                          <p:attrName>r</p:attrName>
                                        </p:attrNameLst>
                                      </p:cBhvr>
                                    </p:animRot>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nodeType="clickEffect">
                                  <p:stCondLst>
                                    <p:cond delay="0"/>
                                  </p:stCondLst>
                                  <p:childTnLst>
                                    <p:set>
                                      <p:cBhvr>
                                        <p:cTn id="70" dur="1" fill="hold">
                                          <p:stCondLst>
                                            <p:cond delay="0"/>
                                          </p:stCondLst>
                                        </p:cTn>
                                        <p:tgtEl>
                                          <p:spTgt spid="76"/>
                                        </p:tgtEl>
                                        <p:attrNameLst>
                                          <p:attrName>style.visibility</p:attrName>
                                        </p:attrNameLst>
                                      </p:cBhvr>
                                      <p:to>
                                        <p:strVal val="visible"/>
                                      </p:to>
                                    </p:set>
                                    <p:anim calcmode="lin" valueType="num">
                                      <p:cBhvr additive="base">
                                        <p:cTn id="71" dur="500" fill="hold"/>
                                        <p:tgtEl>
                                          <p:spTgt spid="76"/>
                                        </p:tgtEl>
                                        <p:attrNameLst>
                                          <p:attrName>ppt_x</p:attrName>
                                        </p:attrNameLst>
                                      </p:cBhvr>
                                      <p:tavLst>
                                        <p:tav tm="0">
                                          <p:val>
                                            <p:strVal val="#ppt_x"/>
                                          </p:val>
                                        </p:tav>
                                        <p:tav tm="100000">
                                          <p:val>
                                            <p:strVal val="#ppt_x"/>
                                          </p:val>
                                        </p:tav>
                                      </p:tavLst>
                                    </p:anim>
                                    <p:anim calcmode="lin" valueType="num">
                                      <p:cBhvr additive="base">
                                        <p:cTn id="72" dur="500" fill="hold"/>
                                        <p:tgtEl>
                                          <p:spTgt spid="76"/>
                                        </p:tgtEl>
                                        <p:attrNameLst>
                                          <p:attrName>ppt_y</p:attrName>
                                        </p:attrNameLst>
                                      </p:cBhvr>
                                      <p:tavLst>
                                        <p:tav tm="0">
                                          <p:val>
                                            <p:strVal val="0-#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32" presetClass="emph" presetSubtype="0" fill="hold" grpId="0" nodeType="clickEffect">
                                  <p:stCondLst>
                                    <p:cond delay="0"/>
                                  </p:stCondLst>
                                  <p:childTnLst>
                                    <p:animRot by="120000">
                                      <p:cBhvr>
                                        <p:cTn id="76" dur="50" fill="hold">
                                          <p:stCondLst>
                                            <p:cond delay="0"/>
                                          </p:stCondLst>
                                        </p:cTn>
                                        <p:tgtEl>
                                          <p:spTgt spid="55"/>
                                        </p:tgtEl>
                                        <p:attrNameLst>
                                          <p:attrName>r</p:attrName>
                                        </p:attrNameLst>
                                      </p:cBhvr>
                                    </p:animRot>
                                    <p:animRot by="-240000">
                                      <p:cBhvr>
                                        <p:cTn id="77" dur="100" fill="hold">
                                          <p:stCondLst>
                                            <p:cond delay="100"/>
                                          </p:stCondLst>
                                        </p:cTn>
                                        <p:tgtEl>
                                          <p:spTgt spid="55"/>
                                        </p:tgtEl>
                                        <p:attrNameLst>
                                          <p:attrName>r</p:attrName>
                                        </p:attrNameLst>
                                      </p:cBhvr>
                                    </p:animRot>
                                    <p:animRot by="240000">
                                      <p:cBhvr>
                                        <p:cTn id="78" dur="100" fill="hold">
                                          <p:stCondLst>
                                            <p:cond delay="200"/>
                                          </p:stCondLst>
                                        </p:cTn>
                                        <p:tgtEl>
                                          <p:spTgt spid="55"/>
                                        </p:tgtEl>
                                        <p:attrNameLst>
                                          <p:attrName>r</p:attrName>
                                        </p:attrNameLst>
                                      </p:cBhvr>
                                    </p:animRot>
                                    <p:animRot by="-240000">
                                      <p:cBhvr>
                                        <p:cTn id="79" dur="100" fill="hold">
                                          <p:stCondLst>
                                            <p:cond delay="300"/>
                                          </p:stCondLst>
                                        </p:cTn>
                                        <p:tgtEl>
                                          <p:spTgt spid="55"/>
                                        </p:tgtEl>
                                        <p:attrNameLst>
                                          <p:attrName>r</p:attrName>
                                        </p:attrNameLst>
                                      </p:cBhvr>
                                    </p:animRot>
                                    <p:animRot by="120000">
                                      <p:cBhvr>
                                        <p:cTn id="80" dur="100" fill="hold">
                                          <p:stCondLst>
                                            <p:cond delay="400"/>
                                          </p:stCondLst>
                                        </p:cTn>
                                        <p:tgtEl>
                                          <p:spTgt spid="55"/>
                                        </p:tgtEl>
                                        <p:attrNameLst>
                                          <p:attrName>r</p:attrName>
                                        </p:attrNameLst>
                                      </p:cBhvr>
                                    </p:animRo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24"/>
                                        </p:tgtEl>
                                        <p:attrNameLst>
                                          <p:attrName>style.visibility</p:attrName>
                                        </p:attrNameLst>
                                      </p:cBhvr>
                                      <p:to>
                                        <p:strVal val="visible"/>
                                      </p:to>
                                    </p:set>
                                    <p:anim calcmode="lin" valueType="num">
                                      <p:cBhvr additive="base">
                                        <p:cTn id="85" dur="500" fill="hold"/>
                                        <p:tgtEl>
                                          <p:spTgt spid="124"/>
                                        </p:tgtEl>
                                        <p:attrNameLst>
                                          <p:attrName>ppt_x</p:attrName>
                                        </p:attrNameLst>
                                      </p:cBhvr>
                                      <p:tavLst>
                                        <p:tav tm="0">
                                          <p:val>
                                            <p:strVal val="0-#ppt_w/2"/>
                                          </p:val>
                                        </p:tav>
                                        <p:tav tm="100000">
                                          <p:val>
                                            <p:strVal val="#ppt_x"/>
                                          </p:val>
                                        </p:tav>
                                      </p:tavLst>
                                    </p:anim>
                                    <p:anim calcmode="lin" valueType="num">
                                      <p:cBhvr additive="base">
                                        <p:cTn id="86" dur="500" fill="hold"/>
                                        <p:tgtEl>
                                          <p:spTgt spid="124"/>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124">
                                            <p:txEl>
                                              <p:pRg st="0" end="0"/>
                                            </p:txEl>
                                          </p:spTgt>
                                        </p:tgtEl>
                                        <p:attrNameLst>
                                          <p:attrName>style.visibility</p:attrName>
                                        </p:attrNameLst>
                                      </p:cBhvr>
                                      <p:to>
                                        <p:strVal val="visible"/>
                                      </p:to>
                                    </p:set>
                                    <p:anim calcmode="lin" valueType="num">
                                      <p:cBhvr additive="base">
                                        <p:cTn id="89" dur="500" fill="hold"/>
                                        <p:tgtEl>
                                          <p:spTgt spid="124">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24">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24">
                                            <p:txEl>
                                              <p:pRg st="1" end="1"/>
                                            </p:txEl>
                                          </p:spTgt>
                                        </p:tgtEl>
                                        <p:attrNameLst>
                                          <p:attrName>style.visibility</p:attrName>
                                        </p:attrNameLst>
                                      </p:cBhvr>
                                      <p:to>
                                        <p:strVal val="visible"/>
                                      </p:to>
                                    </p:set>
                                    <p:anim calcmode="lin" valueType="num">
                                      <p:cBhvr additive="base">
                                        <p:cTn id="93" dur="500" fill="hold"/>
                                        <p:tgtEl>
                                          <p:spTgt spid="124">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24">
                                            <p:txEl>
                                              <p:pRg st="1" end="1"/>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05"/>
                                        </p:tgtEl>
                                        <p:attrNameLst>
                                          <p:attrName>style.visibility</p:attrName>
                                        </p:attrNameLst>
                                      </p:cBhvr>
                                      <p:to>
                                        <p:strVal val="visible"/>
                                      </p:to>
                                    </p:set>
                                    <p:anim calcmode="lin" valueType="num">
                                      <p:cBhvr additive="base">
                                        <p:cTn id="97" dur="500" fill="hold"/>
                                        <p:tgtEl>
                                          <p:spTgt spid="105"/>
                                        </p:tgtEl>
                                        <p:attrNameLst>
                                          <p:attrName>ppt_x</p:attrName>
                                        </p:attrNameLst>
                                      </p:cBhvr>
                                      <p:tavLst>
                                        <p:tav tm="0">
                                          <p:val>
                                            <p:strVal val="0-#ppt_w/2"/>
                                          </p:val>
                                        </p:tav>
                                        <p:tav tm="100000">
                                          <p:val>
                                            <p:strVal val="#ppt_x"/>
                                          </p:val>
                                        </p:tav>
                                      </p:tavLst>
                                    </p:anim>
                                    <p:anim calcmode="lin" valueType="num">
                                      <p:cBhvr additive="base">
                                        <p:cTn id="98" dur="500" fill="hold"/>
                                        <p:tgtEl>
                                          <p:spTgt spid="105"/>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104"/>
                                        </p:tgtEl>
                                        <p:attrNameLst>
                                          <p:attrName>style.visibility</p:attrName>
                                        </p:attrNameLst>
                                      </p:cBhvr>
                                      <p:to>
                                        <p:strVal val="visible"/>
                                      </p:to>
                                    </p:set>
                                    <p:anim calcmode="lin" valueType="num">
                                      <p:cBhvr additive="base">
                                        <p:cTn id="101" dur="500" fill="hold"/>
                                        <p:tgtEl>
                                          <p:spTgt spid="104"/>
                                        </p:tgtEl>
                                        <p:attrNameLst>
                                          <p:attrName>ppt_x</p:attrName>
                                        </p:attrNameLst>
                                      </p:cBhvr>
                                      <p:tavLst>
                                        <p:tav tm="0">
                                          <p:val>
                                            <p:strVal val="0-#ppt_w/2"/>
                                          </p:val>
                                        </p:tav>
                                        <p:tav tm="100000">
                                          <p:val>
                                            <p:strVal val="#ppt_x"/>
                                          </p:val>
                                        </p:tav>
                                      </p:tavLst>
                                    </p:anim>
                                    <p:anim calcmode="lin" valueType="num">
                                      <p:cBhvr additive="base">
                                        <p:cTn id="102"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75"/>
                                        </p:tgtEl>
                                        <p:attrNameLst>
                                          <p:attrName>style.visibility</p:attrName>
                                        </p:attrNameLst>
                                      </p:cBhvr>
                                      <p:to>
                                        <p:strVal val="visible"/>
                                      </p:to>
                                    </p:set>
                                    <p:anim calcmode="lin" valueType="num">
                                      <p:cBhvr additive="base">
                                        <p:cTn id="107" dur="500" fill="hold"/>
                                        <p:tgtEl>
                                          <p:spTgt spid="75"/>
                                        </p:tgtEl>
                                        <p:attrNameLst>
                                          <p:attrName>ppt_x</p:attrName>
                                        </p:attrNameLst>
                                      </p:cBhvr>
                                      <p:tavLst>
                                        <p:tav tm="0">
                                          <p:val>
                                            <p:strVal val="#ppt_x"/>
                                          </p:val>
                                        </p:tav>
                                        <p:tav tm="100000">
                                          <p:val>
                                            <p:strVal val="#ppt_x"/>
                                          </p:val>
                                        </p:tav>
                                      </p:tavLst>
                                    </p:anim>
                                    <p:anim calcmode="lin" valueType="num">
                                      <p:cBhvr additive="base">
                                        <p:cTn id="108" dur="500" fill="hold"/>
                                        <p:tgtEl>
                                          <p:spTgt spid="7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02"/>
                                        </p:tgtEl>
                                        <p:attrNameLst>
                                          <p:attrName>style.visibility</p:attrName>
                                        </p:attrNameLst>
                                      </p:cBhvr>
                                      <p:to>
                                        <p:strVal val="visible"/>
                                      </p:to>
                                    </p:set>
                                    <p:anim calcmode="lin" valueType="num">
                                      <p:cBhvr additive="base">
                                        <p:cTn id="111" dur="500" fill="hold"/>
                                        <p:tgtEl>
                                          <p:spTgt spid="102"/>
                                        </p:tgtEl>
                                        <p:attrNameLst>
                                          <p:attrName>ppt_x</p:attrName>
                                        </p:attrNameLst>
                                      </p:cBhvr>
                                      <p:tavLst>
                                        <p:tav tm="0">
                                          <p:val>
                                            <p:strVal val="#ppt_x"/>
                                          </p:val>
                                        </p:tav>
                                        <p:tav tm="100000">
                                          <p:val>
                                            <p:strVal val="#ppt_x"/>
                                          </p:val>
                                        </p:tav>
                                      </p:tavLst>
                                    </p:anim>
                                    <p:anim calcmode="lin" valueType="num">
                                      <p:cBhvr additive="base">
                                        <p:cTn id="112" dur="500" fill="hold"/>
                                        <p:tgtEl>
                                          <p:spTgt spid="102"/>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102">
                                            <p:txEl>
                                              <p:pRg st="0" end="0"/>
                                            </p:txEl>
                                          </p:spTgt>
                                        </p:tgtEl>
                                        <p:attrNameLst>
                                          <p:attrName>style.visibility</p:attrName>
                                        </p:attrNameLst>
                                      </p:cBhvr>
                                      <p:to>
                                        <p:strVal val="visible"/>
                                      </p:to>
                                    </p:set>
                                    <p:anim calcmode="lin" valueType="num">
                                      <p:cBhvr additive="base">
                                        <p:cTn id="115" dur="500" fill="hold"/>
                                        <p:tgtEl>
                                          <p:spTgt spid="102">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10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81" grpId="0" animBg="1"/>
      <p:bldP spid="54" grpId="0" animBg="1"/>
      <p:bldP spid="54" grpId="1" animBg="1"/>
      <p:bldP spid="55" grpId="0" animBg="1"/>
      <p:bldP spid="56" grpId="0"/>
      <p:bldP spid="74" grpId="0"/>
      <p:bldP spid="121" grpId="0"/>
      <p:bldP spid="122" grpId="0" animBg="1"/>
      <p:bldP spid="123" grpId="0" animBg="1"/>
      <p:bldP spid="124" grpId="0" animBg="1"/>
      <p:bldP spid="102" grpId="0" animBg="1"/>
      <p:bldP spid="104" grpId="0"/>
      <p:bldP spid="10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7" name="Picture 2" descr="http://www.swordofthespirit.net/bulwark/mosesbush.gif">
            <a:extLst>
              <a:ext uri="{FF2B5EF4-FFF2-40B4-BE49-F238E27FC236}">
                <a16:creationId xmlns:a16="http://schemas.microsoft.com/office/drawing/2014/main" id="{4F0E3203-F9B8-4F9E-8D1C-11186E4F8F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006" y="575310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Text Box 44">
            <a:extLst>
              <a:ext uri="{FF2B5EF4-FFF2-40B4-BE49-F238E27FC236}">
                <a16:creationId xmlns:a16="http://schemas.microsoft.com/office/drawing/2014/main" id="{58B3AF1E-4ADF-436F-B304-FD89815624A4}"/>
              </a:ext>
            </a:extLst>
          </p:cNvPr>
          <p:cNvSpPr txBox="1">
            <a:spLocks noChangeArrowheads="1"/>
          </p:cNvSpPr>
          <p:nvPr/>
        </p:nvSpPr>
        <p:spPr bwMode="auto">
          <a:xfrm>
            <a:off x="7296150" y="2018267"/>
            <a:ext cx="2396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t>
            </a:r>
            <a:r>
              <a:rPr lang="el-GR" altLang="en-US" sz="2000" dirty="0">
                <a:solidFill>
                  <a:schemeClr val="accent2"/>
                </a:solidFill>
                <a:latin typeface="Times New Roman"/>
                <a:cs typeface="Times New Roman" panose="02020603050405020304" pitchFamily="18" charset="0"/>
                <a:sym typeface="Symbol" panose="05050102010706020507" pitchFamily="18" charset="2"/>
              </a:rPr>
              <a:t>⌐</a:t>
            </a:r>
            <a:r>
              <a:rPr lang="en-US" altLang="en-US" sz="2000" dirty="0">
                <a:solidFill>
                  <a:schemeClr val="accent2"/>
                </a:solidFill>
                <a:latin typeface="Symbol" pitchFamily="18" charset="2"/>
              </a:rPr>
              <a:t>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 name="Group 7">
            <a:extLst>
              <a:ext uri="{FF2B5EF4-FFF2-40B4-BE49-F238E27FC236}">
                <a16:creationId xmlns:a16="http://schemas.microsoft.com/office/drawing/2014/main" id="{E9417520-022C-4C45-AF77-7D7E2C5A3DD7}"/>
              </a:ext>
            </a:extLst>
          </p:cNvPr>
          <p:cNvGrpSpPr/>
          <p:nvPr/>
        </p:nvGrpSpPr>
        <p:grpSpPr>
          <a:xfrm>
            <a:off x="7656857" y="2360982"/>
            <a:ext cx="1269735" cy="683160"/>
            <a:chOff x="5105400" y="2360982"/>
            <a:chExt cx="1269735" cy="683160"/>
          </a:xfrm>
        </p:grpSpPr>
        <p:sp>
          <p:nvSpPr>
            <p:cNvPr id="59" name="Text Box 44">
              <a:extLst>
                <a:ext uri="{FF2B5EF4-FFF2-40B4-BE49-F238E27FC236}">
                  <a16:creationId xmlns:a16="http://schemas.microsoft.com/office/drawing/2014/main" id="{C7255AB6-1485-4AFF-9F67-50068D48A158}"/>
                </a:ext>
              </a:extLst>
            </p:cNvPr>
            <p:cNvSpPr txBox="1">
              <a:spLocks noChangeArrowheads="1"/>
            </p:cNvSpPr>
            <p:nvPr/>
          </p:nvSpPr>
          <p:spPr bwMode="auto">
            <a:xfrm>
              <a:off x="5105400" y="2644032"/>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B</a:t>
              </a:r>
              <a:endParaRPr lang="en-US" altLang="en-US" sz="2000" dirty="0">
                <a:solidFill>
                  <a:schemeClr val="tx2"/>
                </a:solidFill>
                <a:latin typeface="+mj-lt"/>
              </a:endParaRPr>
            </a:p>
          </p:txBody>
        </p:sp>
        <p:sp>
          <p:nvSpPr>
            <p:cNvPr id="60" name="Text Box 44">
              <a:extLst>
                <a:ext uri="{FF2B5EF4-FFF2-40B4-BE49-F238E27FC236}">
                  <a16:creationId xmlns:a16="http://schemas.microsoft.com/office/drawing/2014/main" id="{7029E640-1B12-400F-A983-B9C113CC061B}"/>
                </a:ext>
              </a:extLst>
            </p:cNvPr>
            <p:cNvSpPr txBox="1">
              <a:spLocks noChangeArrowheads="1"/>
            </p:cNvSpPr>
            <p:nvPr/>
          </p:nvSpPr>
          <p:spPr bwMode="auto">
            <a:xfrm>
              <a:off x="6116036" y="2644032"/>
              <a:ext cx="259099" cy="2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chemeClr val="accent2"/>
                  </a:solidFill>
                  <a:cs typeface="Times New Roman" panose="02020603050405020304" pitchFamily="18" charset="0"/>
                  <a:sym typeface="Symbol" panose="05050102010706020507" pitchFamily="18" charset="2"/>
                </a:rPr>
                <a:t>C</a:t>
              </a:r>
              <a:endParaRPr lang="en-US" altLang="en-US" sz="2000" dirty="0">
                <a:solidFill>
                  <a:schemeClr val="accent2"/>
                </a:solidFill>
                <a:latin typeface="+mj-lt"/>
              </a:endParaRPr>
            </a:p>
          </p:txBody>
        </p:sp>
        <p:grpSp>
          <p:nvGrpSpPr>
            <p:cNvPr id="68" name="Group 67">
              <a:extLst>
                <a:ext uri="{FF2B5EF4-FFF2-40B4-BE49-F238E27FC236}">
                  <a16:creationId xmlns:a16="http://schemas.microsoft.com/office/drawing/2014/main" id="{324A4242-AF85-4A67-9250-2332C2733F7F}"/>
                </a:ext>
              </a:extLst>
            </p:cNvPr>
            <p:cNvGrpSpPr/>
            <p:nvPr/>
          </p:nvGrpSpPr>
          <p:grpSpPr>
            <a:xfrm>
              <a:off x="5600700" y="2360982"/>
              <a:ext cx="675619" cy="344118"/>
              <a:chOff x="7877831" y="2362200"/>
              <a:chExt cx="675619" cy="344118"/>
            </a:xfrm>
          </p:grpSpPr>
          <p:sp>
            <p:nvSpPr>
              <p:cNvPr id="69" name="Line 26">
                <a:extLst>
                  <a:ext uri="{FF2B5EF4-FFF2-40B4-BE49-F238E27FC236}">
                    <a16:creationId xmlns:a16="http://schemas.microsoft.com/office/drawing/2014/main" id="{B8B3B7C9-A9A9-430B-B6CA-DB9F5EC9DA44}"/>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70" name="Line 26">
                <a:extLst>
                  <a:ext uri="{FF2B5EF4-FFF2-40B4-BE49-F238E27FC236}">
                    <a16:creationId xmlns:a16="http://schemas.microsoft.com/office/drawing/2014/main" id="{B318C975-F31A-46DE-8F5D-81C7B8414338}"/>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107" name="Group 106">
            <a:extLst>
              <a:ext uri="{FF2B5EF4-FFF2-40B4-BE49-F238E27FC236}">
                <a16:creationId xmlns:a16="http://schemas.microsoft.com/office/drawing/2014/main" id="{FEA92F4E-995C-4959-88BB-A6AB898FFC8C}"/>
              </a:ext>
            </a:extLst>
          </p:cNvPr>
          <p:cNvGrpSpPr/>
          <p:nvPr/>
        </p:nvGrpSpPr>
        <p:grpSpPr>
          <a:xfrm>
            <a:off x="7162790" y="2952807"/>
            <a:ext cx="1956776" cy="1370157"/>
            <a:chOff x="7078279" y="2762190"/>
            <a:chExt cx="1405839" cy="611222"/>
          </a:xfrm>
        </p:grpSpPr>
        <p:grpSp>
          <p:nvGrpSpPr>
            <p:cNvPr id="108" name="Group 107">
              <a:extLst>
                <a:ext uri="{FF2B5EF4-FFF2-40B4-BE49-F238E27FC236}">
                  <a16:creationId xmlns:a16="http://schemas.microsoft.com/office/drawing/2014/main" id="{FD4B333C-612E-4D44-8640-771D4E867E4E}"/>
                </a:ext>
              </a:extLst>
            </p:cNvPr>
            <p:cNvGrpSpPr/>
            <p:nvPr/>
          </p:nvGrpSpPr>
          <p:grpSpPr>
            <a:xfrm>
              <a:off x="7313211" y="2762190"/>
              <a:ext cx="965133" cy="487640"/>
              <a:chOff x="7389412" y="2800290"/>
              <a:chExt cx="802088" cy="262483"/>
            </a:xfrm>
          </p:grpSpPr>
          <p:sp>
            <p:nvSpPr>
              <p:cNvPr id="112" name="Line 31">
                <a:extLst>
                  <a:ext uri="{FF2B5EF4-FFF2-40B4-BE49-F238E27FC236}">
                    <a16:creationId xmlns:a16="http://schemas.microsoft.com/office/drawing/2014/main" id="{68320F23-7DA2-4ACA-A4A5-29092D7DB90B}"/>
                  </a:ext>
                </a:extLst>
              </p:cNvPr>
              <p:cNvSpPr>
                <a:spLocks noChangeShapeType="1"/>
              </p:cNvSpPr>
              <p:nvPr/>
            </p:nvSpPr>
            <p:spPr bwMode="auto">
              <a:xfrm flipH="1">
                <a:off x="738941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sp>
            <p:nvSpPr>
              <p:cNvPr id="113" name="Line 31">
                <a:extLst>
                  <a:ext uri="{FF2B5EF4-FFF2-40B4-BE49-F238E27FC236}">
                    <a16:creationId xmlns:a16="http://schemas.microsoft.com/office/drawing/2014/main" id="{AC297236-62A5-45CD-9857-849C26DFC10F}"/>
                  </a:ext>
                </a:extLst>
              </p:cNvPr>
              <p:cNvSpPr>
                <a:spLocks noChangeShapeType="1"/>
              </p:cNvSpPr>
              <p:nvPr/>
            </p:nvSpPr>
            <p:spPr bwMode="auto">
              <a:xfrm>
                <a:off x="7789462" y="2800290"/>
                <a:ext cx="402038" cy="262483"/>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solidFill>
                    <a:srgbClr val="FFFF00"/>
                  </a:solidFill>
                </a:endParaRPr>
              </a:p>
            </p:txBody>
          </p:sp>
        </p:grpSp>
        <p:sp>
          <p:nvSpPr>
            <p:cNvPr id="110" name="Text Box 44">
              <a:extLst>
                <a:ext uri="{FF2B5EF4-FFF2-40B4-BE49-F238E27FC236}">
                  <a16:creationId xmlns:a16="http://schemas.microsoft.com/office/drawing/2014/main" id="{1DB8A64A-4F65-41A8-B639-E7340F236C34}"/>
                </a:ext>
              </a:extLst>
            </p:cNvPr>
            <p:cNvSpPr txBox="1">
              <a:spLocks noChangeArrowheads="1"/>
            </p:cNvSpPr>
            <p:nvPr/>
          </p:nvSpPr>
          <p:spPr bwMode="auto">
            <a:xfrm>
              <a:off x="7078279" y="3194866"/>
              <a:ext cx="369917"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chemeClr val="tx2"/>
                  </a:solidFill>
                  <a:latin typeface="Times New Roman"/>
                  <a:cs typeface="Times New Roman" panose="02020603050405020304" pitchFamily="18" charset="0"/>
                  <a:sym typeface="Symbol" panose="05050102010706020507" pitchFamily="18" charset="2"/>
                </a:rPr>
                <a:t>⌐</a:t>
              </a:r>
              <a:r>
                <a:rPr lang="en-US" altLang="en-US" sz="2000" dirty="0">
                  <a:solidFill>
                    <a:schemeClr val="tx2"/>
                  </a:solidFill>
                  <a:latin typeface="Times New Roman"/>
                  <a:cs typeface="Times New Roman" panose="02020603050405020304" pitchFamily="18" charset="0"/>
                  <a:sym typeface="Symbol" panose="05050102010706020507" pitchFamily="18" charset="2"/>
                </a:rPr>
                <a:t>A</a:t>
              </a:r>
              <a:endParaRPr lang="en-US" altLang="en-US" sz="2000" dirty="0">
                <a:solidFill>
                  <a:schemeClr val="tx2"/>
                </a:solidFill>
              </a:endParaRPr>
            </a:p>
          </p:txBody>
        </p:sp>
        <p:sp>
          <p:nvSpPr>
            <p:cNvPr id="111" name="Text Box 44">
              <a:extLst>
                <a:ext uri="{FF2B5EF4-FFF2-40B4-BE49-F238E27FC236}">
                  <a16:creationId xmlns:a16="http://schemas.microsoft.com/office/drawing/2014/main" id="{B2EB1A61-6585-4C5D-980E-C0184752ACA5}"/>
                </a:ext>
              </a:extLst>
            </p:cNvPr>
            <p:cNvSpPr txBox="1">
              <a:spLocks noChangeArrowheads="1"/>
            </p:cNvSpPr>
            <p:nvPr/>
          </p:nvSpPr>
          <p:spPr bwMode="auto">
            <a:xfrm>
              <a:off x="8228216" y="3194924"/>
              <a:ext cx="255902" cy="1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B</a:t>
              </a:r>
              <a:endParaRPr lang="en-US" altLang="en-US" sz="2000" dirty="0">
                <a:solidFill>
                  <a:srgbClr val="FFFF00"/>
                </a:solidFill>
              </a:endParaRPr>
            </a:p>
          </p:txBody>
        </p:sp>
      </p:grpSp>
      <p:sp>
        <p:nvSpPr>
          <p:cNvPr id="52" name="Text Box 44">
            <a:extLst>
              <a:ext uri="{FF2B5EF4-FFF2-40B4-BE49-F238E27FC236}">
                <a16:creationId xmlns:a16="http://schemas.microsoft.com/office/drawing/2014/main" id="{7878CC33-E108-4FED-80EC-8E000F56883C}"/>
              </a:ext>
            </a:extLst>
          </p:cNvPr>
          <p:cNvSpPr txBox="1">
            <a:spLocks noChangeArrowheads="1"/>
          </p:cNvSpPr>
          <p:nvPr/>
        </p:nvSpPr>
        <p:spPr bwMode="auto">
          <a:xfrm>
            <a:off x="7871624" y="1859518"/>
            <a:ext cx="3770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solidFill>
                  <a:schemeClr val="accent2"/>
                </a:solidFill>
                <a:latin typeface="Times New Roman"/>
                <a:cs typeface="Times New Roman" panose="02020603050405020304" pitchFamily="18" charset="0"/>
                <a:sym typeface="Symbol" panose="05050102010706020507" pitchFamily="18" charset="2"/>
              </a:rPr>
              <a:t>or</a:t>
            </a:r>
            <a:endParaRPr lang="en-US" altLang="en-US" sz="1800" dirty="0">
              <a:solidFill>
                <a:schemeClr val="accent2"/>
              </a:solidFill>
            </a:endParaRPr>
          </a:p>
        </p:txBody>
      </p:sp>
      <p:sp>
        <p:nvSpPr>
          <p:cNvPr id="53" name="Text Box 44">
            <a:extLst>
              <a:ext uri="{FF2B5EF4-FFF2-40B4-BE49-F238E27FC236}">
                <a16:creationId xmlns:a16="http://schemas.microsoft.com/office/drawing/2014/main" id="{931FA885-E1E3-4E81-9843-DC67793F5624}"/>
              </a:ext>
            </a:extLst>
          </p:cNvPr>
          <p:cNvSpPr txBox="1">
            <a:spLocks noChangeArrowheads="1"/>
          </p:cNvSpPr>
          <p:nvPr/>
        </p:nvSpPr>
        <p:spPr bwMode="auto">
          <a:xfrm>
            <a:off x="7732763" y="3428940"/>
            <a:ext cx="782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FFF00"/>
                </a:solidFill>
                <a:latin typeface="Times New Roman"/>
                <a:cs typeface="Times New Roman" panose="02020603050405020304" pitchFamily="18" charset="0"/>
                <a:sym typeface="Symbol" panose="05050102010706020507" pitchFamily="18" charset="2"/>
              </a:rPr>
              <a:t>Cases</a:t>
            </a:r>
            <a:endParaRPr lang="en-US" altLang="en-US" sz="2000" dirty="0">
              <a:solidFill>
                <a:srgbClr val="FFFF00"/>
              </a:solidFill>
            </a:endParaRPr>
          </a:p>
        </p:txBody>
      </p:sp>
      <p:sp>
        <p:nvSpPr>
          <p:cNvPr id="123" name="Oval 122">
            <a:extLst>
              <a:ext uri="{FF2B5EF4-FFF2-40B4-BE49-F238E27FC236}">
                <a16:creationId xmlns:a16="http://schemas.microsoft.com/office/drawing/2014/main" id="{3A5CBC17-87FA-4940-9FEA-70C3C5D9ED56}"/>
              </a:ext>
            </a:extLst>
          </p:cNvPr>
          <p:cNvSpPr/>
          <p:nvPr/>
        </p:nvSpPr>
        <p:spPr>
          <a:xfrm>
            <a:off x="3163825" y="1093669"/>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Text Box 44">
            <a:extLst>
              <a:ext uri="{FF2B5EF4-FFF2-40B4-BE49-F238E27FC236}">
                <a16:creationId xmlns:a16="http://schemas.microsoft.com/office/drawing/2014/main" id="{82DADCBE-830D-4424-BC63-0C19F365FAAE}"/>
              </a:ext>
            </a:extLst>
          </p:cNvPr>
          <p:cNvSpPr txBox="1">
            <a:spLocks noChangeArrowheads="1"/>
          </p:cNvSpPr>
          <p:nvPr/>
        </p:nvSpPr>
        <p:spPr bwMode="auto">
          <a:xfrm>
            <a:off x="5070675" y="2018267"/>
            <a:ext cx="20954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buNone/>
            </a:pPr>
            <a:r>
              <a:rPr lang="en-US" altLang="en-US" sz="2000" dirty="0">
                <a:solidFill>
                  <a:schemeClr val="accent2"/>
                </a:solidFill>
                <a:latin typeface="Symbol" pitchFamily="18" charset="2"/>
              </a:rPr>
              <a:t> (A</a:t>
            </a:r>
            <a:r>
              <a:rPr lang="en-US" altLang="en-US" sz="2000" dirty="0">
                <a:solidFill>
                  <a:schemeClr val="accent2"/>
                </a:solidFill>
                <a:sym typeface="Symbol" panose="05050102010706020507" pitchFamily="18" charset="2"/>
              </a:rPr>
              <a:t>B)C</a:t>
            </a:r>
            <a:r>
              <a:rPr lang="en-CA" altLang="en-US" sz="2000" dirty="0">
                <a:solidFill>
                  <a:schemeClr val="accent2"/>
                </a:solidFill>
                <a:cs typeface="Times New Roman" panose="02020603050405020304" pitchFamily="18" charset="0"/>
                <a:sym typeface="Symbol" panose="05050102010706020507" pitchFamily="18" charset="2"/>
              </a:rPr>
              <a:t>          </a:t>
            </a:r>
            <a:endParaRPr lang="en-US" sz="2000" dirty="0">
              <a:solidFill>
                <a:schemeClr val="accent2"/>
              </a:solidFill>
            </a:endParaRPr>
          </a:p>
        </p:txBody>
      </p:sp>
      <p:grpSp>
        <p:nvGrpSpPr>
          <p:cNvPr id="85" name="Group 84">
            <a:extLst>
              <a:ext uri="{FF2B5EF4-FFF2-40B4-BE49-F238E27FC236}">
                <a16:creationId xmlns:a16="http://schemas.microsoft.com/office/drawing/2014/main" id="{F2EBF0BE-B219-4EFC-83BD-30A154DDD282}"/>
              </a:ext>
            </a:extLst>
          </p:cNvPr>
          <p:cNvGrpSpPr/>
          <p:nvPr/>
        </p:nvGrpSpPr>
        <p:grpSpPr>
          <a:xfrm>
            <a:off x="5086350" y="2362200"/>
            <a:ext cx="1295400" cy="681942"/>
            <a:chOff x="7472905" y="2362200"/>
            <a:chExt cx="1295400" cy="681942"/>
          </a:xfrm>
        </p:grpSpPr>
        <p:sp>
          <p:nvSpPr>
            <p:cNvPr id="86" name="Text Box 44">
              <a:extLst>
                <a:ext uri="{FF2B5EF4-FFF2-40B4-BE49-F238E27FC236}">
                  <a16:creationId xmlns:a16="http://schemas.microsoft.com/office/drawing/2014/main" id="{6C114189-3282-4969-823C-B4525CEF99B3}"/>
                </a:ext>
              </a:extLst>
            </p:cNvPr>
            <p:cNvSpPr txBox="1">
              <a:spLocks noChangeArrowheads="1"/>
            </p:cNvSpPr>
            <p:nvPr/>
          </p:nvSpPr>
          <p:spPr bwMode="auto">
            <a:xfrm>
              <a:off x="8412117" y="2644032"/>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mj-lt"/>
                  <a:sym typeface="Symbol" panose="05050102010706020507" pitchFamily="18" charset="2"/>
                </a:rPr>
                <a:t>C</a:t>
              </a:r>
              <a:endParaRPr lang="en-US" altLang="en-US" sz="2000" dirty="0">
                <a:solidFill>
                  <a:schemeClr val="accent2"/>
                </a:solidFill>
                <a:latin typeface="+mj-lt"/>
              </a:endParaRPr>
            </a:p>
          </p:txBody>
        </p:sp>
        <p:sp>
          <p:nvSpPr>
            <p:cNvPr id="87" name="Text Box 44">
              <a:extLst>
                <a:ext uri="{FF2B5EF4-FFF2-40B4-BE49-F238E27FC236}">
                  <a16:creationId xmlns:a16="http://schemas.microsoft.com/office/drawing/2014/main" id="{EC851000-FD78-46B4-9AB2-0CA4014E9C11}"/>
                </a:ext>
              </a:extLst>
            </p:cNvPr>
            <p:cNvSpPr txBox="1">
              <a:spLocks noChangeArrowheads="1"/>
            </p:cNvSpPr>
            <p:nvPr/>
          </p:nvSpPr>
          <p:spPr bwMode="auto">
            <a:xfrm>
              <a:off x="7472905" y="2644032"/>
              <a:ext cx="795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a:t>
              </a:r>
              <a:r>
                <a:rPr lang="en-US" altLang="en-US" sz="2000" dirty="0">
                  <a:solidFill>
                    <a:schemeClr val="tx2"/>
                  </a:solidFill>
                  <a:sym typeface="Symbol" panose="05050102010706020507" pitchFamily="18" charset="2"/>
                </a:rPr>
                <a:t></a:t>
              </a:r>
              <a:r>
                <a:rPr lang="en-US" altLang="en-US" sz="2000" dirty="0">
                  <a:solidFill>
                    <a:schemeClr val="tx2"/>
                  </a:solidFill>
                  <a:latin typeface="+mj-lt"/>
                  <a:sym typeface="Symbol" panose="05050102010706020507" pitchFamily="18" charset="2"/>
                </a:rPr>
                <a:t>B</a:t>
              </a:r>
              <a:endParaRPr lang="en-US" altLang="en-US" sz="2000" dirty="0">
                <a:solidFill>
                  <a:schemeClr val="tx2"/>
                </a:solidFill>
                <a:latin typeface="+mj-lt"/>
              </a:endParaRPr>
            </a:p>
          </p:txBody>
        </p:sp>
        <p:grpSp>
          <p:nvGrpSpPr>
            <p:cNvPr id="88" name="Group 87">
              <a:extLst>
                <a:ext uri="{FF2B5EF4-FFF2-40B4-BE49-F238E27FC236}">
                  <a16:creationId xmlns:a16="http://schemas.microsoft.com/office/drawing/2014/main" id="{22116122-5093-49BC-82C7-B055A05A8F44}"/>
                </a:ext>
              </a:extLst>
            </p:cNvPr>
            <p:cNvGrpSpPr/>
            <p:nvPr/>
          </p:nvGrpSpPr>
          <p:grpSpPr>
            <a:xfrm>
              <a:off x="7877831" y="2362200"/>
              <a:ext cx="675619" cy="344118"/>
              <a:chOff x="7877831" y="2362200"/>
              <a:chExt cx="675619" cy="344118"/>
            </a:xfrm>
          </p:grpSpPr>
          <p:sp>
            <p:nvSpPr>
              <p:cNvPr id="89" name="Line 26">
                <a:extLst>
                  <a:ext uri="{FF2B5EF4-FFF2-40B4-BE49-F238E27FC236}">
                    <a16:creationId xmlns:a16="http://schemas.microsoft.com/office/drawing/2014/main" id="{18592B7A-D847-444F-A4DD-9D61C6FC8DE7}"/>
                  </a:ext>
                </a:extLst>
              </p:cNvPr>
              <p:cNvSpPr>
                <a:spLocks noChangeShapeType="1"/>
              </p:cNvSpPr>
              <p:nvPr/>
            </p:nvSpPr>
            <p:spPr bwMode="auto">
              <a:xfrm flipH="1">
                <a:off x="7877831"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0" name="Line 26">
                <a:extLst>
                  <a:ext uri="{FF2B5EF4-FFF2-40B4-BE49-F238E27FC236}">
                    <a16:creationId xmlns:a16="http://schemas.microsoft.com/office/drawing/2014/main" id="{3D372F95-C933-43CC-950E-CDB66FEEDAD0}"/>
                  </a:ext>
                </a:extLst>
              </p:cNvPr>
              <p:cNvSpPr>
                <a:spLocks noChangeShapeType="1"/>
              </p:cNvSpPr>
              <p:nvPr/>
            </p:nvSpPr>
            <p:spPr bwMode="auto">
              <a:xfrm>
                <a:off x="8216178"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grpSp>
        <p:nvGrpSpPr>
          <p:cNvPr id="91" name="Group 90">
            <a:extLst>
              <a:ext uri="{FF2B5EF4-FFF2-40B4-BE49-F238E27FC236}">
                <a16:creationId xmlns:a16="http://schemas.microsoft.com/office/drawing/2014/main" id="{7DF1D4E9-04D1-4F0A-A955-ACECB7B3BC66}"/>
              </a:ext>
            </a:extLst>
          </p:cNvPr>
          <p:cNvGrpSpPr/>
          <p:nvPr/>
        </p:nvGrpSpPr>
        <p:grpSpPr>
          <a:xfrm>
            <a:off x="4933950" y="2971800"/>
            <a:ext cx="1064010" cy="704910"/>
            <a:chOff x="8017078" y="2971800"/>
            <a:chExt cx="1064010" cy="704910"/>
          </a:xfrm>
        </p:grpSpPr>
        <p:sp>
          <p:nvSpPr>
            <p:cNvPr id="92" name="Text Box 44">
              <a:extLst>
                <a:ext uri="{FF2B5EF4-FFF2-40B4-BE49-F238E27FC236}">
                  <a16:creationId xmlns:a16="http://schemas.microsoft.com/office/drawing/2014/main" id="{8227D23C-F9BC-40A7-BBAF-3207F8C57E75}"/>
                </a:ext>
              </a:extLst>
            </p:cNvPr>
            <p:cNvSpPr txBox="1">
              <a:spLocks noChangeArrowheads="1"/>
            </p:cNvSpPr>
            <p:nvPr/>
          </p:nvSpPr>
          <p:spPr bwMode="auto">
            <a:xfrm>
              <a:off x="8017078" y="3276600"/>
              <a:ext cx="3706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a:t>
              </a:r>
              <a:endParaRPr lang="en-US" altLang="en-US" sz="2000" dirty="0">
                <a:solidFill>
                  <a:schemeClr val="accent2"/>
                </a:solidFill>
                <a:latin typeface="+mj-lt"/>
              </a:endParaRPr>
            </a:p>
          </p:txBody>
        </p:sp>
        <p:sp>
          <p:nvSpPr>
            <p:cNvPr id="93" name="Text Box 44">
              <a:extLst>
                <a:ext uri="{FF2B5EF4-FFF2-40B4-BE49-F238E27FC236}">
                  <a16:creationId xmlns:a16="http://schemas.microsoft.com/office/drawing/2014/main" id="{D2D544F5-5953-4141-9FFB-4FB13A13A76A}"/>
                </a:ext>
              </a:extLst>
            </p:cNvPr>
            <p:cNvSpPr txBox="1">
              <a:spLocks noChangeArrowheads="1"/>
            </p:cNvSpPr>
            <p:nvPr/>
          </p:nvSpPr>
          <p:spPr bwMode="auto">
            <a:xfrm>
              <a:off x="8724900" y="3276600"/>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mj-lt"/>
                  <a:cs typeface="Times New Roman" panose="02020603050405020304" pitchFamily="18" charset="0"/>
                  <a:sym typeface="Symbol" panose="05050102010706020507" pitchFamily="18" charset="2"/>
                </a:rPr>
                <a:t>B</a:t>
              </a:r>
              <a:endParaRPr lang="en-US" altLang="en-US" sz="2000" dirty="0">
                <a:solidFill>
                  <a:schemeClr val="tx2"/>
                </a:solidFill>
                <a:latin typeface="+mj-lt"/>
              </a:endParaRPr>
            </a:p>
          </p:txBody>
        </p:sp>
        <p:grpSp>
          <p:nvGrpSpPr>
            <p:cNvPr id="94" name="Group 93">
              <a:extLst>
                <a:ext uri="{FF2B5EF4-FFF2-40B4-BE49-F238E27FC236}">
                  <a16:creationId xmlns:a16="http://schemas.microsoft.com/office/drawing/2014/main" id="{714335DA-35BA-440F-9102-130549343E7F}"/>
                </a:ext>
              </a:extLst>
            </p:cNvPr>
            <p:cNvGrpSpPr/>
            <p:nvPr/>
          </p:nvGrpSpPr>
          <p:grpSpPr>
            <a:xfrm>
              <a:off x="8201681" y="2971800"/>
              <a:ext cx="675619" cy="344118"/>
              <a:chOff x="7877831" y="2362200"/>
              <a:chExt cx="675619" cy="344118"/>
            </a:xfrm>
          </p:grpSpPr>
          <p:sp>
            <p:nvSpPr>
              <p:cNvPr id="95" name="Line 26">
                <a:extLst>
                  <a:ext uri="{FF2B5EF4-FFF2-40B4-BE49-F238E27FC236}">
                    <a16:creationId xmlns:a16="http://schemas.microsoft.com/office/drawing/2014/main" id="{5DC33038-E3F9-40AA-A6B7-9C29E06CEB14}"/>
                  </a:ext>
                </a:extLst>
              </p:cNvPr>
              <p:cNvSpPr>
                <a:spLocks noChangeShapeType="1"/>
              </p:cNvSpPr>
              <p:nvPr/>
            </p:nvSpPr>
            <p:spPr bwMode="auto">
              <a:xfrm flipH="1">
                <a:off x="7877831" y="2362200"/>
                <a:ext cx="337272" cy="34411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sp>
            <p:nvSpPr>
              <p:cNvPr id="96" name="Line 26">
                <a:extLst>
                  <a:ext uri="{FF2B5EF4-FFF2-40B4-BE49-F238E27FC236}">
                    <a16:creationId xmlns:a16="http://schemas.microsoft.com/office/drawing/2014/main" id="{185F3EA5-22FE-4AAB-B218-78FC66F787C0}"/>
                  </a:ext>
                </a:extLst>
              </p:cNvPr>
              <p:cNvSpPr>
                <a:spLocks noChangeShapeType="1"/>
              </p:cNvSpPr>
              <p:nvPr/>
            </p:nvSpPr>
            <p:spPr bwMode="auto">
              <a:xfrm>
                <a:off x="8216178" y="2362200"/>
                <a:ext cx="337272" cy="344118"/>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000" dirty="0">
                  <a:latin typeface="+mj-lt"/>
                </a:endParaRPr>
              </a:p>
            </p:txBody>
          </p:sp>
        </p:grpSp>
      </p:grpSp>
      <p:sp>
        <p:nvSpPr>
          <p:cNvPr id="98" name="AutoShape 46">
            <a:extLst>
              <a:ext uri="{FF2B5EF4-FFF2-40B4-BE49-F238E27FC236}">
                <a16:creationId xmlns:a16="http://schemas.microsoft.com/office/drawing/2014/main" id="{10A6D975-BD3F-4241-8DE0-180C9CF7FC04}"/>
              </a:ext>
            </a:extLst>
          </p:cNvPr>
          <p:cNvSpPr>
            <a:spLocks noChangeArrowheads="1"/>
          </p:cNvSpPr>
          <p:nvPr/>
        </p:nvSpPr>
        <p:spPr bwMode="auto">
          <a:xfrm>
            <a:off x="1171363" y="2228850"/>
            <a:ext cx="2672083" cy="932965"/>
          </a:xfrm>
          <a:prstGeom prst="wedgeRoundRectCallout">
            <a:avLst>
              <a:gd name="adj1" fmla="val -52980"/>
              <a:gd name="adj2" fmla="val -14857"/>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           Recall</a:t>
            </a:r>
          </a:p>
          <a:p>
            <a:pPr eaLnBrk="1" hangingPunct="1">
              <a:spcBef>
                <a:spcPct val="0"/>
              </a:spcBef>
              <a:buFontTx/>
              <a:buNone/>
            </a:pP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US" altLang="en-US" sz="2400" dirty="0">
                <a:solidFill>
                  <a:schemeClr val="accent2"/>
                </a:solidFill>
                <a:latin typeface="Symbol" pitchFamily="18" charset="2"/>
              </a:rPr>
              <a:t>A</a:t>
            </a:r>
            <a:r>
              <a:rPr lang="en-US" altLang="en-US" sz="2400" dirty="0">
                <a:solidFill>
                  <a:schemeClr val="accent2"/>
                </a:solidFill>
                <a:sym typeface="Symbol" panose="05050102010706020507" pitchFamily="18" charset="2"/>
              </a:rPr>
              <a:t>B</a:t>
            </a:r>
            <a:r>
              <a:rPr lang="en-US" altLang="en-US" sz="2400" dirty="0"/>
              <a:t>   </a:t>
            </a:r>
            <a:r>
              <a:rPr lang="en-US" altLang="en-US" sz="2400" dirty="0" err="1"/>
              <a:t>iff</a:t>
            </a:r>
            <a:r>
              <a:rPr lang="en-US" altLang="en-US" sz="2400" dirty="0">
                <a:solidFill>
                  <a:schemeClr val="accent2"/>
                </a:solidFill>
                <a:latin typeface="Symbol" pitchFamily="18" charset="2"/>
              </a:rPr>
              <a:t>   A</a:t>
            </a:r>
            <a:r>
              <a:rPr lang="en-US" altLang="en-US" sz="2400" dirty="0">
                <a:solidFill>
                  <a:schemeClr val="accent2"/>
                </a:solidFill>
                <a:sym typeface="Symbol" panose="05050102010706020507" pitchFamily="18" charset="2"/>
              </a:rPr>
              <a:t>B</a:t>
            </a:r>
            <a:r>
              <a:rPr lang="en-US" altLang="en-US" sz="2400" dirty="0"/>
              <a:t>   </a:t>
            </a:r>
            <a:endParaRPr lang="en-US" altLang="en-US" sz="2400" dirty="0">
              <a:solidFill>
                <a:srgbClr val="FFC000"/>
              </a:solidFill>
            </a:endParaRPr>
          </a:p>
        </p:txBody>
      </p:sp>
      <p:sp>
        <p:nvSpPr>
          <p:cNvPr id="54" name="Oval 53">
            <a:extLst>
              <a:ext uri="{FF2B5EF4-FFF2-40B4-BE49-F238E27FC236}">
                <a16:creationId xmlns:a16="http://schemas.microsoft.com/office/drawing/2014/main" id="{6C1305D0-9DB4-437A-A245-E05915268FC7}"/>
              </a:ext>
            </a:extLst>
          </p:cNvPr>
          <p:cNvSpPr/>
          <p:nvPr/>
        </p:nvSpPr>
        <p:spPr>
          <a:xfrm>
            <a:off x="3163826" y="1529574"/>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5" name="AutoShape 58">
            <a:extLst>
              <a:ext uri="{FF2B5EF4-FFF2-40B4-BE49-F238E27FC236}">
                <a16:creationId xmlns:a16="http://schemas.microsoft.com/office/drawing/2014/main" id="{4EFFD233-B023-4055-AA7C-C8C36BA9A289}"/>
              </a:ext>
            </a:extLst>
          </p:cNvPr>
          <p:cNvSpPr>
            <a:spLocks noChangeArrowheads="1"/>
          </p:cNvSpPr>
          <p:nvPr/>
        </p:nvSpPr>
        <p:spPr bwMode="auto">
          <a:xfrm>
            <a:off x="966294" y="3655027"/>
            <a:ext cx="4291506" cy="1237321"/>
          </a:xfrm>
          <a:prstGeom prst="wedgeRoundRectCallout">
            <a:avLst>
              <a:gd name="adj1" fmla="val -44677"/>
              <a:gd name="adj2" fmla="val 61741"/>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I, the </a:t>
            </a:r>
            <a:r>
              <a:rPr lang="en-US" altLang="en-US" sz="2400" dirty="0">
                <a:solidFill>
                  <a:schemeClr val="tx2"/>
                </a:solidFill>
              </a:rPr>
              <a:t>oracle</a:t>
            </a:r>
            <a:r>
              <a:rPr lang="en-US" altLang="en-US" sz="2400" dirty="0">
                <a:solidFill>
                  <a:srgbClr val="FFFFFF"/>
                </a:solidFill>
              </a:rPr>
              <a:t>, must assure </a:t>
            </a:r>
            <a:r>
              <a:rPr lang="en-US" altLang="en-US" sz="2400" dirty="0">
                <a:solidFill>
                  <a:schemeClr val="tx2"/>
                </a:solidFill>
                <a:latin typeface="Symbol" pitchFamily="18" charset="2"/>
              </a:rPr>
              <a:t>A</a:t>
            </a:r>
            <a:r>
              <a:rPr lang="en-US" altLang="en-US" sz="2400" dirty="0">
                <a:solidFill>
                  <a:schemeClr val="tx2"/>
                </a:solidFill>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If </a:t>
            </a:r>
            <a:r>
              <a:rPr lang="en-US" altLang="en-US" sz="2400" dirty="0"/>
              <a:t>someone</a:t>
            </a:r>
            <a:r>
              <a:rPr lang="en-US" altLang="en-US" sz="2400" dirty="0">
                <a:solidFill>
                  <a:srgbClr val="FFFFFF"/>
                </a:solidFill>
              </a:rPr>
              <a:t> </a:t>
            </a:r>
            <a:r>
              <a:rPr lang="en-US" altLang="en-US" sz="2400" dirty="0">
                <a:solidFill>
                  <a:schemeClr val="accent2"/>
                </a:solidFill>
              </a:rPr>
              <a:t>prove</a:t>
            </a:r>
            <a:r>
              <a:rPr lang="en-US" altLang="en-US" sz="2400" dirty="0">
                <a:solidFill>
                  <a:srgbClr val="FFFFFF"/>
                </a:solidFill>
              </a:rPr>
              <a:t> to </a:t>
            </a:r>
            <a:r>
              <a:rPr lang="en-US" altLang="en-US" sz="2400" dirty="0">
                <a:solidFill>
                  <a:srgbClr val="FFFF00"/>
                </a:solidFill>
              </a:rPr>
              <a:t>me</a:t>
            </a:r>
            <a:r>
              <a:rPr lang="en-US" altLang="en-US" sz="2400" dirty="0">
                <a:solidFill>
                  <a:srgbClr val="FFFFFF"/>
                </a:solidFill>
              </a:rPr>
              <a:t> that </a:t>
            </a:r>
            <a:r>
              <a:rPr lang="en-US" altLang="en-US" sz="2400" dirty="0">
                <a:solidFill>
                  <a:schemeClr val="accent2"/>
                </a:solidFill>
              </a:rPr>
              <a:t>A</a:t>
            </a:r>
            <a:r>
              <a:rPr lang="en-US" altLang="en-US" sz="2400" dirty="0">
                <a:solidFill>
                  <a:srgbClr val="FFFFFF"/>
                </a:solidFill>
              </a:rPr>
              <a:t>,</a:t>
            </a:r>
          </a:p>
          <a:p>
            <a:pPr algn="ctr" eaLnBrk="1" hangingPunct="1">
              <a:spcBef>
                <a:spcPct val="0"/>
              </a:spcBef>
              <a:buNone/>
              <a:defRPr/>
            </a:pPr>
            <a:r>
              <a:rPr lang="en-US" altLang="en-US" sz="2400" dirty="0">
                <a:solidFill>
                  <a:srgbClr val="FFFFFF"/>
                </a:solidFill>
              </a:rPr>
              <a:t>then </a:t>
            </a:r>
            <a:r>
              <a:rPr lang="en-US" altLang="en-US" sz="2400" dirty="0">
                <a:solidFill>
                  <a:schemeClr val="tx2"/>
                </a:solidFill>
              </a:rPr>
              <a:t>oracle</a:t>
            </a:r>
            <a:r>
              <a:rPr lang="en-US" altLang="en-US" sz="2400" dirty="0">
                <a:solidFill>
                  <a:srgbClr val="FFFFFF"/>
                </a:solidFill>
              </a:rPr>
              <a:t> can assure of </a:t>
            </a:r>
            <a:r>
              <a:rPr lang="en-US" altLang="en-US" sz="2400" dirty="0">
                <a:solidFill>
                  <a:srgbClr val="FFFF00"/>
                </a:solidFill>
              </a:rPr>
              <a:t>B</a:t>
            </a:r>
            <a:r>
              <a:rPr lang="en-US" altLang="en-US" sz="2400" dirty="0">
                <a:solidFill>
                  <a:srgbClr val="FFFFFF"/>
                </a:solidFill>
              </a:rPr>
              <a:t>.</a:t>
            </a:r>
          </a:p>
        </p:txBody>
      </p:sp>
      <p:sp>
        <p:nvSpPr>
          <p:cNvPr id="56" name="AutoShape 46">
            <a:extLst>
              <a:ext uri="{FF2B5EF4-FFF2-40B4-BE49-F238E27FC236}">
                <a16:creationId xmlns:a16="http://schemas.microsoft.com/office/drawing/2014/main" id="{46109EE2-3F08-431D-9BFE-3F9DC3D2E69F}"/>
              </a:ext>
            </a:extLst>
          </p:cNvPr>
          <p:cNvSpPr>
            <a:spLocks noChangeArrowheads="1"/>
          </p:cNvSpPr>
          <p:nvPr/>
        </p:nvSpPr>
        <p:spPr bwMode="auto">
          <a:xfrm>
            <a:off x="4831536" y="4764791"/>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l-GR" altLang="en-US" sz="2400" dirty="0">
                <a:solidFill>
                  <a:schemeClr val="tx2"/>
                </a:solidFill>
                <a:latin typeface="Times New Roman"/>
                <a:cs typeface="Times New Roman" panose="02020603050405020304" pitchFamily="18" charset="0"/>
                <a:sym typeface="Symbol" panose="05050102010706020507" pitchFamily="18" charset="2"/>
              </a:rPr>
              <a:t>⌐</a:t>
            </a:r>
            <a:r>
              <a:rPr lang="en-US" altLang="en-US" sz="2400" dirty="0">
                <a:solidFill>
                  <a:srgbClr val="FFFF00"/>
                </a:solidFill>
                <a:latin typeface="Times New Roman"/>
                <a:cs typeface="Times New Roman" panose="02020603050405020304" pitchFamily="18" charset="0"/>
                <a:sym typeface="Symbol" panose="05050102010706020507" pitchFamily="18" charset="2"/>
              </a:rPr>
              <a:t>A</a:t>
            </a:r>
            <a:r>
              <a:rPr lang="en-US" altLang="en-US" sz="2400" dirty="0">
                <a:solidFill>
                  <a:srgbClr val="FFFFFF"/>
                </a:solidFill>
                <a:sym typeface="Symbol" panose="05050102010706020507" pitchFamily="18" charset="2"/>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a:t>
            </a:r>
          </a:p>
        </p:txBody>
      </p:sp>
      <p:sp>
        <p:nvSpPr>
          <p:cNvPr id="57" name="AutoShape 46">
            <a:extLst>
              <a:ext uri="{FF2B5EF4-FFF2-40B4-BE49-F238E27FC236}">
                <a16:creationId xmlns:a16="http://schemas.microsoft.com/office/drawing/2014/main" id="{3915BAD3-D73F-4041-B09A-40C0D28C49BF}"/>
              </a:ext>
            </a:extLst>
          </p:cNvPr>
          <p:cNvSpPr>
            <a:spLocks noChangeArrowheads="1"/>
          </p:cNvSpPr>
          <p:nvPr/>
        </p:nvSpPr>
        <p:spPr bwMode="auto">
          <a:xfrm>
            <a:off x="4870009" y="5647865"/>
            <a:ext cx="3417114" cy="823615"/>
          </a:xfrm>
          <a:prstGeom prst="wedgeRoundRectCallout">
            <a:avLst>
              <a:gd name="adj1" fmla="val -51920"/>
              <a:gd name="adj2" fmla="val -3557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When assured </a:t>
            </a:r>
            <a:r>
              <a:rPr lang="en-US" altLang="en-US" sz="2400" dirty="0">
                <a:solidFill>
                  <a:srgbClr val="FFFF00"/>
                </a:solidFill>
                <a:latin typeface="Times New Roman"/>
                <a:cs typeface="Times New Roman" panose="02020603050405020304" pitchFamily="18" charset="0"/>
                <a:sym typeface="Symbol" panose="05050102010706020507" pitchFamily="18" charset="2"/>
              </a:rPr>
              <a:t>B</a:t>
            </a:r>
            <a:r>
              <a:rPr lang="en-US" altLang="en-US" sz="2400" dirty="0">
                <a:solidFill>
                  <a:srgbClr val="FFFFFF"/>
                </a:solidFill>
              </a:rPr>
              <a:t>,</a:t>
            </a:r>
          </a:p>
          <a:p>
            <a:pPr algn="ctr" eaLnBrk="1" hangingPunct="1">
              <a:spcBef>
                <a:spcPct val="0"/>
              </a:spcBef>
              <a:buNone/>
              <a:defRPr/>
            </a:pPr>
            <a:r>
              <a:rPr lang="en-US" altLang="en-US" sz="2400" dirty="0">
                <a:solidFill>
                  <a:schemeClr val="accent2"/>
                </a:solidFill>
              </a:rPr>
              <a:t>prover</a:t>
            </a:r>
            <a:r>
              <a:rPr lang="en-US" altLang="en-US" sz="2400" dirty="0">
                <a:solidFill>
                  <a:srgbClr val="FFFFFF"/>
                </a:solidFill>
              </a:rPr>
              <a:t> needs to prove </a:t>
            </a:r>
            <a:r>
              <a:rPr lang="en-US" altLang="en-US" sz="2400" dirty="0">
                <a:solidFill>
                  <a:schemeClr val="accent2"/>
                </a:solidFill>
              </a:rPr>
              <a:t>C</a:t>
            </a:r>
            <a:r>
              <a:rPr lang="en-US" altLang="en-US" sz="2400" dirty="0">
                <a:solidFill>
                  <a:srgbClr val="FFFFFF"/>
                </a:solidFill>
              </a:rPr>
              <a:t>. </a:t>
            </a:r>
          </a:p>
        </p:txBody>
      </p:sp>
      <p:grpSp>
        <p:nvGrpSpPr>
          <p:cNvPr id="61" name="Group 60">
            <a:extLst>
              <a:ext uri="{FF2B5EF4-FFF2-40B4-BE49-F238E27FC236}">
                <a16:creationId xmlns:a16="http://schemas.microsoft.com/office/drawing/2014/main" id="{54EBC4B1-1422-4C77-9CBB-91EDF314BC82}"/>
              </a:ext>
            </a:extLst>
          </p:cNvPr>
          <p:cNvGrpSpPr/>
          <p:nvPr/>
        </p:nvGrpSpPr>
        <p:grpSpPr>
          <a:xfrm>
            <a:off x="4859123" y="4801318"/>
            <a:ext cx="3376464" cy="761282"/>
            <a:chOff x="2286417" y="2685281"/>
            <a:chExt cx="2617604" cy="2060389"/>
          </a:xfrm>
        </p:grpSpPr>
        <p:cxnSp>
          <p:nvCxnSpPr>
            <p:cNvPr id="63" name="Straight Connector 62">
              <a:extLst>
                <a:ext uri="{FF2B5EF4-FFF2-40B4-BE49-F238E27FC236}">
                  <a16:creationId xmlns:a16="http://schemas.microsoft.com/office/drawing/2014/main" id="{47BF6D90-988E-4BF4-A541-6B23E378B847}"/>
                </a:ext>
              </a:extLst>
            </p:cNvPr>
            <p:cNvCxnSpPr>
              <a:cxnSpLocks/>
            </p:cNvCxnSpPr>
            <p:nvPr/>
          </p:nvCxnSpPr>
          <p:spPr bwMode="auto">
            <a:xfrm flipV="1">
              <a:off x="2286417" y="2685281"/>
              <a:ext cx="2617604" cy="2060389"/>
            </a:xfrm>
            <a:prstGeom prst="line">
              <a:avLst/>
            </a:prstGeom>
            <a:noFill/>
            <a:ln w="76200" cap="flat" cmpd="sng" algn="ctr">
              <a:solidFill>
                <a:schemeClr val="hlink"/>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69657699-E034-4C96-85D9-3F5EE8E7FBBF}"/>
                </a:ext>
              </a:extLst>
            </p:cNvPr>
            <p:cNvCxnSpPr>
              <a:cxnSpLocks/>
            </p:cNvCxnSpPr>
            <p:nvPr/>
          </p:nvCxnSpPr>
          <p:spPr bwMode="auto">
            <a:xfrm>
              <a:off x="2286417" y="2685281"/>
              <a:ext cx="2617604" cy="2060389"/>
            </a:xfrm>
            <a:prstGeom prst="line">
              <a:avLst/>
            </a:prstGeom>
            <a:noFill/>
            <a:ln w="76200" cap="flat" cmpd="sng" algn="ctr">
              <a:solidFill>
                <a:schemeClr val="hlink"/>
              </a:solidFill>
              <a:prstDash val="solid"/>
              <a:round/>
              <a:headEnd type="none" w="med" len="med"/>
              <a:tailEnd type="none" w="med" len="med"/>
            </a:ln>
            <a:effectLst/>
          </p:spPr>
        </p:cxnSp>
      </p:grpSp>
      <p:sp>
        <p:nvSpPr>
          <p:cNvPr id="62" name="Rectangle 3" descr="Rectangle: Click to edit Master text styles&#10;Second level&#10;Third level&#10;Fourth level&#10;Fifth level">
            <a:extLst>
              <a:ext uri="{FF2B5EF4-FFF2-40B4-BE49-F238E27FC236}">
                <a16:creationId xmlns:a16="http://schemas.microsoft.com/office/drawing/2014/main" id="{B5BC6E72-4231-4A33-9754-1CB493D3777A}"/>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
        <p:nvSpPr>
          <p:cNvPr id="2" name="Rectangle 1"/>
          <p:cNvSpPr/>
          <p:nvPr/>
        </p:nvSpPr>
        <p:spPr>
          <a:xfrm>
            <a:off x="6705600" y="1929825"/>
            <a:ext cx="666143" cy="584775"/>
          </a:xfrm>
          <a:prstGeom prst="rect">
            <a:avLst/>
          </a:prstGeom>
        </p:spPr>
        <p:txBody>
          <a:bodyPr wrap="none">
            <a:spAutoFit/>
          </a:bodyPr>
          <a:lstStyle/>
          <a:p>
            <a:r>
              <a:rPr lang="en-US" altLang="en-US" dirty="0" err="1"/>
              <a:t>iff</a:t>
            </a:r>
            <a:r>
              <a:rPr lang="en-US" altLang="en-US" dirty="0">
                <a:solidFill>
                  <a:schemeClr val="accent2"/>
                </a:solidFill>
                <a:latin typeface="Symbol" pitchFamily="18" charset="2"/>
              </a:rPr>
              <a:t> </a:t>
            </a:r>
            <a:endParaRPr lang="en-CA" dirty="0"/>
          </a:p>
        </p:txBody>
      </p:sp>
    </p:spTree>
    <p:extLst>
      <p:ext uri="{BB962C8B-B14F-4D97-AF65-F5344CB8AC3E}">
        <p14:creationId xmlns:p14="http://schemas.microsoft.com/office/powerpoint/2010/main" val="2557869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0-#ppt_w/2"/>
                                          </p:val>
                                        </p:tav>
                                        <p:tav tm="100000">
                                          <p:val>
                                            <p:strVal val="#ppt_x"/>
                                          </p:val>
                                        </p:tav>
                                      </p:tavLst>
                                    </p:anim>
                                    <p:anim calcmode="lin" valueType="num">
                                      <p:cBhvr additive="base">
                                        <p:cTn id="8" dur="500" fill="hold"/>
                                        <p:tgtEl>
                                          <p:spTgt spid="9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8">
                                            <p:txEl>
                                              <p:pRg st="0" end="0"/>
                                            </p:txEl>
                                          </p:spTgt>
                                        </p:tgtEl>
                                        <p:attrNameLst>
                                          <p:attrName>style.visibility</p:attrName>
                                        </p:attrNameLst>
                                      </p:cBhvr>
                                      <p:to>
                                        <p:strVal val="visible"/>
                                      </p:to>
                                    </p:set>
                                    <p:anim calcmode="lin" valueType="num">
                                      <p:cBhvr additive="base">
                                        <p:cTn id="11" dur="500" fill="hold"/>
                                        <p:tgtEl>
                                          <p:spTgt spid="9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8">
                                            <p:txEl>
                                              <p:pRg st="1" end="1"/>
                                            </p:txEl>
                                          </p:spTgt>
                                        </p:tgtEl>
                                        <p:attrNameLst>
                                          <p:attrName>style.visibility</p:attrName>
                                        </p:attrNameLst>
                                      </p:cBhvr>
                                      <p:to>
                                        <p:strVal val="visible"/>
                                      </p:to>
                                    </p:set>
                                    <p:anim calcmode="lin" valueType="num">
                                      <p:cBhvr additive="base">
                                        <p:cTn id="15" dur="500" fill="hold"/>
                                        <p:tgtEl>
                                          <p:spTgt spid="98">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8">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75"/>
                                        </p:tgtEl>
                                        <p:attrNameLst>
                                          <p:attrName>style.visibility</p:attrName>
                                        </p:attrNameLst>
                                      </p:cBhvr>
                                      <p:to>
                                        <p:strVal val="visible"/>
                                      </p:to>
                                    </p:set>
                                    <p:anim calcmode="lin" valueType="num">
                                      <p:cBhvr additive="base">
                                        <p:cTn id="25" dur="500" fill="hold"/>
                                        <p:tgtEl>
                                          <p:spTgt spid="75"/>
                                        </p:tgtEl>
                                        <p:attrNameLst>
                                          <p:attrName>ppt_x</p:attrName>
                                        </p:attrNameLst>
                                      </p:cBhvr>
                                      <p:tavLst>
                                        <p:tav tm="0">
                                          <p:val>
                                            <p:strVal val="#ppt_x"/>
                                          </p:val>
                                        </p:tav>
                                        <p:tav tm="100000">
                                          <p:val>
                                            <p:strVal val="#ppt_x"/>
                                          </p:val>
                                        </p:tav>
                                      </p:tavLst>
                                    </p:anim>
                                    <p:anim calcmode="lin" valueType="num">
                                      <p:cBhvr additive="base">
                                        <p:cTn id="26"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3"/>
                                        </p:tgtEl>
                                        <p:attrNameLst>
                                          <p:attrName>style.visibility</p:attrName>
                                        </p:attrNameLst>
                                      </p:cBhvr>
                                      <p:to>
                                        <p:strVal val="visible"/>
                                      </p:to>
                                    </p:set>
                                    <p:anim calcmode="lin" valueType="num">
                                      <p:cBhvr additive="base">
                                        <p:cTn id="31" dur="500" fill="hold"/>
                                        <p:tgtEl>
                                          <p:spTgt spid="123"/>
                                        </p:tgtEl>
                                        <p:attrNameLst>
                                          <p:attrName>ppt_x</p:attrName>
                                        </p:attrNameLst>
                                      </p:cBhvr>
                                      <p:tavLst>
                                        <p:tav tm="0">
                                          <p:val>
                                            <p:strVal val="0-#ppt_w/2"/>
                                          </p:val>
                                        </p:tav>
                                        <p:tav tm="100000">
                                          <p:val>
                                            <p:strVal val="#ppt_x"/>
                                          </p:val>
                                        </p:tav>
                                      </p:tavLst>
                                    </p:anim>
                                    <p:anim calcmode="lin" valueType="num">
                                      <p:cBhvr additive="base">
                                        <p:cTn id="32" dur="500" fill="hold"/>
                                        <p:tgtEl>
                                          <p:spTgt spid="12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additive="base">
                                        <p:cTn id="37" dur="500" fill="hold"/>
                                        <p:tgtEl>
                                          <p:spTgt spid="85"/>
                                        </p:tgtEl>
                                        <p:attrNameLst>
                                          <p:attrName>ppt_x</p:attrName>
                                        </p:attrNameLst>
                                      </p:cBhvr>
                                      <p:tavLst>
                                        <p:tav tm="0">
                                          <p:val>
                                            <p:strVal val="#ppt_x"/>
                                          </p:val>
                                        </p:tav>
                                        <p:tav tm="100000">
                                          <p:val>
                                            <p:strVal val="#ppt_x"/>
                                          </p:val>
                                        </p:tav>
                                      </p:tavLst>
                                    </p:anim>
                                    <p:anim calcmode="lin" valueType="num">
                                      <p:cBhvr additive="base">
                                        <p:cTn id="38" dur="500" fill="hold"/>
                                        <p:tgtEl>
                                          <p:spTgt spid="85"/>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500" fill="hold"/>
                                        <p:tgtEl>
                                          <p:spTgt spid="54"/>
                                        </p:tgtEl>
                                        <p:attrNameLst>
                                          <p:attrName>ppt_x</p:attrName>
                                        </p:attrNameLst>
                                      </p:cBhvr>
                                      <p:tavLst>
                                        <p:tav tm="0">
                                          <p:val>
                                            <p:strVal val="0-#ppt_w/2"/>
                                          </p:val>
                                        </p:tav>
                                        <p:tav tm="100000">
                                          <p:val>
                                            <p:strVal val="#ppt_x"/>
                                          </p:val>
                                        </p:tav>
                                      </p:tavLst>
                                    </p:anim>
                                    <p:anim calcmode="lin" valueType="num">
                                      <p:cBhvr additive="base">
                                        <p:cTn id="44" dur="500" fill="hold"/>
                                        <p:tgtEl>
                                          <p:spTgt spid="54"/>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12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91"/>
                                        </p:tgtEl>
                                        <p:attrNameLst>
                                          <p:attrName>style.visibility</p:attrName>
                                        </p:attrNameLst>
                                      </p:cBhvr>
                                      <p:to>
                                        <p:strVal val="visible"/>
                                      </p:to>
                                    </p:set>
                                    <p:anim calcmode="lin" valueType="num">
                                      <p:cBhvr additive="base">
                                        <p:cTn id="51" dur="500" fill="hold"/>
                                        <p:tgtEl>
                                          <p:spTgt spid="91"/>
                                        </p:tgtEl>
                                        <p:attrNameLst>
                                          <p:attrName>ppt_x</p:attrName>
                                        </p:attrNameLst>
                                      </p:cBhvr>
                                      <p:tavLst>
                                        <p:tav tm="0">
                                          <p:val>
                                            <p:strVal val="#ppt_x"/>
                                          </p:val>
                                        </p:tav>
                                        <p:tav tm="100000">
                                          <p:val>
                                            <p:strVal val="#ppt_x"/>
                                          </p:val>
                                        </p:tav>
                                      </p:tavLst>
                                    </p:anim>
                                    <p:anim calcmode="lin" valueType="num">
                                      <p:cBhvr additive="base">
                                        <p:cTn id="52" dur="500" fill="hold"/>
                                        <p:tgtEl>
                                          <p:spTgt spid="91"/>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0-#ppt_w/2"/>
                                          </p:val>
                                        </p:tav>
                                        <p:tav tm="100000">
                                          <p:val>
                                            <p:strVal val="#ppt_x"/>
                                          </p:val>
                                        </p:tav>
                                      </p:tavLst>
                                    </p:anim>
                                    <p:anim calcmode="lin" valueType="num">
                                      <p:cBhvr additive="base">
                                        <p:cTn id="58" dur="500" fill="hold"/>
                                        <p:tgtEl>
                                          <p:spTgt spid="55"/>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55">
                                            <p:txEl>
                                              <p:pRg st="0" end="0"/>
                                            </p:txEl>
                                          </p:spTgt>
                                        </p:tgtEl>
                                        <p:attrNameLst>
                                          <p:attrName>style.visibility</p:attrName>
                                        </p:attrNameLst>
                                      </p:cBhvr>
                                      <p:to>
                                        <p:strVal val="visible"/>
                                      </p:to>
                                    </p:set>
                                    <p:anim calcmode="lin" valueType="num">
                                      <p:cBhvr additive="base">
                                        <p:cTn id="6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5">
                                            <p:txEl>
                                              <p:pRg st="1" end="1"/>
                                            </p:txEl>
                                          </p:spTgt>
                                        </p:tgtEl>
                                        <p:attrNameLst>
                                          <p:attrName>style.visibility</p:attrName>
                                        </p:attrNameLst>
                                      </p:cBhvr>
                                      <p:to>
                                        <p:strVal val="visible"/>
                                      </p:to>
                                    </p:set>
                                    <p:anim calcmode="lin" valueType="num">
                                      <p:cBhvr additive="base">
                                        <p:cTn id="67"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5">
                                            <p:txEl>
                                              <p:pRg st="2" end="2"/>
                                            </p:txEl>
                                          </p:spTgt>
                                        </p:tgtEl>
                                        <p:attrNameLst>
                                          <p:attrName>style.visibility</p:attrName>
                                        </p:attrNameLst>
                                      </p:cBhvr>
                                      <p:to>
                                        <p:strVal val="visible"/>
                                      </p:to>
                                    </p:set>
                                    <p:anim calcmode="lin" valueType="num">
                                      <p:cBhvr additive="base">
                                        <p:cTn id="73" dur="500" fill="hold"/>
                                        <p:tgtEl>
                                          <p:spTgt spid="55">
                                            <p:txEl>
                                              <p:pRg st="2" end="2"/>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32" presetClass="emph" presetSubtype="0" fill="hold" nodeType="clickEffect">
                                  <p:stCondLst>
                                    <p:cond delay="0"/>
                                  </p:stCondLst>
                                  <p:childTnLst>
                                    <p:animRot by="120000">
                                      <p:cBhvr>
                                        <p:cTn id="78" dur="70" fill="hold">
                                          <p:stCondLst>
                                            <p:cond delay="0"/>
                                          </p:stCondLst>
                                        </p:cTn>
                                        <p:tgtEl>
                                          <p:spTgt spid="55">
                                            <p:txEl>
                                              <p:pRg st="1" end="1"/>
                                            </p:txEl>
                                          </p:spTgt>
                                        </p:tgtEl>
                                        <p:attrNameLst>
                                          <p:attrName>r</p:attrName>
                                        </p:attrNameLst>
                                      </p:cBhvr>
                                    </p:animRot>
                                    <p:animRot by="-240000">
                                      <p:cBhvr>
                                        <p:cTn id="79" dur="140" fill="hold">
                                          <p:stCondLst>
                                            <p:cond delay="140"/>
                                          </p:stCondLst>
                                        </p:cTn>
                                        <p:tgtEl>
                                          <p:spTgt spid="55">
                                            <p:txEl>
                                              <p:pRg st="1" end="1"/>
                                            </p:txEl>
                                          </p:spTgt>
                                        </p:tgtEl>
                                        <p:attrNameLst>
                                          <p:attrName>r</p:attrName>
                                        </p:attrNameLst>
                                      </p:cBhvr>
                                    </p:animRot>
                                    <p:animRot by="240000">
                                      <p:cBhvr>
                                        <p:cTn id="80" dur="140" fill="hold">
                                          <p:stCondLst>
                                            <p:cond delay="280"/>
                                          </p:stCondLst>
                                        </p:cTn>
                                        <p:tgtEl>
                                          <p:spTgt spid="55">
                                            <p:txEl>
                                              <p:pRg st="1" end="1"/>
                                            </p:txEl>
                                          </p:spTgt>
                                        </p:tgtEl>
                                        <p:attrNameLst>
                                          <p:attrName>r</p:attrName>
                                        </p:attrNameLst>
                                      </p:cBhvr>
                                    </p:animRot>
                                    <p:animRot by="-240000">
                                      <p:cBhvr>
                                        <p:cTn id="81" dur="140" fill="hold">
                                          <p:stCondLst>
                                            <p:cond delay="420"/>
                                          </p:stCondLst>
                                        </p:cTn>
                                        <p:tgtEl>
                                          <p:spTgt spid="55">
                                            <p:txEl>
                                              <p:pRg st="1" end="1"/>
                                            </p:txEl>
                                          </p:spTgt>
                                        </p:tgtEl>
                                        <p:attrNameLst>
                                          <p:attrName>r</p:attrName>
                                        </p:attrNameLst>
                                      </p:cBhvr>
                                    </p:animRot>
                                    <p:animRot by="120000">
                                      <p:cBhvr>
                                        <p:cTn id="82" dur="140" fill="hold">
                                          <p:stCondLst>
                                            <p:cond delay="560"/>
                                          </p:stCondLst>
                                        </p:cTn>
                                        <p:tgtEl>
                                          <p:spTgt spid="55">
                                            <p:txEl>
                                              <p:pRg st="1" end="1"/>
                                            </p:txEl>
                                          </p:spTgt>
                                        </p:tgtEl>
                                        <p:attrNameLst>
                                          <p:attrName>r</p:attrName>
                                        </p:attrNameLst>
                                      </p:cBhvr>
                                    </p:animRo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additive="base">
                                        <p:cTn id="87" dur="500" fill="hold"/>
                                        <p:tgtEl>
                                          <p:spTgt spid="61"/>
                                        </p:tgtEl>
                                        <p:attrNameLst>
                                          <p:attrName>ppt_x</p:attrName>
                                        </p:attrNameLst>
                                      </p:cBhvr>
                                      <p:tavLst>
                                        <p:tav tm="0">
                                          <p:val>
                                            <p:strVal val="1+#ppt_w/2"/>
                                          </p:val>
                                        </p:tav>
                                        <p:tav tm="100000">
                                          <p:val>
                                            <p:strVal val="#ppt_x"/>
                                          </p:val>
                                        </p:tav>
                                      </p:tavLst>
                                    </p:anim>
                                    <p:anim calcmode="lin" valueType="num">
                                      <p:cBhvr additive="base">
                                        <p:cTn id="8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32" presetClass="emph" presetSubtype="0" fill="hold" nodeType="clickEffect">
                                  <p:stCondLst>
                                    <p:cond delay="0"/>
                                  </p:stCondLst>
                                  <p:childTnLst>
                                    <p:animRot by="120000">
                                      <p:cBhvr>
                                        <p:cTn id="92" dur="50" fill="hold">
                                          <p:stCondLst>
                                            <p:cond delay="0"/>
                                          </p:stCondLst>
                                        </p:cTn>
                                        <p:tgtEl>
                                          <p:spTgt spid="55">
                                            <p:txEl>
                                              <p:pRg st="2" end="2"/>
                                            </p:txEl>
                                          </p:spTgt>
                                        </p:tgtEl>
                                        <p:attrNameLst>
                                          <p:attrName>r</p:attrName>
                                        </p:attrNameLst>
                                      </p:cBhvr>
                                    </p:animRot>
                                    <p:animRot by="-240000">
                                      <p:cBhvr>
                                        <p:cTn id="93" dur="100" fill="hold">
                                          <p:stCondLst>
                                            <p:cond delay="100"/>
                                          </p:stCondLst>
                                        </p:cTn>
                                        <p:tgtEl>
                                          <p:spTgt spid="55">
                                            <p:txEl>
                                              <p:pRg st="2" end="2"/>
                                            </p:txEl>
                                          </p:spTgt>
                                        </p:tgtEl>
                                        <p:attrNameLst>
                                          <p:attrName>r</p:attrName>
                                        </p:attrNameLst>
                                      </p:cBhvr>
                                    </p:animRot>
                                    <p:animRot by="240000">
                                      <p:cBhvr>
                                        <p:cTn id="94" dur="100" fill="hold">
                                          <p:stCondLst>
                                            <p:cond delay="200"/>
                                          </p:stCondLst>
                                        </p:cTn>
                                        <p:tgtEl>
                                          <p:spTgt spid="55">
                                            <p:txEl>
                                              <p:pRg st="2" end="2"/>
                                            </p:txEl>
                                          </p:spTgt>
                                        </p:tgtEl>
                                        <p:attrNameLst>
                                          <p:attrName>r</p:attrName>
                                        </p:attrNameLst>
                                      </p:cBhvr>
                                    </p:animRot>
                                    <p:animRot by="-240000">
                                      <p:cBhvr>
                                        <p:cTn id="95" dur="100" fill="hold">
                                          <p:stCondLst>
                                            <p:cond delay="300"/>
                                          </p:stCondLst>
                                        </p:cTn>
                                        <p:tgtEl>
                                          <p:spTgt spid="55">
                                            <p:txEl>
                                              <p:pRg st="2" end="2"/>
                                            </p:txEl>
                                          </p:spTgt>
                                        </p:tgtEl>
                                        <p:attrNameLst>
                                          <p:attrName>r</p:attrName>
                                        </p:attrNameLst>
                                      </p:cBhvr>
                                    </p:animRot>
                                    <p:animRot by="120000">
                                      <p:cBhvr>
                                        <p:cTn id="96" dur="100" fill="hold">
                                          <p:stCondLst>
                                            <p:cond delay="400"/>
                                          </p:stCondLst>
                                        </p:cTn>
                                        <p:tgtEl>
                                          <p:spTgt spid="55">
                                            <p:txEl>
                                              <p:pRg st="2" end="2"/>
                                            </p:txEl>
                                          </p:spTgt>
                                        </p:tgtEl>
                                        <p:attrNameLst>
                                          <p:attrName>r</p:attrName>
                                        </p:attrNameLst>
                                      </p:cBhvr>
                                    </p:animRot>
                                  </p:childTnLst>
                                </p:cTn>
                              </p:par>
                            </p:childTnLst>
                          </p:cTn>
                        </p:par>
                      </p:childTnLst>
                    </p:cTn>
                  </p:par>
                  <p:par>
                    <p:cTn id="97" fill="hold">
                      <p:stCondLst>
                        <p:cond delay="indefinite"/>
                      </p:stCondLst>
                      <p:childTnLst>
                        <p:par>
                          <p:cTn id="98" fill="hold">
                            <p:stCondLst>
                              <p:cond delay="0"/>
                            </p:stCondLst>
                            <p:childTnLst>
                              <p:par>
                                <p:cTn id="99" presetID="32" presetClass="emph" presetSubtype="0" fill="hold" grpId="0" nodeType="clickEffect">
                                  <p:stCondLst>
                                    <p:cond delay="0"/>
                                  </p:stCondLst>
                                  <p:childTnLst>
                                    <p:animRot by="120000">
                                      <p:cBhvr>
                                        <p:cTn id="100" dur="50" fill="hold">
                                          <p:stCondLst>
                                            <p:cond delay="0"/>
                                          </p:stCondLst>
                                        </p:cTn>
                                        <p:tgtEl>
                                          <p:spTgt spid="57"/>
                                        </p:tgtEl>
                                        <p:attrNameLst>
                                          <p:attrName>r</p:attrName>
                                        </p:attrNameLst>
                                      </p:cBhvr>
                                    </p:animRot>
                                    <p:animRot by="-240000">
                                      <p:cBhvr>
                                        <p:cTn id="101" dur="100" fill="hold">
                                          <p:stCondLst>
                                            <p:cond delay="100"/>
                                          </p:stCondLst>
                                        </p:cTn>
                                        <p:tgtEl>
                                          <p:spTgt spid="57"/>
                                        </p:tgtEl>
                                        <p:attrNameLst>
                                          <p:attrName>r</p:attrName>
                                        </p:attrNameLst>
                                      </p:cBhvr>
                                    </p:animRot>
                                    <p:animRot by="240000">
                                      <p:cBhvr>
                                        <p:cTn id="102" dur="100" fill="hold">
                                          <p:stCondLst>
                                            <p:cond delay="200"/>
                                          </p:stCondLst>
                                        </p:cTn>
                                        <p:tgtEl>
                                          <p:spTgt spid="57"/>
                                        </p:tgtEl>
                                        <p:attrNameLst>
                                          <p:attrName>r</p:attrName>
                                        </p:attrNameLst>
                                      </p:cBhvr>
                                    </p:animRot>
                                    <p:animRot by="-240000">
                                      <p:cBhvr>
                                        <p:cTn id="103" dur="100" fill="hold">
                                          <p:stCondLst>
                                            <p:cond delay="300"/>
                                          </p:stCondLst>
                                        </p:cTn>
                                        <p:tgtEl>
                                          <p:spTgt spid="57"/>
                                        </p:tgtEl>
                                        <p:attrNameLst>
                                          <p:attrName>r</p:attrName>
                                        </p:attrNameLst>
                                      </p:cBhvr>
                                    </p:animRot>
                                    <p:animRot by="120000">
                                      <p:cBhvr>
                                        <p:cTn id="104" dur="100" fill="hold">
                                          <p:stCondLst>
                                            <p:cond delay="400"/>
                                          </p:stCondLst>
                                        </p:cTn>
                                        <p:tgtEl>
                                          <p:spTgt spid="5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123" grpId="1" animBg="1"/>
      <p:bldP spid="75" grpId="0"/>
      <p:bldP spid="98" grpId="0" animBg="1"/>
      <p:bldP spid="54" grpId="0" animBg="1"/>
      <p:bldP spid="55" grpId="0" animBg="1"/>
      <p:bldP spid="57" grpId="0" animBg="1"/>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Text Box 44">
            <a:extLst>
              <a:ext uri="{FF2B5EF4-FFF2-40B4-BE49-F238E27FC236}">
                <a16:creationId xmlns:a16="http://schemas.microsoft.com/office/drawing/2014/main" id="{B56CF7DD-C33D-4D4D-A5C4-65DF4FBE0C0E}"/>
              </a:ext>
            </a:extLst>
          </p:cNvPr>
          <p:cNvSpPr txBox="1">
            <a:spLocks noChangeArrowheads="1"/>
          </p:cNvSpPr>
          <p:nvPr/>
        </p:nvSpPr>
        <p:spPr bwMode="auto">
          <a:xfrm>
            <a:off x="2702982" y="1593306"/>
            <a:ext cx="97494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γ</a:t>
            </a:r>
            <a:endParaRPr lang="en-US" sz="1500">
              <a:cs typeface="Times New Roman" panose="02020603050405020304" pitchFamily="18" charset="0"/>
            </a:endParaRPr>
          </a:p>
        </p:txBody>
      </p:sp>
      <p:sp>
        <p:nvSpPr>
          <p:cNvPr id="205" name="Text Box 44">
            <a:extLst>
              <a:ext uri="{FF2B5EF4-FFF2-40B4-BE49-F238E27FC236}">
                <a16:creationId xmlns:a16="http://schemas.microsoft.com/office/drawing/2014/main" id="{79B7A084-1829-400A-924D-8F7E6B5DA24B}"/>
              </a:ext>
            </a:extLst>
          </p:cNvPr>
          <p:cNvSpPr txBox="1">
            <a:spLocks noChangeArrowheads="1"/>
          </p:cNvSpPr>
          <p:nvPr/>
        </p:nvSpPr>
        <p:spPr bwMode="auto">
          <a:xfrm>
            <a:off x="6153122" y="1496794"/>
            <a:ext cx="32893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or</a:t>
            </a:r>
            <a:endParaRPr lang="en-US" altLang="en-US" sz="1350"/>
          </a:p>
        </p:txBody>
      </p:sp>
      <p:sp>
        <p:nvSpPr>
          <p:cNvPr id="224" name="Text Box 44">
            <a:extLst>
              <a:ext uri="{FF2B5EF4-FFF2-40B4-BE49-F238E27FC236}">
                <a16:creationId xmlns:a16="http://schemas.microsoft.com/office/drawing/2014/main" id="{EB8E9462-74CE-47F2-B200-25D3817C61FD}"/>
              </a:ext>
            </a:extLst>
          </p:cNvPr>
          <p:cNvSpPr txBox="1">
            <a:spLocks noChangeArrowheads="1"/>
          </p:cNvSpPr>
          <p:nvPr/>
        </p:nvSpPr>
        <p:spPr bwMode="auto">
          <a:xfrm>
            <a:off x="4612564" y="1491105"/>
            <a:ext cx="4347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and</a:t>
            </a:r>
            <a:endParaRPr lang="en-US" altLang="en-US" sz="1350"/>
          </a:p>
        </p:txBody>
      </p:sp>
      <p:sp>
        <p:nvSpPr>
          <p:cNvPr id="225" name="TextBox 224">
            <a:extLst>
              <a:ext uri="{FF2B5EF4-FFF2-40B4-BE49-F238E27FC236}">
                <a16:creationId xmlns:a16="http://schemas.microsoft.com/office/drawing/2014/main" id="{6FE3F054-360C-4F28-832A-03CE329DB114}"/>
              </a:ext>
            </a:extLst>
          </p:cNvPr>
          <p:cNvSpPr txBox="1"/>
          <p:nvPr/>
        </p:nvSpPr>
        <p:spPr>
          <a:xfrm>
            <a:off x="2530164" y="856384"/>
            <a:ext cx="4575008" cy="646331"/>
          </a:xfrm>
          <a:prstGeom prst="rect">
            <a:avLst/>
          </a:prstGeom>
          <a:noFill/>
        </p:spPr>
        <p:txBody>
          <a:bodyPr wrap="square">
            <a:spAutoFit/>
          </a:bodyPr>
          <a:lstStyle/>
          <a:p>
            <a:pPr algn="ctr"/>
            <a:r>
              <a:rPr lang="en-GB" sz="1800">
                <a:cs typeface="Times New Roman" panose="02020603050405020304" pitchFamily="18" charset="0"/>
              </a:rPr>
              <a:t>Davis Putnam</a:t>
            </a:r>
          </a:p>
          <a:p>
            <a:pPr algn="ctr"/>
            <a:r>
              <a:rPr lang="en-GB" sz="1800">
                <a:cs typeface="Times New Roman" panose="02020603050405020304" pitchFamily="18" charset="0"/>
              </a:rPr>
              <a:t>Logically Equivalent Statements</a:t>
            </a:r>
          </a:p>
        </p:txBody>
      </p:sp>
      <p:sp>
        <p:nvSpPr>
          <p:cNvPr id="71" name="Text Box 44">
            <a:extLst>
              <a:ext uri="{FF2B5EF4-FFF2-40B4-BE49-F238E27FC236}">
                <a16:creationId xmlns:a16="http://schemas.microsoft.com/office/drawing/2014/main" id="{CAD68A2A-D4D3-4876-8C62-01B1102C966B}"/>
              </a:ext>
            </a:extLst>
          </p:cNvPr>
          <p:cNvSpPr txBox="1">
            <a:spLocks noChangeArrowheads="1"/>
          </p:cNvSpPr>
          <p:nvPr/>
        </p:nvSpPr>
        <p:spPr bwMode="auto">
          <a:xfrm>
            <a:off x="3680992" y="1593306"/>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72" name="Text Box 44">
            <a:extLst>
              <a:ext uri="{FF2B5EF4-FFF2-40B4-BE49-F238E27FC236}">
                <a16:creationId xmlns:a16="http://schemas.microsoft.com/office/drawing/2014/main" id="{EA4459F7-382A-4718-9378-A9FA5C4CF4E7}"/>
              </a:ext>
            </a:extLst>
          </p:cNvPr>
          <p:cNvSpPr txBox="1">
            <a:spLocks noChangeArrowheads="1"/>
          </p:cNvSpPr>
          <p:nvPr/>
        </p:nvSpPr>
        <p:spPr bwMode="auto">
          <a:xfrm>
            <a:off x="5891967" y="1593306"/>
            <a:ext cx="10102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a:t>
            </a:r>
            <a:r>
              <a:rPr lang="el-GR" altLang="en-US" sz="1500">
                <a:sym typeface="Symbol" panose="05050102010706020507" pitchFamily="18" charset="2"/>
              </a:rPr>
              <a:t>γ</a:t>
            </a:r>
            <a:endParaRPr lang="en-US" sz="1500">
              <a:cs typeface="Times New Roman" panose="02020603050405020304" pitchFamily="18" charset="0"/>
            </a:endParaRPr>
          </a:p>
        </p:txBody>
      </p:sp>
      <p:sp>
        <p:nvSpPr>
          <p:cNvPr id="74" name="Text Box 44">
            <a:extLst>
              <a:ext uri="{FF2B5EF4-FFF2-40B4-BE49-F238E27FC236}">
                <a16:creationId xmlns:a16="http://schemas.microsoft.com/office/drawing/2014/main" id="{36761A93-40E9-4565-989E-CC09C27C7E22}"/>
              </a:ext>
            </a:extLst>
          </p:cNvPr>
          <p:cNvSpPr txBox="1">
            <a:spLocks noChangeArrowheads="1"/>
          </p:cNvSpPr>
          <p:nvPr/>
        </p:nvSpPr>
        <p:spPr bwMode="auto">
          <a:xfrm>
            <a:off x="4039969" y="1593306"/>
            <a:ext cx="146065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 </a:t>
            </a:r>
            <a:r>
              <a:rPr lang="en-US" altLang="en-US" sz="1500">
                <a:sym typeface="Symbol" panose="05050102010706020507" pitchFamily="18" charset="2"/>
              </a:rPr>
              <a:t></a:t>
            </a:r>
            <a:r>
              <a:rPr lang="el-GR" altLang="en-US" sz="1500">
                <a:sym typeface="Symbol" panose="05050102010706020507" pitchFamily="18" charset="2"/>
              </a:rPr>
              <a:t>γ</a:t>
            </a:r>
            <a:r>
              <a:rPr lang="en-US" altLang="en-US" sz="1500">
                <a:sym typeface="Symbol" panose="05050102010706020507" pitchFamily="18" charset="2"/>
              </a:rPr>
              <a:t>)</a:t>
            </a:r>
            <a:r>
              <a:rPr lang="el-GR" altLang="en-US" sz="1500">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sym typeface="Symbol" panose="05050102010706020507" pitchFamily="18" charset="2"/>
              </a:rPr>
              <a:t></a:t>
            </a:r>
            <a:r>
              <a:rPr lang="el-GR" altLang="en-US" sz="1500">
                <a:sym typeface="Symbol" panose="05050102010706020507" pitchFamily="18" charset="2"/>
              </a:rPr>
              <a:t>γ</a:t>
            </a:r>
            <a:r>
              <a:rPr lang="en-US" altLang="en-US" sz="1500">
                <a:sym typeface="Symbol" panose="05050102010706020507" pitchFamily="18" charset="2"/>
              </a:rPr>
              <a:t>)</a:t>
            </a:r>
            <a:endParaRPr lang="en-US" sz="1500">
              <a:cs typeface="Times New Roman" panose="02020603050405020304" pitchFamily="18" charset="0"/>
            </a:endParaRPr>
          </a:p>
        </p:txBody>
      </p:sp>
      <p:sp>
        <p:nvSpPr>
          <p:cNvPr id="75" name="Text Box 44">
            <a:extLst>
              <a:ext uri="{FF2B5EF4-FFF2-40B4-BE49-F238E27FC236}">
                <a16:creationId xmlns:a16="http://schemas.microsoft.com/office/drawing/2014/main" id="{248674C4-386F-427B-9B15-DAEAB5329253}"/>
              </a:ext>
            </a:extLst>
          </p:cNvPr>
          <p:cNvSpPr txBox="1">
            <a:spLocks noChangeArrowheads="1"/>
          </p:cNvSpPr>
          <p:nvPr/>
        </p:nvSpPr>
        <p:spPr bwMode="auto">
          <a:xfrm>
            <a:off x="5504822" y="1593306"/>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76" name="Text Box 44">
            <a:extLst>
              <a:ext uri="{FF2B5EF4-FFF2-40B4-BE49-F238E27FC236}">
                <a16:creationId xmlns:a16="http://schemas.microsoft.com/office/drawing/2014/main" id="{F4756FE1-954B-40D9-8A76-37062ACDC23B}"/>
              </a:ext>
            </a:extLst>
          </p:cNvPr>
          <p:cNvSpPr txBox="1">
            <a:spLocks noChangeArrowheads="1"/>
          </p:cNvSpPr>
          <p:nvPr/>
        </p:nvSpPr>
        <p:spPr bwMode="auto">
          <a:xfrm>
            <a:off x="4888470" y="2443102"/>
            <a:ext cx="100700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r>
              <a:rPr lang="en-US" altLang="en-US" sz="1500">
                <a:latin typeface="Times New Roman"/>
                <a:cs typeface="Times New Roman" panose="02020603050405020304" pitchFamily="18" charset="0"/>
                <a:sym typeface="Symbol" panose="05050102010706020507" pitchFamily="18" charset="2"/>
              </a:rPr>
              <a:t>T</a:t>
            </a:r>
          </a:p>
          <a:p>
            <a:pPr marL="0" lvl="1" indent="0" algn="ctr">
              <a:spcBef>
                <a:spcPts val="0"/>
              </a:spcBef>
              <a:buNone/>
            </a:pPr>
            <a:r>
              <a:rPr lang="en-US" sz="1500">
                <a:latin typeface="Times New Roman"/>
                <a:cs typeface="Times New Roman" panose="02020603050405020304" pitchFamily="18" charset="0"/>
                <a:sym typeface="Symbol" panose="05050102010706020507" pitchFamily="18" charset="2"/>
              </a:rPr>
              <a:t>        T</a:t>
            </a:r>
            <a:endParaRPr lang="en-US" sz="1500">
              <a:cs typeface="Times New Roman" panose="02020603050405020304" pitchFamily="18" charset="0"/>
            </a:endParaRPr>
          </a:p>
        </p:txBody>
      </p:sp>
      <p:sp>
        <p:nvSpPr>
          <p:cNvPr id="79" name="Text Box 44">
            <a:extLst>
              <a:ext uri="{FF2B5EF4-FFF2-40B4-BE49-F238E27FC236}">
                <a16:creationId xmlns:a16="http://schemas.microsoft.com/office/drawing/2014/main" id="{F18C9990-BC97-4A96-A4CC-7068ACA860A3}"/>
              </a:ext>
            </a:extLst>
          </p:cNvPr>
          <p:cNvSpPr txBox="1">
            <a:spLocks noChangeArrowheads="1"/>
          </p:cNvSpPr>
          <p:nvPr/>
        </p:nvSpPr>
        <p:spPr bwMode="auto">
          <a:xfrm>
            <a:off x="5882510" y="2443102"/>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80" name="Text Box 44">
            <a:extLst>
              <a:ext uri="{FF2B5EF4-FFF2-40B4-BE49-F238E27FC236}">
                <a16:creationId xmlns:a16="http://schemas.microsoft.com/office/drawing/2014/main" id="{7AE41606-81B9-48B8-8604-E9FC61801B85}"/>
              </a:ext>
            </a:extLst>
          </p:cNvPr>
          <p:cNvSpPr txBox="1">
            <a:spLocks noChangeArrowheads="1"/>
          </p:cNvSpPr>
          <p:nvPr/>
        </p:nvSpPr>
        <p:spPr bwMode="auto">
          <a:xfrm>
            <a:off x="8037698" y="2443102"/>
            <a:ext cx="104227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)T</a:t>
            </a:r>
          </a:p>
          <a:p>
            <a:pPr marL="0" lvl="1" indent="0" algn="ctr">
              <a:spcBef>
                <a:spcPts val="0"/>
              </a:spcBef>
              <a:buNone/>
            </a:pPr>
            <a:r>
              <a:rPr lang="en-US" sz="1500">
                <a:cs typeface="Times New Roman" panose="02020603050405020304" pitchFamily="18" charset="0"/>
                <a:sym typeface="Symbol" panose="05050102010706020507" pitchFamily="18" charset="2"/>
              </a:rPr>
              <a:t>        T</a:t>
            </a:r>
            <a:endParaRPr lang="en-US" sz="1500">
              <a:cs typeface="Times New Roman" panose="02020603050405020304" pitchFamily="18" charset="0"/>
            </a:endParaRPr>
          </a:p>
        </p:txBody>
      </p:sp>
      <p:sp>
        <p:nvSpPr>
          <p:cNvPr id="81" name="Text Box 44">
            <a:extLst>
              <a:ext uri="{FF2B5EF4-FFF2-40B4-BE49-F238E27FC236}">
                <a16:creationId xmlns:a16="http://schemas.microsoft.com/office/drawing/2014/main" id="{65E50000-80DF-4B41-81BB-D4AF770955DF}"/>
              </a:ext>
            </a:extLst>
          </p:cNvPr>
          <p:cNvSpPr txBox="1">
            <a:spLocks noChangeArrowheads="1"/>
          </p:cNvSpPr>
          <p:nvPr/>
        </p:nvSpPr>
        <p:spPr bwMode="auto">
          <a:xfrm>
            <a:off x="6209428" y="2443102"/>
            <a:ext cx="1524777"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 </a:t>
            </a:r>
            <a:r>
              <a:rPr lang="en-US" altLang="en-US" sz="1500">
                <a:sym typeface="Symbol" panose="05050102010706020507" pitchFamily="18" charset="2"/>
              </a:rPr>
              <a:t>T)</a:t>
            </a:r>
            <a:r>
              <a:rPr lang="el-GR" altLang="en-US" sz="1500">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sym typeface="Symbol" panose="05050102010706020507" pitchFamily="18" charset="2"/>
              </a:rPr>
              <a:t>T)</a:t>
            </a:r>
          </a:p>
          <a:p>
            <a:pPr marL="0" lvl="1" indent="0" algn="ctr">
              <a:spcBef>
                <a:spcPts val="0"/>
              </a:spcBef>
              <a:buNone/>
            </a:pPr>
            <a:r>
              <a:rPr lang="en-US" altLang="en-US" sz="1500">
                <a:sym typeface="Symbol" panose="05050102010706020507" pitchFamily="18" charset="2"/>
              </a:rPr>
              <a:t>    T</a:t>
            </a:r>
            <a:r>
              <a:rPr lang="el-GR" altLang="en-US" sz="1500">
                <a:cs typeface="Times New Roman" panose="02020603050405020304" pitchFamily="18" charset="0"/>
                <a:sym typeface="Symbol" panose="05050102010706020507" pitchFamily="18" charset="2"/>
              </a:rPr>
              <a:t></a:t>
            </a:r>
            <a:r>
              <a:rPr lang="en-US" altLang="en-US" sz="1500">
                <a:latin typeface="Symbol" pitchFamily="18" charset="2"/>
                <a:cs typeface="Times New Roman" panose="02020603050405020304" pitchFamily="18" charset="0"/>
                <a:sym typeface="Symbol" panose="05050102010706020507" pitchFamily="18" charset="2"/>
              </a:rPr>
              <a:t>T</a:t>
            </a:r>
          </a:p>
          <a:p>
            <a:pPr marL="0" lvl="1" indent="0" algn="ctr">
              <a:spcBef>
                <a:spcPts val="0"/>
              </a:spcBef>
              <a:buNone/>
            </a:pPr>
            <a:r>
              <a:rPr lang="en-US" sz="1500">
                <a:latin typeface="Symbol" pitchFamily="18" charset="2"/>
                <a:cs typeface="Times New Roman" panose="02020603050405020304" pitchFamily="18" charset="0"/>
                <a:sym typeface="Symbol" panose="05050102010706020507" pitchFamily="18" charset="2"/>
              </a:rPr>
              <a:t>    T</a:t>
            </a:r>
            <a:endParaRPr lang="en-US" sz="1500">
              <a:cs typeface="Times New Roman" panose="02020603050405020304" pitchFamily="18" charset="0"/>
            </a:endParaRPr>
          </a:p>
        </p:txBody>
      </p:sp>
      <p:sp>
        <p:nvSpPr>
          <p:cNvPr id="82" name="Text Box 44">
            <a:extLst>
              <a:ext uri="{FF2B5EF4-FFF2-40B4-BE49-F238E27FC236}">
                <a16:creationId xmlns:a16="http://schemas.microsoft.com/office/drawing/2014/main" id="{FC6C84BC-9D17-4B4D-A54E-39151C7CC81A}"/>
              </a:ext>
            </a:extLst>
          </p:cNvPr>
          <p:cNvSpPr txBox="1">
            <a:spLocks noChangeArrowheads="1"/>
          </p:cNvSpPr>
          <p:nvPr/>
        </p:nvSpPr>
        <p:spPr bwMode="auto">
          <a:xfrm>
            <a:off x="7706341" y="2443102"/>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83" name="Text Box 44">
            <a:extLst>
              <a:ext uri="{FF2B5EF4-FFF2-40B4-BE49-F238E27FC236}">
                <a16:creationId xmlns:a16="http://schemas.microsoft.com/office/drawing/2014/main" id="{C37DE729-929F-4E45-BDD7-55E5F8A1A9FD}"/>
              </a:ext>
            </a:extLst>
          </p:cNvPr>
          <p:cNvSpPr txBox="1">
            <a:spLocks noChangeArrowheads="1"/>
          </p:cNvSpPr>
          <p:nvPr/>
        </p:nvSpPr>
        <p:spPr bwMode="auto">
          <a:xfrm>
            <a:off x="366000" y="2428195"/>
            <a:ext cx="99738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r>
              <a:rPr lang="en-US" altLang="en-US" sz="1500">
                <a:latin typeface="Times New Roman"/>
                <a:cs typeface="Times New Roman" panose="02020603050405020304" pitchFamily="18" charset="0"/>
                <a:sym typeface="Symbol" panose="05050102010706020507" pitchFamily="18" charset="2"/>
              </a:rPr>
              <a:t>F</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endParaRPr lang="en-US" sz="1500">
              <a:cs typeface="Times New Roman" panose="02020603050405020304" pitchFamily="18" charset="0"/>
            </a:endParaRPr>
          </a:p>
        </p:txBody>
      </p:sp>
      <p:sp>
        <p:nvSpPr>
          <p:cNvPr id="84" name="Text Box 44">
            <a:extLst>
              <a:ext uri="{FF2B5EF4-FFF2-40B4-BE49-F238E27FC236}">
                <a16:creationId xmlns:a16="http://schemas.microsoft.com/office/drawing/2014/main" id="{50A8A9DD-BBF9-4380-A483-BD015195E9C7}"/>
              </a:ext>
            </a:extLst>
          </p:cNvPr>
          <p:cNvSpPr txBox="1">
            <a:spLocks noChangeArrowheads="1"/>
          </p:cNvSpPr>
          <p:nvPr/>
        </p:nvSpPr>
        <p:spPr bwMode="auto">
          <a:xfrm>
            <a:off x="1355231" y="2428195"/>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85" name="Text Box 44">
            <a:extLst>
              <a:ext uri="{FF2B5EF4-FFF2-40B4-BE49-F238E27FC236}">
                <a16:creationId xmlns:a16="http://schemas.microsoft.com/office/drawing/2014/main" id="{55D651AF-96BF-458A-B921-2671854A9C2E}"/>
              </a:ext>
            </a:extLst>
          </p:cNvPr>
          <p:cNvSpPr txBox="1">
            <a:spLocks noChangeArrowheads="1"/>
          </p:cNvSpPr>
          <p:nvPr/>
        </p:nvSpPr>
        <p:spPr bwMode="auto">
          <a:xfrm>
            <a:off x="3416643" y="2428195"/>
            <a:ext cx="122982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)F</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        </a:t>
            </a:r>
            <a:endParaRPr lang="en-US" sz="1500">
              <a:cs typeface="Times New Roman" panose="02020603050405020304" pitchFamily="18" charset="0"/>
            </a:endParaRPr>
          </a:p>
        </p:txBody>
      </p:sp>
      <p:sp>
        <p:nvSpPr>
          <p:cNvPr id="86" name="Text Box 44">
            <a:extLst>
              <a:ext uri="{FF2B5EF4-FFF2-40B4-BE49-F238E27FC236}">
                <a16:creationId xmlns:a16="http://schemas.microsoft.com/office/drawing/2014/main" id="{C0263654-84EA-4858-BE7A-B1B990D165C5}"/>
              </a:ext>
            </a:extLst>
          </p:cNvPr>
          <p:cNvSpPr txBox="1">
            <a:spLocks noChangeArrowheads="1"/>
          </p:cNvSpPr>
          <p:nvPr/>
        </p:nvSpPr>
        <p:spPr bwMode="auto">
          <a:xfrm>
            <a:off x="1691766" y="2428195"/>
            <a:ext cx="150554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⌐α </a:t>
            </a:r>
            <a:r>
              <a:rPr lang="en-US" altLang="en-US" sz="1500">
                <a:sym typeface="Symbol" panose="05050102010706020507" pitchFamily="18" charset="2"/>
              </a:rPr>
              <a:t>F)</a:t>
            </a:r>
            <a:r>
              <a:rPr lang="el-GR" altLang="en-US" sz="1500">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sym typeface="Symbol" panose="05050102010706020507" pitchFamily="18" charset="2"/>
              </a:rPr>
              <a:t>F)</a:t>
            </a:r>
          </a:p>
          <a:p>
            <a:pPr marL="0" lvl="1" indent="0" algn="ctr">
              <a:spcBef>
                <a:spcPts val="0"/>
              </a:spcBef>
              <a:buNone/>
            </a:pPr>
            <a:r>
              <a:rPr lang="en-US" altLang="en-US" sz="1500">
                <a:latin typeface="Times New Roman"/>
                <a:cs typeface="Times New Roman" panose="02020603050405020304" pitchFamily="18" charset="0"/>
                <a:sym typeface="Symbol" panose="05050102010706020507" pitchFamily="18" charset="2"/>
              </a:rPr>
              <a:t>      </a:t>
            </a:r>
            <a:r>
              <a:rPr lang="el-GR" altLang="en-US" sz="1500">
                <a:latin typeface="Times New Roman"/>
                <a:cs typeface="Times New Roman" panose="02020603050405020304" pitchFamily="18" charset="0"/>
                <a:sym typeface="Symbol" panose="05050102010706020507" pitchFamily="18" charset="2"/>
              </a:rPr>
              <a:t>α</a:t>
            </a:r>
            <a:r>
              <a:rPr lang="el-GR"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endParaRPr lang="en-US" altLang="en-US" sz="1500">
              <a:latin typeface="Symbol" pitchFamily="18" charset="2"/>
              <a:cs typeface="Times New Roman" panose="02020603050405020304" pitchFamily="18" charset="0"/>
              <a:sym typeface="Symbol" panose="05050102010706020507" pitchFamily="18" charset="2"/>
            </a:endParaRPr>
          </a:p>
        </p:txBody>
      </p:sp>
      <p:sp>
        <p:nvSpPr>
          <p:cNvPr id="87" name="Text Box 44">
            <a:extLst>
              <a:ext uri="{FF2B5EF4-FFF2-40B4-BE49-F238E27FC236}">
                <a16:creationId xmlns:a16="http://schemas.microsoft.com/office/drawing/2014/main" id="{CD01531E-AE2D-4DC9-BCE8-65863D4FD702}"/>
              </a:ext>
            </a:extLst>
          </p:cNvPr>
          <p:cNvSpPr txBox="1">
            <a:spLocks noChangeArrowheads="1"/>
          </p:cNvSpPr>
          <p:nvPr/>
        </p:nvSpPr>
        <p:spPr bwMode="auto">
          <a:xfrm>
            <a:off x="3179061" y="2428195"/>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88" name="Text Box 44">
            <a:extLst>
              <a:ext uri="{FF2B5EF4-FFF2-40B4-BE49-F238E27FC236}">
                <a16:creationId xmlns:a16="http://schemas.microsoft.com/office/drawing/2014/main" id="{858B5B24-081C-4BD3-A479-E5B5CDC2A3EF}"/>
              </a:ext>
            </a:extLst>
          </p:cNvPr>
          <p:cNvSpPr txBox="1">
            <a:spLocks noChangeArrowheads="1"/>
          </p:cNvSpPr>
          <p:nvPr/>
        </p:nvSpPr>
        <p:spPr bwMode="auto">
          <a:xfrm>
            <a:off x="3762759" y="2306833"/>
            <a:ext cx="32893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or</a:t>
            </a:r>
            <a:endParaRPr lang="en-US" altLang="en-US" sz="1350"/>
          </a:p>
        </p:txBody>
      </p:sp>
      <p:sp>
        <p:nvSpPr>
          <p:cNvPr id="89" name="Text Box 44">
            <a:extLst>
              <a:ext uri="{FF2B5EF4-FFF2-40B4-BE49-F238E27FC236}">
                <a16:creationId xmlns:a16="http://schemas.microsoft.com/office/drawing/2014/main" id="{53B6EEB6-BDD0-46D0-8979-7D49A5BD8FB9}"/>
              </a:ext>
            </a:extLst>
          </p:cNvPr>
          <p:cNvSpPr txBox="1">
            <a:spLocks noChangeArrowheads="1"/>
          </p:cNvSpPr>
          <p:nvPr/>
        </p:nvSpPr>
        <p:spPr bwMode="auto">
          <a:xfrm>
            <a:off x="2311653" y="2301143"/>
            <a:ext cx="4347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and</a:t>
            </a:r>
            <a:endParaRPr lang="en-US" altLang="en-US" sz="1350"/>
          </a:p>
        </p:txBody>
      </p:sp>
      <p:sp>
        <p:nvSpPr>
          <p:cNvPr id="90" name="Text Box 44">
            <a:extLst>
              <a:ext uri="{FF2B5EF4-FFF2-40B4-BE49-F238E27FC236}">
                <a16:creationId xmlns:a16="http://schemas.microsoft.com/office/drawing/2014/main" id="{981FB6E2-D762-41F2-B9B9-8B1CC151DCE7}"/>
              </a:ext>
            </a:extLst>
          </p:cNvPr>
          <p:cNvSpPr txBox="1">
            <a:spLocks noChangeArrowheads="1"/>
          </p:cNvSpPr>
          <p:nvPr/>
        </p:nvSpPr>
        <p:spPr bwMode="auto">
          <a:xfrm>
            <a:off x="8280100" y="2331679"/>
            <a:ext cx="32893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or</a:t>
            </a:r>
            <a:endParaRPr lang="en-US" altLang="en-US" sz="1350"/>
          </a:p>
        </p:txBody>
      </p:sp>
      <p:sp>
        <p:nvSpPr>
          <p:cNvPr id="91" name="Text Box 44">
            <a:extLst>
              <a:ext uri="{FF2B5EF4-FFF2-40B4-BE49-F238E27FC236}">
                <a16:creationId xmlns:a16="http://schemas.microsoft.com/office/drawing/2014/main" id="{DAACB3EF-8960-44A5-A25E-D3E2A70799C5}"/>
              </a:ext>
            </a:extLst>
          </p:cNvPr>
          <p:cNvSpPr txBox="1">
            <a:spLocks noChangeArrowheads="1"/>
          </p:cNvSpPr>
          <p:nvPr/>
        </p:nvSpPr>
        <p:spPr bwMode="auto">
          <a:xfrm>
            <a:off x="6828994" y="2325989"/>
            <a:ext cx="4347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and</a:t>
            </a:r>
            <a:endParaRPr lang="en-US" altLang="en-US" sz="1350"/>
          </a:p>
        </p:txBody>
      </p:sp>
      <p:sp>
        <p:nvSpPr>
          <p:cNvPr id="92" name="Text Box 44">
            <a:extLst>
              <a:ext uri="{FF2B5EF4-FFF2-40B4-BE49-F238E27FC236}">
                <a16:creationId xmlns:a16="http://schemas.microsoft.com/office/drawing/2014/main" id="{8C97EC16-D1B1-446D-8249-5F136C3521AA}"/>
              </a:ext>
            </a:extLst>
          </p:cNvPr>
          <p:cNvSpPr txBox="1">
            <a:spLocks noChangeArrowheads="1"/>
          </p:cNvSpPr>
          <p:nvPr/>
        </p:nvSpPr>
        <p:spPr bwMode="auto">
          <a:xfrm>
            <a:off x="3279438" y="3675556"/>
            <a:ext cx="82586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n-US" altLang="en-US" sz="1500">
                <a:latin typeface="Times New Roman"/>
                <a:cs typeface="Times New Roman" panose="02020603050405020304" pitchFamily="18" charset="0"/>
                <a:sym typeface="Symbol" panose="05050102010706020507" pitchFamily="18" charset="2"/>
              </a:rPr>
              <a:t>T</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endParaRPr lang="en-US" sz="1500">
              <a:cs typeface="Times New Roman" panose="02020603050405020304" pitchFamily="18" charset="0"/>
            </a:endParaRPr>
          </a:p>
        </p:txBody>
      </p:sp>
      <p:sp>
        <p:nvSpPr>
          <p:cNvPr id="93" name="Text Box 44">
            <a:extLst>
              <a:ext uri="{FF2B5EF4-FFF2-40B4-BE49-F238E27FC236}">
                <a16:creationId xmlns:a16="http://schemas.microsoft.com/office/drawing/2014/main" id="{49324206-C097-4943-86B3-D3D344F63046}"/>
              </a:ext>
            </a:extLst>
          </p:cNvPr>
          <p:cNvSpPr txBox="1">
            <a:spLocks noChangeArrowheads="1"/>
          </p:cNvSpPr>
          <p:nvPr/>
        </p:nvSpPr>
        <p:spPr bwMode="auto">
          <a:xfrm>
            <a:off x="4023885" y="3675557"/>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94" name="Text Box 44">
            <a:extLst>
              <a:ext uri="{FF2B5EF4-FFF2-40B4-BE49-F238E27FC236}">
                <a16:creationId xmlns:a16="http://schemas.microsoft.com/office/drawing/2014/main" id="{AC7695ED-8B3C-4C4D-852D-42076D71008C}"/>
              </a:ext>
            </a:extLst>
          </p:cNvPr>
          <p:cNvSpPr txBox="1">
            <a:spLocks noChangeArrowheads="1"/>
          </p:cNvSpPr>
          <p:nvPr/>
        </p:nvSpPr>
        <p:spPr bwMode="auto">
          <a:xfrm>
            <a:off x="5345302" y="3675556"/>
            <a:ext cx="86113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Times New Roman"/>
                <a:cs typeface="Times New Roman" panose="02020603050405020304" pitchFamily="18" charset="0"/>
                <a:sym typeface="Symbol" panose="05050102010706020507" pitchFamily="18" charset="2"/>
              </a:rPr>
              <a:t>T</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endParaRPr lang="en-US" sz="1500">
              <a:cs typeface="Times New Roman" panose="02020603050405020304" pitchFamily="18" charset="0"/>
            </a:endParaRPr>
          </a:p>
        </p:txBody>
      </p:sp>
      <p:sp>
        <p:nvSpPr>
          <p:cNvPr id="95" name="Text Box 44">
            <a:extLst>
              <a:ext uri="{FF2B5EF4-FFF2-40B4-BE49-F238E27FC236}">
                <a16:creationId xmlns:a16="http://schemas.microsoft.com/office/drawing/2014/main" id="{BB6CF688-2ECB-4773-B618-9F46BBCB99A5}"/>
              </a:ext>
            </a:extLst>
          </p:cNvPr>
          <p:cNvSpPr txBox="1">
            <a:spLocks noChangeArrowheads="1"/>
          </p:cNvSpPr>
          <p:nvPr/>
        </p:nvSpPr>
        <p:spPr bwMode="auto">
          <a:xfrm>
            <a:off x="4344047" y="3675556"/>
            <a:ext cx="62389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Times New Roman"/>
                <a:cs typeface="Times New Roman" panose="02020603050405020304" pitchFamily="18" charset="0"/>
                <a:sym typeface="Symbol" panose="05050102010706020507" pitchFamily="18" charset="2"/>
              </a:rPr>
              <a:t>T</a:t>
            </a:r>
            <a:r>
              <a:rPr lang="el-GR"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endParaRPr lang="en-US" altLang="en-US" sz="1500">
              <a:latin typeface="Times New Roman"/>
              <a:cs typeface="Times New Roman" panose="02020603050405020304" pitchFamily="18" charset="0"/>
              <a:sym typeface="Symbol" panose="05050102010706020507" pitchFamily="18" charset="2"/>
            </a:endParaRP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⌐β</a:t>
            </a:r>
            <a:endParaRPr lang="en-US" altLang="en-US" sz="1500">
              <a:latin typeface="Symbol" pitchFamily="18" charset="2"/>
              <a:cs typeface="Times New Roman" panose="02020603050405020304" pitchFamily="18" charset="0"/>
              <a:sym typeface="Symbol" panose="05050102010706020507" pitchFamily="18" charset="2"/>
            </a:endParaRPr>
          </a:p>
        </p:txBody>
      </p:sp>
      <p:sp>
        <p:nvSpPr>
          <p:cNvPr id="96" name="Text Box 44">
            <a:extLst>
              <a:ext uri="{FF2B5EF4-FFF2-40B4-BE49-F238E27FC236}">
                <a16:creationId xmlns:a16="http://schemas.microsoft.com/office/drawing/2014/main" id="{4F44DF47-D716-459A-B6E9-414A3E226454}"/>
              </a:ext>
            </a:extLst>
          </p:cNvPr>
          <p:cNvSpPr txBox="1">
            <a:spLocks noChangeArrowheads="1"/>
          </p:cNvSpPr>
          <p:nvPr/>
        </p:nvSpPr>
        <p:spPr bwMode="auto">
          <a:xfrm>
            <a:off x="4973071" y="3675557"/>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97" name="Text Box 44">
            <a:extLst>
              <a:ext uri="{FF2B5EF4-FFF2-40B4-BE49-F238E27FC236}">
                <a16:creationId xmlns:a16="http://schemas.microsoft.com/office/drawing/2014/main" id="{C0B0C36C-972B-4B65-B4DE-DC2DED5FDC5F}"/>
              </a:ext>
            </a:extLst>
          </p:cNvPr>
          <p:cNvSpPr txBox="1">
            <a:spLocks noChangeArrowheads="1"/>
          </p:cNvSpPr>
          <p:nvPr/>
        </p:nvSpPr>
        <p:spPr bwMode="auto">
          <a:xfrm>
            <a:off x="5725737" y="3554194"/>
            <a:ext cx="32893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or</a:t>
            </a:r>
            <a:endParaRPr lang="en-US" altLang="en-US" sz="1350"/>
          </a:p>
        </p:txBody>
      </p:sp>
      <p:sp>
        <p:nvSpPr>
          <p:cNvPr id="98" name="Text Box 44">
            <a:extLst>
              <a:ext uri="{FF2B5EF4-FFF2-40B4-BE49-F238E27FC236}">
                <a16:creationId xmlns:a16="http://schemas.microsoft.com/office/drawing/2014/main" id="{EB8A5FCF-87B6-48DD-B7FA-6F0C2D6419B6}"/>
              </a:ext>
            </a:extLst>
          </p:cNvPr>
          <p:cNvSpPr txBox="1">
            <a:spLocks noChangeArrowheads="1"/>
          </p:cNvSpPr>
          <p:nvPr/>
        </p:nvSpPr>
        <p:spPr bwMode="auto">
          <a:xfrm>
            <a:off x="4413779" y="3548505"/>
            <a:ext cx="4347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and</a:t>
            </a:r>
            <a:endParaRPr lang="en-US" altLang="en-US" sz="1350"/>
          </a:p>
        </p:txBody>
      </p:sp>
      <p:sp>
        <p:nvSpPr>
          <p:cNvPr id="99" name="Text Box 44">
            <a:extLst>
              <a:ext uri="{FF2B5EF4-FFF2-40B4-BE49-F238E27FC236}">
                <a16:creationId xmlns:a16="http://schemas.microsoft.com/office/drawing/2014/main" id="{EACC8600-0111-42F9-B176-C2CE81DA95D3}"/>
              </a:ext>
            </a:extLst>
          </p:cNvPr>
          <p:cNvSpPr txBox="1">
            <a:spLocks noChangeArrowheads="1"/>
          </p:cNvSpPr>
          <p:nvPr/>
        </p:nvSpPr>
        <p:spPr bwMode="auto">
          <a:xfrm>
            <a:off x="49056" y="3680527"/>
            <a:ext cx="816249"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n-US" altLang="en-US" sz="1500">
                <a:latin typeface="Times New Roman"/>
                <a:cs typeface="Times New Roman" panose="02020603050405020304" pitchFamily="18" charset="0"/>
                <a:sym typeface="Symbol" panose="05050102010706020507" pitchFamily="18" charset="2"/>
              </a:rPr>
              <a:t>F</a:t>
            </a:r>
            <a:r>
              <a:rPr lang="en-US"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r>
              <a:rPr lang="en-US" altLang="en-US" sz="1500">
                <a:cs typeface="Times New Roman" panose="02020603050405020304" pitchFamily="18" charset="0"/>
                <a:sym typeface="Symbol" panose="05050102010706020507" pitchFamily="18" charset="2"/>
              </a:rPr>
              <a:t>)</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n-US" altLang="en-US" sz="1500">
                <a:latin typeface="Times New Roman"/>
                <a:cs typeface="Times New Roman" panose="02020603050405020304" pitchFamily="18" charset="0"/>
                <a:sym typeface="Symbol" panose="05050102010706020507" pitchFamily="18" charset="2"/>
              </a:rPr>
              <a:t>T</a:t>
            </a:r>
            <a:r>
              <a:rPr lang="en-US" altLang="en-US" sz="1500">
                <a:cs typeface="Times New Roman" panose="02020603050405020304" pitchFamily="18" charset="0"/>
                <a:sym typeface="Symbol" panose="05050102010706020507" pitchFamily="18" charset="2"/>
              </a:rPr>
              <a:t>)</a:t>
            </a:r>
          </a:p>
          <a:p>
            <a:pPr marL="0" lvl="1" indent="0" algn="ctr">
              <a:spcBef>
                <a:spcPts val="0"/>
              </a:spcBef>
              <a:buNone/>
            </a:pPr>
            <a:r>
              <a:rPr lang="en-US" sz="1500">
                <a:cs typeface="Times New Roman" panose="02020603050405020304" pitchFamily="18" charset="0"/>
                <a:sym typeface="Symbol" panose="05050102010706020507" pitchFamily="18" charset="2"/>
              </a:rPr>
              <a:t>F</a:t>
            </a:r>
            <a:endParaRPr lang="en-US" sz="1500">
              <a:cs typeface="Times New Roman" panose="02020603050405020304" pitchFamily="18" charset="0"/>
            </a:endParaRPr>
          </a:p>
        </p:txBody>
      </p:sp>
      <p:sp>
        <p:nvSpPr>
          <p:cNvPr id="100" name="Text Box 44">
            <a:extLst>
              <a:ext uri="{FF2B5EF4-FFF2-40B4-BE49-F238E27FC236}">
                <a16:creationId xmlns:a16="http://schemas.microsoft.com/office/drawing/2014/main" id="{3CEF2A0E-84B4-4F98-BED4-6E4454FC9195}"/>
              </a:ext>
            </a:extLst>
          </p:cNvPr>
          <p:cNvSpPr txBox="1">
            <a:spLocks noChangeArrowheads="1"/>
          </p:cNvSpPr>
          <p:nvPr/>
        </p:nvSpPr>
        <p:spPr bwMode="auto">
          <a:xfrm>
            <a:off x="788693" y="3680528"/>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101" name="Text Box 44">
            <a:extLst>
              <a:ext uri="{FF2B5EF4-FFF2-40B4-BE49-F238E27FC236}">
                <a16:creationId xmlns:a16="http://schemas.microsoft.com/office/drawing/2014/main" id="{E303BD1E-0643-4BC3-AEC1-519AC3EBAD1E}"/>
              </a:ext>
            </a:extLst>
          </p:cNvPr>
          <p:cNvSpPr txBox="1">
            <a:spLocks noChangeArrowheads="1"/>
          </p:cNvSpPr>
          <p:nvPr/>
        </p:nvSpPr>
        <p:spPr bwMode="auto">
          <a:xfrm>
            <a:off x="2114920" y="3680528"/>
            <a:ext cx="85151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Symbol" pitchFamily="18" charset="2"/>
              </a:rPr>
              <a:t>(</a:t>
            </a: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Times New Roman"/>
                <a:cs typeface="Times New Roman" panose="02020603050405020304" pitchFamily="18" charset="0"/>
                <a:sym typeface="Symbol" panose="05050102010706020507" pitchFamily="18" charset="2"/>
              </a:rPr>
              <a:t>F</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a:t>
            </a:r>
          </a:p>
          <a:p>
            <a:pPr marL="0" lvl="1" indent="0" algn="ctr">
              <a:spcBef>
                <a:spcPts val="0"/>
              </a:spcBef>
              <a:buNone/>
            </a:pPr>
            <a:r>
              <a:rPr lang="en-US" altLang="en-US" sz="1500">
                <a:latin typeface="Times New Roman"/>
                <a:cs typeface="Times New Roman" panose="02020603050405020304" pitchFamily="18" charset="0"/>
                <a:sym typeface="Symbol" panose="05050102010706020507" pitchFamily="18" charset="2"/>
              </a:rPr>
              <a:t>  </a:t>
            </a:r>
            <a:r>
              <a:rPr lang="el-GR" altLang="en-US" sz="1500">
                <a:latin typeface="Times New Roman"/>
                <a:cs typeface="Times New Roman" panose="02020603050405020304" pitchFamily="18" charset="0"/>
                <a:sym typeface="Symbol" panose="05050102010706020507" pitchFamily="18" charset="2"/>
              </a:rPr>
              <a:t>⌐</a:t>
            </a:r>
            <a:r>
              <a:rPr lang="en-US" altLang="en-US" sz="1500">
                <a:latin typeface="Symbol" pitchFamily="18" charset="2"/>
              </a:rPr>
              <a:t>(</a:t>
            </a:r>
            <a:r>
              <a:rPr lang="en-US" altLang="en-US" sz="1500">
                <a:latin typeface="Times New Roman"/>
                <a:cs typeface="Times New Roman" panose="02020603050405020304" pitchFamily="18" charset="0"/>
                <a:sym typeface="Symbol" panose="05050102010706020507" pitchFamily="18" charset="2"/>
              </a:rPr>
              <a:t>T</a:t>
            </a:r>
            <a:r>
              <a:rPr lang="en-US" altLang="en-US" sz="1500">
                <a:sym typeface="Symbol" panose="05050102010706020507" pitchFamily="18" charset="2"/>
              </a:rPr>
              <a:t></a:t>
            </a:r>
            <a:r>
              <a:rPr lang="el-GR" altLang="en-US" sz="1500">
                <a:sym typeface="Symbol" panose="05050102010706020507" pitchFamily="18" charset="2"/>
              </a:rPr>
              <a:t>β</a:t>
            </a:r>
            <a:r>
              <a:rPr lang="en-US" altLang="en-US" sz="1500">
                <a:sym typeface="Symbol" panose="05050102010706020507" pitchFamily="18" charset="2"/>
              </a:rPr>
              <a:t>)</a:t>
            </a:r>
          </a:p>
          <a:p>
            <a:pPr marL="0" lvl="1" indent="0" algn="ctr">
              <a:spcBef>
                <a:spcPts val="0"/>
              </a:spcBef>
              <a:buNone/>
            </a:pPr>
            <a:r>
              <a:rPr lang="el-GR" altLang="en-US" sz="1500">
                <a:latin typeface="Times New Roman"/>
                <a:cs typeface="Times New Roman" panose="02020603050405020304" pitchFamily="18" charset="0"/>
                <a:sym typeface="Symbol" panose="05050102010706020507" pitchFamily="18" charset="2"/>
              </a:rPr>
              <a:t>⌐</a:t>
            </a:r>
            <a:r>
              <a:rPr lang="en-US" altLang="en-US" sz="1500">
                <a:cs typeface="Times New Roman" panose="02020603050405020304" pitchFamily="18" charset="0"/>
              </a:rPr>
              <a:t>(</a:t>
            </a:r>
            <a:r>
              <a:rPr lang="en-US" altLang="en-US" sz="1500">
                <a:latin typeface="Times New Roman"/>
                <a:cs typeface="Times New Roman" panose="02020603050405020304" pitchFamily="18" charset="0"/>
                <a:sym typeface="Symbol" panose="05050102010706020507" pitchFamily="18" charset="2"/>
              </a:rPr>
              <a:t>T</a:t>
            </a:r>
            <a:r>
              <a:rPr lang="en-US" altLang="en-US" sz="1500">
                <a:cs typeface="Times New Roman" panose="02020603050405020304" pitchFamily="18" charset="0"/>
                <a:sym typeface="Symbol" panose="05050102010706020507" pitchFamily="18" charset="2"/>
              </a:rPr>
              <a:t>)</a:t>
            </a:r>
          </a:p>
          <a:p>
            <a:pPr marL="0" lvl="1" indent="0" algn="ctr">
              <a:spcBef>
                <a:spcPts val="0"/>
              </a:spcBef>
              <a:buNone/>
            </a:pPr>
            <a:r>
              <a:rPr lang="en-US" altLang="en-US" sz="1500">
                <a:cs typeface="Times New Roman" panose="02020603050405020304" pitchFamily="18" charset="0"/>
                <a:sym typeface="Symbol" panose="05050102010706020507" pitchFamily="18" charset="2"/>
              </a:rPr>
              <a:t>F</a:t>
            </a:r>
          </a:p>
        </p:txBody>
      </p:sp>
      <p:sp>
        <p:nvSpPr>
          <p:cNvPr id="102" name="Text Box 44">
            <a:extLst>
              <a:ext uri="{FF2B5EF4-FFF2-40B4-BE49-F238E27FC236}">
                <a16:creationId xmlns:a16="http://schemas.microsoft.com/office/drawing/2014/main" id="{E97BDF77-7080-4B6E-87F2-9E745B670737}"/>
              </a:ext>
            </a:extLst>
          </p:cNvPr>
          <p:cNvSpPr txBox="1">
            <a:spLocks noChangeArrowheads="1"/>
          </p:cNvSpPr>
          <p:nvPr/>
        </p:nvSpPr>
        <p:spPr bwMode="auto">
          <a:xfrm>
            <a:off x="1113664" y="3680527"/>
            <a:ext cx="61427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spcBef>
                <a:spcPts val="0"/>
              </a:spcBef>
              <a:buNone/>
            </a:pPr>
            <a:r>
              <a:rPr lang="en-US" altLang="en-US" sz="1500">
                <a:latin typeface="Times New Roman"/>
                <a:cs typeface="Times New Roman" panose="02020603050405020304" pitchFamily="18" charset="0"/>
                <a:sym typeface="Symbol" panose="05050102010706020507" pitchFamily="18" charset="2"/>
              </a:rPr>
              <a:t>F</a:t>
            </a:r>
            <a:r>
              <a:rPr lang="el-GR" altLang="en-US" sz="1500">
                <a:cs typeface="Times New Roman" panose="02020603050405020304" pitchFamily="18" charset="0"/>
                <a:sym typeface="Symbol" panose="05050102010706020507" pitchFamily="18" charset="2"/>
              </a:rPr>
              <a:t></a:t>
            </a:r>
            <a:r>
              <a:rPr lang="el-GR" altLang="en-US" sz="1500">
                <a:latin typeface="Times New Roman"/>
                <a:cs typeface="Times New Roman" panose="02020603050405020304" pitchFamily="18" charset="0"/>
                <a:sym typeface="Symbol" panose="05050102010706020507" pitchFamily="18" charset="2"/>
              </a:rPr>
              <a:t>⌐β</a:t>
            </a:r>
            <a:endParaRPr lang="en-US" altLang="en-US" sz="1500">
              <a:latin typeface="Times New Roman"/>
              <a:cs typeface="Times New Roman" panose="02020603050405020304" pitchFamily="18" charset="0"/>
              <a:sym typeface="Symbol" panose="05050102010706020507" pitchFamily="18" charset="2"/>
            </a:endParaRPr>
          </a:p>
          <a:p>
            <a:pPr marL="0" lvl="1" indent="0" algn="ctr">
              <a:spcBef>
                <a:spcPts val="0"/>
              </a:spcBef>
              <a:buNone/>
            </a:pPr>
            <a:r>
              <a:rPr lang="en-US" altLang="en-US" sz="1500">
                <a:latin typeface="Times New Roman"/>
                <a:cs typeface="Times New Roman" panose="02020603050405020304" pitchFamily="18" charset="0"/>
                <a:sym typeface="Symbol" panose="05050102010706020507" pitchFamily="18" charset="2"/>
              </a:rPr>
              <a:t>F</a:t>
            </a:r>
            <a:endParaRPr lang="en-US" altLang="en-US" sz="1500">
              <a:latin typeface="Symbol" pitchFamily="18" charset="2"/>
              <a:cs typeface="Times New Roman" panose="02020603050405020304" pitchFamily="18" charset="0"/>
              <a:sym typeface="Symbol" panose="05050102010706020507" pitchFamily="18" charset="2"/>
            </a:endParaRPr>
          </a:p>
        </p:txBody>
      </p:sp>
      <p:sp>
        <p:nvSpPr>
          <p:cNvPr id="103" name="Text Box 44">
            <a:extLst>
              <a:ext uri="{FF2B5EF4-FFF2-40B4-BE49-F238E27FC236}">
                <a16:creationId xmlns:a16="http://schemas.microsoft.com/office/drawing/2014/main" id="{8DD859FD-BD24-4A3C-8539-FE2251F539AF}"/>
              </a:ext>
            </a:extLst>
          </p:cNvPr>
          <p:cNvSpPr txBox="1">
            <a:spLocks noChangeArrowheads="1"/>
          </p:cNvSpPr>
          <p:nvPr/>
        </p:nvSpPr>
        <p:spPr bwMode="auto">
          <a:xfrm>
            <a:off x="1737879" y="3680528"/>
            <a:ext cx="36234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iff</a:t>
            </a:r>
            <a:endParaRPr lang="en-US" sz="1500">
              <a:cs typeface="Times New Roman" panose="02020603050405020304" pitchFamily="18" charset="0"/>
            </a:endParaRPr>
          </a:p>
        </p:txBody>
      </p:sp>
      <p:sp>
        <p:nvSpPr>
          <p:cNvPr id="104" name="Text Box 44">
            <a:extLst>
              <a:ext uri="{FF2B5EF4-FFF2-40B4-BE49-F238E27FC236}">
                <a16:creationId xmlns:a16="http://schemas.microsoft.com/office/drawing/2014/main" id="{F7CCE286-17EB-40F8-9274-F1A1665A007C}"/>
              </a:ext>
            </a:extLst>
          </p:cNvPr>
          <p:cNvSpPr txBox="1">
            <a:spLocks noChangeArrowheads="1"/>
          </p:cNvSpPr>
          <p:nvPr/>
        </p:nvSpPr>
        <p:spPr bwMode="auto">
          <a:xfrm>
            <a:off x="2490546" y="3559165"/>
            <a:ext cx="32893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or</a:t>
            </a:r>
            <a:endParaRPr lang="en-US" altLang="en-US" sz="1350"/>
          </a:p>
        </p:txBody>
      </p:sp>
      <p:sp>
        <p:nvSpPr>
          <p:cNvPr id="105" name="Text Box 44">
            <a:extLst>
              <a:ext uri="{FF2B5EF4-FFF2-40B4-BE49-F238E27FC236}">
                <a16:creationId xmlns:a16="http://schemas.microsoft.com/office/drawing/2014/main" id="{300FDE00-B01F-4F99-9321-D550695B36A0}"/>
              </a:ext>
            </a:extLst>
          </p:cNvPr>
          <p:cNvSpPr txBox="1">
            <a:spLocks noChangeArrowheads="1"/>
          </p:cNvSpPr>
          <p:nvPr/>
        </p:nvSpPr>
        <p:spPr bwMode="auto">
          <a:xfrm>
            <a:off x="1178587" y="3553476"/>
            <a:ext cx="43473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350">
                <a:latin typeface="Times New Roman"/>
                <a:cs typeface="Times New Roman" panose="02020603050405020304" pitchFamily="18" charset="0"/>
                <a:sym typeface="Symbol" panose="05050102010706020507" pitchFamily="18" charset="2"/>
              </a:rPr>
              <a:t>and</a:t>
            </a:r>
            <a:endParaRPr lang="en-US" altLang="en-US" sz="1350"/>
          </a:p>
        </p:txBody>
      </p:sp>
      <p:sp>
        <p:nvSpPr>
          <p:cNvPr id="106" name="Text Box 44">
            <a:extLst>
              <a:ext uri="{FF2B5EF4-FFF2-40B4-BE49-F238E27FC236}">
                <a16:creationId xmlns:a16="http://schemas.microsoft.com/office/drawing/2014/main" id="{00188303-6817-47BC-9A2A-0E7CE0735CBC}"/>
              </a:ext>
            </a:extLst>
          </p:cNvPr>
          <p:cNvSpPr txBox="1">
            <a:spLocks noChangeArrowheads="1"/>
          </p:cNvSpPr>
          <p:nvPr/>
        </p:nvSpPr>
        <p:spPr bwMode="auto">
          <a:xfrm>
            <a:off x="1191748" y="4604868"/>
            <a:ext cx="54021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True</a:t>
            </a:r>
            <a:endParaRPr lang="en-US" sz="1500">
              <a:cs typeface="Times New Roman" panose="02020603050405020304" pitchFamily="18" charset="0"/>
            </a:endParaRPr>
          </a:p>
        </p:txBody>
      </p:sp>
      <p:sp>
        <p:nvSpPr>
          <p:cNvPr id="107" name="Text Box 44">
            <a:extLst>
              <a:ext uri="{FF2B5EF4-FFF2-40B4-BE49-F238E27FC236}">
                <a16:creationId xmlns:a16="http://schemas.microsoft.com/office/drawing/2014/main" id="{1E7BEE2B-1C81-4990-B3A0-584216B02011}"/>
              </a:ext>
            </a:extLst>
          </p:cNvPr>
          <p:cNvSpPr txBox="1">
            <a:spLocks noChangeArrowheads="1"/>
          </p:cNvSpPr>
          <p:nvPr/>
        </p:nvSpPr>
        <p:spPr bwMode="auto">
          <a:xfrm>
            <a:off x="4387183" y="4604868"/>
            <a:ext cx="54021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True</a:t>
            </a:r>
            <a:endParaRPr lang="en-US" sz="1500">
              <a:cs typeface="Times New Roman" panose="02020603050405020304" pitchFamily="18" charset="0"/>
            </a:endParaRPr>
          </a:p>
        </p:txBody>
      </p:sp>
      <p:sp>
        <p:nvSpPr>
          <p:cNvPr id="108" name="Text Box 44">
            <a:extLst>
              <a:ext uri="{FF2B5EF4-FFF2-40B4-BE49-F238E27FC236}">
                <a16:creationId xmlns:a16="http://schemas.microsoft.com/office/drawing/2014/main" id="{9E7D52F6-F2D8-413C-9595-4551C544C090}"/>
              </a:ext>
            </a:extLst>
          </p:cNvPr>
          <p:cNvSpPr txBox="1">
            <a:spLocks noChangeArrowheads="1"/>
          </p:cNvSpPr>
          <p:nvPr/>
        </p:nvSpPr>
        <p:spPr bwMode="auto">
          <a:xfrm>
            <a:off x="6738565" y="3163362"/>
            <a:ext cx="54021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n-US" altLang="en-US" sz="1500">
                <a:latin typeface="Times New Roman"/>
                <a:cs typeface="Times New Roman" panose="02020603050405020304" pitchFamily="18" charset="0"/>
                <a:sym typeface="Symbol" panose="05050102010706020507" pitchFamily="18" charset="2"/>
              </a:rPr>
              <a:t>True</a:t>
            </a:r>
            <a:endParaRPr lang="en-US" sz="1500">
              <a:cs typeface="Times New Roman" panose="02020603050405020304" pitchFamily="18" charset="0"/>
            </a:endParaRPr>
          </a:p>
        </p:txBody>
      </p:sp>
      <p:sp>
        <p:nvSpPr>
          <p:cNvPr id="2" name="Rectangle 1">
            <a:extLst>
              <a:ext uri="{FF2B5EF4-FFF2-40B4-BE49-F238E27FC236}">
                <a16:creationId xmlns:a16="http://schemas.microsoft.com/office/drawing/2014/main" id="{18C12C83-49E3-4155-8692-D07E58C92277}"/>
              </a:ext>
            </a:extLst>
          </p:cNvPr>
          <p:cNvSpPr/>
          <p:nvPr/>
        </p:nvSpPr>
        <p:spPr>
          <a:xfrm>
            <a:off x="2725664" y="1491106"/>
            <a:ext cx="4153031" cy="506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0" name="Rectangle 109">
            <a:extLst>
              <a:ext uri="{FF2B5EF4-FFF2-40B4-BE49-F238E27FC236}">
                <a16:creationId xmlns:a16="http://schemas.microsoft.com/office/drawing/2014/main" id="{BF77EF30-AE91-4D83-A460-4AC20C5282A6}"/>
              </a:ext>
            </a:extLst>
          </p:cNvPr>
          <p:cNvSpPr/>
          <p:nvPr/>
        </p:nvSpPr>
        <p:spPr>
          <a:xfrm>
            <a:off x="404875" y="2330962"/>
            <a:ext cx="4153031" cy="70463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1" name="Rectangle 110">
            <a:extLst>
              <a:ext uri="{FF2B5EF4-FFF2-40B4-BE49-F238E27FC236}">
                <a16:creationId xmlns:a16="http://schemas.microsoft.com/office/drawing/2014/main" id="{43884258-779D-4836-B705-EF651E316555}"/>
              </a:ext>
            </a:extLst>
          </p:cNvPr>
          <p:cNvSpPr/>
          <p:nvPr/>
        </p:nvSpPr>
        <p:spPr>
          <a:xfrm>
            <a:off x="4932157" y="2325990"/>
            <a:ext cx="4153031" cy="110301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2" name="Rectangle 111">
            <a:extLst>
              <a:ext uri="{FF2B5EF4-FFF2-40B4-BE49-F238E27FC236}">
                <a16:creationId xmlns:a16="http://schemas.microsoft.com/office/drawing/2014/main" id="{3D034DF4-9D75-4BF6-A2AE-6501CF19382C}"/>
              </a:ext>
            </a:extLst>
          </p:cNvPr>
          <p:cNvSpPr/>
          <p:nvPr/>
        </p:nvSpPr>
        <p:spPr>
          <a:xfrm>
            <a:off x="91792" y="3588264"/>
            <a:ext cx="2925623" cy="13166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3" name="Rectangle 112">
            <a:extLst>
              <a:ext uri="{FF2B5EF4-FFF2-40B4-BE49-F238E27FC236}">
                <a16:creationId xmlns:a16="http://schemas.microsoft.com/office/drawing/2014/main" id="{AFF91658-BEDF-48E3-B7A2-74113DF88F58}"/>
              </a:ext>
            </a:extLst>
          </p:cNvPr>
          <p:cNvSpPr/>
          <p:nvPr/>
        </p:nvSpPr>
        <p:spPr>
          <a:xfrm>
            <a:off x="3297163" y="3603174"/>
            <a:ext cx="2925623" cy="13166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14" name="Group 113">
            <a:extLst>
              <a:ext uri="{FF2B5EF4-FFF2-40B4-BE49-F238E27FC236}">
                <a16:creationId xmlns:a16="http://schemas.microsoft.com/office/drawing/2014/main" id="{90DBCB98-64B8-4142-9C28-D793139314F7}"/>
              </a:ext>
            </a:extLst>
          </p:cNvPr>
          <p:cNvGrpSpPr/>
          <p:nvPr/>
        </p:nvGrpSpPr>
        <p:grpSpPr>
          <a:xfrm>
            <a:off x="4335604" y="2012672"/>
            <a:ext cx="858461" cy="313318"/>
            <a:chOff x="7877831" y="2362200"/>
            <a:chExt cx="675619" cy="344118"/>
          </a:xfrm>
        </p:grpSpPr>
        <p:sp>
          <p:nvSpPr>
            <p:cNvPr id="115" name="Line 26">
              <a:extLst>
                <a:ext uri="{FF2B5EF4-FFF2-40B4-BE49-F238E27FC236}">
                  <a16:creationId xmlns:a16="http://schemas.microsoft.com/office/drawing/2014/main" id="{442F29A7-4D2D-467C-9F97-6AD645853E95}"/>
                </a:ext>
              </a:extLst>
            </p:cNvPr>
            <p:cNvSpPr>
              <a:spLocks noChangeShapeType="1"/>
            </p:cNvSpPr>
            <p:nvPr/>
          </p:nvSpPr>
          <p:spPr bwMode="auto">
            <a:xfrm flipH="1">
              <a:off x="7877831" y="2362200"/>
              <a:ext cx="337272" cy="3441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500">
                <a:latin typeface="+mj-lt"/>
              </a:endParaRPr>
            </a:p>
          </p:txBody>
        </p:sp>
        <p:sp>
          <p:nvSpPr>
            <p:cNvPr id="116" name="Line 26">
              <a:extLst>
                <a:ext uri="{FF2B5EF4-FFF2-40B4-BE49-F238E27FC236}">
                  <a16:creationId xmlns:a16="http://schemas.microsoft.com/office/drawing/2014/main" id="{C550ADD7-7A03-4467-BCFA-C436B080F679}"/>
                </a:ext>
              </a:extLst>
            </p:cNvPr>
            <p:cNvSpPr>
              <a:spLocks noChangeShapeType="1"/>
            </p:cNvSpPr>
            <p:nvPr/>
          </p:nvSpPr>
          <p:spPr bwMode="auto">
            <a:xfrm>
              <a:off x="8216178" y="2362200"/>
              <a:ext cx="337272" cy="3441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500">
                <a:latin typeface="+mj-lt"/>
              </a:endParaRPr>
            </a:p>
          </p:txBody>
        </p:sp>
      </p:grpSp>
      <p:sp>
        <p:nvSpPr>
          <p:cNvPr id="117" name="Text Box 44">
            <a:extLst>
              <a:ext uri="{FF2B5EF4-FFF2-40B4-BE49-F238E27FC236}">
                <a16:creationId xmlns:a16="http://schemas.microsoft.com/office/drawing/2014/main" id="{260671BB-3F9D-4B3A-8649-5279A620683A}"/>
              </a:ext>
            </a:extLst>
          </p:cNvPr>
          <p:cNvSpPr txBox="1">
            <a:spLocks noChangeArrowheads="1"/>
          </p:cNvSpPr>
          <p:nvPr/>
        </p:nvSpPr>
        <p:spPr bwMode="auto">
          <a:xfrm>
            <a:off x="4976000" y="1936205"/>
            <a:ext cx="49564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l-GR" altLang="en-US" sz="1500">
                <a:sym typeface="Symbol" panose="05050102010706020507" pitchFamily="18" charset="2"/>
              </a:rPr>
              <a:t>γ</a:t>
            </a:r>
            <a:r>
              <a:rPr lang="en-US" altLang="en-US" sz="1500">
                <a:sym typeface="Symbol" panose="05050102010706020507" pitchFamily="18" charset="2"/>
              </a:rPr>
              <a:t>=T</a:t>
            </a:r>
            <a:endParaRPr lang="en-US" sz="1500">
              <a:cs typeface="Times New Roman" panose="02020603050405020304" pitchFamily="18" charset="0"/>
            </a:endParaRPr>
          </a:p>
        </p:txBody>
      </p:sp>
      <p:sp>
        <p:nvSpPr>
          <p:cNvPr id="118" name="Text Box 44">
            <a:extLst>
              <a:ext uri="{FF2B5EF4-FFF2-40B4-BE49-F238E27FC236}">
                <a16:creationId xmlns:a16="http://schemas.microsoft.com/office/drawing/2014/main" id="{14B312EE-9496-4808-8DB8-8D807529FDC2}"/>
              </a:ext>
            </a:extLst>
          </p:cNvPr>
          <p:cNvSpPr txBox="1">
            <a:spLocks noChangeArrowheads="1"/>
          </p:cNvSpPr>
          <p:nvPr/>
        </p:nvSpPr>
        <p:spPr bwMode="auto">
          <a:xfrm>
            <a:off x="4111135" y="1931237"/>
            <a:ext cx="48603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l-GR" altLang="en-US" sz="1500">
                <a:sym typeface="Symbol" panose="05050102010706020507" pitchFamily="18" charset="2"/>
              </a:rPr>
              <a:t>γ</a:t>
            </a:r>
            <a:r>
              <a:rPr lang="en-US" altLang="en-US" sz="1500">
                <a:sym typeface="Symbol" panose="05050102010706020507" pitchFamily="18" charset="2"/>
              </a:rPr>
              <a:t>=F</a:t>
            </a:r>
            <a:endParaRPr lang="en-US" sz="1500">
              <a:cs typeface="Times New Roman" panose="02020603050405020304" pitchFamily="18" charset="0"/>
            </a:endParaRPr>
          </a:p>
        </p:txBody>
      </p:sp>
      <p:grpSp>
        <p:nvGrpSpPr>
          <p:cNvPr id="125" name="Group 124">
            <a:extLst>
              <a:ext uri="{FF2B5EF4-FFF2-40B4-BE49-F238E27FC236}">
                <a16:creationId xmlns:a16="http://schemas.microsoft.com/office/drawing/2014/main" id="{B7EF0C62-4C95-43E9-A568-515C08CB3553}"/>
              </a:ext>
            </a:extLst>
          </p:cNvPr>
          <p:cNvGrpSpPr/>
          <p:nvPr/>
        </p:nvGrpSpPr>
        <p:grpSpPr>
          <a:xfrm>
            <a:off x="1923297" y="3031435"/>
            <a:ext cx="1996407" cy="571742"/>
            <a:chOff x="7877831" y="2362200"/>
            <a:chExt cx="1322943" cy="344252"/>
          </a:xfrm>
        </p:grpSpPr>
        <p:sp>
          <p:nvSpPr>
            <p:cNvPr id="127" name="Line 26">
              <a:extLst>
                <a:ext uri="{FF2B5EF4-FFF2-40B4-BE49-F238E27FC236}">
                  <a16:creationId xmlns:a16="http://schemas.microsoft.com/office/drawing/2014/main" id="{A91F894F-2C2A-4AD0-8BFD-D8A0A0F3D111}"/>
                </a:ext>
              </a:extLst>
            </p:cNvPr>
            <p:cNvSpPr>
              <a:spLocks noChangeShapeType="1"/>
            </p:cNvSpPr>
            <p:nvPr/>
          </p:nvSpPr>
          <p:spPr bwMode="auto">
            <a:xfrm flipH="1">
              <a:off x="7877831" y="2362200"/>
              <a:ext cx="337272" cy="344118"/>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500">
                <a:latin typeface="+mj-lt"/>
              </a:endParaRPr>
            </a:p>
          </p:txBody>
        </p:sp>
        <p:sp>
          <p:nvSpPr>
            <p:cNvPr id="128" name="Line 26">
              <a:extLst>
                <a:ext uri="{FF2B5EF4-FFF2-40B4-BE49-F238E27FC236}">
                  <a16:creationId xmlns:a16="http://schemas.microsoft.com/office/drawing/2014/main" id="{C605B473-AF23-40AB-817D-016566F19B13}"/>
                </a:ext>
              </a:extLst>
            </p:cNvPr>
            <p:cNvSpPr>
              <a:spLocks noChangeShapeType="1"/>
            </p:cNvSpPr>
            <p:nvPr/>
          </p:nvSpPr>
          <p:spPr bwMode="auto">
            <a:xfrm>
              <a:off x="8216178" y="2362200"/>
              <a:ext cx="984596" cy="344252"/>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500">
                <a:latin typeface="+mj-lt"/>
              </a:endParaRPr>
            </a:p>
          </p:txBody>
        </p:sp>
      </p:grpSp>
      <p:sp>
        <p:nvSpPr>
          <p:cNvPr id="129" name="Text Box 44">
            <a:extLst>
              <a:ext uri="{FF2B5EF4-FFF2-40B4-BE49-F238E27FC236}">
                <a16:creationId xmlns:a16="http://schemas.microsoft.com/office/drawing/2014/main" id="{9D60CF7A-1041-4855-A0A3-C9F47A685173}"/>
              </a:ext>
            </a:extLst>
          </p:cNvPr>
          <p:cNvSpPr txBox="1">
            <a:spLocks noChangeArrowheads="1"/>
          </p:cNvSpPr>
          <p:nvPr/>
        </p:nvSpPr>
        <p:spPr bwMode="auto">
          <a:xfrm>
            <a:off x="2796282" y="2954967"/>
            <a:ext cx="51168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=T</a:t>
            </a:r>
            <a:endParaRPr lang="en-US" sz="1500">
              <a:cs typeface="Times New Roman" panose="02020603050405020304" pitchFamily="18" charset="0"/>
            </a:endParaRPr>
          </a:p>
        </p:txBody>
      </p:sp>
      <p:sp>
        <p:nvSpPr>
          <p:cNvPr id="130" name="Text Box 44">
            <a:extLst>
              <a:ext uri="{FF2B5EF4-FFF2-40B4-BE49-F238E27FC236}">
                <a16:creationId xmlns:a16="http://schemas.microsoft.com/office/drawing/2014/main" id="{9C705039-E0D3-4D07-9180-6C431D93937C}"/>
              </a:ext>
            </a:extLst>
          </p:cNvPr>
          <p:cNvSpPr txBox="1">
            <a:spLocks noChangeArrowheads="1"/>
          </p:cNvSpPr>
          <p:nvPr/>
        </p:nvSpPr>
        <p:spPr bwMode="auto">
          <a:xfrm>
            <a:off x="1891662" y="2949999"/>
            <a:ext cx="502061"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1" indent="0" algn="ctr">
              <a:buNone/>
            </a:pPr>
            <a:r>
              <a:rPr lang="el-GR" altLang="en-US" sz="1500">
                <a:latin typeface="Times New Roman"/>
                <a:cs typeface="Times New Roman" panose="02020603050405020304" pitchFamily="18" charset="0"/>
                <a:sym typeface="Symbol" panose="05050102010706020507" pitchFamily="18" charset="2"/>
              </a:rPr>
              <a:t>α</a:t>
            </a:r>
            <a:r>
              <a:rPr lang="en-US" altLang="en-US" sz="1500">
                <a:sym typeface="Symbol" panose="05050102010706020507" pitchFamily="18" charset="2"/>
              </a:rPr>
              <a:t>=F</a:t>
            </a:r>
            <a:endParaRPr lang="en-US" sz="1500">
              <a:cs typeface="Times New Roman" panose="02020603050405020304" pitchFamily="18" charset="0"/>
            </a:endParaRPr>
          </a:p>
        </p:txBody>
      </p:sp>
    </p:spTree>
    <p:extLst>
      <p:ext uri="{BB962C8B-B14F-4D97-AF65-F5344CB8AC3E}">
        <p14:creationId xmlns:p14="http://schemas.microsoft.com/office/powerpoint/2010/main" val="4289606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24"/>
                                        </p:tgtEl>
                                        <p:attrNameLst>
                                          <p:attrName>style.visibility</p:attrName>
                                        </p:attrNameLst>
                                      </p:cBhvr>
                                      <p:to>
                                        <p:strVal val="visible"/>
                                      </p:to>
                                    </p:set>
                                    <p:anim calcmode="lin" valueType="num">
                                      <p:cBhvr additive="base">
                                        <p:cTn id="7" dur="500" fill="hold"/>
                                        <p:tgtEl>
                                          <p:spTgt spid="224"/>
                                        </p:tgtEl>
                                        <p:attrNameLst>
                                          <p:attrName>ppt_x</p:attrName>
                                        </p:attrNameLst>
                                      </p:cBhvr>
                                      <p:tavLst>
                                        <p:tav tm="0">
                                          <p:val>
                                            <p:strVal val="#ppt_x"/>
                                          </p:val>
                                        </p:tav>
                                        <p:tav tm="100000">
                                          <p:val>
                                            <p:strVal val="#ppt_x"/>
                                          </p:val>
                                        </p:tav>
                                      </p:tavLst>
                                    </p:anim>
                                    <p:anim calcmode="lin" valueType="num">
                                      <p:cBhvr additive="base">
                                        <p:cTn id="8" dur="500" fill="hold"/>
                                        <p:tgtEl>
                                          <p:spTgt spid="22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fill="hold"/>
                                        <p:tgtEl>
                                          <p:spTgt spid="89"/>
                                        </p:tgtEl>
                                        <p:attrNameLst>
                                          <p:attrName>ppt_x</p:attrName>
                                        </p:attrNameLst>
                                      </p:cBhvr>
                                      <p:tavLst>
                                        <p:tav tm="0">
                                          <p:val>
                                            <p:strVal val="#ppt_x"/>
                                          </p:val>
                                        </p:tav>
                                        <p:tav tm="100000">
                                          <p:val>
                                            <p:strVal val="#ppt_x"/>
                                          </p:val>
                                        </p:tav>
                                      </p:tavLst>
                                    </p:anim>
                                    <p:anim calcmode="lin" valueType="num">
                                      <p:cBhvr additive="base">
                                        <p:cTn id="12" dur="500" fill="hold"/>
                                        <p:tgtEl>
                                          <p:spTgt spid="8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fill="hold"/>
                                        <p:tgtEl>
                                          <p:spTgt spid="91"/>
                                        </p:tgtEl>
                                        <p:attrNameLst>
                                          <p:attrName>ppt_x</p:attrName>
                                        </p:attrNameLst>
                                      </p:cBhvr>
                                      <p:tavLst>
                                        <p:tav tm="0">
                                          <p:val>
                                            <p:strVal val="#ppt_x"/>
                                          </p:val>
                                        </p:tav>
                                        <p:tav tm="100000">
                                          <p:val>
                                            <p:strVal val="#ppt_x"/>
                                          </p:val>
                                        </p:tav>
                                      </p:tavLst>
                                    </p:anim>
                                    <p:anim calcmode="lin" valueType="num">
                                      <p:cBhvr additive="base">
                                        <p:cTn id="16" dur="500" fill="hold"/>
                                        <p:tgtEl>
                                          <p:spTgt spid="9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ppt_x"/>
                                          </p:val>
                                        </p:tav>
                                        <p:tav tm="100000">
                                          <p:val>
                                            <p:strVal val="#ppt_x"/>
                                          </p:val>
                                        </p:tav>
                                      </p:tavLst>
                                    </p:anim>
                                    <p:anim calcmode="lin" valueType="num">
                                      <p:cBhvr additive="base">
                                        <p:cTn id="20" dur="500" fill="hold"/>
                                        <p:tgtEl>
                                          <p:spTgt spid="98"/>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105"/>
                                        </p:tgtEl>
                                        <p:attrNameLst>
                                          <p:attrName>style.visibility</p:attrName>
                                        </p:attrNameLst>
                                      </p:cBhvr>
                                      <p:to>
                                        <p:strVal val="visible"/>
                                      </p:to>
                                    </p:set>
                                    <p:anim calcmode="lin" valueType="num">
                                      <p:cBhvr additive="base">
                                        <p:cTn id="23" dur="500" fill="hold"/>
                                        <p:tgtEl>
                                          <p:spTgt spid="105"/>
                                        </p:tgtEl>
                                        <p:attrNameLst>
                                          <p:attrName>ppt_x</p:attrName>
                                        </p:attrNameLst>
                                      </p:cBhvr>
                                      <p:tavLst>
                                        <p:tav tm="0">
                                          <p:val>
                                            <p:strVal val="#ppt_x"/>
                                          </p:val>
                                        </p:tav>
                                        <p:tav tm="100000">
                                          <p:val>
                                            <p:strVal val="#ppt_x"/>
                                          </p:val>
                                        </p:tav>
                                      </p:tavLst>
                                    </p:anim>
                                    <p:anim calcmode="lin" valueType="num">
                                      <p:cBhvr additive="base">
                                        <p:cTn id="24" dur="500" fill="hold"/>
                                        <p:tgtEl>
                                          <p:spTgt spid="10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p:bldP spid="89" grpId="0"/>
      <p:bldP spid="91" grpId="0"/>
      <p:bldP spid="98" grpId="0"/>
      <p:bldP spid="10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4" name="Picture 63" descr="&lt;strong&gt;Clipart&lt;/strong&gt; - Beautiful Black &lt;strong&gt;Woman&lt;/strong&gt;">
            <a:extLst>
              <a:ext uri="{FF2B5EF4-FFF2-40B4-BE49-F238E27FC236}">
                <a16:creationId xmlns:a16="http://schemas.microsoft.com/office/drawing/2014/main" id="{7F3CF2B8-8EB0-4276-8524-3CEDD7DFFA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65" name="Group 26">
            <a:extLst>
              <a:ext uri="{FF2B5EF4-FFF2-40B4-BE49-F238E27FC236}">
                <a16:creationId xmlns:a16="http://schemas.microsoft.com/office/drawing/2014/main" id="{D10DEC40-EB0A-4DD6-AD12-A242C603150D}"/>
              </a:ext>
            </a:extLst>
          </p:cNvPr>
          <p:cNvGrpSpPr>
            <a:grpSpLocks/>
          </p:cNvGrpSpPr>
          <p:nvPr/>
        </p:nvGrpSpPr>
        <p:grpSpPr bwMode="auto">
          <a:xfrm flipH="1">
            <a:off x="211610" y="2876743"/>
            <a:ext cx="519029" cy="1271938"/>
            <a:chOff x="2308" y="1513"/>
            <a:chExt cx="1162" cy="2570"/>
          </a:xfrm>
        </p:grpSpPr>
        <p:grpSp>
          <p:nvGrpSpPr>
            <p:cNvPr id="66" name="Group 27">
              <a:extLst>
                <a:ext uri="{FF2B5EF4-FFF2-40B4-BE49-F238E27FC236}">
                  <a16:creationId xmlns:a16="http://schemas.microsoft.com/office/drawing/2014/main" id="{4A4EBFB1-F993-47E1-B584-E1341BB295F2}"/>
                </a:ext>
              </a:extLst>
            </p:cNvPr>
            <p:cNvGrpSpPr>
              <a:grpSpLocks/>
            </p:cNvGrpSpPr>
            <p:nvPr/>
          </p:nvGrpSpPr>
          <p:grpSpPr bwMode="auto">
            <a:xfrm>
              <a:off x="2308" y="1740"/>
              <a:ext cx="957" cy="2343"/>
              <a:chOff x="2308" y="1740"/>
              <a:chExt cx="957" cy="2343"/>
            </a:xfrm>
          </p:grpSpPr>
          <p:sp>
            <p:nvSpPr>
              <p:cNvPr id="95" name="Freeform 28">
                <a:extLst>
                  <a:ext uri="{FF2B5EF4-FFF2-40B4-BE49-F238E27FC236}">
                    <a16:creationId xmlns:a16="http://schemas.microsoft.com/office/drawing/2014/main" id="{3A949332-B831-439C-802C-9BFE02D9FC4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29">
                <a:extLst>
                  <a:ext uri="{FF2B5EF4-FFF2-40B4-BE49-F238E27FC236}">
                    <a16:creationId xmlns:a16="http://schemas.microsoft.com/office/drawing/2014/main" id="{696F268A-BA9D-428F-8BE5-D25D6CEF51A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0">
                <a:extLst>
                  <a:ext uri="{FF2B5EF4-FFF2-40B4-BE49-F238E27FC236}">
                    <a16:creationId xmlns:a16="http://schemas.microsoft.com/office/drawing/2014/main" id="{CC35310F-F911-4F65-879A-3C2A0512F5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1">
                <a:extLst>
                  <a:ext uri="{FF2B5EF4-FFF2-40B4-BE49-F238E27FC236}">
                    <a16:creationId xmlns:a16="http://schemas.microsoft.com/office/drawing/2014/main" id="{A19C60E8-EA5D-45FC-8C6B-DFAFC7B3BD6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32">
                <a:extLst>
                  <a:ext uri="{FF2B5EF4-FFF2-40B4-BE49-F238E27FC236}">
                    <a16:creationId xmlns:a16="http://schemas.microsoft.com/office/drawing/2014/main" id="{9AABEDD2-4E31-4775-9F41-FEE42BFA120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33">
                <a:extLst>
                  <a:ext uri="{FF2B5EF4-FFF2-40B4-BE49-F238E27FC236}">
                    <a16:creationId xmlns:a16="http://schemas.microsoft.com/office/drawing/2014/main" id="{59399521-2C3B-43AC-9B14-BECE3A9FAC7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7" name="Freeform 34">
              <a:extLst>
                <a:ext uri="{FF2B5EF4-FFF2-40B4-BE49-F238E27FC236}">
                  <a16:creationId xmlns:a16="http://schemas.microsoft.com/office/drawing/2014/main" id="{F8B23018-AA63-41C1-8B4C-B6C6FAF6700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BB73C77D-8B74-41D5-850B-AB295FAD78B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89B12676-839C-43EF-A54E-46FF41950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7">
              <a:extLst>
                <a:ext uri="{FF2B5EF4-FFF2-40B4-BE49-F238E27FC236}">
                  <a16:creationId xmlns:a16="http://schemas.microsoft.com/office/drawing/2014/main" id="{4CBED0E9-F004-435E-87D3-2BBCDED51104}"/>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38">
              <a:extLst>
                <a:ext uri="{FF2B5EF4-FFF2-40B4-BE49-F238E27FC236}">
                  <a16:creationId xmlns:a16="http://schemas.microsoft.com/office/drawing/2014/main" id="{33A5E282-251C-493E-93F4-9EDA126E4AB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Oval 39">
              <a:extLst>
                <a:ext uri="{FF2B5EF4-FFF2-40B4-BE49-F238E27FC236}">
                  <a16:creationId xmlns:a16="http://schemas.microsoft.com/office/drawing/2014/main" id="{1E0E43F6-597B-43B0-98D9-A6F83885F4B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Oval 40">
              <a:extLst>
                <a:ext uri="{FF2B5EF4-FFF2-40B4-BE49-F238E27FC236}">
                  <a16:creationId xmlns:a16="http://schemas.microsoft.com/office/drawing/2014/main" id="{E7C89837-5112-468D-8DA5-30D66DAD6B6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 name="AutoShape 46">
            <a:extLst>
              <a:ext uri="{FF2B5EF4-FFF2-40B4-BE49-F238E27FC236}">
                <a16:creationId xmlns:a16="http://schemas.microsoft.com/office/drawing/2014/main" id="{39CCC31B-00F1-4A6F-8254-E352DDE44A5E}"/>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grpSp>
        <p:nvGrpSpPr>
          <p:cNvPr id="3" name="Group 2">
            <a:extLst>
              <a:ext uri="{FF2B5EF4-FFF2-40B4-BE49-F238E27FC236}">
                <a16:creationId xmlns:a16="http://schemas.microsoft.com/office/drawing/2014/main" id="{A0376B27-877B-482C-A6C4-B8CAEE0B73DE}"/>
              </a:ext>
            </a:extLst>
          </p:cNvPr>
          <p:cNvGrpSpPr/>
          <p:nvPr/>
        </p:nvGrpSpPr>
        <p:grpSpPr>
          <a:xfrm>
            <a:off x="2614748" y="1841863"/>
            <a:ext cx="6711103" cy="607422"/>
            <a:chOff x="2614748" y="1841863"/>
            <a:chExt cx="6711103" cy="607422"/>
          </a:xfrm>
        </p:grpSpPr>
        <p:grpSp>
          <p:nvGrpSpPr>
            <p:cNvPr id="8" name="Group 7">
              <a:extLst>
                <a:ext uri="{FF2B5EF4-FFF2-40B4-BE49-F238E27FC236}">
                  <a16:creationId xmlns:a16="http://schemas.microsoft.com/office/drawing/2014/main" id="{6AC98766-BD4A-40EE-B1BB-AC3FF71C4916}"/>
                </a:ext>
              </a:extLst>
            </p:cNvPr>
            <p:cNvGrpSpPr/>
            <p:nvPr/>
          </p:nvGrpSpPr>
          <p:grpSpPr>
            <a:xfrm>
              <a:off x="2720534" y="1934028"/>
              <a:ext cx="6421568" cy="461665"/>
              <a:chOff x="2720534" y="1934028"/>
              <a:chExt cx="6421568" cy="461665"/>
            </a:xfrm>
          </p:grpSpPr>
          <p:sp>
            <p:nvSpPr>
              <p:cNvPr id="42" name="Text Box 44">
                <a:extLst>
                  <a:ext uri="{FF2B5EF4-FFF2-40B4-BE49-F238E27FC236}">
                    <a16:creationId xmlns:a16="http://schemas.microsoft.com/office/drawing/2014/main" id="{CD15AB86-E272-4F9D-B25F-D6F134AD5ECA}"/>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44" name="Text Box 44">
                <a:extLst>
                  <a:ext uri="{FF2B5EF4-FFF2-40B4-BE49-F238E27FC236}">
                    <a16:creationId xmlns:a16="http://schemas.microsoft.com/office/drawing/2014/main" id="{EA880005-A3E0-49D4-A287-EEAAF9F7C0F9}"/>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45" name="Text Box 44">
                <a:extLst>
                  <a:ext uri="{FF2B5EF4-FFF2-40B4-BE49-F238E27FC236}">
                    <a16:creationId xmlns:a16="http://schemas.microsoft.com/office/drawing/2014/main" id="{BD9AAB06-618B-4F4D-95EB-93A1F6294EE8}"/>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48" name="Text Box 44">
                <a:extLst>
                  <a:ext uri="{FF2B5EF4-FFF2-40B4-BE49-F238E27FC236}">
                    <a16:creationId xmlns:a16="http://schemas.microsoft.com/office/drawing/2014/main" id="{86CA9CF2-4805-4143-844E-04C1ED89A640}"/>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49" name="Text Box 44">
                <a:extLst>
                  <a:ext uri="{FF2B5EF4-FFF2-40B4-BE49-F238E27FC236}">
                    <a16:creationId xmlns:a16="http://schemas.microsoft.com/office/drawing/2014/main" id="{5A4EBCFC-7982-4927-800E-5B448F29A59D}"/>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50" name="Text Box 44">
                <a:extLst>
                  <a:ext uri="{FF2B5EF4-FFF2-40B4-BE49-F238E27FC236}">
                    <a16:creationId xmlns:a16="http://schemas.microsoft.com/office/drawing/2014/main" id="{F48CC251-D31E-43FF-A3C7-2425B6CAD15E}"/>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56" name="Text Box 44">
                <a:extLst>
                  <a:ext uri="{FF2B5EF4-FFF2-40B4-BE49-F238E27FC236}">
                    <a16:creationId xmlns:a16="http://schemas.microsoft.com/office/drawing/2014/main" id="{D012E129-1390-4E0D-92BF-0AC96AFC32CB}"/>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83" name="Text Box 44">
              <a:extLst>
                <a:ext uri="{FF2B5EF4-FFF2-40B4-BE49-F238E27FC236}">
                  <a16:creationId xmlns:a16="http://schemas.microsoft.com/office/drawing/2014/main" id="{63D17748-CBA3-4CEF-8A18-206BF7B69FC9}"/>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84" name="Text Box 44">
              <a:extLst>
                <a:ext uri="{FF2B5EF4-FFF2-40B4-BE49-F238E27FC236}">
                  <a16:creationId xmlns:a16="http://schemas.microsoft.com/office/drawing/2014/main" id="{0A5351BF-6B45-45A4-B2E6-B1D06C4A9A5C}"/>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sp>
        <p:nvSpPr>
          <p:cNvPr id="80" name="Rectangle 3" descr="Rectangle: Click to edit Master text styles&#10;Second level&#10;Third level&#10;Fourth level&#10;Fifth level">
            <a:extLst>
              <a:ext uri="{FF2B5EF4-FFF2-40B4-BE49-F238E27FC236}">
                <a16:creationId xmlns:a16="http://schemas.microsoft.com/office/drawing/2014/main" id="{5FEAB62F-A444-4476-A1F9-FEEBAF54D2E3}"/>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2" name="Group 1">
            <a:extLst>
              <a:ext uri="{FF2B5EF4-FFF2-40B4-BE49-F238E27FC236}">
                <a16:creationId xmlns:a16="http://schemas.microsoft.com/office/drawing/2014/main" id="{9E10FE3F-EDAE-4C4C-BECD-0EBFD15CB325}"/>
              </a:ext>
            </a:extLst>
          </p:cNvPr>
          <p:cNvGrpSpPr/>
          <p:nvPr/>
        </p:nvGrpSpPr>
        <p:grpSpPr>
          <a:xfrm>
            <a:off x="150052" y="2971800"/>
            <a:ext cx="7961042" cy="3889184"/>
            <a:chOff x="150052" y="2971800"/>
            <a:chExt cx="7961042" cy="3889184"/>
          </a:xfrm>
        </p:grpSpPr>
        <p:pic>
          <p:nvPicPr>
            <p:cNvPr id="86" name="Picture 2" descr="Why We Care About the Big Bang (and Everything Else) - Pacific Standard">
              <a:extLst>
                <a:ext uri="{FF2B5EF4-FFF2-40B4-BE49-F238E27FC236}">
                  <a16:creationId xmlns:a16="http://schemas.microsoft.com/office/drawing/2014/main" id="{9ACBA2EA-5810-4F17-B96D-6C784A1A06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1875" y="4829576"/>
              <a:ext cx="1609777" cy="1034856"/>
            </a:xfrm>
            <a:prstGeom prst="rect">
              <a:avLst/>
            </a:prstGeom>
            <a:noFill/>
            <a:extLst>
              <a:ext uri="{909E8E84-426E-40DD-AFC4-6F175D3DCCD1}">
                <a14:hiddenFill xmlns:a14="http://schemas.microsoft.com/office/drawing/2010/main">
                  <a:solidFill>
                    <a:srgbClr val="FFFFFF"/>
                  </a:solidFill>
                </a14:hiddenFill>
              </a:ext>
            </a:extLst>
          </p:spPr>
        </p:pic>
        <p:grpSp>
          <p:nvGrpSpPr>
            <p:cNvPr id="102" name="Group 101">
              <a:extLst>
                <a:ext uri="{FF2B5EF4-FFF2-40B4-BE49-F238E27FC236}">
                  <a16:creationId xmlns:a16="http://schemas.microsoft.com/office/drawing/2014/main" id="{D29243F2-0DB4-4646-B94C-2A484FF45305}"/>
                </a:ext>
              </a:extLst>
            </p:cNvPr>
            <p:cNvGrpSpPr/>
            <p:nvPr/>
          </p:nvGrpSpPr>
          <p:grpSpPr>
            <a:xfrm>
              <a:off x="4191000" y="4349038"/>
              <a:ext cx="3352800" cy="2511946"/>
              <a:chOff x="5715000" y="3888854"/>
              <a:chExt cx="3352800" cy="2511946"/>
            </a:xfrm>
          </p:grpSpPr>
          <p:sp>
            <p:nvSpPr>
              <p:cNvPr id="104" name="Rectangle 4">
                <a:extLst>
                  <a:ext uri="{FF2B5EF4-FFF2-40B4-BE49-F238E27FC236}">
                    <a16:creationId xmlns:a16="http://schemas.microsoft.com/office/drawing/2014/main" id="{C5EE376D-635A-4ACC-8E2A-85B80F2762B9}"/>
                  </a:ext>
                </a:extLst>
              </p:cNvPr>
              <p:cNvSpPr>
                <a:spLocks noChangeArrowheads="1"/>
              </p:cNvSpPr>
              <p:nvPr/>
            </p:nvSpPr>
            <p:spPr bwMode="auto">
              <a:xfrm>
                <a:off x="7296509" y="5810120"/>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a:t>Ann</a:t>
                </a:r>
                <a:endParaRPr lang="en-CA" altLang="en-US" sz="2400" dirty="0"/>
              </a:p>
            </p:txBody>
          </p:sp>
          <p:sp>
            <p:nvSpPr>
              <p:cNvPr id="106" name="Rectangle 5">
                <a:extLst>
                  <a:ext uri="{FF2B5EF4-FFF2-40B4-BE49-F238E27FC236}">
                    <a16:creationId xmlns:a16="http://schemas.microsoft.com/office/drawing/2014/main" id="{1F4448D0-51B1-436A-A411-6955AC826A39}"/>
                  </a:ext>
                </a:extLst>
              </p:cNvPr>
              <p:cNvSpPr>
                <a:spLocks noChangeArrowheads="1"/>
              </p:cNvSpPr>
              <p:nvPr/>
            </p:nvSpPr>
            <p:spPr bwMode="auto">
              <a:xfrm>
                <a:off x="6031302" y="5810120"/>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dirty="0"/>
                  <a:t>Fred</a:t>
                </a:r>
                <a:endParaRPr lang="en-CA" altLang="en-US" sz="2400" dirty="0"/>
              </a:p>
            </p:txBody>
          </p:sp>
          <p:sp>
            <p:nvSpPr>
              <p:cNvPr id="107" name="Rectangle 6">
                <a:extLst>
                  <a:ext uri="{FF2B5EF4-FFF2-40B4-BE49-F238E27FC236}">
                    <a16:creationId xmlns:a16="http://schemas.microsoft.com/office/drawing/2014/main" id="{95AF07CB-92DE-4B4F-8498-5252128696DA}"/>
                  </a:ext>
                </a:extLst>
              </p:cNvPr>
              <p:cNvSpPr>
                <a:spLocks noChangeArrowheads="1"/>
              </p:cNvSpPr>
              <p:nvPr/>
            </p:nvSpPr>
            <p:spPr bwMode="auto">
              <a:xfrm>
                <a:off x="7296509" y="5070215"/>
                <a:ext cx="1265208" cy="739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a:t>Marilyn </a:t>
                </a:r>
                <a:r>
                  <a:rPr lang="en-US" altLang="en-US" sz="2400" dirty="0"/>
                  <a:t>Monroe</a:t>
                </a:r>
                <a:endParaRPr lang="en-CA" altLang="en-US" sz="2400" dirty="0"/>
              </a:p>
            </p:txBody>
          </p:sp>
          <p:sp>
            <p:nvSpPr>
              <p:cNvPr id="108" name="Rectangle 7">
                <a:extLst>
                  <a:ext uri="{FF2B5EF4-FFF2-40B4-BE49-F238E27FC236}">
                    <a16:creationId xmlns:a16="http://schemas.microsoft.com/office/drawing/2014/main" id="{AD1ECE0C-2D23-42D3-AF08-3E6A5AFF981E}"/>
                  </a:ext>
                </a:extLst>
              </p:cNvPr>
              <p:cNvSpPr>
                <a:spLocks noChangeArrowheads="1"/>
              </p:cNvSpPr>
              <p:nvPr/>
            </p:nvSpPr>
            <p:spPr bwMode="auto">
              <a:xfrm>
                <a:off x="6031302" y="5070215"/>
                <a:ext cx="1265208" cy="739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dirty="0"/>
                  <a:t>John</a:t>
                </a:r>
                <a:endParaRPr lang="en-CA" altLang="en-US" sz="2400" dirty="0"/>
              </a:p>
            </p:txBody>
          </p:sp>
          <p:sp>
            <p:nvSpPr>
              <p:cNvPr id="109" name="Rectangle 8">
                <a:extLst>
                  <a:ext uri="{FF2B5EF4-FFF2-40B4-BE49-F238E27FC236}">
                    <a16:creationId xmlns:a16="http://schemas.microsoft.com/office/drawing/2014/main" id="{3083AEF9-94EC-45B3-96AA-F6D6371FF597}"/>
                  </a:ext>
                </a:extLst>
              </p:cNvPr>
              <p:cNvSpPr>
                <a:spLocks noChangeArrowheads="1"/>
              </p:cNvSpPr>
              <p:nvPr/>
            </p:nvSpPr>
            <p:spPr bwMode="auto">
              <a:xfrm>
                <a:off x="7296509" y="447953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dirty="0"/>
                  <a:t>Beth</a:t>
                </a:r>
                <a:endParaRPr lang="en-CA" altLang="en-US" sz="2400" dirty="0"/>
              </a:p>
            </p:txBody>
          </p:sp>
          <p:sp>
            <p:nvSpPr>
              <p:cNvPr id="110" name="Rectangle 9">
                <a:extLst>
                  <a:ext uri="{FF2B5EF4-FFF2-40B4-BE49-F238E27FC236}">
                    <a16:creationId xmlns:a16="http://schemas.microsoft.com/office/drawing/2014/main" id="{47F764C4-5816-4BAE-8C0F-F8DD9554E109}"/>
                  </a:ext>
                </a:extLst>
              </p:cNvPr>
              <p:cNvSpPr>
                <a:spLocks noChangeArrowheads="1"/>
              </p:cNvSpPr>
              <p:nvPr/>
            </p:nvSpPr>
            <p:spPr bwMode="auto">
              <a:xfrm>
                <a:off x="6031302" y="447953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dirty="0"/>
                  <a:t>Bob</a:t>
                </a:r>
                <a:endParaRPr lang="en-CA" altLang="en-US" sz="2400" dirty="0"/>
              </a:p>
            </p:txBody>
          </p:sp>
          <p:sp>
            <p:nvSpPr>
              <p:cNvPr id="111" name="Rectangle 10">
                <a:extLst>
                  <a:ext uri="{FF2B5EF4-FFF2-40B4-BE49-F238E27FC236}">
                    <a16:creationId xmlns:a16="http://schemas.microsoft.com/office/drawing/2014/main" id="{C2B51AAF-759D-4B23-9E9B-EE48989F7203}"/>
                  </a:ext>
                </a:extLst>
              </p:cNvPr>
              <p:cNvSpPr>
                <a:spLocks noChangeArrowheads="1"/>
              </p:cNvSpPr>
              <p:nvPr/>
            </p:nvSpPr>
            <p:spPr bwMode="auto">
              <a:xfrm>
                <a:off x="7296509" y="388885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a:t>Mary</a:t>
                </a:r>
                <a:endParaRPr lang="en-CA" altLang="en-US" sz="2400" dirty="0"/>
              </a:p>
            </p:txBody>
          </p:sp>
          <p:sp>
            <p:nvSpPr>
              <p:cNvPr id="112" name="Rectangle 11">
                <a:extLst>
                  <a:ext uri="{FF2B5EF4-FFF2-40B4-BE49-F238E27FC236}">
                    <a16:creationId xmlns:a16="http://schemas.microsoft.com/office/drawing/2014/main" id="{F626774A-CE0B-4DC6-9283-0A4B6466F244}"/>
                  </a:ext>
                </a:extLst>
              </p:cNvPr>
              <p:cNvSpPr>
                <a:spLocks noChangeArrowheads="1"/>
              </p:cNvSpPr>
              <p:nvPr/>
            </p:nvSpPr>
            <p:spPr bwMode="auto">
              <a:xfrm>
                <a:off x="6031302" y="3888854"/>
                <a:ext cx="1265208" cy="590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400"/>
                  <a:t>Sam</a:t>
                </a:r>
                <a:endParaRPr lang="en-CA" altLang="en-US" sz="2400" dirty="0"/>
              </a:p>
            </p:txBody>
          </p:sp>
          <p:pic>
            <p:nvPicPr>
              <p:cNvPr id="113" name="Picture 17" descr="j0396724">
                <a:extLst>
                  <a:ext uri="{FF2B5EF4-FFF2-40B4-BE49-F238E27FC236}">
                    <a16:creationId xmlns:a16="http://schemas.microsoft.com/office/drawing/2014/main" id="{C28D4A2E-0116-4549-9BF9-0B677CCF848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66826" y="5739238"/>
                <a:ext cx="600974" cy="65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8" descr="j0233040">
                <a:extLst>
                  <a:ext uri="{FF2B5EF4-FFF2-40B4-BE49-F238E27FC236}">
                    <a16:creationId xmlns:a16="http://schemas.microsoft.com/office/drawing/2014/main" id="{B0514707-7E18-46B9-8C25-7B317324491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95658" y="3948544"/>
                <a:ext cx="506083" cy="475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19" descr="j0334222">
                <a:extLst>
                  <a:ext uri="{FF2B5EF4-FFF2-40B4-BE49-F238E27FC236}">
                    <a16:creationId xmlns:a16="http://schemas.microsoft.com/office/drawing/2014/main" id="{56682861-C253-4A27-A4F1-03EFC359B67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332398" y="4485752"/>
                <a:ext cx="398013" cy="58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 name="Group 20">
                <a:extLst>
                  <a:ext uri="{FF2B5EF4-FFF2-40B4-BE49-F238E27FC236}">
                    <a16:creationId xmlns:a16="http://schemas.microsoft.com/office/drawing/2014/main" id="{7446EC7D-DF73-4E6C-8600-38D56CE0FEDE}"/>
                  </a:ext>
                </a:extLst>
              </p:cNvPr>
              <p:cNvGrpSpPr>
                <a:grpSpLocks/>
              </p:cNvGrpSpPr>
              <p:nvPr/>
            </p:nvGrpSpPr>
            <p:grpSpPr bwMode="auto">
              <a:xfrm>
                <a:off x="5715000" y="3948544"/>
                <a:ext cx="629968" cy="2387592"/>
                <a:chOff x="3330" y="1728"/>
                <a:chExt cx="478" cy="1920"/>
              </a:xfrm>
            </p:grpSpPr>
            <p:pic>
              <p:nvPicPr>
                <p:cNvPr id="118" name="Picture 21" descr="j0232906">
                  <a:extLst>
                    <a:ext uri="{FF2B5EF4-FFF2-40B4-BE49-F238E27FC236}">
                      <a16:creationId xmlns:a16="http://schemas.microsoft.com/office/drawing/2014/main" id="{27F573DF-B7A7-488A-AD8F-712CD3B97C58}"/>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22" descr="j0232139">
                  <a:extLst>
                    <a:ext uri="{FF2B5EF4-FFF2-40B4-BE49-F238E27FC236}">
                      <a16:creationId xmlns:a16="http://schemas.microsoft.com/office/drawing/2014/main" id="{F6CDF860-C51B-4C7B-83D0-0B03329C86C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23" descr="j0397518">
                  <a:extLst>
                    <a:ext uri="{FF2B5EF4-FFF2-40B4-BE49-F238E27FC236}">
                      <a16:creationId xmlns:a16="http://schemas.microsoft.com/office/drawing/2014/main" id="{C5CD454D-898C-498E-BE8B-EDFAD47C267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24" descr="j0334220">
                  <a:extLst>
                    <a:ext uri="{FF2B5EF4-FFF2-40B4-BE49-F238E27FC236}">
                      <a16:creationId xmlns:a16="http://schemas.microsoft.com/office/drawing/2014/main" id="{0E0AFD67-6919-4682-8ACE-5ABDBBBBF1BA}"/>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7" name="Picture 25">
                <a:extLst>
                  <a:ext uri="{FF2B5EF4-FFF2-40B4-BE49-F238E27FC236}">
                    <a16:creationId xmlns:a16="http://schemas.microsoft.com/office/drawing/2014/main" id="{12F2C495-A3C1-4784-A32C-CEAF61F27013}"/>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8456283" y="5142340"/>
                <a:ext cx="421736" cy="596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nvGrpSpPr>
            <p:cNvPr id="122" name="Group 121">
              <a:extLst>
                <a:ext uri="{FF2B5EF4-FFF2-40B4-BE49-F238E27FC236}">
                  <a16:creationId xmlns:a16="http://schemas.microsoft.com/office/drawing/2014/main" id="{C3CFF6B8-3457-4684-A5A3-EFEAD0EE32CB}"/>
                </a:ext>
              </a:extLst>
            </p:cNvPr>
            <p:cNvGrpSpPr/>
            <p:nvPr/>
          </p:nvGrpSpPr>
          <p:grpSpPr>
            <a:xfrm>
              <a:off x="5392947" y="4641547"/>
              <a:ext cx="678492" cy="1975704"/>
              <a:chOff x="6916947" y="4181363"/>
              <a:chExt cx="678492" cy="1975704"/>
            </a:xfrm>
          </p:grpSpPr>
          <p:sp>
            <p:nvSpPr>
              <p:cNvPr id="123" name="Line 13">
                <a:extLst>
                  <a:ext uri="{FF2B5EF4-FFF2-40B4-BE49-F238E27FC236}">
                    <a16:creationId xmlns:a16="http://schemas.microsoft.com/office/drawing/2014/main" id="{66075AAB-4362-4D6B-ADD3-7F0593731778}"/>
                  </a:ext>
                </a:extLst>
              </p:cNvPr>
              <p:cNvSpPr>
                <a:spLocks noChangeShapeType="1"/>
              </p:cNvSpPr>
              <p:nvPr/>
            </p:nvSpPr>
            <p:spPr bwMode="auto">
              <a:xfrm>
                <a:off x="6916947" y="4784201"/>
                <a:ext cx="506083" cy="6565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400" dirty="0"/>
              </a:p>
            </p:txBody>
          </p:sp>
          <p:sp>
            <p:nvSpPr>
              <p:cNvPr id="124" name="Freeform 14">
                <a:extLst>
                  <a:ext uri="{FF2B5EF4-FFF2-40B4-BE49-F238E27FC236}">
                    <a16:creationId xmlns:a16="http://schemas.microsoft.com/office/drawing/2014/main" id="{36303FDA-54F9-46E9-AC25-C83E0EA0D880}"/>
                  </a:ext>
                </a:extLst>
              </p:cNvPr>
              <p:cNvSpPr>
                <a:spLocks/>
              </p:cNvSpPr>
              <p:nvPr/>
            </p:nvSpPr>
            <p:spPr bwMode="auto">
              <a:xfrm>
                <a:off x="6980208" y="4238288"/>
                <a:ext cx="569343" cy="1202501"/>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dirty="0"/>
              </a:p>
            </p:txBody>
          </p:sp>
          <p:sp>
            <p:nvSpPr>
              <p:cNvPr id="125" name="Line 15">
                <a:extLst>
                  <a:ext uri="{FF2B5EF4-FFF2-40B4-BE49-F238E27FC236}">
                    <a16:creationId xmlns:a16="http://schemas.microsoft.com/office/drawing/2014/main" id="{3BCA8B54-5BE3-4CB5-9385-6BB64C5C353E}"/>
                  </a:ext>
                </a:extLst>
              </p:cNvPr>
              <p:cNvSpPr>
                <a:spLocks noChangeShapeType="1"/>
              </p:cNvSpPr>
              <p:nvPr/>
            </p:nvSpPr>
            <p:spPr bwMode="auto">
              <a:xfrm flipV="1">
                <a:off x="6980208" y="5440789"/>
                <a:ext cx="442823" cy="71627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400" dirty="0"/>
              </a:p>
            </p:txBody>
          </p:sp>
          <p:sp>
            <p:nvSpPr>
              <p:cNvPr id="126" name="Freeform 14">
                <a:extLst>
                  <a:ext uri="{FF2B5EF4-FFF2-40B4-BE49-F238E27FC236}">
                    <a16:creationId xmlns:a16="http://schemas.microsoft.com/office/drawing/2014/main" id="{9558B6C5-567C-41EE-8D61-25D254480C7D}"/>
                  </a:ext>
                </a:extLst>
              </p:cNvPr>
              <p:cNvSpPr>
                <a:spLocks/>
              </p:cNvSpPr>
              <p:nvPr/>
            </p:nvSpPr>
            <p:spPr bwMode="auto">
              <a:xfrm flipV="1">
                <a:off x="6980208" y="5417162"/>
                <a:ext cx="442823" cy="46011"/>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dirty="0"/>
              </a:p>
            </p:txBody>
          </p:sp>
          <p:sp>
            <p:nvSpPr>
              <p:cNvPr id="127" name="Freeform 12">
                <a:extLst>
                  <a:ext uri="{FF2B5EF4-FFF2-40B4-BE49-F238E27FC236}">
                    <a16:creationId xmlns:a16="http://schemas.microsoft.com/office/drawing/2014/main" id="{66F94394-1EEE-4984-AD31-6A004E696A52}"/>
                  </a:ext>
                </a:extLst>
              </p:cNvPr>
              <p:cNvSpPr>
                <a:spLocks/>
              </p:cNvSpPr>
              <p:nvPr/>
            </p:nvSpPr>
            <p:spPr bwMode="auto">
              <a:xfrm>
                <a:off x="6949656" y="4181363"/>
                <a:ext cx="645783" cy="640422"/>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dirty="0"/>
              </a:p>
            </p:txBody>
          </p:sp>
          <p:sp>
            <p:nvSpPr>
              <p:cNvPr id="128" name="Line 16">
                <a:extLst>
                  <a:ext uri="{FF2B5EF4-FFF2-40B4-BE49-F238E27FC236}">
                    <a16:creationId xmlns:a16="http://schemas.microsoft.com/office/drawing/2014/main" id="{82074CBD-1528-4C33-A866-453640C4A58A}"/>
                  </a:ext>
                </a:extLst>
              </p:cNvPr>
              <p:cNvSpPr>
                <a:spLocks noChangeShapeType="1"/>
              </p:cNvSpPr>
              <p:nvPr/>
            </p:nvSpPr>
            <p:spPr bwMode="auto">
              <a:xfrm>
                <a:off x="6949656" y="6157067"/>
                <a:ext cx="569343"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sz="2400" dirty="0"/>
              </a:p>
            </p:txBody>
          </p:sp>
        </p:grpSp>
        <p:grpSp>
          <p:nvGrpSpPr>
            <p:cNvPr id="129" name="Group 128">
              <a:extLst>
                <a:ext uri="{FF2B5EF4-FFF2-40B4-BE49-F238E27FC236}">
                  <a16:creationId xmlns:a16="http://schemas.microsoft.com/office/drawing/2014/main" id="{EFFB3D43-BFBC-48CE-A1F2-AE43E2DDEE67}"/>
                </a:ext>
              </a:extLst>
            </p:cNvPr>
            <p:cNvGrpSpPr/>
            <p:nvPr/>
          </p:nvGrpSpPr>
          <p:grpSpPr>
            <a:xfrm>
              <a:off x="150052" y="4380884"/>
              <a:ext cx="1434618" cy="813079"/>
              <a:chOff x="214507" y="3554121"/>
              <a:chExt cx="1434618" cy="813079"/>
            </a:xfrm>
          </p:grpSpPr>
          <p:pic>
            <p:nvPicPr>
              <p:cNvPr id="130" name="Picture 2" descr="http://www.swordofthespirit.net/bulwark/mosesbush.gif">
                <a:extLst>
                  <a:ext uri="{FF2B5EF4-FFF2-40B4-BE49-F238E27FC236}">
                    <a16:creationId xmlns:a16="http://schemas.microsoft.com/office/drawing/2014/main" id="{4A137117-DFB9-4F10-A3FA-60F45D7CB018}"/>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4156" y="3554121"/>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Rectangle 130">
                <a:extLst>
                  <a:ext uri="{FF2B5EF4-FFF2-40B4-BE49-F238E27FC236}">
                    <a16:creationId xmlns:a16="http://schemas.microsoft.com/office/drawing/2014/main" id="{98B10676-8DB3-4E07-8727-97E319FAD93C}"/>
                  </a:ext>
                </a:extLst>
              </p:cNvPr>
              <p:cNvSpPr/>
              <p:nvPr/>
            </p:nvSpPr>
            <p:spPr>
              <a:xfrm>
                <a:off x="214507" y="3554121"/>
                <a:ext cx="1434618" cy="813079"/>
              </a:xfrm>
              <a:prstGeom prst="rect">
                <a:avLst/>
              </a:prstGeom>
              <a:ln w="76200">
                <a:solidFill>
                  <a:srgbClr val="66FF66"/>
                </a:solidFill>
              </a:ln>
            </p:spPr>
            <p:txBody>
              <a:bodyPr wrap="none" rtlCol="0" anchor="ctr">
                <a:spAutoFit/>
              </a:bodyPr>
              <a:lstStyle/>
              <a:p>
                <a:pPr algn="ctr"/>
                <a:endParaRPr lang="en-US" sz="2800" i="0" dirty="0"/>
              </a:p>
            </p:txBody>
          </p:sp>
        </p:grpSp>
        <p:sp>
          <p:nvSpPr>
            <p:cNvPr id="101" name="AutoShape 58">
              <a:extLst>
                <a:ext uri="{FF2B5EF4-FFF2-40B4-BE49-F238E27FC236}">
                  <a16:creationId xmlns:a16="http://schemas.microsoft.com/office/drawing/2014/main" id="{7A87F44F-D7CD-495D-8590-C962D877998C}"/>
                </a:ext>
              </a:extLst>
            </p:cNvPr>
            <p:cNvSpPr>
              <a:spLocks noChangeArrowheads="1"/>
            </p:cNvSpPr>
            <p:nvPr/>
          </p:nvSpPr>
          <p:spPr bwMode="auto">
            <a:xfrm>
              <a:off x="1984779" y="2971800"/>
              <a:ext cx="6126315" cy="3884210"/>
            </a:xfrm>
            <a:prstGeom prst="wedgeRoundRectCallout">
              <a:avLst>
                <a:gd name="adj1" fmla="val -67933"/>
                <a:gd name="adj2" fmla="val -6019"/>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t>  If we want to prove that this is true </a:t>
              </a:r>
              <a:br>
                <a:rPr lang="en-US" sz="2400" dirty="0"/>
              </a:br>
              <a:r>
                <a:rPr lang="en-US" sz="2400" dirty="0"/>
                <a:t>in our favorite friendly </a:t>
              </a:r>
              <a:r>
                <a:rPr lang="en-US" sz="2400" dirty="0">
                  <a:solidFill>
                    <a:srgbClr val="66FF66"/>
                  </a:solidFill>
                </a:rPr>
                <a:t>model/universe</a:t>
              </a:r>
              <a:r>
                <a:rPr lang="en-US" sz="2400" dirty="0"/>
                <a:t>, </a:t>
              </a:r>
              <a:br>
                <a:rPr lang="en-US" sz="2400" dirty="0"/>
              </a:br>
              <a:r>
                <a:rPr lang="en-US" sz="2400" dirty="0"/>
                <a:t>            then I will fix this for us.   </a:t>
              </a:r>
              <a:endParaRPr lang="en-US" altLang="en-US" sz="2400" dirty="0"/>
            </a:p>
          </p:txBody>
        </p:sp>
      </p:grpSp>
    </p:spTree>
    <p:extLst>
      <p:ext uri="{BB962C8B-B14F-4D97-AF65-F5344CB8AC3E}">
        <p14:creationId xmlns:p14="http://schemas.microsoft.com/office/powerpoint/2010/main" val="1619715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 Box 3">
            <a:extLst>
              <a:ext uri="{FF2B5EF4-FFF2-40B4-BE49-F238E27FC236}">
                <a16:creationId xmlns:a16="http://schemas.microsoft.com/office/drawing/2014/main" id="{5CFE84F2-7F61-445D-8D7D-4332B900A9E0}"/>
              </a:ext>
            </a:extLst>
          </p:cNvPr>
          <p:cNvSpPr txBox="1">
            <a:spLocks noChangeArrowheads="1"/>
          </p:cNvSpPr>
          <p:nvPr/>
        </p:nvSpPr>
        <p:spPr bwMode="auto">
          <a:xfrm>
            <a:off x="6227191" y="3087580"/>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sp>
        <p:nvSpPr>
          <p:cNvPr id="89" name="Text Box 44">
            <a:extLst>
              <a:ext uri="{FF2B5EF4-FFF2-40B4-BE49-F238E27FC236}">
                <a16:creationId xmlns:a16="http://schemas.microsoft.com/office/drawing/2014/main" id="{86E064B1-ABA2-4885-A712-EECC0B6C6148}"/>
              </a:ext>
            </a:extLst>
          </p:cNvPr>
          <p:cNvSpPr txBox="1">
            <a:spLocks noChangeArrowheads="1"/>
          </p:cNvSpPr>
          <p:nvPr/>
        </p:nvSpPr>
        <p:spPr bwMode="auto">
          <a:xfrm>
            <a:off x="4862803" y="268721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57" name="Text Box 44">
            <a:extLst>
              <a:ext uri="{FF2B5EF4-FFF2-40B4-BE49-F238E27FC236}">
                <a16:creationId xmlns:a16="http://schemas.microsoft.com/office/drawing/2014/main" id="{55C79F5D-364F-4756-8A20-DA262689E0B1}"/>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4" name="Group 3">
            <a:extLst>
              <a:ext uri="{FF2B5EF4-FFF2-40B4-BE49-F238E27FC236}">
                <a16:creationId xmlns:a16="http://schemas.microsoft.com/office/drawing/2014/main" id="{07271F30-BE08-4D41-9F27-CFD4206E621A}"/>
              </a:ext>
            </a:extLst>
          </p:cNvPr>
          <p:cNvGrpSpPr/>
          <p:nvPr/>
        </p:nvGrpSpPr>
        <p:grpSpPr>
          <a:xfrm>
            <a:off x="6148432" y="2406783"/>
            <a:ext cx="993195" cy="882487"/>
            <a:chOff x="6148432" y="1009650"/>
            <a:chExt cx="993195" cy="882487"/>
          </a:xfrm>
        </p:grpSpPr>
        <p:sp>
          <p:nvSpPr>
            <p:cNvPr id="90" name="Line 31">
              <a:extLst>
                <a:ext uri="{FF2B5EF4-FFF2-40B4-BE49-F238E27FC236}">
                  <a16:creationId xmlns:a16="http://schemas.microsoft.com/office/drawing/2014/main" id="{35E9DDFA-8377-4A59-A73C-37B362FE232D}"/>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7" name="Line 26">
              <a:extLst>
                <a:ext uri="{FF2B5EF4-FFF2-40B4-BE49-F238E27FC236}">
                  <a16:creationId xmlns:a16="http://schemas.microsoft.com/office/drawing/2014/main" id="{2EF4AFC2-AA90-4F46-8F73-69D79C53A0CC}"/>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4" name="Picture 63" descr="&lt;strong&gt;Clipart&lt;/strong&gt; - Beautiful Black &lt;strong&gt;Woman&lt;/strong&gt;">
            <a:extLst>
              <a:ext uri="{FF2B5EF4-FFF2-40B4-BE49-F238E27FC236}">
                <a16:creationId xmlns:a16="http://schemas.microsoft.com/office/drawing/2014/main" id="{7F3CF2B8-8EB0-4276-8524-3CEDD7DFFA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grpSp>
        <p:nvGrpSpPr>
          <p:cNvPr id="65" name="Group 26">
            <a:extLst>
              <a:ext uri="{FF2B5EF4-FFF2-40B4-BE49-F238E27FC236}">
                <a16:creationId xmlns:a16="http://schemas.microsoft.com/office/drawing/2014/main" id="{D10DEC40-EB0A-4DD6-AD12-A242C603150D}"/>
              </a:ext>
            </a:extLst>
          </p:cNvPr>
          <p:cNvGrpSpPr>
            <a:grpSpLocks/>
          </p:cNvGrpSpPr>
          <p:nvPr/>
        </p:nvGrpSpPr>
        <p:grpSpPr bwMode="auto">
          <a:xfrm flipH="1">
            <a:off x="211610" y="2876743"/>
            <a:ext cx="519029" cy="1271938"/>
            <a:chOff x="2308" y="1513"/>
            <a:chExt cx="1162" cy="2570"/>
          </a:xfrm>
        </p:grpSpPr>
        <p:grpSp>
          <p:nvGrpSpPr>
            <p:cNvPr id="66" name="Group 27">
              <a:extLst>
                <a:ext uri="{FF2B5EF4-FFF2-40B4-BE49-F238E27FC236}">
                  <a16:creationId xmlns:a16="http://schemas.microsoft.com/office/drawing/2014/main" id="{4A4EBFB1-F993-47E1-B584-E1341BB295F2}"/>
                </a:ext>
              </a:extLst>
            </p:cNvPr>
            <p:cNvGrpSpPr>
              <a:grpSpLocks/>
            </p:cNvGrpSpPr>
            <p:nvPr/>
          </p:nvGrpSpPr>
          <p:grpSpPr bwMode="auto">
            <a:xfrm>
              <a:off x="2308" y="1740"/>
              <a:ext cx="957" cy="2343"/>
              <a:chOff x="2308" y="1740"/>
              <a:chExt cx="957" cy="2343"/>
            </a:xfrm>
          </p:grpSpPr>
          <p:sp>
            <p:nvSpPr>
              <p:cNvPr id="95" name="Freeform 28">
                <a:extLst>
                  <a:ext uri="{FF2B5EF4-FFF2-40B4-BE49-F238E27FC236}">
                    <a16:creationId xmlns:a16="http://schemas.microsoft.com/office/drawing/2014/main" id="{3A949332-B831-439C-802C-9BFE02D9FC48}"/>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29">
                <a:extLst>
                  <a:ext uri="{FF2B5EF4-FFF2-40B4-BE49-F238E27FC236}">
                    <a16:creationId xmlns:a16="http://schemas.microsoft.com/office/drawing/2014/main" id="{696F268A-BA9D-428F-8BE5-D25D6CEF51A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0">
                <a:extLst>
                  <a:ext uri="{FF2B5EF4-FFF2-40B4-BE49-F238E27FC236}">
                    <a16:creationId xmlns:a16="http://schemas.microsoft.com/office/drawing/2014/main" id="{CC35310F-F911-4F65-879A-3C2A0512F5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1">
                <a:extLst>
                  <a:ext uri="{FF2B5EF4-FFF2-40B4-BE49-F238E27FC236}">
                    <a16:creationId xmlns:a16="http://schemas.microsoft.com/office/drawing/2014/main" id="{A19C60E8-EA5D-45FC-8C6B-DFAFC7B3BD6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32">
                <a:extLst>
                  <a:ext uri="{FF2B5EF4-FFF2-40B4-BE49-F238E27FC236}">
                    <a16:creationId xmlns:a16="http://schemas.microsoft.com/office/drawing/2014/main" id="{9AABEDD2-4E31-4775-9F41-FEE42BFA120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33">
                <a:extLst>
                  <a:ext uri="{FF2B5EF4-FFF2-40B4-BE49-F238E27FC236}">
                    <a16:creationId xmlns:a16="http://schemas.microsoft.com/office/drawing/2014/main" id="{59399521-2C3B-43AC-9B14-BECE3A9FAC7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7" name="Freeform 34">
              <a:extLst>
                <a:ext uri="{FF2B5EF4-FFF2-40B4-BE49-F238E27FC236}">
                  <a16:creationId xmlns:a16="http://schemas.microsoft.com/office/drawing/2014/main" id="{F8B23018-AA63-41C1-8B4C-B6C6FAF6700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BB73C77D-8B74-41D5-850B-AB295FAD78B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89B12676-839C-43EF-A54E-46FF41950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7">
              <a:extLst>
                <a:ext uri="{FF2B5EF4-FFF2-40B4-BE49-F238E27FC236}">
                  <a16:creationId xmlns:a16="http://schemas.microsoft.com/office/drawing/2014/main" id="{4CBED0E9-F004-435E-87D3-2BBCDED51104}"/>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38">
              <a:extLst>
                <a:ext uri="{FF2B5EF4-FFF2-40B4-BE49-F238E27FC236}">
                  <a16:creationId xmlns:a16="http://schemas.microsoft.com/office/drawing/2014/main" id="{33A5E282-251C-493E-93F4-9EDA126E4AB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Oval 39">
              <a:extLst>
                <a:ext uri="{FF2B5EF4-FFF2-40B4-BE49-F238E27FC236}">
                  <a16:creationId xmlns:a16="http://schemas.microsoft.com/office/drawing/2014/main" id="{1E0E43F6-597B-43B0-98D9-A6F83885F4B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Oval 40">
              <a:extLst>
                <a:ext uri="{FF2B5EF4-FFF2-40B4-BE49-F238E27FC236}">
                  <a16:creationId xmlns:a16="http://schemas.microsoft.com/office/drawing/2014/main" id="{E7C89837-5112-468D-8DA5-30D66DAD6B6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 name="AutoShape 46">
            <a:extLst>
              <a:ext uri="{FF2B5EF4-FFF2-40B4-BE49-F238E27FC236}">
                <a16:creationId xmlns:a16="http://schemas.microsoft.com/office/drawing/2014/main" id="{39CCC31B-00F1-4A6F-8254-E352DDE44A5E}"/>
              </a:ext>
            </a:extLst>
          </p:cNvPr>
          <p:cNvSpPr>
            <a:spLocks noChangeArrowheads="1"/>
          </p:cNvSpPr>
          <p:nvPr/>
        </p:nvSpPr>
        <p:spPr bwMode="auto">
          <a:xfrm>
            <a:off x="1114133" y="2366256"/>
            <a:ext cx="27584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Let’s do that again. </a:t>
            </a:r>
          </a:p>
        </p:txBody>
      </p:sp>
      <p:sp>
        <p:nvSpPr>
          <p:cNvPr id="105" name="AutoShape 46">
            <a:extLst>
              <a:ext uri="{FF2B5EF4-FFF2-40B4-BE49-F238E27FC236}">
                <a16:creationId xmlns:a16="http://schemas.microsoft.com/office/drawing/2014/main" id="{8BBFA3CA-C892-49B3-AF6C-DA8D7EF18D88}"/>
              </a:ext>
            </a:extLst>
          </p:cNvPr>
          <p:cNvSpPr>
            <a:spLocks noChangeArrowheads="1"/>
          </p:cNvSpPr>
          <p:nvPr/>
        </p:nvSpPr>
        <p:spPr bwMode="auto">
          <a:xfrm>
            <a:off x="1171363" y="3109262"/>
            <a:ext cx="3000667" cy="1386538"/>
          </a:xfrm>
          <a:prstGeom prst="wedgeRoundRectCallout">
            <a:avLst>
              <a:gd name="adj1" fmla="val -63322"/>
              <a:gd name="adj2" fmla="val 40012"/>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rPr>
              <a:t>To be </a:t>
            </a:r>
            <a:r>
              <a:rPr lang="en-CA" altLang="en-US" sz="2400" dirty="0">
                <a:solidFill>
                  <a:srgbClr val="FF00FF"/>
                </a:solidFill>
              </a:rPr>
              <a:t>valid</a:t>
            </a:r>
            <a:r>
              <a:rPr lang="en-CA" altLang="en-US" sz="2400" dirty="0">
                <a:solidFill>
                  <a:srgbClr val="FFFFFF"/>
                </a:solidFill>
              </a:rPr>
              <a:t> it needs to be true </a:t>
            </a:r>
            <a:br>
              <a:rPr lang="en-CA" altLang="en-US" sz="2400" dirty="0">
                <a:solidFill>
                  <a:srgbClr val="FFFFFF"/>
                </a:solidFill>
              </a:rPr>
            </a:br>
            <a:r>
              <a:rPr lang="en-CA" altLang="en-US" sz="2400" dirty="0">
                <a:solidFill>
                  <a:srgbClr val="FFFFFF"/>
                </a:solidFill>
              </a:rPr>
              <a:t>in </a:t>
            </a:r>
            <a:r>
              <a:rPr lang="en-CA" altLang="en-US" sz="2400" dirty="0">
                <a:solidFill>
                  <a:srgbClr val="66FF66"/>
                </a:solidFill>
              </a:rPr>
              <a:t>EVERY model</a:t>
            </a:r>
            <a:r>
              <a:rPr lang="en-CA" altLang="en-US" sz="2400" dirty="0">
                <a:solidFill>
                  <a:srgbClr val="FFFFFF"/>
                </a:solidFill>
              </a:rPr>
              <a:t>. </a:t>
            </a:r>
            <a:endParaRPr lang="en-US" altLang="en-US" sz="2400" dirty="0">
              <a:solidFill>
                <a:srgbClr val="FFFFFF"/>
              </a:solidFill>
            </a:endParaRPr>
          </a:p>
        </p:txBody>
      </p:sp>
      <p:grpSp>
        <p:nvGrpSpPr>
          <p:cNvPr id="55" name="Group 54">
            <a:extLst>
              <a:ext uri="{FF2B5EF4-FFF2-40B4-BE49-F238E27FC236}">
                <a16:creationId xmlns:a16="http://schemas.microsoft.com/office/drawing/2014/main" id="{E409AC85-A047-43A2-8921-94D265489410}"/>
              </a:ext>
            </a:extLst>
          </p:cNvPr>
          <p:cNvGrpSpPr/>
          <p:nvPr/>
        </p:nvGrpSpPr>
        <p:grpSpPr>
          <a:xfrm>
            <a:off x="3240167" y="5514595"/>
            <a:ext cx="1863725" cy="1008245"/>
            <a:chOff x="2705100" y="4754562"/>
            <a:chExt cx="1863725" cy="1008245"/>
          </a:xfrm>
        </p:grpSpPr>
        <p:pic>
          <p:nvPicPr>
            <p:cNvPr id="58" name="Picture 2" descr="Big Bang: How the Big Bang may have happened decoded">
              <a:extLst>
                <a:ext uri="{FF2B5EF4-FFF2-40B4-BE49-F238E27FC236}">
                  <a16:creationId xmlns:a16="http://schemas.microsoft.com/office/drawing/2014/main" id="{7A01D1AD-19C4-4D17-A09D-4AC143F9F3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59" name="Rectangle 58">
              <a:extLst>
                <a:ext uri="{FF2B5EF4-FFF2-40B4-BE49-F238E27FC236}">
                  <a16:creationId xmlns:a16="http://schemas.microsoft.com/office/drawing/2014/main" id="{0B69FFC3-E740-4201-BEA6-AFAE82847892}"/>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0" name="AutoShape 58">
            <a:extLst>
              <a:ext uri="{FF2B5EF4-FFF2-40B4-BE49-F238E27FC236}">
                <a16:creationId xmlns:a16="http://schemas.microsoft.com/office/drawing/2014/main" id="{CFC7699D-E1B1-4769-88CA-B45F7E69FAAC}"/>
              </a:ext>
            </a:extLst>
          </p:cNvPr>
          <p:cNvSpPr>
            <a:spLocks noChangeArrowheads="1"/>
          </p:cNvSpPr>
          <p:nvPr/>
        </p:nvSpPr>
        <p:spPr bwMode="auto">
          <a:xfrm>
            <a:off x="843346" y="4495800"/>
            <a:ext cx="4861734" cy="2285999"/>
          </a:xfrm>
          <a:prstGeom prst="wedgeRoundRectCallout">
            <a:avLst>
              <a:gd name="adj1" fmla="val -54623"/>
              <a:gd name="adj2" fmla="val -447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the worst case 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predicates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Loves</a:t>
            </a:r>
            <a:r>
              <a:rPr lang="en-US" altLang="en-US" sz="2400" noProof="0" dirty="0">
                <a:solidFill>
                  <a:srgbClr val="FFFFFF"/>
                </a:solidFill>
                <a:sym typeface="Symbol" panose="05050102010706020507" pitchFamily="18" charset="2"/>
              </a:rPr>
              <a:t> </a:t>
            </a:r>
            <a:r>
              <a:rPr lang="en-US" altLang="en-US" sz="2400" dirty="0">
                <a:solidFill>
                  <a:srgbClr val="FFFFFF"/>
                </a:solidFill>
                <a:sym typeface="Symbol" panose="05050102010706020507" pitchFamily="18" charset="2"/>
              </a:rPr>
              <a:t>and free variable </a:t>
            </a:r>
            <a:r>
              <a:rPr lang="en-US" altLang="en-US" sz="2400" dirty="0">
                <a:solidFill>
                  <a:srgbClr val="66FF66"/>
                </a:solidFill>
                <a:sym typeface="Symbol" panose="05050102010706020507" pitchFamily="18" charset="2"/>
              </a:rPr>
              <a:t>day</a:t>
            </a:r>
            <a:r>
              <a:rPr lang="en-US" altLang="en-US" sz="2400" dirty="0">
                <a:solidFill>
                  <a:srgbClr val="FFFFFF"/>
                </a:solidFill>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79" name="Oval 78">
            <a:extLst>
              <a:ext uri="{FF2B5EF4-FFF2-40B4-BE49-F238E27FC236}">
                <a16:creationId xmlns:a16="http://schemas.microsoft.com/office/drawing/2014/main" id="{9A42D1D2-960A-483E-9326-1C5CC683BCF1}"/>
              </a:ext>
            </a:extLst>
          </p:cNvPr>
          <p:cNvSpPr/>
          <p:nvPr/>
        </p:nvSpPr>
        <p:spPr>
          <a:xfrm>
            <a:off x="990600" y="108585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1" name="AutoShape 46">
            <a:extLst>
              <a:ext uri="{FF2B5EF4-FFF2-40B4-BE49-F238E27FC236}">
                <a16:creationId xmlns:a16="http://schemas.microsoft.com/office/drawing/2014/main" id="{F7C98492-81B2-4413-A8AA-C767BCE75319}"/>
              </a:ext>
            </a:extLst>
          </p:cNvPr>
          <p:cNvSpPr>
            <a:spLocks noChangeArrowheads="1"/>
          </p:cNvSpPr>
          <p:nvPr/>
        </p:nvSpPr>
        <p:spPr bwMode="auto">
          <a:xfrm>
            <a:off x="6478174" y="5090764"/>
            <a:ext cx="2205230" cy="1560328"/>
          </a:xfrm>
          <a:prstGeom prst="wedgeRoundRectCallout">
            <a:avLst>
              <a:gd name="adj1" fmla="val -57424"/>
              <a:gd name="adj2" fmla="val -4508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rPr>
              <a:t>To emphasize </a:t>
            </a:r>
            <a:r>
              <a:rPr lang="en-CA" altLang="en-US" sz="2400" dirty="0">
                <a:solidFill>
                  <a:srgbClr val="66FF66"/>
                </a:solidFill>
              </a:rPr>
              <a:t>models</a:t>
            </a:r>
            <a:r>
              <a:rPr lang="en-CA" altLang="en-US" sz="2400" dirty="0">
                <a:solidFill>
                  <a:srgbClr val="FFFFFF"/>
                </a:solidFill>
              </a:rPr>
              <a:t> &amp;</a:t>
            </a:r>
          </a:p>
          <a:p>
            <a:pPr lvl="0" algn="ctr" eaLnBrk="1" hangingPunct="1">
              <a:spcBef>
                <a:spcPct val="0"/>
              </a:spcBef>
              <a:buNone/>
              <a:defRPr/>
            </a:pPr>
            <a:r>
              <a:rPr lang="en-CA" altLang="en-US" sz="2400" dirty="0">
                <a:solidFill>
                  <a:srgbClr val="66FF66"/>
                </a:solidFill>
              </a:rPr>
              <a:t>free variables</a:t>
            </a:r>
            <a:r>
              <a:rPr lang="en-CA" altLang="en-US" sz="2400" dirty="0">
                <a:solidFill>
                  <a:srgbClr val="FFFFFF"/>
                </a:solidFill>
              </a:rPr>
              <a:t>.</a:t>
            </a:r>
            <a:endParaRPr lang="en-US" altLang="en-US" sz="2400" dirty="0">
              <a:solidFill>
                <a:srgbClr val="FFFFFF"/>
              </a:solidFill>
            </a:endParaRPr>
          </a:p>
        </p:txBody>
      </p:sp>
      <p:sp>
        <p:nvSpPr>
          <p:cNvPr id="82" name="AutoShape 58">
            <a:extLst>
              <a:ext uri="{FF2B5EF4-FFF2-40B4-BE49-F238E27FC236}">
                <a16:creationId xmlns:a16="http://schemas.microsoft.com/office/drawing/2014/main" id="{93BEA52B-8CD2-40C5-9C84-5865BF68B8D3}"/>
              </a:ext>
            </a:extLst>
          </p:cNvPr>
          <p:cNvSpPr>
            <a:spLocks noChangeArrowheads="1"/>
          </p:cNvSpPr>
          <p:nvPr/>
        </p:nvSpPr>
        <p:spPr bwMode="auto">
          <a:xfrm>
            <a:off x="6148432" y="4118099"/>
            <a:ext cx="2792935" cy="872090"/>
          </a:xfrm>
          <a:prstGeom prst="wedgeRoundRectCallout">
            <a:avLst>
              <a:gd name="adj1" fmla="val -53410"/>
              <a:gd name="adj2" fmla="val -601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rgbClr val="FFFFFF"/>
                </a:solidFill>
                <a:sym typeface="Symbol" panose="05050102010706020507" pitchFamily="18" charset="2"/>
              </a:rPr>
              <a:t>Why are these </a:t>
            </a:r>
            <a:r>
              <a:rPr lang="en-US" altLang="en-US" sz="2400" dirty="0">
                <a:solidFill>
                  <a:srgbClr val="66FF66"/>
                </a:solidFill>
                <a:sym typeface="Symbol" panose="05050102010706020507" pitchFamily="18" charset="2"/>
              </a:rPr>
              <a:t>green</a:t>
            </a:r>
            <a:r>
              <a:rPr lang="en-US" altLang="en-US" sz="2400" dirty="0">
                <a:solidFill>
                  <a:srgbClr val="FFFFFF"/>
                </a:solidFill>
                <a:sym typeface="Symbol" panose="05050102010706020507" pitchFamily="18" charset="2"/>
              </a:rPr>
              <a:t> </a:t>
            </a:r>
            <a:br>
              <a:rPr lang="en-US" altLang="en-US" sz="2400" dirty="0">
                <a:solidFill>
                  <a:srgbClr val="FFFFFF"/>
                </a:solidFill>
                <a:sym typeface="Symbol" panose="05050102010706020507" pitchFamily="18" charset="2"/>
              </a:rPr>
            </a:br>
            <a:r>
              <a:rPr lang="en-US" altLang="en-US" sz="2400" dirty="0">
                <a:solidFill>
                  <a:srgbClr val="FFFFFF"/>
                </a:solidFill>
                <a:sym typeface="Symbol" panose="05050102010706020507" pitchFamily="18" charset="2"/>
              </a:rPr>
              <a:t>     and not </a:t>
            </a:r>
            <a:r>
              <a:rPr lang="en-US" altLang="en-US" sz="2400" dirty="0">
                <a:solidFill>
                  <a:srgbClr val="FF0000"/>
                </a:solidFill>
                <a:sym typeface="Symbol" panose="05050102010706020507" pitchFamily="18" charset="2"/>
              </a:rPr>
              <a:t>red</a:t>
            </a:r>
            <a:r>
              <a:rPr lang="en-US" altLang="en-US" sz="2400" dirty="0">
                <a:solidFill>
                  <a:srgbClr val="FFFFFF"/>
                </a:solidFill>
                <a:sym typeface="Symbol" panose="05050102010706020507" pitchFamily="18" charset="2"/>
              </a:rPr>
              <a:t>?</a:t>
            </a:r>
            <a:endParaRPr lang="en-US" sz="2400" dirty="0"/>
          </a:p>
        </p:txBody>
      </p:sp>
      <p:grpSp>
        <p:nvGrpSpPr>
          <p:cNvPr id="3" name="Group 2">
            <a:extLst>
              <a:ext uri="{FF2B5EF4-FFF2-40B4-BE49-F238E27FC236}">
                <a16:creationId xmlns:a16="http://schemas.microsoft.com/office/drawing/2014/main" id="{A0376B27-877B-482C-A6C4-B8CAEE0B73DE}"/>
              </a:ext>
            </a:extLst>
          </p:cNvPr>
          <p:cNvGrpSpPr/>
          <p:nvPr/>
        </p:nvGrpSpPr>
        <p:grpSpPr>
          <a:xfrm>
            <a:off x="2614748" y="1841863"/>
            <a:ext cx="6711103" cy="607422"/>
            <a:chOff x="2614748" y="1841863"/>
            <a:chExt cx="6711103" cy="607422"/>
          </a:xfrm>
        </p:grpSpPr>
        <p:grpSp>
          <p:nvGrpSpPr>
            <p:cNvPr id="8" name="Group 7">
              <a:extLst>
                <a:ext uri="{FF2B5EF4-FFF2-40B4-BE49-F238E27FC236}">
                  <a16:creationId xmlns:a16="http://schemas.microsoft.com/office/drawing/2014/main" id="{6AC98766-BD4A-40EE-B1BB-AC3FF71C4916}"/>
                </a:ext>
              </a:extLst>
            </p:cNvPr>
            <p:cNvGrpSpPr/>
            <p:nvPr/>
          </p:nvGrpSpPr>
          <p:grpSpPr>
            <a:xfrm>
              <a:off x="2720534" y="1934028"/>
              <a:ext cx="6421568" cy="461665"/>
              <a:chOff x="2720534" y="1934028"/>
              <a:chExt cx="6421568" cy="461665"/>
            </a:xfrm>
          </p:grpSpPr>
          <p:sp>
            <p:nvSpPr>
              <p:cNvPr id="42" name="Text Box 44">
                <a:extLst>
                  <a:ext uri="{FF2B5EF4-FFF2-40B4-BE49-F238E27FC236}">
                    <a16:creationId xmlns:a16="http://schemas.microsoft.com/office/drawing/2014/main" id="{CD15AB86-E272-4F9D-B25F-D6F134AD5ECA}"/>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44" name="Text Box 44">
                <a:extLst>
                  <a:ext uri="{FF2B5EF4-FFF2-40B4-BE49-F238E27FC236}">
                    <a16:creationId xmlns:a16="http://schemas.microsoft.com/office/drawing/2014/main" id="{EA880005-A3E0-49D4-A287-EEAAF9F7C0F9}"/>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45" name="Text Box 44">
                <a:extLst>
                  <a:ext uri="{FF2B5EF4-FFF2-40B4-BE49-F238E27FC236}">
                    <a16:creationId xmlns:a16="http://schemas.microsoft.com/office/drawing/2014/main" id="{BD9AAB06-618B-4F4D-95EB-93A1F6294EE8}"/>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48" name="Text Box 44">
                <a:extLst>
                  <a:ext uri="{FF2B5EF4-FFF2-40B4-BE49-F238E27FC236}">
                    <a16:creationId xmlns:a16="http://schemas.microsoft.com/office/drawing/2014/main" id="{86CA9CF2-4805-4143-844E-04C1ED89A640}"/>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49" name="Text Box 44">
                <a:extLst>
                  <a:ext uri="{FF2B5EF4-FFF2-40B4-BE49-F238E27FC236}">
                    <a16:creationId xmlns:a16="http://schemas.microsoft.com/office/drawing/2014/main" id="{5A4EBCFC-7982-4927-800E-5B448F29A59D}"/>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50" name="Text Box 44">
                <a:extLst>
                  <a:ext uri="{FF2B5EF4-FFF2-40B4-BE49-F238E27FC236}">
                    <a16:creationId xmlns:a16="http://schemas.microsoft.com/office/drawing/2014/main" id="{F48CC251-D31E-43FF-A3C7-2425B6CAD15E}"/>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56" name="Text Box 44">
                <a:extLst>
                  <a:ext uri="{FF2B5EF4-FFF2-40B4-BE49-F238E27FC236}">
                    <a16:creationId xmlns:a16="http://schemas.microsoft.com/office/drawing/2014/main" id="{D012E129-1390-4E0D-92BF-0AC96AFC32CB}"/>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83" name="Text Box 44">
              <a:extLst>
                <a:ext uri="{FF2B5EF4-FFF2-40B4-BE49-F238E27FC236}">
                  <a16:creationId xmlns:a16="http://schemas.microsoft.com/office/drawing/2014/main" id="{63D17748-CBA3-4CEF-8A18-206BF7B69FC9}"/>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84" name="Text Box 44">
              <a:extLst>
                <a:ext uri="{FF2B5EF4-FFF2-40B4-BE49-F238E27FC236}">
                  <a16:creationId xmlns:a16="http://schemas.microsoft.com/office/drawing/2014/main" id="{0A5351BF-6B45-45A4-B2E6-B1D06C4A9A5C}"/>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sp>
        <p:nvSpPr>
          <p:cNvPr id="80" name="Rectangle 3" descr="Rectangle: Click to edit Master text styles&#10;Second level&#10;Third level&#10;Fourth level&#10;Fifth level">
            <a:extLst>
              <a:ext uri="{FF2B5EF4-FFF2-40B4-BE49-F238E27FC236}">
                <a16:creationId xmlns:a16="http://schemas.microsoft.com/office/drawing/2014/main" id="{5FEAB62F-A444-4476-A1F9-FEEBAF54D2E3}"/>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grpSp>
        <p:nvGrpSpPr>
          <p:cNvPr id="85" name="Group 84">
            <a:extLst>
              <a:ext uri="{FF2B5EF4-FFF2-40B4-BE49-F238E27FC236}">
                <a16:creationId xmlns:a16="http://schemas.microsoft.com/office/drawing/2014/main" id="{0DCE9086-D382-4A44-BF2C-AB8073CD768D}"/>
              </a:ext>
            </a:extLst>
          </p:cNvPr>
          <p:cNvGrpSpPr/>
          <p:nvPr/>
        </p:nvGrpSpPr>
        <p:grpSpPr>
          <a:xfrm>
            <a:off x="-76200" y="3657600"/>
            <a:ext cx="876668" cy="1953892"/>
            <a:chOff x="193683" y="5030155"/>
            <a:chExt cx="697056" cy="1523045"/>
          </a:xfrm>
        </p:grpSpPr>
        <p:sp>
          <p:nvSpPr>
            <p:cNvPr id="86" name="Freeform 48">
              <a:extLst>
                <a:ext uri="{FF2B5EF4-FFF2-40B4-BE49-F238E27FC236}">
                  <a16:creationId xmlns:a16="http://schemas.microsoft.com/office/drawing/2014/main" id="{F1CD5695-280C-42A2-9EC4-EDF508BE54BE}"/>
                </a:ext>
              </a:extLst>
            </p:cNvPr>
            <p:cNvSpPr>
              <a:spLocks/>
            </p:cNvSpPr>
            <p:nvPr/>
          </p:nvSpPr>
          <p:spPr bwMode="auto">
            <a:xfrm>
              <a:off x="556579" y="5454542"/>
              <a:ext cx="247952" cy="318032"/>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49">
              <a:extLst>
                <a:ext uri="{FF2B5EF4-FFF2-40B4-BE49-F238E27FC236}">
                  <a16:creationId xmlns:a16="http://schemas.microsoft.com/office/drawing/2014/main" id="{6E97E75F-56D0-4690-990D-797A938A6768}"/>
                </a:ext>
              </a:extLst>
            </p:cNvPr>
            <p:cNvSpPr>
              <a:spLocks/>
            </p:cNvSpPr>
            <p:nvPr/>
          </p:nvSpPr>
          <p:spPr bwMode="auto">
            <a:xfrm>
              <a:off x="581210" y="5783933"/>
              <a:ext cx="177343" cy="357270"/>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50">
              <a:extLst>
                <a:ext uri="{FF2B5EF4-FFF2-40B4-BE49-F238E27FC236}">
                  <a16:creationId xmlns:a16="http://schemas.microsoft.com/office/drawing/2014/main" id="{780C5777-9FDC-4D92-9066-A3BF32B250D2}"/>
                </a:ext>
              </a:extLst>
            </p:cNvPr>
            <p:cNvSpPr>
              <a:spLocks/>
            </p:cNvSpPr>
            <p:nvPr/>
          </p:nvSpPr>
          <p:spPr bwMode="auto">
            <a:xfrm>
              <a:off x="384162" y="5801487"/>
              <a:ext cx="263551" cy="17037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51">
              <a:extLst>
                <a:ext uri="{FF2B5EF4-FFF2-40B4-BE49-F238E27FC236}">
                  <a16:creationId xmlns:a16="http://schemas.microsoft.com/office/drawing/2014/main" id="{EC96103B-CEFC-4A9D-B477-09B1C07A315B}"/>
                </a:ext>
              </a:extLst>
            </p:cNvPr>
            <p:cNvSpPr>
              <a:spLocks/>
            </p:cNvSpPr>
            <p:nvPr/>
          </p:nvSpPr>
          <p:spPr bwMode="auto">
            <a:xfrm>
              <a:off x="693691" y="5816976"/>
              <a:ext cx="197048" cy="359335"/>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52">
              <a:extLst>
                <a:ext uri="{FF2B5EF4-FFF2-40B4-BE49-F238E27FC236}">
                  <a16:creationId xmlns:a16="http://schemas.microsoft.com/office/drawing/2014/main" id="{CA36C95E-7DB1-4CB9-8ED1-3EFE7A3DD709}"/>
                </a:ext>
              </a:extLst>
            </p:cNvPr>
            <p:cNvSpPr>
              <a:spLocks/>
            </p:cNvSpPr>
            <p:nvPr/>
          </p:nvSpPr>
          <p:spPr bwMode="auto">
            <a:xfrm>
              <a:off x="649356" y="6069956"/>
              <a:ext cx="153533" cy="433681"/>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53">
              <a:extLst>
                <a:ext uri="{FF2B5EF4-FFF2-40B4-BE49-F238E27FC236}">
                  <a16:creationId xmlns:a16="http://schemas.microsoft.com/office/drawing/2014/main" id="{3D43DA4F-4278-4C13-8867-B392861843D0}"/>
                </a:ext>
              </a:extLst>
            </p:cNvPr>
            <p:cNvSpPr>
              <a:spLocks/>
            </p:cNvSpPr>
            <p:nvPr/>
          </p:nvSpPr>
          <p:spPr bwMode="auto">
            <a:xfrm>
              <a:off x="518812" y="6067891"/>
              <a:ext cx="135470" cy="464658"/>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54">
              <a:extLst>
                <a:ext uri="{FF2B5EF4-FFF2-40B4-BE49-F238E27FC236}">
                  <a16:creationId xmlns:a16="http://schemas.microsoft.com/office/drawing/2014/main" id="{8AA0F9F4-6D3B-46F3-8090-E8B2C17B3D60}"/>
                </a:ext>
              </a:extLst>
            </p:cNvPr>
            <p:cNvSpPr>
              <a:spLocks/>
            </p:cNvSpPr>
            <p:nvPr/>
          </p:nvSpPr>
          <p:spPr bwMode="auto">
            <a:xfrm>
              <a:off x="193683" y="6061695"/>
              <a:ext cx="400664" cy="491505"/>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0" name="Group 109">
              <a:extLst>
                <a:ext uri="{FF2B5EF4-FFF2-40B4-BE49-F238E27FC236}">
                  <a16:creationId xmlns:a16="http://schemas.microsoft.com/office/drawing/2014/main" id="{934B4EA4-9A25-4E12-8D80-C74A0CABF4D5}"/>
                </a:ext>
              </a:extLst>
            </p:cNvPr>
            <p:cNvGrpSpPr>
              <a:grpSpLocks/>
            </p:cNvGrpSpPr>
            <p:nvPr/>
          </p:nvGrpSpPr>
          <p:grpSpPr bwMode="auto">
            <a:xfrm>
              <a:off x="297954" y="5030155"/>
              <a:ext cx="188837" cy="1503426"/>
              <a:chOff x="2720" y="768"/>
              <a:chExt cx="230" cy="1456"/>
            </a:xfrm>
            <a:solidFill>
              <a:srgbClr val="66FF66"/>
            </a:solidFill>
          </p:grpSpPr>
          <p:sp>
            <p:nvSpPr>
              <p:cNvPr id="111" name="Freeform 56">
                <a:extLst>
                  <a:ext uri="{FF2B5EF4-FFF2-40B4-BE49-F238E27FC236}">
                    <a16:creationId xmlns:a16="http://schemas.microsoft.com/office/drawing/2014/main" id="{BCBCC97F-D1C6-4D01-8AA3-DFAC62A3191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57">
                <a:extLst>
                  <a:ext uri="{FF2B5EF4-FFF2-40B4-BE49-F238E27FC236}">
                    <a16:creationId xmlns:a16="http://schemas.microsoft.com/office/drawing/2014/main" id="{C702530F-641C-4C19-9736-313AC0472EF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345041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fill="hold"/>
                                        <p:tgtEl>
                                          <p:spTgt spid="105"/>
                                        </p:tgtEl>
                                        <p:attrNameLst>
                                          <p:attrName>ppt_x</p:attrName>
                                        </p:attrNameLst>
                                      </p:cBhvr>
                                      <p:tavLst>
                                        <p:tav tm="0">
                                          <p:val>
                                            <p:strVal val="0-#ppt_w/2"/>
                                          </p:val>
                                        </p:tav>
                                        <p:tav tm="100000">
                                          <p:val>
                                            <p:strVal val="#ppt_x"/>
                                          </p:val>
                                        </p:tav>
                                      </p:tavLst>
                                    </p:anim>
                                    <p:anim calcmode="lin" valueType="num">
                                      <p:cBhvr additive="base">
                                        <p:cTn id="8" dur="500" fill="hold"/>
                                        <p:tgtEl>
                                          <p:spTgt spid="10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5"/>
                                        </p:tgtEl>
                                        <p:attrNameLst>
                                          <p:attrName>style.visibility</p:attrName>
                                        </p:attrNameLst>
                                      </p:cBhvr>
                                      <p:to>
                                        <p:strVal val="visible"/>
                                      </p:to>
                                    </p:set>
                                    <p:anim calcmode="lin" valueType="num">
                                      <p:cBhvr additive="base">
                                        <p:cTn id="11" dur="500" fill="hold"/>
                                        <p:tgtEl>
                                          <p:spTgt spid="85"/>
                                        </p:tgtEl>
                                        <p:attrNameLst>
                                          <p:attrName>ppt_x</p:attrName>
                                        </p:attrNameLst>
                                      </p:cBhvr>
                                      <p:tavLst>
                                        <p:tav tm="0">
                                          <p:val>
                                            <p:strVal val="0-#ppt_w/2"/>
                                          </p:val>
                                        </p:tav>
                                        <p:tav tm="100000">
                                          <p:val>
                                            <p:strVal val="#ppt_x"/>
                                          </p:val>
                                        </p:tav>
                                      </p:tavLst>
                                    </p:anim>
                                    <p:anim calcmode="lin" valueType="num">
                                      <p:cBhvr additive="base">
                                        <p:cTn id="12" dur="500" fill="hold"/>
                                        <p:tgtEl>
                                          <p:spTgt spid="8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5">
                                            <p:txEl>
                                              <p:pRg st="0" end="0"/>
                                            </p:txEl>
                                          </p:spTgt>
                                        </p:tgtEl>
                                        <p:attrNameLst>
                                          <p:attrName>style.visibility</p:attrName>
                                        </p:attrNameLst>
                                      </p:cBhvr>
                                      <p:to>
                                        <p:strVal val="visible"/>
                                      </p:to>
                                    </p:set>
                                    <p:anim calcmode="lin" valueType="num">
                                      <p:cBhvr additive="base">
                                        <p:cTn id="15" dur="500" fill="hold"/>
                                        <p:tgtEl>
                                          <p:spTgt spid="10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57"/>
                                        </p:tgtEl>
                                        <p:attrNameLst>
                                          <p:attrName>style.visibility</p:attrName>
                                        </p:attrNameLst>
                                      </p:cBhvr>
                                      <p:to>
                                        <p:strVal val="visible"/>
                                      </p:to>
                                    </p:set>
                                    <p:anim calcmode="lin" valueType="num">
                                      <p:cBhvr additive="base">
                                        <p:cTn id="21" dur="500" fill="hold"/>
                                        <p:tgtEl>
                                          <p:spTgt spid="57"/>
                                        </p:tgtEl>
                                        <p:attrNameLst>
                                          <p:attrName>ppt_x</p:attrName>
                                        </p:attrNameLst>
                                      </p:cBhvr>
                                      <p:tavLst>
                                        <p:tav tm="0">
                                          <p:val>
                                            <p:strVal val="#ppt_x"/>
                                          </p:val>
                                        </p:tav>
                                        <p:tav tm="100000">
                                          <p:val>
                                            <p:strVal val="#ppt_x"/>
                                          </p:val>
                                        </p:tav>
                                      </p:tavLst>
                                    </p:anim>
                                    <p:anim calcmode="lin" valueType="num">
                                      <p:cBhvr additive="base">
                                        <p:cTn id="22"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89"/>
                                        </p:tgtEl>
                                        <p:attrNameLst>
                                          <p:attrName>style.visibility</p:attrName>
                                        </p:attrNameLst>
                                      </p:cBhvr>
                                      <p:to>
                                        <p:strVal val="visible"/>
                                      </p:to>
                                    </p:set>
                                    <p:anim calcmode="lin" valueType="num">
                                      <p:cBhvr additive="base">
                                        <p:cTn id="33" dur="500" fill="hold"/>
                                        <p:tgtEl>
                                          <p:spTgt spid="89"/>
                                        </p:tgtEl>
                                        <p:attrNameLst>
                                          <p:attrName>ppt_x</p:attrName>
                                        </p:attrNameLst>
                                      </p:cBhvr>
                                      <p:tavLst>
                                        <p:tav tm="0">
                                          <p:val>
                                            <p:strVal val="#ppt_x"/>
                                          </p:val>
                                        </p:tav>
                                        <p:tav tm="100000">
                                          <p:val>
                                            <p:strVal val="#ppt_x"/>
                                          </p:val>
                                        </p:tav>
                                      </p:tavLst>
                                    </p:anim>
                                    <p:anim calcmode="lin" valueType="num">
                                      <p:cBhvr additive="base">
                                        <p:cTn id="34" dur="500" fill="hold"/>
                                        <p:tgtEl>
                                          <p:spTgt spid="8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 calcmode="lin" valueType="num">
                                      <p:cBhvr additive="base">
                                        <p:cTn id="37" dur="500" fill="hold"/>
                                        <p:tgtEl>
                                          <p:spTgt spid="76"/>
                                        </p:tgtEl>
                                        <p:attrNameLst>
                                          <p:attrName>ppt_x</p:attrName>
                                        </p:attrNameLst>
                                      </p:cBhvr>
                                      <p:tavLst>
                                        <p:tav tm="0">
                                          <p:val>
                                            <p:strVal val="#ppt_x"/>
                                          </p:val>
                                        </p:tav>
                                        <p:tav tm="100000">
                                          <p:val>
                                            <p:strVal val="#ppt_x"/>
                                          </p:val>
                                        </p:tav>
                                      </p:tavLst>
                                    </p:anim>
                                    <p:anim calcmode="lin" valueType="num">
                                      <p:cBhvr additive="base">
                                        <p:cTn id="38" dur="500" fill="hold"/>
                                        <p:tgtEl>
                                          <p:spTgt spid="76"/>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additive="base">
                                        <p:cTn id="47" dur="500" fill="hold"/>
                                        <p:tgtEl>
                                          <p:spTgt spid="60"/>
                                        </p:tgtEl>
                                        <p:attrNameLst>
                                          <p:attrName>ppt_x</p:attrName>
                                        </p:attrNameLst>
                                      </p:cBhvr>
                                      <p:tavLst>
                                        <p:tav tm="0">
                                          <p:val>
                                            <p:strVal val="0-#ppt_w/2"/>
                                          </p:val>
                                        </p:tav>
                                        <p:tav tm="100000">
                                          <p:val>
                                            <p:strVal val="#ppt_x"/>
                                          </p:val>
                                        </p:tav>
                                      </p:tavLst>
                                    </p:anim>
                                    <p:anim calcmode="lin" valueType="num">
                                      <p:cBhvr additive="base">
                                        <p:cTn id="48" dur="500" fill="hold"/>
                                        <p:tgtEl>
                                          <p:spTgt spid="60"/>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60">
                                            <p:txEl>
                                              <p:pRg st="0" end="0"/>
                                            </p:txEl>
                                          </p:spTgt>
                                        </p:tgtEl>
                                        <p:attrNameLst>
                                          <p:attrName>style.visibility</p:attrName>
                                        </p:attrNameLst>
                                      </p:cBhvr>
                                      <p:to>
                                        <p:strVal val="visible"/>
                                      </p:to>
                                    </p:set>
                                    <p:anim calcmode="lin" valueType="num">
                                      <p:cBhvr additive="base">
                                        <p:cTn id="5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60">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55"/>
                                        </p:tgtEl>
                                        <p:attrNameLst>
                                          <p:attrName>style.visibility</p:attrName>
                                        </p:attrNameLst>
                                      </p:cBhvr>
                                      <p:to>
                                        <p:strVal val="visible"/>
                                      </p:to>
                                    </p:set>
                                    <p:anim calcmode="lin" valueType="num">
                                      <p:cBhvr additive="base">
                                        <p:cTn id="55" dur="500" fill="hold"/>
                                        <p:tgtEl>
                                          <p:spTgt spid="55"/>
                                        </p:tgtEl>
                                        <p:attrNameLst>
                                          <p:attrName>ppt_x</p:attrName>
                                        </p:attrNameLst>
                                      </p:cBhvr>
                                      <p:tavLst>
                                        <p:tav tm="0">
                                          <p:val>
                                            <p:strVal val="0-#ppt_w/2"/>
                                          </p:val>
                                        </p:tav>
                                        <p:tav tm="100000">
                                          <p:val>
                                            <p:strVal val="#ppt_x"/>
                                          </p:val>
                                        </p:tav>
                                      </p:tavLst>
                                    </p:anim>
                                    <p:anim calcmode="lin" valueType="num">
                                      <p:cBhvr additive="base">
                                        <p:cTn id="56"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
                                        </p:tgtEl>
                                        <p:attrNameLst>
                                          <p:attrName>style.visibility</p:attrName>
                                        </p:attrNameLst>
                                      </p:cBhvr>
                                      <p:to>
                                        <p:strVal val="visible"/>
                                      </p:to>
                                    </p:set>
                                    <p:anim calcmode="lin" valueType="num">
                                      <p:cBhvr additive="base">
                                        <p:cTn id="61" dur="500" fill="hold"/>
                                        <p:tgtEl>
                                          <p:spTgt spid="82"/>
                                        </p:tgtEl>
                                        <p:attrNameLst>
                                          <p:attrName>ppt_x</p:attrName>
                                        </p:attrNameLst>
                                      </p:cBhvr>
                                      <p:tavLst>
                                        <p:tav tm="0">
                                          <p:val>
                                            <p:strVal val="0-#ppt_w/2"/>
                                          </p:val>
                                        </p:tav>
                                        <p:tav tm="100000">
                                          <p:val>
                                            <p:strVal val="#ppt_x"/>
                                          </p:val>
                                        </p:tav>
                                      </p:tavLst>
                                    </p:anim>
                                    <p:anim calcmode="lin" valueType="num">
                                      <p:cBhvr additive="base">
                                        <p:cTn id="62" dur="500" fill="hold"/>
                                        <p:tgtEl>
                                          <p:spTgt spid="82"/>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82">
                                            <p:txEl>
                                              <p:pRg st="0" end="0"/>
                                            </p:txEl>
                                          </p:spTgt>
                                        </p:tgtEl>
                                        <p:attrNameLst>
                                          <p:attrName>style.visibility</p:attrName>
                                        </p:attrNameLst>
                                      </p:cBhvr>
                                      <p:to>
                                        <p:strVal val="visible"/>
                                      </p:to>
                                    </p:set>
                                    <p:anim calcmode="lin" valueType="num">
                                      <p:cBhvr additive="base">
                                        <p:cTn id="65"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additive="base">
                                        <p:cTn id="71" dur="500" fill="hold"/>
                                        <p:tgtEl>
                                          <p:spTgt spid="81"/>
                                        </p:tgtEl>
                                        <p:attrNameLst>
                                          <p:attrName>ppt_x</p:attrName>
                                        </p:attrNameLst>
                                      </p:cBhvr>
                                      <p:tavLst>
                                        <p:tav tm="0">
                                          <p:val>
                                            <p:strVal val="0-#ppt_w/2"/>
                                          </p:val>
                                        </p:tav>
                                        <p:tav tm="100000">
                                          <p:val>
                                            <p:strVal val="#ppt_x"/>
                                          </p:val>
                                        </p:tav>
                                      </p:tavLst>
                                    </p:anim>
                                    <p:anim calcmode="lin" valueType="num">
                                      <p:cBhvr additive="base">
                                        <p:cTn id="72" dur="500" fill="hold"/>
                                        <p:tgtEl>
                                          <p:spTgt spid="81"/>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81">
                                            <p:txEl>
                                              <p:pRg st="0" end="0"/>
                                            </p:txEl>
                                          </p:spTgt>
                                        </p:tgtEl>
                                        <p:attrNameLst>
                                          <p:attrName>style.visibility</p:attrName>
                                        </p:attrNameLst>
                                      </p:cBhvr>
                                      <p:to>
                                        <p:strVal val="visible"/>
                                      </p:to>
                                    </p:set>
                                    <p:anim calcmode="lin" valueType="num">
                                      <p:cBhvr additive="base">
                                        <p:cTn id="75"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81">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81">
                                            <p:txEl>
                                              <p:pRg st="1" end="1"/>
                                            </p:txEl>
                                          </p:spTgt>
                                        </p:tgtEl>
                                        <p:attrNameLst>
                                          <p:attrName>style.visibility</p:attrName>
                                        </p:attrNameLst>
                                      </p:cBhvr>
                                      <p:to>
                                        <p:strVal val="visible"/>
                                      </p:to>
                                    </p:set>
                                    <p:anim calcmode="lin" valueType="num">
                                      <p:cBhvr additive="base">
                                        <p:cTn id="79" dur="500" fill="hold"/>
                                        <p:tgtEl>
                                          <p:spTgt spid="81">
                                            <p:txEl>
                                              <p:pRg st="1" end="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8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89" grpId="0"/>
      <p:bldP spid="57" grpId="0"/>
      <p:bldP spid="105" grpId="0" animBg="1"/>
      <p:bldP spid="60" grpId="0" animBg="1"/>
      <p:bldP spid="79" grpId="0" animBg="1"/>
      <p:bldP spid="81" grpId="0" animBg="1"/>
      <p:bldP spid="8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 Box 3">
            <a:extLst>
              <a:ext uri="{FF2B5EF4-FFF2-40B4-BE49-F238E27FC236}">
                <a16:creationId xmlns:a16="http://schemas.microsoft.com/office/drawing/2014/main" id="{5CFE84F2-7F61-445D-8D7D-4332B900A9E0}"/>
              </a:ext>
            </a:extLst>
          </p:cNvPr>
          <p:cNvSpPr txBox="1">
            <a:spLocks noChangeArrowheads="1"/>
          </p:cNvSpPr>
          <p:nvPr/>
        </p:nvSpPr>
        <p:spPr bwMode="auto">
          <a:xfrm>
            <a:off x="6227191" y="3087580"/>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79" name="Group 78">
            <a:extLst>
              <a:ext uri="{FF2B5EF4-FFF2-40B4-BE49-F238E27FC236}">
                <a16:creationId xmlns:a16="http://schemas.microsoft.com/office/drawing/2014/main" id="{42E84CFC-4DBE-4549-9841-124B85C5BC86}"/>
              </a:ext>
            </a:extLst>
          </p:cNvPr>
          <p:cNvGrpSpPr/>
          <p:nvPr/>
        </p:nvGrpSpPr>
        <p:grpSpPr>
          <a:xfrm>
            <a:off x="5986205" y="3478951"/>
            <a:ext cx="1887877" cy="1243110"/>
            <a:chOff x="6605031" y="1377506"/>
            <a:chExt cx="1694420" cy="1087859"/>
          </a:xfrm>
        </p:grpSpPr>
        <p:sp>
          <p:nvSpPr>
            <p:cNvPr id="80" name="Line 26">
              <a:extLst>
                <a:ext uri="{FF2B5EF4-FFF2-40B4-BE49-F238E27FC236}">
                  <a16:creationId xmlns:a16="http://schemas.microsoft.com/office/drawing/2014/main" id="{366805E6-E8FC-46E6-A476-FAB613EE82D0}"/>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8">
              <a:extLst>
                <a:ext uri="{FF2B5EF4-FFF2-40B4-BE49-F238E27FC236}">
                  <a16:creationId xmlns:a16="http://schemas.microsoft.com/office/drawing/2014/main" id="{AB0C19B5-6285-4967-BA4E-8734E0CA1513}"/>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82" name="Line 31">
            <a:extLst>
              <a:ext uri="{FF2B5EF4-FFF2-40B4-BE49-F238E27FC236}">
                <a16:creationId xmlns:a16="http://schemas.microsoft.com/office/drawing/2014/main" id="{FAFD6E06-73C8-44DE-AC69-6118A0B9971C}"/>
              </a:ext>
            </a:extLst>
          </p:cNvPr>
          <p:cNvSpPr>
            <a:spLocks noChangeShapeType="1"/>
          </p:cNvSpPr>
          <p:nvPr/>
        </p:nvSpPr>
        <p:spPr bwMode="auto">
          <a:xfrm>
            <a:off x="8276120" y="4539845"/>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4" name="Text Box 44">
            <a:extLst>
              <a:ext uri="{FF2B5EF4-FFF2-40B4-BE49-F238E27FC236}">
                <a16:creationId xmlns:a16="http://schemas.microsoft.com/office/drawing/2014/main" id="{56740208-738C-43C4-AEF2-5457A273B816}"/>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85" name="Text Box 44">
            <a:extLst>
              <a:ext uri="{FF2B5EF4-FFF2-40B4-BE49-F238E27FC236}">
                <a16:creationId xmlns:a16="http://schemas.microsoft.com/office/drawing/2014/main" id="{86EA5A31-E4A7-433A-A4C8-9560E6D1F292}"/>
              </a:ext>
            </a:extLst>
          </p:cNvPr>
          <p:cNvSpPr txBox="1">
            <a:spLocks noChangeArrowheads="1"/>
          </p:cNvSpPr>
          <p:nvPr/>
        </p:nvSpPr>
        <p:spPr bwMode="auto">
          <a:xfrm>
            <a:off x="7392456" y="4906753"/>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9" name="Text Box 44">
            <a:extLst>
              <a:ext uri="{FF2B5EF4-FFF2-40B4-BE49-F238E27FC236}">
                <a16:creationId xmlns:a16="http://schemas.microsoft.com/office/drawing/2014/main" id="{86E064B1-ABA2-4885-A712-EECC0B6C6148}"/>
              </a:ext>
            </a:extLst>
          </p:cNvPr>
          <p:cNvSpPr txBox="1">
            <a:spLocks noChangeArrowheads="1"/>
          </p:cNvSpPr>
          <p:nvPr/>
        </p:nvSpPr>
        <p:spPr bwMode="auto">
          <a:xfrm>
            <a:off x="4862803" y="2687210"/>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58" name="Line 31">
            <a:extLst>
              <a:ext uri="{FF2B5EF4-FFF2-40B4-BE49-F238E27FC236}">
                <a16:creationId xmlns:a16="http://schemas.microsoft.com/office/drawing/2014/main" id="{1F8E62AB-B121-40D7-B985-EB8E0363E601}"/>
              </a:ext>
            </a:extLst>
          </p:cNvPr>
          <p:cNvSpPr>
            <a:spLocks noChangeShapeType="1"/>
          </p:cNvSpPr>
          <p:nvPr/>
        </p:nvSpPr>
        <p:spPr bwMode="auto">
          <a:xfrm>
            <a:off x="6052583" y="5116254"/>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1" name="Text Box 44">
            <a:extLst>
              <a:ext uri="{FF2B5EF4-FFF2-40B4-BE49-F238E27FC236}">
                <a16:creationId xmlns:a16="http://schemas.microsoft.com/office/drawing/2014/main" id="{96B787A2-CB2E-4142-B472-5C994757BABC}"/>
              </a:ext>
            </a:extLst>
          </p:cNvPr>
          <p:cNvSpPr txBox="1">
            <a:spLocks noChangeArrowheads="1"/>
          </p:cNvSpPr>
          <p:nvPr/>
        </p:nvSpPr>
        <p:spPr bwMode="auto">
          <a:xfrm>
            <a:off x="5369215" y="6413513"/>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62" name="Text Box 44">
            <a:extLst>
              <a:ext uri="{FF2B5EF4-FFF2-40B4-BE49-F238E27FC236}">
                <a16:creationId xmlns:a16="http://schemas.microsoft.com/office/drawing/2014/main" id="{6B9746AD-6673-4A07-99D1-264468528B56}"/>
              </a:ext>
            </a:extLst>
          </p:cNvPr>
          <p:cNvSpPr txBox="1">
            <a:spLocks noChangeArrowheads="1"/>
          </p:cNvSpPr>
          <p:nvPr/>
        </p:nvSpPr>
        <p:spPr bwMode="auto">
          <a:xfrm>
            <a:off x="5150586" y="5560991"/>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63" name="Text Box 44">
            <a:extLst>
              <a:ext uri="{FF2B5EF4-FFF2-40B4-BE49-F238E27FC236}">
                <a16:creationId xmlns:a16="http://schemas.microsoft.com/office/drawing/2014/main" id="{6EED1407-B9DB-48D9-81B4-95C586019FB9}"/>
              </a:ext>
            </a:extLst>
          </p:cNvPr>
          <p:cNvSpPr txBox="1">
            <a:spLocks noChangeArrowheads="1"/>
          </p:cNvSpPr>
          <p:nvPr/>
        </p:nvSpPr>
        <p:spPr bwMode="auto">
          <a:xfrm>
            <a:off x="4724400" y="4707731"/>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pic>
        <p:nvPicPr>
          <p:cNvPr id="116" name="Picture 2" descr="http://www.swordofthespirit.net/bulwark/mosesbush.gif">
            <a:extLst>
              <a:ext uri="{FF2B5EF4-FFF2-40B4-BE49-F238E27FC236}">
                <a16:creationId xmlns:a16="http://schemas.microsoft.com/office/drawing/2014/main" id="{49050D28-F525-436A-97AF-5EBC8A16F5F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94566" y="3747371"/>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Line 31">
            <a:extLst>
              <a:ext uri="{FF2B5EF4-FFF2-40B4-BE49-F238E27FC236}">
                <a16:creationId xmlns:a16="http://schemas.microsoft.com/office/drawing/2014/main" id="{A6B94DB2-E0E7-4F5A-9E9C-AEEB8757C2B7}"/>
              </a:ext>
            </a:extLst>
          </p:cNvPr>
          <p:cNvSpPr>
            <a:spLocks noChangeShapeType="1"/>
          </p:cNvSpPr>
          <p:nvPr/>
        </p:nvSpPr>
        <p:spPr bwMode="auto">
          <a:xfrm>
            <a:off x="6038152" y="5941991"/>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3" name="Group 2">
            <a:extLst>
              <a:ext uri="{FF2B5EF4-FFF2-40B4-BE49-F238E27FC236}">
                <a16:creationId xmlns:a16="http://schemas.microsoft.com/office/drawing/2014/main" id="{4376737A-CFC0-44B4-BEAA-550632137382}"/>
              </a:ext>
            </a:extLst>
          </p:cNvPr>
          <p:cNvGrpSpPr/>
          <p:nvPr/>
        </p:nvGrpSpPr>
        <p:grpSpPr>
          <a:xfrm>
            <a:off x="5045584" y="5116255"/>
            <a:ext cx="1006993" cy="404162"/>
            <a:chOff x="5045584" y="3179432"/>
            <a:chExt cx="1006993" cy="404162"/>
          </a:xfrm>
        </p:grpSpPr>
        <p:sp>
          <p:nvSpPr>
            <p:cNvPr id="71" name="Text Box 44">
              <a:extLst>
                <a:ext uri="{FF2B5EF4-FFF2-40B4-BE49-F238E27FC236}">
                  <a16:creationId xmlns:a16="http://schemas.microsoft.com/office/drawing/2014/main" id="{D11D9CCA-666D-42F5-893D-6A942A6CBA4F}"/>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72" name="Line 31">
              <a:extLst>
                <a:ext uri="{FF2B5EF4-FFF2-40B4-BE49-F238E27FC236}">
                  <a16:creationId xmlns:a16="http://schemas.microsoft.com/office/drawing/2014/main" id="{97DB7A08-A1B9-483E-A7B8-95EB838BF0E6}"/>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7" name="Group 6">
            <a:extLst>
              <a:ext uri="{FF2B5EF4-FFF2-40B4-BE49-F238E27FC236}">
                <a16:creationId xmlns:a16="http://schemas.microsoft.com/office/drawing/2014/main" id="{4DC02304-0639-4CD6-A245-6BCD3DCCAC0E}"/>
              </a:ext>
            </a:extLst>
          </p:cNvPr>
          <p:cNvGrpSpPr/>
          <p:nvPr/>
        </p:nvGrpSpPr>
        <p:grpSpPr>
          <a:xfrm>
            <a:off x="5143488" y="5864466"/>
            <a:ext cx="904453" cy="400110"/>
            <a:chOff x="5143488" y="3927643"/>
            <a:chExt cx="904453" cy="400110"/>
          </a:xfrm>
        </p:grpSpPr>
        <p:sp>
          <p:nvSpPr>
            <p:cNvPr id="70" name="Text Box 44">
              <a:extLst>
                <a:ext uri="{FF2B5EF4-FFF2-40B4-BE49-F238E27FC236}">
                  <a16:creationId xmlns:a16="http://schemas.microsoft.com/office/drawing/2014/main" id="{9C53DD1C-D44D-480D-BD0F-9B65DE1F6666}"/>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73" name="Line 31">
              <a:extLst>
                <a:ext uri="{FF2B5EF4-FFF2-40B4-BE49-F238E27FC236}">
                  <a16:creationId xmlns:a16="http://schemas.microsoft.com/office/drawing/2014/main" id="{DBF1E7F8-3162-4507-AC07-D1F29EB25545}"/>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2" name="Group 1">
            <a:extLst>
              <a:ext uri="{FF2B5EF4-FFF2-40B4-BE49-F238E27FC236}">
                <a16:creationId xmlns:a16="http://schemas.microsoft.com/office/drawing/2014/main" id="{FF384F6E-388B-43A6-8FA9-661BD787B2BF}"/>
              </a:ext>
            </a:extLst>
          </p:cNvPr>
          <p:cNvGrpSpPr/>
          <p:nvPr/>
        </p:nvGrpSpPr>
        <p:grpSpPr>
          <a:xfrm>
            <a:off x="7394630" y="5290875"/>
            <a:ext cx="1793849" cy="766927"/>
            <a:chOff x="7394630" y="5290875"/>
            <a:chExt cx="1793849" cy="766927"/>
          </a:xfrm>
        </p:grpSpPr>
        <p:sp>
          <p:nvSpPr>
            <p:cNvPr id="83" name="Text Box 44">
              <a:extLst>
                <a:ext uri="{FF2B5EF4-FFF2-40B4-BE49-F238E27FC236}">
                  <a16:creationId xmlns:a16="http://schemas.microsoft.com/office/drawing/2014/main" id="{3288E3AD-F416-4E23-9191-AAC2F11E0D55}"/>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6" name="Line 31">
              <a:extLst>
                <a:ext uri="{FF2B5EF4-FFF2-40B4-BE49-F238E27FC236}">
                  <a16:creationId xmlns:a16="http://schemas.microsoft.com/office/drawing/2014/main" id="{E43CB7AC-1E92-4F53-8228-7A7423E352EE}"/>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5" name="Group 4">
              <a:extLst>
                <a:ext uri="{FF2B5EF4-FFF2-40B4-BE49-F238E27FC236}">
                  <a16:creationId xmlns:a16="http://schemas.microsoft.com/office/drawing/2014/main" id="{89FABA6B-5756-4E5C-B0E5-3C8B7E75FD31}"/>
                </a:ext>
              </a:extLst>
            </p:cNvPr>
            <p:cNvGrpSpPr/>
            <p:nvPr/>
          </p:nvGrpSpPr>
          <p:grpSpPr>
            <a:xfrm>
              <a:off x="7394630" y="5296603"/>
              <a:ext cx="869942" cy="400110"/>
              <a:chOff x="7394630" y="3359780"/>
              <a:chExt cx="869942" cy="400110"/>
            </a:xfrm>
          </p:grpSpPr>
          <p:sp>
            <p:nvSpPr>
              <p:cNvPr id="69" name="Text Box 44">
                <a:extLst>
                  <a:ext uri="{FF2B5EF4-FFF2-40B4-BE49-F238E27FC236}">
                    <a16:creationId xmlns:a16="http://schemas.microsoft.com/office/drawing/2014/main" id="{7CA90BE9-F8A6-446F-9579-653CDDFDD1B6}"/>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74" name="Line 31">
                <a:extLst>
                  <a:ext uri="{FF2B5EF4-FFF2-40B4-BE49-F238E27FC236}">
                    <a16:creationId xmlns:a16="http://schemas.microsoft.com/office/drawing/2014/main" id="{56CE47C9-2A2D-4EBA-AFCC-2F59AF64CF7B}"/>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6" name="Group 5">
            <a:extLst>
              <a:ext uri="{FF2B5EF4-FFF2-40B4-BE49-F238E27FC236}">
                <a16:creationId xmlns:a16="http://schemas.microsoft.com/office/drawing/2014/main" id="{62986633-5E75-45BE-89D5-A79C1174E8E1}"/>
              </a:ext>
            </a:extLst>
          </p:cNvPr>
          <p:cNvGrpSpPr/>
          <p:nvPr/>
        </p:nvGrpSpPr>
        <p:grpSpPr>
          <a:xfrm>
            <a:off x="7010400" y="4526985"/>
            <a:ext cx="1253706" cy="400110"/>
            <a:chOff x="7010400" y="2590162"/>
            <a:chExt cx="1253706" cy="400110"/>
          </a:xfrm>
        </p:grpSpPr>
        <p:sp>
          <p:nvSpPr>
            <p:cNvPr id="68" name="Text Box 44">
              <a:extLst>
                <a:ext uri="{FF2B5EF4-FFF2-40B4-BE49-F238E27FC236}">
                  <a16:creationId xmlns:a16="http://schemas.microsoft.com/office/drawing/2014/main" id="{B236543A-3CA5-45EC-9700-F18E1151BD3F}"/>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75" name="Line 31">
              <a:extLst>
                <a:ext uri="{FF2B5EF4-FFF2-40B4-BE49-F238E27FC236}">
                  <a16:creationId xmlns:a16="http://schemas.microsoft.com/office/drawing/2014/main" id="{32BC4B47-FD57-4F2D-87A4-30DE04305DAE}"/>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4" name="Group 3">
            <a:extLst>
              <a:ext uri="{FF2B5EF4-FFF2-40B4-BE49-F238E27FC236}">
                <a16:creationId xmlns:a16="http://schemas.microsoft.com/office/drawing/2014/main" id="{07271F30-BE08-4D41-9F27-CFD4206E621A}"/>
              </a:ext>
            </a:extLst>
          </p:cNvPr>
          <p:cNvGrpSpPr/>
          <p:nvPr/>
        </p:nvGrpSpPr>
        <p:grpSpPr>
          <a:xfrm>
            <a:off x="6148432" y="2406783"/>
            <a:ext cx="993195" cy="882487"/>
            <a:chOff x="6148432" y="1009650"/>
            <a:chExt cx="993195" cy="882487"/>
          </a:xfrm>
        </p:grpSpPr>
        <p:sp>
          <p:nvSpPr>
            <p:cNvPr id="90" name="Line 31">
              <a:extLst>
                <a:ext uri="{FF2B5EF4-FFF2-40B4-BE49-F238E27FC236}">
                  <a16:creationId xmlns:a16="http://schemas.microsoft.com/office/drawing/2014/main" id="{35E9DDFA-8377-4A59-A73C-37B362FE232D}"/>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7" name="Line 26">
              <a:extLst>
                <a:ext uri="{FF2B5EF4-FFF2-40B4-BE49-F238E27FC236}">
                  <a16:creationId xmlns:a16="http://schemas.microsoft.com/office/drawing/2014/main" id="{2EF4AFC2-AA90-4F46-8F73-69D79C53A0CC}"/>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4" name="Picture 63" descr="&lt;strong&gt;Clipart&lt;/strong&gt; - Beautiful Black &lt;strong&gt;Woman&lt;/strong&gt;">
            <a:extLst>
              <a:ext uri="{FF2B5EF4-FFF2-40B4-BE49-F238E27FC236}">
                <a16:creationId xmlns:a16="http://schemas.microsoft.com/office/drawing/2014/main" id="{7F3CF2B8-8EB0-4276-8524-3CEDD7DFFA9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03" name="Oval 102">
            <a:extLst>
              <a:ext uri="{FF2B5EF4-FFF2-40B4-BE49-F238E27FC236}">
                <a16:creationId xmlns:a16="http://schemas.microsoft.com/office/drawing/2014/main" id="{B4FAA755-1771-47CF-94FA-2E449879EA8D}"/>
              </a:ext>
            </a:extLst>
          </p:cNvPr>
          <p:cNvSpPr/>
          <p:nvPr/>
        </p:nvSpPr>
        <p:spPr>
          <a:xfrm>
            <a:off x="3125501" y="108585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4" name="Oval 103">
            <a:extLst>
              <a:ext uri="{FF2B5EF4-FFF2-40B4-BE49-F238E27FC236}">
                <a16:creationId xmlns:a16="http://schemas.microsoft.com/office/drawing/2014/main" id="{9EC03914-0032-4095-9384-8FCF85E96336}"/>
              </a:ext>
            </a:extLst>
          </p:cNvPr>
          <p:cNvSpPr/>
          <p:nvPr/>
        </p:nvSpPr>
        <p:spPr>
          <a:xfrm>
            <a:off x="986488" y="1073458"/>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5" name="Oval 104">
            <a:extLst>
              <a:ext uri="{FF2B5EF4-FFF2-40B4-BE49-F238E27FC236}">
                <a16:creationId xmlns:a16="http://schemas.microsoft.com/office/drawing/2014/main" id="{10243117-AC95-4B47-A221-919D22885687}"/>
              </a:ext>
            </a:extLst>
          </p:cNvPr>
          <p:cNvSpPr/>
          <p:nvPr/>
        </p:nvSpPr>
        <p:spPr>
          <a:xfrm>
            <a:off x="2128187" y="1092273"/>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6" name="Oval 105">
            <a:extLst>
              <a:ext uri="{FF2B5EF4-FFF2-40B4-BE49-F238E27FC236}">
                <a16:creationId xmlns:a16="http://schemas.microsoft.com/office/drawing/2014/main" id="{EA97E9AB-3959-4286-81C0-66936A55B4DB}"/>
              </a:ext>
            </a:extLst>
          </p:cNvPr>
          <p:cNvSpPr/>
          <p:nvPr/>
        </p:nvSpPr>
        <p:spPr>
          <a:xfrm>
            <a:off x="2098344" y="151604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7" name="Oval 106">
            <a:extLst>
              <a:ext uri="{FF2B5EF4-FFF2-40B4-BE49-F238E27FC236}">
                <a16:creationId xmlns:a16="http://schemas.microsoft.com/office/drawing/2014/main" id="{D86358AB-7BC2-4846-A90E-6CBB26DD7761}"/>
              </a:ext>
            </a:extLst>
          </p:cNvPr>
          <p:cNvSpPr/>
          <p:nvPr/>
        </p:nvSpPr>
        <p:spPr>
          <a:xfrm>
            <a:off x="933736" y="152400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08" name="Group 26">
            <a:extLst>
              <a:ext uri="{FF2B5EF4-FFF2-40B4-BE49-F238E27FC236}">
                <a16:creationId xmlns:a16="http://schemas.microsoft.com/office/drawing/2014/main" id="{69DF1D71-3E56-4B8D-9571-6A6D383310FC}"/>
              </a:ext>
            </a:extLst>
          </p:cNvPr>
          <p:cNvGrpSpPr>
            <a:grpSpLocks/>
          </p:cNvGrpSpPr>
          <p:nvPr/>
        </p:nvGrpSpPr>
        <p:grpSpPr bwMode="auto">
          <a:xfrm flipH="1">
            <a:off x="211610" y="2876743"/>
            <a:ext cx="519029" cy="1271938"/>
            <a:chOff x="2308" y="1513"/>
            <a:chExt cx="1162" cy="2570"/>
          </a:xfrm>
        </p:grpSpPr>
        <p:grpSp>
          <p:nvGrpSpPr>
            <p:cNvPr id="109" name="Group 27">
              <a:extLst>
                <a:ext uri="{FF2B5EF4-FFF2-40B4-BE49-F238E27FC236}">
                  <a16:creationId xmlns:a16="http://schemas.microsoft.com/office/drawing/2014/main" id="{58AF08BE-D8D0-47D8-948E-CAE8DA6E6DE4}"/>
                </a:ext>
              </a:extLst>
            </p:cNvPr>
            <p:cNvGrpSpPr>
              <a:grpSpLocks/>
            </p:cNvGrpSpPr>
            <p:nvPr/>
          </p:nvGrpSpPr>
          <p:grpSpPr bwMode="auto">
            <a:xfrm>
              <a:off x="2308" y="1740"/>
              <a:ext cx="957" cy="2343"/>
              <a:chOff x="2308" y="1740"/>
              <a:chExt cx="957" cy="2343"/>
            </a:xfrm>
          </p:grpSpPr>
          <p:sp>
            <p:nvSpPr>
              <p:cNvPr id="118" name="Freeform 28">
                <a:extLst>
                  <a:ext uri="{FF2B5EF4-FFF2-40B4-BE49-F238E27FC236}">
                    <a16:creationId xmlns:a16="http://schemas.microsoft.com/office/drawing/2014/main" id="{3FB6C3A6-0FF8-433B-88F6-005B6A98A770}"/>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29">
                <a:extLst>
                  <a:ext uri="{FF2B5EF4-FFF2-40B4-BE49-F238E27FC236}">
                    <a16:creationId xmlns:a16="http://schemas.microsoft.com/office/drawing/2014/main" id="{CC0C53AA-AA15-427C-9C1F-DAFAD6095233}"/>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30">
                <a:extLst>
                  <a:ext uri="{FF2B5EF4-FFF2-40B4-BE49-F238E27FC236}">
                    <a16:creationId xmlns:a16="http://schemas.microsoft.com/office/drawing/2014/main" id="{B595E323-B232-4D6E-84C0-6DAD8E6E74F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1">
                <a:extLst>
                  <a:ext uri="{FF2B5EF4-FFF2-40B4-BE49-F238E27FC236}">
                    <a16:creationId xmlns:a16="http://schemas.microsoft.com/office/drawing/2014/main" id="{E613A681-55BC-4D28-83C7-1CAEB867EC0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2">
                <a:extLst>
                  <a:ext uri="{FF2B5EF4-FFF2-40B4-BE49-F238E27FC236}">
                    <a16:creationId xmlns:a16="http://schemas.microsoft.com/office/drawing/2014/main" id="{BE377DF7-115F-4912-BA76-4D451CE5F47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3">
                <a:extLst>
                  <a:ext uri="{FF2B5EF4-FFF2-40B4-BE49-F238E27FC236}">
                    <a16:creationId xmlns:a16="http://schemas.microsoft.com/office/drawing/2014/main" id="{310332AD-1565-48D3-9D92-8D988BADDA6F}"/>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0" name="Freeform 34">
              <a:extLst>
                <a:ext uri="{FF2B5EF4-FFF2-40B4-BE49-F238E27FC236}">
                  <a16:creationId xmlns:a16="http://schemas.microsoft.com/office/drawing/2014/main" id="{17451C3B-2FC5-434C-A25F-7CD3864AD5B1}"/>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5">
              <a:extLst>
                <a:ext uri="{FF2B5EF4-FFF2-40B4-BE49-F238E27FC236}">
                  <a16:creationId xmlns:a16="http://schemas.microsoft.com/office/drawing/2014/main" id="{3547E426-E4C0-4A39-94CA-F61F84EA407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Oval 36">
              <a:extLst>
                <a:ext uri="{FF2B5EF4-FFF2-40B4-BE49-F238E27FC236}">
                  <a16:creationId xmlns:a16="http://schemas.microsoft.com/office/drawing/2014/main" id="{5BCA338D-BD09-487C-B9B8-E02B4F5EEF1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Oval 37">
              <a:extLst>
                <a:ext uri="{FF2B5EF4-FFF2-40B4-BE49-F238E27FC236}">
                  <a16:creationId xmlns:a16="http://schemas.microsoft.com/office/drawing/2014/main" id="{E2734C7C-D474-4048-9D84-C17FE3BA5E8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Oval 38">
              <a:extLst>
                <a:ext uri="{FF2B5EF4-FFF2-40B4-BE49-F238E27FC236}">
                  <a16:creationId xmlns:a16="http://schemas.microsoft.com/office/drawing/2014/main" id="{6DC01F4A-415B-4D7F-B675-592F23E6678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39">
              <a:extLst>
                <a:ext uri="{FF2B5EF4-FFF2-40B4-BE49-F238E27FC236}">
                  <a16:creationId xmlns:a16="http://schemas.microsoft.com/office/drawing/2014/main" id="{CCF78DA4-E7CB-4AF5-B3DB-A8A1331B96F5}"/>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40">
              <a:extLst>
                <a:ext uri="{FF2B5EF4-FFF2-40B4-BE49-F238E27FC236}">
                  <a16:creationId xmlns:a16="http://schemas.microsoft.com/office/drawing/2014/main" id="{DD66C065-9260-43B0-81A9-48CBACC747E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 name="Group 8">
            <a:extLst>
              <a:ext uri="{FF2B5EF4-FFF2-40B4-BE49-F238E27FC236}">
                <a16:creationId xmlns:a16="http://schemas.microsoft.com/office/drawing/2014/main" id="{A405486F-505A-4B84-80B9-4C2EAB2A1F51}"/>
              </a:ext>
            </a:extLst>
          </p:cNvPr>
          <p:cNvGrpSpPr/>
          <p:nvPr/>
        </p:nvGrpSpPr>
        <p:grpSpPr>
          <a:xfrm>
            <a:off x="762000" y="1841863"/>
            <a:ext cx="8563851" cy="607422"/>
            <a:chOff x="762000" y="1841863"/>
            <a:chExt cx="8563851" cy="607422"/>
          </a:xfrm>
        </p:grpSpPr>
        <p:sp>
          <p:nvSpPr>
            <p:cNvPr id="124" name="Text Box 44">
              <a:extLst>
                <a:ext uri="{FF2B5EF4-FFF2-40B4-BE49-F238E27FC236}">
                  <a16:creationId xmlns:a16="http://schemas.microsoft.com/office/drawing/2014/main" id="{F24E74C8-EEBB-4E8C-BF9B-875564F01110}"/>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125" name="Group 124">
              <a:extLst>
                <a:ext uri="{FF2B5EF4-FFF2-40B4-BE49-F238E27FC236}">
                  <a16:creationId xmlns:a16="http://schemas.microsoft.com/office/drawing/2014/main" id="{DFC3E52F-F5E7-4704-A56D-2B0EF65CA73A}"/>
                </a:ext>
              </a:extLst>
            </p:cNvPr>
            <p:cNvGrpSpPr/>
            <p:nvPr/>
          </p:nvGrpSpPr>
          <p:grpSpPr>
            <a:xfrm>
              <a:off x="2614748" y="1841863"/>
              <a:ext cx="6711103" cy="607422"/>
              <a:chOff x="2614748" y="1841863"/>
              <a:chExt cx="6711103" cy="607422"/>
            </a:xfrm>
          </p:grpSpPr>
          <p:grpSp>
            <p:nvGrpSpPr>
              <p:cNvPr id="126" name="Group 125">
                <a:extLst>
                  <a:ext uri="{FF2B5EF4-FFF2-40B4-BE49-F238E27FC236}">
                    <a16:creationId xmlns:a16="http://schemas.microsoft.com/office/drawing/2014/main" id="{048C8A49-AA49-4470-AB39-82A2F6E8130C}"/>
                  </a:ext>
                </a:extLst>
              </p:cNvPr>
              <p:cNvGrpSpPr/>
              <p:nvPr/>
            </p:nvGrpSpPr>
            <p:grpSpPr>
              <a:xfrm>
                <a:off x="2720534" y="1934028"/>
                <a:ext cx="6421568" cy="461665"/>
                <a:chOff x="2720534" y="1934028"/>
                <a:chExt cx="6421568" cy="461665"/>
              </a:xfrm>
            </p:grpSpPr>
            <p:sp>
              <p:nvSpPr>
                <p:cNvPr id="129" name="Text Box 44">
                  <a:extLst>
                    <a:ext uri="{FF2B5EF4-FFF2-40B4-BE49-F238E27FC236}">
                      <a16:creationId xmlns:a16="http://schemas.microsoft.com/office/drawing/2014/main" id="{CE4330F9-88D6-4AC2-AAA9-E0A347DEA050}"/>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130" name="Text Box 44">
                  <a:extLst>
                    <a:ext uri="{FF2B5EF4-FFF2-40B4-BE49-F238E27FC236}">
                      <a16:creationId xmlns:a16="http://schemas.microsoft.com/office/drawing/2014/main" id="{C9FF781F-E21A-4F8E-92AB-3453640FBDE4}"/>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31" name="Text Box 44">
                  <a:extLst>
                    <a:ext uri="{FF2B5EF4-FFF2-40B4-BE49-F238E27FC236}">
                      <a16:creationId xmlns:a16="http://schemas.microsoft.com/office/drawing/2014/main" id="{CE7A67E3-5D0F-4AD5-BE75-0ECC9645C333}"/>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32" name="Text Box 44">
                  <a:extLst>
                    <a:ext uri="{FF2B5EF4-FFF2-40B4-BE49-F238E27FC236}">
                      <a16:creationId xmlns:a16="http://schemas.microsoft.com/office/drawing/2014/main" id="{5FDC15E6-F6BF-404C-A852-FFC255F6E3DF}"/>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133" name="Text Box 44">
                  <a:extLst>
                    <a:ext uri="{FF2B5EF4-FFF2-40B4-BE49-F238E27FC236}">
                      <a16:creationId xmlns:a16="http://schemas.microsoft.com/office/drawing/2014/main" id="{FDE006BD-9427-4A0C-B51F-646BED01603C}"/>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34" name="Text Box 44">
                  <a:extLst>
                    <a:ext uri="{FF2B5EF4-FFF2-40B4-BE49-F238E27FC236}">
                      <a16:creationId xmlns:a16="http://schemas.microsoft.com/office/drawing/2014/main" id="{C860619A-C05E-44E3-B6BF-AC6E405F7C4A}"/>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35" name="Text Box 44">
                  <a:extLst>
                    <a:ext uri="{FF2B5EF4-FFF2-40B4-BE49-F238E27FC236}">
                      <a16:creationId xmlns:a16="http://schemas.microsoft.com/office/drawing/2014/main" id="{727A2F33-0DBB-4E9D-A244-5F3F5F65A194}"/>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127" name="Text Box 44">
                <a:extLst>
                  <a:ext uri="{FF2B5EF4-FFF2-40B4-BE49-F238E27FC236}">
                    <a16:creationId xmlns:a16="http://schemas.microsoft.com/office/drawing/2014/main" id="{57D93E99-1BE6-45BF-A28E-3761F025D0A6}"/>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128" name="Text Box 44">
                <a:extLst>
                  <a:ext uri="{FF2B5EF4-FFF2-40B4-BE49-F238E27FC236}">
                    <a16:creationId xmlns:a16="http://schemas.microsoft.com/office/drawing/2014/main" id="{DAE5CEB1-7FBB-4D11-8BB2-4987CEE158CC}"/>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sp>
        <p:nvSpPr>
          <p:cNvPr id="77" name="Rectangle 3" descr="Rectangle: Click to edit Master text styles&#10;Second level&#10;Third level&#10;Fourth level&#10;Fifth level">
            <a:extLst>
              <a:ext uri="{FF2B5EF4-FFF2-40B4-BE49-F238E27FC236}">
                <a16:creationId xmlns:a16="http://schemas.microsoft.com/office/drawing/2014/main" id="{8A9C834F-D0F3-4E82-93E1-AA19E703EB0E}"/>
              </a:ext>
            </a:extLst>
          </p:cNvPr>
          <p:cNvSpPr txBox="1">
            <a:spLocks noChangeArrowheads="1"/>
          </p:cNvSpPr>
          <p:nvPr/>
        </p:nvSpPr>
        <p:spPr bwMode="auto">
          <a:xfrm>
            <a:off x="-10827" y="638095"/>
            <a:ext cx="8926227"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n-US" altLang="en-US" sz="2400" baseline="-25000" noProof="0" dirty="0">
                <a:solidFill>
                  <a:schemeClr val="tx2"/>
                </a:solidFill>
                <a:cs typeface="Times New Roman" panose="02020603050405020304" pitchFamily="18" charset="0"/>
                <a:sym typeface="Symbol" panose="05050102010706020507" pitchFamily="18" charset="2"/>
              </a:rPr>
              <a:t>i</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 </a:t>
            </a:r>
            <a:r>
              <a:rPr kumimoji="0" lang="en-US" altLang="en-US" sz="16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0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a:defRPr/>
            </a:pPr>
            <a:r>
              <a:rPr kumimoji="0" lang="en-US" sz="2400" b="0" i="0" u="none" strike="noStrike" kern="0" cap="none" spc="0" normalizeH="0" baseline="0" noProof="0" dirty="0">
                <a:ln>
                  <a:noFill/>
                </a:ln>
                <a:solidFill>
                  <a:schemeClr val="tx2"/>
                </a:solidFill>
                <a:effectLst/>
                <a:uLnTx/>
                <a:uFillTx/>
                <a:latin typeface="Times New Roman"/>
                <a:ea typeface="+mn-ea"/>
                <a:cs typeface="+mn-cs"/>
              </a:rPr>
              <a:t>S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chemeClr val="accent2"/>
                </a:solidFill>
                <a:latin typeface="Symbol"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dirty="0">
                <a:solidFill>
                  <a:schemeClr val="accent2"/>
                </a:solidFill>
                <a:latin typeface="Times New Roman" panose="02020603050405020304" pitchFamily="18" charset="0"/>
                <a:cs typeface="Times New Roman" panose="02020603050405020304" pitchFamily="18" charset="0"/>
              </a:rPr>
              <a:t>x</a:t>
            </a:r>
            <a:r>
              <a:rPr lang="en-US" altLang="en-US" sz="2400" dirty="0">
                <a:solidFill>
                  <a:schemeClr val="tx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tx2"/>
                </a:solidFill>
                <a:effectLst/>
                <a:uLnTx/>
                <a:uFillTx/>
                <a:latin typeface="Symbol" pitchFamily="18" charset="2"/>
                <a:ea typeface="+mn-ea"/>
                <a:cs typeface="+mn-cs"/>
              </a:rPr>
              <a:t>$</a:t>
            </a:r>
            <a:r>
              <a:rPr lang="en-US" altLang="en-US" sz="2400" dirty="0">
                <a:solidFill>
                  <a:schemeClr val="tx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a:t>
            </a:r>
            <a:r>
              <a:rPr kumimoji="0" lang="en-US" altLang="en-US" sz="2400" b="0" i="0" u="none" strike="noStrike" kern="1200" cap="none" spc="0" normalizeH="0" baseline="-2500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i</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tx2"/>
                </a:solidFill>
                <a:latin typeface="Times New Roman" panose="02020603050405020304" pitchFamily="18" charset="0"/>
                <a:cs typeface="Times New Roman" panose="02020603050405020304" pitchFamily="18" charset="0"/>
              </a:rPr>
              <a:t>S</a:t>
            </a:r>
            <a:r>
              <a:rPr lang="en-US" altLang="en-US" sz="2400" baseline="-25000" dirty="0">
                <a:solidFill>
                  <a:schemeClr val="tx2"/>
                </a:solidFill>
                <a:cs typeface="Times New Roman" panose="02020603050405020304" pitchFamily="18" charset="0"/>
                <a:sym typeface="Symbol" panose="05050102010706020507" pitchFamily="18" charset="2"/>
              </a:rPr>
              <a:t>1</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baseline="-25000" dirty="0">
                <a:solidFill>
                  <a:schemeClr val="tx2"/>
                </a:solidFill>
                <a:cs typeface="Times New Roman" panose="02020603050405020304" pitchFamily="18" charset="0"/>
                <a:sym typeface="Symbol" panose="05050102010706020507" pitchFamily="18" charset="2"/>
              </a:rPr>
              <a:t>both</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tx2"/>
                </a:solidFill>
                <a:latin typeface="Times New Roman" panose="02020603050405020304" pitchFamily="18" charset="0"/>
                <a:cs typeface="Times New Roman" panose="02020603050405020304" pitchFamily="18" charset="0"/>
              </a:rPr>
              <a:t>S</a:t>
            </a:r>
            <a:r>
              <a:rPr lang="en-US" altLang="en-US" sz="2400" dirty="0" err="1">
                <a:solidFill>
                  <a:schemeClr val="tx2"/>
                </a:solidFill>
                <a:sym typeface="Symbol" panose="05050102010706020507" pitchFamily="18" charset="2"/>
              </a:rPr>
              <a:t></a:t>
            </a:r>
            <a:r>
              <a:rPr lang="en-US" altLang="en-US" sz="2400" baseline="-25000" dirty="0" err="1">
                <a:solidFill>
                  <a:schemeClr val="tx2"/>
                </a:solidFill>
                <a:cs typeface="Times New Roman" panose="02020603050405020304" pitchFamily="18" charset="0"/>
                <a:sym typeface="Symbol" panose="05050102010706020507" pitchFamily="18" charset="2"/>
              </a:rPr>
              <a:t>cases</a:t>
            </a:r>
            <a:r>
              <a:rPr lang="en-US" altLang="en-US" sz="2400" dirty="0" err="1">
                <a:solidFill>
                  <a:schemeClr val="tx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R</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950542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79"/>
                                        </p:tgtEl>
                                        <p:attrNameLst>
                                          <p:attrName>style.visibility</p:attrName>
                                        </p:attrNameLst>
                                      </p:cBhvr>
                                      <p:to>
                                        <p:strVal val="visible"/>
                                      </p:to>
                                    </p:set>
                                    <p:anim calcmode="lin" valueType="num">
                                      <p:cBhvr additive="base">
                                        <p:cTn id="13" dur="500" fill="hold"/>
                                        <p:tgtEl>
                                          <p:spTgt spid="79"/>
                                        </p:tgtEl>
                                        <p:attrNameLst>
                                          <p:attrName>ppt_x</p:attrName>
                                        </p:attrNameLst>
                                      </p:cBhvr>
                                      <p:tavLst>
                                        <p:tav tm="0">
                                          <p:val>
                                            <p:strVal val="#ppt_x"/>
                                          </p:val>
                                        </p:tav>
                                        <p:tav tm="100000">
                                          <p:val>
                                            <p:strVal val="#ppt_x"/>
                                          </p:val>
                                        </p:tav>
                                      </p:tavLst>
                                    </p:anim>
                                    <p:anim calcmode="lin" valueType="num">
                                      <p:cBhvr additive="base">
                                        <p:cTn id="14" dur="500" fill="hold"/>
                                        <p:tgtEl>
                                          <p:spTgt spid="79"/>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anim calcmode="lin" valueType="num">
                                      <p:cBhvr additive="base">
                                        <p:cTn id="17" dur="500" fill="hold"/>
                                        <p:tgtEl>
                                          <p:spTgt spid="84"/>
                                        </p:tgtEl>
                                        <p:attrNameLst>
                                          <p:attrName>ppt_x</p:attrName>
                                        </p:attrNameLst>
                                      </p:cBhvr>
                                      <p:tavLst>
                                        <p:tav tm="0">
                                          <p:val>
                                            <p:strVal val="#ppt_x"/>
                                          </p:val>
                                        </p:tav>
                                        <p:tav tm="100000">
                                          <p:val>
                                            <p:strVal val="#ppt_x"/>
                                          </p:val>
                                        </p:tav>
                                      </p:tavLst>
                                    </p:anim>
                                    <p:anim calcmode="lin" valueType="num">
                                      <p:cBhvr additive="base">
                                        <p:cTn id="18" dur="500" fill="hold"/>
                                        <p:tgtEl>
                                          <p:spTgt spid="84"/>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500" fill="hold"/>
                                        <p:tgtEl>
                                          <p:spTgt spid="63"/>
                                        </p:tgtEl>
                                        <p:attrNameLst>
                                          <p:attrName>ppt_x</p:attrName>
                                        </p:attrNameLst>
                                      </p:cBhvr>
                                      <p:tavLst>
                                        <p:tav tm="0">
                                          <p:val>
                                            <p:strVal val="#ppt_x"/>
                                          </p:val>
                                        </p:tav>
                                        <p:tav tm="100000">
                                          <p:val>
                                            <p:strVal val="#ppt_x"/>
                                          </p:val>
                                        </p:tav>
                                      </p:tavLst>
                                    </p:anim>
                                    <p:anim calcmode="lin" valueType="num">
                                      <p:cBhvr additive="base">
                                        <p:cTn id="22" dur="500" fill="hold"/>
                                        <p:tgtEl>
                                          <p:spTgt spid="63"/>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stCondLst>
                                    <p:cond delay="0"/>
                                  </p:stCondLst>
                                  <p:childTnLst>
                                    <p:set>
                                      <p:cBhvr>
                                        <p:cTn id="24" dur="1" fill="hold">
                                          <p:stCondLst>
                                            <p:cond delay="0"/>
                                          </p:stCondLst>
                                        </p:cTn>
                                        <p:tgtEl>
                                          <p:spTgt spid="116"/>
                                        </p:tgtEl>
                                        <p:attrNameLst>
                                          <p:attrName>style.visibility</p:attrName>
                                        </p:attrNameLst>
                                      </p:cBhvr>
                                      <p:to>
                                        <p:strVal val="visible"/>
                                      </p:to>
                                    </p:set>
                                    <p:anim calcmode="lin" valueType="num">
                                      <p:cBhvr additive="base">
                                        <p:cTn id="25" dur="500" fill="hold"/>
                                        <p:tgtEl>
                                          <p:spTgt spid="116"/>
                                        </p:tgtEl>
                                        <p:attrNameLst>
                                          <p:attrName>ppt_x</p:attrName>
                                        </p:attrNameLst>
                                      </p:cBhvr>
                                      <p:tavLst>
                                        <p:tav tm="0">
                                          <p:val>
                                            <p:strVal val="#ppt_x"/>
                                          </p:val>
                                        </p:tav>
                                        <p:tav tm="100000">
                                          <p:val>
                                            <p:strVal val="#ppt_x"/>
                                          </p:val>
                                        </p:tav>
                                      </p:tavLst>
                                    </p:anim>
                                    <p:anim calcmode="lin" valueType="num">
                                      <p:cBhvr additive="base">
                                        <p:cTn id="26" dur="500" fill="hold"/>
                                        <p:tgtEl>
                                          <p:spTgt spid="116"/>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4"/>
                                        </p:tgtEl>
                                        <p:attrNameLst>
                                          <p:attrName>style.visibility</p:attrName>
                                        </p:attrNameLst>
                                      </p:cBhvr>
                                      <p:to>
                                        <p:strVal val="visible"/>
                                      </p:to>
                                    </p:set>
                                    <p:anim calcmode="lin" valueType="num">
                                      <p:cBhvr additive="base">
                                        <p:cTn id="31" dur="500" fill="hold"/>
                                        <p:tgtEl>
                                          <p:spTgt spid="104"/>
                                        </p:tgtEl>
                                        <p:attrNameLst>
                                          <p:attrName>ppt_x</p:attrName>
                                        </p:attrNameLst>
                                      </p:cBhvr>
                                      <p:tavLst>
                                        <p:tav tm="0">
                                          <p:val>
                                            <p:strVal val="0-#ppt_w/2"/>
                                          </p:val>
                                        </p:tav>
                                        <p:tav tm="100000">
                                          <p:val>
                                            <p:strVal val="#ppt_x"/>
                                          </p:val>
                                        </p:tav>
                                      </p:tavLst>
                                    </p:anim>
                                    <p:anim calcmode="lin" valueType="num">
                                      <p:cBhvr additive="base">
                                        <p:cTn id="32" dur="500" fill="hold"/>
                                        <p:tgtEl>
                                          <p:spTgt spid="104"/>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103"/>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ppt_x"/>
                                          </p:val>
                                        </p:tav>
                                        <p:tav tm="100000">
                                          <p:val>
                                            <p:strVal val="#ppt_x"/>
                                          </p:val>
                                        </p:tav>
                                      </p:tavLst>
                                    </p:anim>
                                    <p:anim calcmode="lin" valueType="num">
                                      <p:cBhvr additive="base">
                                        <p:cTn id="40" dur="500" fill="hold"/>
                                        <p:tgtEl>
                                          <p:spTgt spid="6"/>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anim calcmode="lin" valueType="num">
                                      <p:cBhvr additive="base">
                                        <p:cTn id="43" dur="500" fill="hold"/>
                                        <p:tgtEl>
                                          <p:spTgt spid="82"/>
                                        </p:tgtEl>
                                        <p:attrNameLst>
                                          <p:attrName>ppt_x</p:attrName>
                                        </p:attrNameLst>
                                      </p:cBhvr>
                                      <p:tavLst>
                                        <p:tav tm="0">
                                          <p:val>
                                            <p:strVal val="#ppt_x"/>
                                          </p:val>
                                        </p:tav>
                                        <p:tav tm="100000">
                                          <p:val>
                                            <p:strVal val="#ppt_x"/>
                                          </p:val>
                                        </p:tav>
                                      </p:tavLst>
                                    </p:anim>
                                    <p:anim calcmode="lin" valueType="num">
                                      <p:cBhvr additive="base">
                                        <p:cTn id="44" dur="500" fill="hold"/>
                                        <p:tgtEl>
                                          <p:spTgt spid="82"/>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85"/>
                                        </p:tgtEl>
                                        <p:attrNameLst>
                                          <p:attrName>style.visibility</p:attrName>
                                        </p:attrNameLst>
                                      </p:cBhvr>
                                      <p:to>
                                        <p:strVal val="visible"/>
                                      </p:to>
                                    </p:set>
                                    <p:anim calcmode="lin" valueType="num">
                                      <p:cBhvr additive="base">
                                        <p:cTn id="47" dur="500" fill="hold"/>
                                        <p:tgtEl>
                                          <p:spTgt spid="85"/>
                                        </p:tgtEl>
                                        <p:attrNameLst>
                                          <p:attrName>ppt_x</p:attrName>
                                        </p:attrNameLst>
                                      </p:cBhvr>
                                      <p:tavLst>
                                        <p:tav tm="0">
                                          <p:val>
                                            <p:strVal val="#ppt_x"/>
                                          </p:val>
                                        </p:tav>
                                        <p:tav tm="100000">
                                          <p:val>
                                            <p:strVal val="#ppt_x"/>
                                          </p:val>
                                        </p:tav>
                                      </p:tavLst>
                                    </p:anim>
                                    <p:anim calcmode="lin" valueType="num">
                                      <p:cBhvr additive="base">
                                        <p:cTn id="48" dur="500" fill="hold"/>
                                        <p:tgtEl>
                                          <p:spTgt spid="85"/>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05"/>
                                        </p:tgtEl>
                                        <p:attrNameLst>
                                          <p:attrName>style.visibility</p:attrName>
                                        </p:attrNameLst>
                                      </p:cBhvr>
                                      <p:to>
                                        <p:strVal val="visible"/>
                                      </p:to>
                                    </p:set>
                                    <p:anim calcmode="lin" valueType="num">
                                      <p:cBhvr additive="base">
                                        <p:cTn id="53" dur="500" fill="hold"/>
                                        <p:tgtEl>
                                          <p:spTgt spid="105"/>
                                        </p:tgtEl>
                                        <p:attrNameLst>
                                          <p:attrName>ppt_x</p:attrName>
                                        </p:attrNameLst>
                                      </p:cBhvr>
                                      <p:tavLst>
                                        <p:tav tm="0">
                                          <p:val>
                                            <p:strVal val="0-#ppt_w/2"/>
                                          </p:val>
                                        </p:tav>
                                        <p:tav tm="100000">
                                          <p:val>
                                            <p:strVal val="#ppt_x"/>
                                          </p:val>
                                        </p:tav>
                                      </p:tavLst>
                                    </p:anim>
                                    <p:anim calcmode="lin" valueType="num">
                                      <p:cBhvr additive="base">
                                        <p:cTn id="54" dur="500" fill="hold"/>
                                        <p:tgtEl>
                                          <p:spTgt spid="105"/>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04"/>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ppt_x"/>
                                          </p:val>
                                        </p:tav>
                                        <p:tav tm="100000">
                                          <p:val>
                                            <p:strVal val="#ppt_x"/>
                                          </p:val>
                                        </p:tav>
                                      </p:tavLst>
                                    </p:anim>
                                    <p:anim calcmode="lin" valueType="num">
                                      <p:cBhvr additive="base">
                                        <p:cTn id="6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additive="base">
                                        <p:cTn id="67" dur="500" fill="hold"/>
                                        <p:tgtEl>
                                          <p:spTgt spid="106"/>
                                        </p:tgtEl>
                                        <p:attrNameLst>
                                          <p:attrName>ppt_x</p:attrName>
                                        </p:attrNameLst>
                                      </p:cBhvr>
                                      <p:tavLst>
                                        <p:tav tm="0">
                                          <p:val>
                                            <p:strVal val="0-#ppt_w/2"/>
                                          </p:val>
                                        </p:tav>
                                        <p:tav tm="100000">
                                          <p:val>
                                            <p:strVal val="#ppt_x"/>
                                          </p:val>
                                        </p:tav>
                                      </p:tavLst>
                                    </p:anim>
                                    <p:anim calcmode="lin" valueType="num">
                                      <p:cBhvr additive="base">
                                        <p:cTn id="68" dur="500" fill="hold"/>
                                        <p:tgtEl>
                                          <p:spTgt spid="106"/>
                                        </p:tgtEl>
                                        <p:attrNameLst>
                                          <p:attrName>ppt_y</p:attrName>
                                        </p:attrNameLst>
                                      </p:cBhvr>
                                      <p:tavLst>
                                        <p:tav tm="0">
                                          <p:val>
                                            <p:strVal val="#ppt_y"/>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105"/>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0"/>
                                  </p:stCondLst>
                                  <p:childTnLst>
                                    <p:set>
                                      <p:cBhvr>
                                        <p:cTn id="78" dur="1" fill="hold">
                                          <p:stCondLst>
                                            <p:cond delay="0"/>
                                          </p:stCondLst>
                                        </p:cTn>
                                        <p:tgtEl>
                                          <p:spTgt spid="58"/>
                                        </p:tgtEl>
                                        <p:attrNameLst>
                                          <p:attrName>style.visibility</p:attrName>
                                        </p:attrNameLst>
                                      </p:cBhvr>
                                      <p:to>
                                        <p:strVal val="visible"/>
                                      </p:to>
                                    </p:set>
                                    <p:anim calcmode="lin" valueType="num">
                                      <p:cBhvr additive="base">
                                        <p:cTn id="79" dur="500" fill="hold"/>
                                        <p:tgtEl>
                                          <p:spTgt spid="58"/>
                                        </p:tgtEl>
                                        <p:attrNameLst>
                                          <p:attrName>ppt_x</p:attrName>
                                        </p:attrNameLst>
                                      </p:cBhvr>
                                      <p:tavLst>
                                        <p:tav tm="0">
                                          <p:val>
                                            <p:strVal val="#ppt_x"/>
                                          </p:val>
                                        </p:tav>
                                        <p:tav tm="100000">
                                          <p:val>
                                            <p:strVal val="#ppt_x"/>
                                          </p:val>
                                        </p:tav>
                                      </p:tavLst>
                                    </p:anim>
                                    <p:anim calcmode="lin" valueType="num">
                                      <p:cBhvr additive="base">
                                        <p:cTn id="80" dur="500" fill="hold"/>
                                        <p:tgtEl>
                                          <p:spTgt spid="58"/>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62"/>
                                        </p:tgtEl>
                                        <p:attrNameLst>
                                          <p:attrName>style.visibility</p:attrName>
                                        </p:attrNameLst>
                                      </p:cBhvr>
                                      <p:to>
                                        <p:strVal val="visible"/>
                                      </p:to>
                                    </p:set>
                                    <p:anim calcmode="lin" valueType="num">
                                      <p:cBhvr additive="base">
                                        <p:cTn id="83" dur="500" fill="hold"/>
                                        <p:tgtEl>
                                          <p:spTgt spid="62"/>
                                        </p:tgtEl>
                                        <p:attrNameLst>
                                          <p:attrName>ppt_x</p:attrName>
                                        </p:attrNameLst>
                                      </p:cBhvr>
                                      <p:tavLst>
                                        <p:tav tm="0">
                                          <p:val>
                                            <p:strVal val="#ppt_x"/>
                                          </p:val>
                                        </p:tav>
                                        <p:tav tm="100000">
                                          <p:val>
                                            <p:strVal val="#ppt_x"/>
                                          </p:val>
                                        </p:tav>
                                      </p:tavLst>
                                    </p:anim>
                                    <p:anim calcmode="lin" valueType="num">
                                      <p:cBhvr additive="base">
                                        <p:cTn id="84" dur="500" fill="hold"/>
                                        <p:tgtEl>
                                          <p:spTgt spid="62"/>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07"/>
                                        </p:tgtEl>
                                        <p:attrNameLst>
                                          <p:attrName>style.visibility</p:attrName>
                                        </p:attrNameLst>
                                      </p:cBhvr>
                                      <p:to>
                                        <p:strVal val="visible"/>
                                      </p:to>
                                    </p:set>
                                    <p:anim calcmode="lin" valueType="num">
                                      <p:cBhvr additive="base">
                                        <p:cTn id="89" dur="500" fill="hold"/>
                                        <p:tgtEl>
                                          <p:spTgt spid="107"/>
                                        </p:tgtEl>
                                        <p:attrNameLst>
                                          <p:attrName>ppt_x</p:attrName>
                                        </p:attrNameLst>
                                      </p:cBhvr>
                                      <p:tavLst>
                                        <p:tav tm="0">
                                          <p:val>
                                            <p:strVal val="0-#ppt_w/2"/>
                                          </p:val>
                                        </p:tav>
                                        <p:tav tm="100000">
                                          <p:val>
                                            <p:strVal val="#ppt_x"/>
                                          </p:val>
                                        </p:tav>
                                      </p:tavLst>
                                    </p:anim>
                                    <p:anim calcmode="lin" valueType="num">
                                      <p:cBhvr additive="base">
                                        <p:cTn id="90" dur="500" fill="hold"/>
                                        <p:tgtEl>
                                          <p:spTgt spid="107"/>
                                        </p:tgtEl>
                                        <p:attrNameLst>
                                          <p:attrName>ppt_y</p:attrName>
                                        </p:attrNameLst>
                                      </p:cBhvr>
                                      <p:tavLst>
                                        <p:tav tm="0">
                                          <p:val>
                                            <p:strVal val="#ppt_y"/>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106"/>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1" fill="hold" nodeType="click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500" fill="hold"/>
                                        <p:tgtEl>
                                          <p:spTgt spid="7"/>
                                        </p:tgtEl>
                                        <p:attrNameLst>
                                          <p:attrName>ppt_x</p:attrName>
                                        </p:attrNameLst>
                                      </p:cBhvr>
                                      <p:tavLst>
                                        <p:tav tm="0">
                                          <p:val>
                                            <p:strVal val="#ppt_x"/>
                                          </p:val>
                                        </p:tav>
                                        <p:tav tm="100000">
                                          <p:val>
                                            <p:strVal val="#ppt_x"/>
                                          </p:val>
                                        </p:tav>
                                      </p:tavLst>
                                    </p:anim>
                                    <p:anim calcmode="lin" valueType="num">
                                      <p:cBhvr additive="base">
                                        <p:cTn id="98" dur="500" fill="hold"/>
                                        <p:tgtEl>
                                          <p:spTgt spid="7"/>
                                        </p:tgtEl>
                                        <p:attrNameLst>
                                          <p:attrName>ppt_y</p:attrName>
                                        </p:attrNameLst>
                                      </p:cBhvr>
                                      <p:tavLst>
                                        <p:tav tm="0">
                                          <p:val>
                                            <p:strVal val="0-#ppt_h/2"/>
                                          </p:val>
                                        </p:tav>
                                        <p:tav tm="100000">
                                          <p:val>
                                            <p:strVal val="#ppt_y"/>
                                          </p:val>
                                        </p:tav>
                                      </p:tavLst>
                                    </p:anim>
                                  </p:childTnLst>
                                </p:cTn>
                              </p:par>
                              <p:par>
                                <p:cTn id="99" presetID="2" presetClass="entr" presetSubtype="1" fill="hold" grpId="0" nodeType="withEffect">
                                  <p:stCondLst>
                                    <p:cond delay="0"/>
                                  </p:stCondLst>
                                  <p:childTnLst>
                                    <p:set>
                                      <p:cBhvr>
                                        <p:cTn id="100" dur="1" fill="hold">
                                          <p:stCondLst>
                                            <p:cond delay="0"/>
                                          </p:stCondLst>
                                        </p:cTn>
                                        <p:tgtEl>
                                          <p:spTgt spid="54"/>
                                        </p:tgtEl>
                                        <p:attrNameLst>
                                          <p:attrName>style.visibility</p:attrName>
                                        </p:attrNameLst>
                                      </p:cBhvr>
                                      <p:to>
                                        <p:strVal val="visible"/>
                                      </p:to>
                                    </p:set>
                                    <p:anim calcmode="lin" valueType="num">
                                      <p:cBhvr additive="base">
                                        <p:cTn id="101" dur="500" fill="hold"/>
                                        <p:tgtEl>
                                          <p:spTgt spid="54"/>
                                        </p:tgtEl>
                                        <p:attrNameLst>
                                          <p:attrName>ppt_x</p:attrName>
                                        </p:attrNameLst>
                                      </p:cBhvr>
                                      <p:tavLst>
                                        <p:tav tm="0">
                                          <p:val>
                                            <p:strVal val="#ppt_x"/>
                                          </p:val>
                                        </p:tav>
                                        <p:tav tm="100000">
                                          <p:val>
                                            <p:strVal val="#ppt_x"/>
                                          </p:val>
                                        </p:tav>
                                      </p:tavLst>
                                    </p:anim>
                                    <p:anim calcmode="lin" valueType="num">
                                      <p:cBhvr additive="base">
                                        <p:cTn id="102" dur="500" fill="hold"/>
                                        <p:tgtEl>
                                          <p:spTgt spid="54"/>
                                        </p:tgtEl>
                                        <p:attrNameLst>
                                          <p:attrName>ppt_y</p:attrName>
                                        </p:attrNameLst>
                                      </p:cBhvr>
                                      <p:tavLst>
                                        <p:tav tm="0">
                                          <p:val>
                                            <p:strVal val="0-#ppt_h/2"/>
                                          </p:val>
                                        </p:tav>
                                        <p:tav tm="100000">
                                          <p:val>
                                            <p:strVal val="#ppt_y"/>
                                          </p:val>
                                        </p:tav>
                                      </p:tavLst>
                                    </p:anim>
                                  </p:childTnLst>
                                </p:cTn>
                              </p:par>
                              <p:par>
                                <p:cTn id="103" presetID="2" presetClass="entr" presetSubtype="1" fill="hold" grpId="0" nodeType="withEffect">
                                  <p:stCondLst>
                                    <p:cond delay="0"/>
                                  </p:stCondLst>
                                  <p:childTnLst>
                                    <p:set>
                                      <p:cBhvr>
                                        <p:cTn id="104" dur="1" fill="hold">
                                          <p:stCondLst>
                                            <p:cond delay="0"/>
                                          </p:stCondLst>
                                        </p:cTn>
                                        <p:tgtEl>
                                          <p:spTgt spid="61"/>
                                        </p:tgtEl>
                                        <p:attrNameLst>
                                          <p:attrName>style.visibility</p:attrName>
                                        </p:attrNameLst>
                                      </p:cBhvr>
                                      <p:to>
                                        <p:strVal val="visible"/>
                                      </p:to>
                                    </p:set>
                                    <p:anim calcmode="lin" valueType="num">
                                      <p:cBhvr additive="base">
                                        <p:cTn id="105" dur="500" fill="hold"/>
                                        <p:tgtEl>
                                          <p:spTgt spid="61"/>
                                        </p:tgtEl>
                                        <p:attrNameLst>
                                          <p:attrName>ppt_x</p:attrName>
                                        </p:attrNameLst>
                                      </p:cBhvr>
                                      <p:tavLst>
                                        <p:tav tm="0">
                                          <p:val>
                                            <p:strVal val="#ppt_x"/>
                                          </p:val>
                                        </p:tav>
                                        <p:tav tm="100000">
                                          <p:val>
                                            <p:strVal val="#ppt_x"/>
                                          </p:val>
                                        </p:tav>
                                      </p:tavLst>
                                    </p:anim>
                                    <p:anim calcmode="lin" valueType="num">
                                      <p:cBhvr additive="base">
                                        <p:cTn id="106"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4" grpId="0"/>
      <p:bldP spid="85" grpId="0"/>
      <p:bldP spid="58" grpId="0" animBg="1"/>
      <p:bldP spid="61" grpId="0"/>
      <p:bldP spid="62" grpId="0"/>
      <p:bldP spid="63" grpId="0"/>
      <p:bldP spid="54" grpId="0" animBg="1"/>
      <p:bldP spid="103" grpId="0" animBg="1"/>
      <p:bldP spid="103" grpId="1" animBg="1"/>
      <p:bldP spid="104" grpId="0" animBg="1"/>
      <p:bldP spid="104" grpId="1" animBg="1"/>
      <p:bldP spid="105" grpId="0" animBg="1"/>
      <p:bldP spid="105" grpId="1" animBg="1"/>
      <p:bldP spid="106" grpId="0" animBg="1"/>
      <p:bldP spid="106" grpId="1" animBg="1"/>
      <p:bldP spid="10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84756E94-CB77-49F7-ADAF-9BE3F4300C7E}"/>
              </a:ext>
            </a:extLst>
          </p:cNvPr>
          <p:cNvGrpSpPr/>
          <p:nvPr/>
        </p:nvGrpSpPr>
        <p:grpSpPr>
          <a:xfrm>
            <a:off x="5045584" y="3779910"/>
            <a:ext cx="2217388" cy="1697369"/>
            <a:chOff x="5045584" y="3779910"/>
            <a:chExt cx="2217388" cy="1697369"/>
          </a:xfrm>
        </p:grpSpPr>
        <p:sp>
          <p:nvSpPr>
            <p:cNvPr id="58" name="Line 31">
              <a:extLst>
                <a:ext uri="{FF2B5EF4-FFF2-40B4-BE49-F238E27FC236}">
                  <a16:creationId xmlns:a16="http://schemas.microsoft.com/office/drawing/2014/main" id="{1F8E62AB-B121-40D7-B985-EB8E0363E601}"/>
                </a:ext>
              </a:extLst>
            </p:cNvPr>
            <p:cNvSpPr>
              <a:spLocks noChangeShapeType="1"/>
            </p:cNvSpPr>
            <p:nvPr/>
          </p:nvSpPr>
          <p:spPr bwMode="auto">
            <a:xfrm>
              <a:off x="6052583" y="3779910"/>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1" name="Text Box 44">
              <a:extLst>
                <a:ext uri="{FF2B5EF4-FFF2-40B4-BE49-F238E27FC236}">
                  <a16:creationId xmlns:a16="http://schemas.microsoft.com/office/drawing/2014/main" id="{96B787A2-CB2E-4142-B472-5C994757BABC}"/>
                </a:ext>
              </a:extLst>
            </p:cNvPr>
            <p:cNvSpPr txBox="1">
              <a:spLocks noChangeArrowheads="1"/>
            </p:cNvSpPr>
            <p:nvPr/>
          </p:nvSpPr>
          <p:spPr bwMode="auto">
            <a:xfrm>
              <a:off x="5369215" y="5077169"/>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62" name="Text Box 44">
              <a:extLst>
                <a:ext uri="{FF2B5EF4-FFF2-40B4-BE49-F238E27FC236}">
                  <a16:creationId xmlns:a16="http://schemas.microsoft.com/office/drawing/2014/main" id="{6B9746AD-6673-4A07-99D1-264468528B56}"/>
                </a:ext>
              </a:extLst>
            </p:cNvPr>
            <p:cNvSpPr txBox="1">
              <a:spLocks noChangeArrowheads="1"/>
            </p:cNvSpPr>
            <p:nvPr/>
          </p:nvSpPr>
          <p:spPr bwMode="auto">
            <a:xfrm>
              <a:off x="5150586" y="4224647"/>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54" name="Line 31">
              <a:extLst>
                <a:ext uri="{FF2B5EF4-FFF2-40B4-BE49-F238E27FC236}">
                  <a16:creationId xmlns:a16="http://schemas.microsoft.com/office/drawing/2014/main" id="{A6B94DB2-E0E7-4F5A-9E9C-AEEB8757C2B7}"/>
                </a:ext>
              </a:extLst>
            </p:cNvPr>
            <p:cNvSpPr>
              <a:spLocks noChangeShapeType="1"/>
            </p:cNvSpPr>
            <p:nvPr/>
          </p:nvSpPr>
          <p:spPr bwMode="auto">
            <a:xfrm>
              <a:off x="6038152" y="4605647"/>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3" name="Group 2">
              <a:extLst>
                <a:ext uri="{FF2B5EF4-FFF2-40B4-BE49-F238E27FC236}">
                  <a16:creationId xmlns:a16="http://schemas.microsoft.com/office/drawing/2014/main" id="{4376737A-CFC0-44B4-BEAA-550632137382}"/>
                </a:ext>
              </a:extLst>
            </p:cNvPr>
            <p:cNvGrpSpPr/>
            <p:nvPr/>
          </p:nvGrpSpPr>
          <p:grpSpPr>
            <a:xfrm>
              <a:off x="5045584" y="3779911"/>
              <a:ext cx="1006993" cy="404162"/>
              <a:chOff x="5045584" y="3179432"/>
              <a:chExt cx="1006993" cy="404162"/>
            </a:xfrm>
          </p:grpSpPr>
          <p:sp>
            <p:nvSpPr>
              <p:cNvPr id="71" name="Text Box 44">
                <a:extLst>
                  <a:ext uri="{FF2B5EF4-FFF2-40B4-BE49-F238E27FC236}">
                    <a16:creationId xmlns:a16="http://schemas.microsoft.com/office/drawing/2014/main" id="{D11D9CCA-666D-42F5-893D-6A942A6CBA4F}"/>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72" name="Line 31">
                <a:extLst>
                  <a:ext uri="{FF2B5EF4-FFF2-40B4-BE49-F238E27FC236}">
                    <a16:creationId xmlns:a16="http://schemas.microsoft.com/office/drawing/2014/main" id="{97DB7A08-A1B9-483E-A7B8-95EB838BF0E6}"/>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7" name="Group 6">
              <a:extLst>
                <a:ext uri="{FF2B5EF4-FFF2-40B4-BE49-F238E27FC236}">
                  <a16:creationId xmlns:a16="http://schemas.microsoft.com/office/drawing/2014/main" id="{4DC02304-0639-4CD6-A245-6BCD3DCCAC0E}"/>
                </a:ext>
              </a:extLst>
            </p:cNvPr>
            <p:cNvGrpSpPr/>
            <p:nvPr/>
          </p:nvGrpSpPr>
          <p:grpSpPr>
            <a:xfrm>
              <a:off x="5143488" y="4528122"/>
              <a:ext cx="904453" cy="400110"/>
              <a:chOff x="5143488" y="3927643"/>
              <a:chExt cx="904453" cy="400110"/>
            </a:xfrm>
          </p:grpSpPr>
          <p:sp>
            <p:nvSpPr>
              <p:cNvPr id="70" name="Text Box 44">
                <a:extLst>
                  <a:ext uri="{FF2B5EF4-FFF2-40B4-BE49-F238E27FC236}">
                    <a16:creationId xmlns:a16="http://schemas.microsoft.com/office/drawing/2014/main" id="{9C53DD1C-D44D-480D-BD0F-9B65DE1F6666}"/>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73" name="Line 31">
                <a:extLst>
                  <a:ext uri="{FF2B5EF4-FFF2-40B4-BE49-F238E27FC236}">
                    <a16:creationId xmlns:a16="http://schemas.microsoft.com/office/drawing/2014/main" id="{DBF1E7F8-3162-4507-AC07-D1F29EB25545}"/>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10" name="Group 9">
            <a:extLst>
              <a:ext uri="{FF2B5EF4-FFF2-40B4-BE49-F238E27FC236}">
                <a16:creationId xmlns:a16="http://schemas.microsoft.com/office/drawing/2014/main" id="{5E7AC31E-A700-4438-958E-8BB1E3D4DCF0}"/>
              </a:ext>
            </a:extLst>
          </p:cNvPr>
          <p:cNvGrpSpPr/>
          <p:nvPr/>
        </p:nvGrpSpPr>
        <p:grpSpPr>
          <a:xfrm>
            <a:off x="4724400" y="1070439"/>
            <a:ext cx="5715000" cy="3651019"/>
            <a:chOff x="4724400" y="1070439"/>
            <a:chExt cx="5715000" cy="3651019"/>
          </a:xfrm>
        </p:grpSpPr>
        <p:sp>
          <p:nvSpPr>
            <p:cNvPr id="76" name="Text Box 3">
              <a:extLst>
                <a:ext uri="{FF2B5EF4-FFF2-40B4-BE49-F238E27FC236}">
                  <a16:creationId xmlns:a16="http://schemas.microsoft.com/office/drawing/2014/main" id="{5CFE84F2-7F61-445D-8D7D-4332B900A9E0}"/>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79" name="Group 78">
              <a:extLst>
                <a:ext uri="{FF2B5EF4-FFF2-40B4-BE49-F238E27FC236}">
                  <a16:creationId xmlns:a16="http://schemas.microsoft.com/office/drawing/2014/main" id="{42E84CFC-4DBE-4549-9841-124B85C5BC86}"/>
                </a:ext>
              </a:extLst>
            </p:cNvPr>
            <p:cNvGrpSpPr/>
            <p:nvPr/>
          </p:nvGrpSpPr>
          <p:grpSpPr>
            <a:xfrm>
              <a:off x="5986205" y="2142607"/>
              <a:ext cx="1887877" cy="1243110"/>
              <a:chOff x="6605031" y="1377506"/>
              <a:chExt cx="1694420" cy="1087859"/>
            </a:xfrm>
          </p:grpSpPr>
          <p:sp>
            <p:nvSpPr>
              <p:cNvPr id="80" name="Line 26">
                <a:extLst>
                  <a:ext uri="{FF2B5EF4-FFF2-40B4-BE49-F238E27FC236}">
                    <a16:creationId xmlns:a16="http://schemas.microsoft.com/office/drawing/2014/main" id="{366805E6-E8FC-46E6-A476-FAB613EE82D0}"/>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8">
                <a:extLst>
                  <a:ext uri="{FF2B5EF4-FFF2-40B4-BE49-F238E27FC236}">
                    <a16:creationId xmlns:a16="http://schemas.microsoft.com/office/drawing/2014/main" id="{AB0C19B5-6285-4967-BA4E-8734E0CA1513}"/>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82" name="Line 31">
              <a:extLst>
                <a:ext uri="{FF2B5EF4-FFF2-40B4-BE49-F238E27FC236}">
                  <a16:creationId xmlns:a16="http://schemas.microsoft.com/office/drawing/2014/main" id="{FAFD6E06-73C8-44DE-AC69-6118A0B9971C}"/>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4" name="Text Box 44">
              <a:extLst>
                <a:ext uri="{FF2B5EF4-FFF2-40B4-BE49-F238E27FC236}">
                  <a16:creationId xmlns:a16="http://schemas.microsoft.com/office/drawing/2014/main" id="{56740208-738C-43C4-AEF2-5457A273B816}"/>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85" name="Text Box 44">
              <a:extLst>
                <a:ext uri="{FF2B5EF4-FFF2-40B4-BE49-F238E27FC236}">
                  <a16:creationId xmlns:a16="http://schemas.microsoft.com/office/drawing/2014/main" id="{86EA5A31-E4A7-433A-A4C8-9560E6D1F292}"/>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9" name="Text Box 44">
              <a:extLst>
                <a:ext uri="{FF2B5EF4-FFF2-40B4-BE49-F238E27FC236}">
                  <a16:creationId xmlns:a16="http://schemas.microsoft.com/office/drawing/2014/main" id="{86E064B1-ABA2-4885-A712-EECC0B6C6148}"/>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63" name="Text Box 44">
              <a:extLst>
                <a:ext uri="{FF2B5EF4-FFF2-40B4-BE49-F238E27FC236}">
                  <a16:creationId xmlns:a16="http://schemas.microsoft.com/office/drawing/2014/main" id="{6EED1407-B9DB-48D9-81B4-95C586019FB9}"/>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pic>
          <p:nvPicPr>
            <p:cNvPr id="116" name="Picture 2" descr="http://www.swordofthespirit.net/bulwark/mosesbush.gif">
              <a:extLst>
                <a:ext uri="{FF2B5EF4-FFF2-40B4-BE49-F238E27FC236}">
                  <a16:creationId xmlns:a16="http://schemas.microsoft.com/office/drawing/2014/main" id="{49050D28-F525-436A-97AF-5EBC8A16F5F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FF384F6E-388B-43A6-8FA9-661BD787B2BF}"/>
                </a:ext>
              </a:extLst>
            </p:cNvPr>
            <p:cNvGrpSpPr/>
            <p:nvPr/>
          </p:nvGrpSpPr>
          <p:grpSpPr>
            <a:xfrm>
              <a:off x="7394630" y="3954531"/>
              <a:ext cx="1793849" cy="766927"/>
              <a:chOff x="7394630" y="5290875"/>
              <a:chExt cx="1793849" cy="766927"/>
            </a:xfrm>
          </p:grpSpPr>
          <p:sp>
            <p:nvSpPr>
              <p:cNvPr id="83" name="Text Box 44">
                <a:extLst>
                  <a:ext uri="{FF2B5EF4-FFF2-40B4-BE49-F238E27FC236}">
                    <a16:creationId xmlns:a16="http://schemas.microsoft.com/office/drawing/2014/main" id="{3288E3AD-F416-4E23-9191-AAC2F11E0D55}"/>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6" name="Line 31">
                <a:extLst>
                  <a:ext uri="{FF2B5EF4-FFF2-40B4-BE49-F238E27FC236}">
                    <a16:creationId xmlns:a16="http://schemas.microsoft.com/office/drawing/2014/main" id="{E43CB7AC-1E92-4F53-8228-7A7423E352EE}"/>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5" name="Group 4">
                <a:extLst>
                  <a:ext uri="{FF2B5EF4-FFF2-40B4-BE49-F238E27FC236}">
                    <a16:creationId xmlns:a16="http://schemas.microsoft.com/office/drawing/2014/main" id="{89FABA6B-5756-4E5C-B0E5-3C8B7E75FD31}"/>
                  </a:ext>
                </a:extLst>
              </p:cNvPr>
              <p:cNvGrpSpPr/>
              <p:nvPr/>
            </p:nvGrpSpPr>
            <p:grpSpPr>
              <a:xfrm>
                <a:off x="7394630" y="5296603"/>
                <a:ext cx="869942" cy="400110"/>
                <a:chOff x="7394630" y="3359780"/>
                <a:chExt cx="869942" cy="400110"/>
              </a:xfrm>
            </p:grpSpPr>
            <p:sp>
              <p:nvSpPr>
                <p:cNvPr id="69" name="Text Box 44">
                  <a:extLst>
                    <a:ext uri="{FF2B5EF4-FFF2-40B4-BE49-F238E27FC236}">
                      <a16:creationId xmlns:a16="http://schemas.microsoft.com/office/drawing/2014/main" id="{7CA90BE9-F8A6-446F-9579-653CDDFDD1B6}"/>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74" name="Line 31">
                  <a:extLst>
                    <a:ext uri="{FF2B5EF4-FFF2-40B4-BE49-F238E27FC236}">
                      <a16:creationId xmlns:a16="http://schemas.microsoft.com/office/drawing/2014/main" id="{56CE47C9-2A2D-4EBA-AFCC-2F59AF64CF7B}"/>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6" name="Group 5">
              <a:extLst>
                <a:ext uri="{FF2B5EF4-FFF2-40B4-BE49-F238E27FC236}">
                  <a16:creationId xmlns:a16="http://schemas.microsoft.com/office/drawing/2014/main" id="{62986633-5E75-45BE-89D5-A79C1174E8E1}"/>
                </a:ext>
              </a:extLst>
            </p:cNvPr>
            <p:cNvGrpSpPr/>
            <p:nvPr/>
          </p:nvGrpSpPr>
          <p:grpSpPr>
            <a:xfrm>
              <a:off x="7010400" y="3190641"/>
              <a:ext cx="1253706" cy="400110"/>
              <a:chOff x="7010400" y="2590162"/>
              <a:chExt cx="1253706" cy="400110"/>
            </a:xfrm>
          </p:grpSpPr>
          <p:sp>
            <p:nvSpPr>
              <p:cNvPr id="68" name="Text Box 44">
                <a:extLst>
                  <a:ext uri="{FF2B5EF4-FFF2-40B4-BE49-F238E27FC236}">
                    <a16:creationId xmlns:a16="http://schemas.microsoft.com/office/drawing/2014/main" id="{B236543A-3CA5-45EC-9700-F18E1151BD3F}"/>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75" name="Line 31">
                <a:extLst>
                  <a:ext uri="{FF2B5EF4-FFF2-40B4-BE49-F238E27FC236}">
                    <a16:creationId xmlns:a16="http://schemas.microsoft.com/office/drawing/2014/main" id="{32BC4B47-FD57-4F2D-87A4-30DE04305DAE}"/>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4" name="Group 3">
              <a:extLst>
                <a:ext uri="{FF2B5EF4-FFF2-40B4-BE49-F238E27FC236}">
                  <a16:creationId xmlns:a16="http://schemas.microsoft.com/office/drawing/2014/main" id="{07271F30-BE08-4D41-9F27-CFD4206E621A}"/>
                </a:ext>
              </a:extLst>
            </p:cNvPr>
            <p:cNvGrpSpPr/>
            <p:nvPr/>
          </p:nvGrpSpPr>
          <p:grpSpPr>
            <a:xfrm>
              <a:off x="6148432" y="1070439"/>
              <a:ext cx="993195" cy="882487"/>
              <a:chOff x="6148432" y="1009650"/>
              <a:chExt cx="993195" cy="882487"/>
            </a:xfrm>
          </p:grpSpPr>
          <p:sp>
            <p:nvSpPr>
              <p:cNvPr id="90" name="Line 31">
                <a:extLst>
                  <a:ext uri="{FF2B5EF4-FFF2-40B4-BE49-F238E27FC236}">
                    <a16:creationId xmlns:a16="http://schemas.microsoft.com/office/drawing/2014/main" id="{35E9DDFA-8377-4A59-A73C-37B362FE232D}"/>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7" name="Line 26">
                <a:extLst>
                  <a:ext uri="{FF2B5EF4-FFF2-40B4-BE49-F238E27FC236}">
                    <a16:creationId xmlns:a16="http://schemas.microsoft.com/office/drawing/2014/main" id="{2EF4AFC2-AA90-4F46-8F73-69D79C53A0CC}"/>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Text Box 43">
            <a:extLst>
              <a:ext uri="{FF2B5EF4-FFF2-40B4-BE49-F238E27FC236}">
                <a16:creationId xmlns:a16="http://schemas.microsoft.com/office/drawing/2014/main" id="{31906E32-CB2C-4B39-9F70-97761D6C11FD}"/>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59" name="Group 26">
            <a:extLst>
              <a:ext uri="{FF2B5EF4-FFF2-40B4-BE49-F238E27FC236}">
                <a16:creationId xmlns:a16="http://schemas.microsoft.com/office/drawing/2014/main" id="{8A9C4B0F-3695-48BB-8FBD-FD8C377A8DAB}"/>
              </a:ext>
            </a:extLst>
          </p:cNvPr>
          <p:cNvGrpSpPr>
            <a:grpSpLocks/>
          </p:cNvGrpSpPr>
          <p:nvPr/>
        </p:nvGrpSpPr>
        <p:grpSpPr bwMode="auto">
          <a:xfrm flipH="1">
            <a:off x="115329" y="1059349"/>
            <a:ext cx="519029" cy="1271938"/>
            <a:chOff x="2308" y="1513"/>
            <a:chExt cx="1162" cy="2570"/>
          </a:xfrm>
        </p:grpSpPr>
        <p:grpSp>
          <p:nvGrpSpPr>
            <p:cNvPr id="60" name="Group 27">
              <a:extLst>
                <a:ext uri="{FF2B5EF4-FFF2-40B4-BE49-F238E27FC236}">
                  <a16:creationId xmlns:a16="http://schemas.microsoft.com/office/drawing/2014/main" id="{E99E3577-E317-423C-9D95-58F38769DCFF}"/>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9EFCCA82-4D8C-41D3-9982-D097C64D050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E7619084-2B01-4944-A086-E57CBFDE16F4}"/>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71CD3A9C-7560-4701-BE28-5BB159F15C8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DD7C9E90-E782-4D01-8BFF-C96ABBBD622A}"/>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27453389-EFB1-47DE-9F93-7BA69144313A}"/>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928B4F49-3F19-4269-9616-0B0E785EA03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5" name="Freeform 34">
              <a:extLst>
                <a:ext uri="{FF2B5EF4-FFF2-40B4-BE49-F238E27FC236}">
                  <a16:creationId xmlns:a16="http://schemas.microsoft.com/office/drawing/2014/main" id="{BA7C5DCC-D1E5-478C-8D69-FF0451EEECB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6" name="Freeform 35">
              <a:extLst>
                <a:ext uri="{FF2B5EF4-FFF2-40B4-BE49-F238E27FC236}">
                  <a16:creationId xmlns:a16="http://schemas.microsoft.com/office/drawing/2014/main" id="{AF95EA45-485F-4901-9FAD-148F0DBB93D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Oval 36">
              <a:extLst>
                <a:ext uri="{FF2B5EF4-FFF2-40B4-BE49-F238E27FC236}">
                  <a16:creationId xmlns:a16="http://schemas.microsoft.com/office/drawing/2014/main" id="{45EEC6EB-2856-45E0-B52C-92B27F1360E1}"/>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37">
              <a:extLst>
                <a:ext uri="{FF2B5EF4-FFF2-40B4-BE49-F238E27FC236}">
                  <a16:creationId xmlns:a16="http://schemas.microsoft.com/office/drawing/2014/main" id="{77B144A7-EC98-49B2-8612-AC1DEBFEE14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8">
              <a:extLst>
                <a:ext uri="{FF2B5EF4-FFF2-40B4-BE49-F238E27FC236}">
                  <a16:creationId xmlns:a16="http://schemas.microsoft.com/office/drawing/2014/main" id="{E01322F3-2878-4548-8299-5C018116148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D9FA89C0-5D30-4963-B4B2-4E202DF31FC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E702B06D-445C-40B3-806E-A20E0470CAF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9" name="AutoShape 46">
            <a:extLst>
              <a:ext uri="{FF2B5EF4-FFF2-40B4-BE49-F238E27FC236}">
                <a16:creationId xmlns:a16="http://schemas.microsoft.com/office/drawing/2014/main" id="{8FFE56E6-B61E-4333-A739-53FFCF9187D9}"/>
              </a:ext>
            </a:extLst>
          </p:cNvPr>
          <p:cNvSpPr>
            <a:spLocks noChangeArrowheads="1"/>
          </p:cNvSpPr>
          <p:nvPr/>
        </p:nvSpPr>
        <p:spPr bwMode="auto">
          <a:xfrm>
            <a:off x="571748" y="1066800"/>
            <a:ext cx="4182593" cy="1308971"/>
          </a:xfrm>
          <a:prstGeom prst="wedgeRoundRectCallout">
            <a:avLst>
              <a:gd name="adj1" fmla="val -51550"/>
              <a:gd name="adj2" fmla="val -3152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rPr>
              <a:t>The parse tree will tell us </a:t>
            </a:r>
            <a:br>
              <a:rPr lang="en-CA" altLang="en-US" sz="2400" dirty="0">
                <a:solidFill>
                  <a:srgbClr val="FFFFFF"/>
                </a:solidFill>
              </a:rPr>
            </a:br>
            <a:r>
              <a:rPr lang="en-CA" altLang="en-US" sz="2400" dirty="0">
                <a:solidFill>
                  <a:srgbClr val="FFFFFF"/>
                </a:solidFill>
              </a:rPr>
              <a:t>the order the players need to go in order to prove the statement.</a:t>
            </a:r>
            <a:endParaRPr lang="en-US" altLang="en-US" sz="2400" dirty="0">
              <a:solidFill>
                <a:srgbClr val="FFFFFF"/>
              </a:solidFill>
            </a:endParaRPr>
          </a:p>
        </p:txBody>
      </p:sp>
      <p:pic>
        <p:nvPicPr>
          <p:cNvPr id="101" name="Picture 2" descr="http://www.swordofthespirit.net/bulwark/mosesbush.gif">
            <a:extLst>
              <a:ext uri="{FF2B5EF4-FFF2-40B4-BE49-F238E27FC236}">
                <a16:creationId xmlns:a16="http://schemas.microsoft.com/office/drawing/2014/main" id="{5099FFCD-1B39-46E5-B1BE-5CD179A6F5A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006" y="6074306"/>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AutoShape 46">
            <a:extLst>
              <a:ext uri="{FF2B5EF4-FFF2-40B4-BE49-F238E27FC236}">
                <a16:creationId xmlns:a16="http://schemas.microsoft.com/office/drawing/2014/main" id="{84D7CD8C-9B6D-49F5-94DE-D327F8503ED3}"/>
              </a:ext>
            </a:extLst>
          </p:cNvPr>
          <p:cNvSpPr>
            <a:spLocks noChangeArrowheads="1"/>
          </p:cNvSpPr>
          <p:nvPr/>
        </p:nvSpPr>
        <p:spPr bwMode="auto">
          <a:xfrm>
            <a:off x="1357550" y="5929691"/>
            <a:ext cx="6267245" cy="860579"/>
          </a:xfrm>
          <a:prstGeom prst="wedgeRoundRectCallout">
            <a:avLst>
              <a:gd name="adj1" fmla="val -61893"/>
              <a:gd name="adj2" fmla="val -8064"/>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ts val="0"/>
              </a:spcBef>
              <a:buNone/>
              <a:defRPr/>
            </a:pPr>
            <a:r>
              <a:rPr lang="en-CA" altLang="en-US" sz="2400" dirty="0"/>
              <a:t>The</a:t>
            </a:r>
            <a:r>
              <a:rPr lang="en-CA" altLang="en-US" sz="2400" dirty="0">
                <a:solidFill>
                  <a:srgbClr val="FFFF00"/>
                </a:solidFill>
                <a:sym typeface="Symbol" panose="05050102010706020507" pitchFamily="18" charset="2"/>
              </a:rPr>
              <a:t> oracle</a:t>
            </a:r>
            <a:r>
              <a:rPr lang="en-CA" altLang="en-US" sz="2400" dirty="0">
                <a:sym typeface="Symbol" panose="05050102010706020507" pitchFamily="18" charset="2"/>
              </a:rPr>
              <a:t> handles the</a:t>
            </a:r>
            <a:r>
              <a:rPr lang="en-CA" altLang="en-US" sz="2400" dirty="0"/>
              <a:t> </a:t>
            </a:r>
            <a:r>
              <a:rPr lang="en-CA" altLang="en-US" sz="2400" dirty="0">
                <a:solidFill>
                  <a:schemeClr val="tx2"/>
                </a:solidFill>
              </a:rPr>
              <a:t>LHS </a:t>
            </a:r>
            <a:r>
              <a:rPr lang="en-CA" altLang="en-US" sz="2400" dirty="0">
                <a:solidFill>
                  <a:schemeClr val="tx2"/>
                </a:solidFill>
                <a:sym typeface="Symbol" panose="05050102010706020507" pitchFamily="18" charset="2"/>
              </a:rPr>
              <a:t>subtree </a:t>
            </a:r>
            <a:r>
              <a:rPr lang="en-CA" altLang="en-US" sz="2400" dirty="0"/>
              <a:t>of each </a:t>
            </a:r>
            <a:r>
              <a:rPr lang="el-GR" altLang="en-US" sz="2400" dirty="0">
                <a:solidFill>
                  <a:schemeClr val="accent2"/>
                </a:solidFill>
                <a:cs typeface="Times New Roman" panose="02020603050405020304" pitchFamily="18" charset="0"/>
                <a:sym typeface="Symbol" panose="05050102010706020507" pitchFamily="18" charset="2"/>
              </a:rPr>
              <a:t></a:t>
            </a:r>
            <a:r>
              <a:rPr lang="en-CA" altLang="en-US" sz="2400" dirty="0">
                <a:sym typeface="Symbol" panose="05050102010706020507" pitchFamily="18" charset="2"/>
              </a:rPr>
              <a:t>.</a:t>
            </a:r>
          </a:p>
          <a:p>
            <a:pPr>
              <a:spcBef>
                <a:spcPts val="0"/>
              </a:spcBef>
              <a:buNone/>
              <a:defRPr/>
            </a:pPr>
            <a:r>
              <a:rPr lang="en-CA" altLang="en-US" sz="2400" dirty="0">
                <a:cs typeface="Times New Roman" panose="02020603050405020304" pitchFamily="18" charset="0"/>
                <a:sym typeface="Symbol" panose="05050102010706020507" pitchFamily="18" charset="2"/>
              </a:rPr>
              <a:t>So let’s ignore it for a minute.</a:t>
            </a:r>
            <a:endParaRPr lang="en-US" altLang="en-US" sz="2400" dirty="0">
              <a:cs typeface="Times New Roman" panose="02020603050405020304" pitchFamily="18" charset="0"/>
              <a:sym typeface="Symbol" panose="05050102010706020507" pitchFamily="18" charset="2"/>
            </a:endParaRPr>
          </a:p>
        </p:txBody>
      </p:sp>
      <p:grpSp>
        <p:nvGrpSpPr>
          <p:cNvPr id="104" name="Group 103">
            <a:extLst>
              <a:ext uri="{FF2B5EF4-FFF2-40B4-BE49-F238E27FC236}">
                <a16:creationId xmlns:a16="http://schemas.microsoft.com/office/drawing/2014/main" id="{F6BD2F29-0B8B-4B7A-A76A-F78FCB3DDA65}"/>
              </a:ext>
            </a:extLst>
          </p:cNvPr>
          <p:cNvGrpSpPr/>
          <p:nvPr/>
        </p:nvGrpSpPr>
        <p:grpSpPr>
          <a:xfrm>
            <a:off x="762000" y="470263"/>
            <a:ext cx="8563851" cy="607422"/>
            <a:chOff x="762000" y="1841863"/>
            <a:chExt cx="8563851" cy="607422"/>
          </a:xfrm>
        </p:grpSpPr>
        <p:sp>
          <p:nvSpPr>
            <p:cNvPr id="105" name="Text Box 44">
              <a:extLst>
                <a:ext uri="{FF2B5EF4-FFF2-40B4-BE49-F238E27FC236}">
                  <a16:creationId xmlns:a16="http://schemas.microsoft.com/office/drawing/2014/main" id="{5657EE02-1B03-485C-AD20-5DDCD9FD4F98}"/>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106" name="Group 105">
              <a:extLst>
                <a:ext uri="{FF2B5EF4-FFF2-40B4-BE49-F238E27FC236}">
                  <a16:creationId xmlns:a16="http://schemas.microsoft.com/office/drawing/2014/main" id="{DA61FF57-9A56-4B94-B0CC-4B51DE6DB1FE}"/>
                </a:ext>
              </a:extLst>
            </p:cNvPr>
            <p:cNvGrpSpPr/>
            <p:nvPr/>
          </p:nvGrpSpPr>
          <p:grpSpPr>
            <a:xfrm>
              <a:off x="2614748" y="1841863"/>
              <a:ext cx="6711103" cy="607422"/>
              <a:chOff x="2614748" y="1841863"/>
              <a:chExt cx="6711103" cy="607422"/>
            </a:xfrm>
          </p:grpSpPr>
          <p:grpSp>
            <p:nvGrpSpPr>
              <p:cNvPr id="107" name="Group 106">
                <a:extLst>
                  <a:ext uri="{FF2B5EF4-FFF2-40B4-BE49-F238E27FC236}">
                    <a16:creationId xmlns:a16="http://schemas.microsoft.com/office/drawing/2014/main" id="{6D6E145C-B2D3-4026-A23C-8D21B1FDA8BC}"/>
                  </a:ext>
                </a:extLst>
              </p:cNvPr>
              <p:cNvGrpSpPr/>
              <p:nvPr/>
            </p:nvGrpSpPr>
            <p:grpSpPr>
              <a:xfrm>
                <a:off x="2720534" y="1934028"/>
                <a:ext cx="6421568" cy="461665"/>
                <a:chOff x="2720534" y="1934028"/>
                <a:chExt cx="6421568" cy="461665"/>
              </a:xfrm>
            </p:grpSpPr>
            <p:sp>
              <p:nvSpPr>
                <p:cNvPr id="110" name="Text Box 44">
                  <a:extLst>
                    <a:ext uri="{FF2B5EF4-FFF2-40B4-BE49-F238E27FC236}">
                      <a16:creationId xmlns:a16="http://schemas.microsoft.com/office/drawing/2014/main" id="{F2545261-A6D5-4A2F-B075-B50C6578897C}"/>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111" name="Text Box 44">
                  <a:extLst>
                    <a:ext uri="{FF2B5EF4-FFF2-40B4-BE49-F238E27FC236}">
                      <a16:creationId xmlns:a16="http://schemas.microsoft.com/office/drawing/2014/main" id="{811ACA44-83B9-4CC4-A344-1443381C75A1}"/>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12" name="Text Box 44">
                  <a:extLst>
                    <a:ext uri="{FF2B5EF4-FFF2-40B4-BE49-F238E27FC236}">
                      <a16:creationId xmlns:a16="http://schemas.microsoft.com/office/drawing/2014/main" id="{A614EF95-5A95-4CB2-B163-F90C45E432B5}"/>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13" name="Text Box 44">
                  <a:extLst>
                    <a:ext uri="{FF2B5EF4-FFF2-40B4-BE49-F238E27FC236}">
                      <a16:creationId xmlns:a16="http://schemas.microsoft.com/office/drawing/2014/main" id="{0188FEA9-AB24-4BE7-BBDE-FDF527B6DA61}"/>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114" name="Text Box 44">
                  <a:extLst>
                    <a:ext uri="{FF2B5EF4-FFF2-40B4-BE49-F238E27FC236}">
                      <a16:creationId xmlns:a16="http://schemas.microsoft.com/office/drawing/2014/main" id="{58F109A1-9561-46E8-8918-A1C25DAC1A2C}"/>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15" name="Text Box 44">
                  <a:extLst>
                    <a:ext uri="{FF2B5EF4-FFF2-40B4-BE49-F238E27FC236}">
                      <a16:creationId xmlns:a16="http://schemas.microsoft.com/office/drawing/2014/main" id="{05AACB33-F04C-4F4A-B505-980B0E41E14F}"/>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17" name="Text Box 44">
                  <a:extLst>
                    <a:ext uri="{FF2B5EF4-FFF2-40B4-BE49-F238E27FC236}">
                      <a16:creationId xmlns:a16="http://schemas.microsoft.com/office/drawing/2014/main" id="{18E82227-E335-412E-A62F-531E85E726C3}"/>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108" name="Text Box 44">
                <a:extLst>
                  <a:ext uri="{FF2B5EF4-FFF2-40B4-BE49-F238E27FC236}">
                    <a16:creationId xmlns:a16="http://schemas.microsoft.com/office/drawing/2014/main" id="{9D838744-900D-4336-940A-1917744CCDA4}"/>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109" name="Text Box 44">
                <a:extLst>
                  <a:ext uri="{FF2B5EF4-FFF2-40B4-BE49-F238E27FC236}">
                    <a16:creationId xmlns:a16="http://schemas.microsoft.com/office/drawing/2014/main" id="{85CA0E9B-5BE2-4BB5-92D4-FB24B78A188A}"/>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spTree>
    <p:extLst>
      <p:ext uri="{BB962C8B-B14F-4D97-AF65-F5344CB8AC3E}">
        <p14:creationId xmlns:p14="http://schemas.microsoft.com/office/powerpoint/2010/main" val="3218387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0-#ppt_w/2"/>
                                          </p:val>
                                        </p:tav>
                                        <p:tav tm="100000">
                                          <p:val>
                                            <p:strVal val="#ppt_x"/>
                                          </p:val>
                                        </p:tav>
                                      </p:tavLst>
                                    </p:anim>
                                    <p:anim calcmode="lin" valueType="num">
                                      <p:cBhvr additive="base">
                                        <p:cTn id="14" dur="500" fill="hold"/>
                                        <p:tgtEl>
                                          <p:spTgt spid="99"/>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9">
                                            <p:txEl>
                                              <p:pRg st="0" end="0"/>
                                            </p:txEl>
                                          </p:spTgt>
                                        </p:tgtEl>
                                        <p:attrNameLst>
                                          <p:attrName>style.visibility</p:attrName>
                                        </p:attrNameLst>
                                      </p:cBhvr>
                                      <p:to>
                                        <p:strVal val="visible"/>
                                      </p:to>
                                    </p:set>
                                    <p:anim calcmode="lin" valueType="num">
                                      <p:cBhvr additive="base">
                                        <p:cTn id="17"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00"/>
                                        </p:tgtEl>
                                        <p:attrNameLst>
                                          <p:attrName>style.visibility</p:attrName>
                                        </p:attrNameLst>
                                      </p:cBhvr>
                                      <p:to>
                                        <p:strVal val="visible"/>
                                      </p:to>
                                    </p:set>
                                    <p:anim calcmode="lin" valueType="num">
                                      <p:cBhvr additive="base">
                                        <p:cTn id="23" dur="500" fill="hold"/>
                                        <p:tgtEl>
                                          <p:spTgt spid="100"/>
                                        </p:tgtEl>
                                        <p:attrNameLst>
                                          <p:attrName>ppt_x</p:attrName>
                                        </p:attrNameLst>
                                      </p:cBhvr>
                                      <p:tavLst>
                                        <p:tav tm="0">
                                          <p:val>
                                            <p:strVal val="0-#ppt_w/2"/>
                                          </p:val>
                                        </p:tav>
                                        <p:tav tm="100000">
                                          <p:val>
                                            <p:strVal val="#ppt_x"/>
                                          </p:val>
                                        </p:tav>
                                      </p:tavLst>
                                    </p:anim>
                                    <p:anim calcmode="lin" valueType="num">
                                      <p:cBhvr additive="base">
                                        <p:cTn id="24" dur="500" fill="hold"/>
                                        <p:tgtEl>
                                          <p:spTgt spid="100"/>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00">
                                            <p:txEl>
                                              <p:pRg st="0" end="0"/>
                                            </p:txEl>
                                          </p:spTgt>
                                        </p:tgtEl>
                                        <p:attrNameLst>
                                          <p:attrName>style.visibility</p:attrName>
                                        </p:attrNameLst>
                                      </p:cBhvr>
                                      <p:to>
                                        <p:strVal val="visible"/>
                                      </p:to>
                                    </p:set>
                                    <p:anim calcmode="lin" valueType="num">
                                      <p:cBhvr additive="base">
                                        <p:cTn id="27"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0">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01"/>
                                        </p:tgtEl>
                                        <p:attrNameLst>
                                          <p:attrName>style.visibility</p:attrName>
                                        </p:attrNameLst>
                                      </p:cBhvr>
                                      <p:to>
                                        <p:strVal val="visible"/>
                                      </p:to>
                                    </p:set>
                                    <p:anim calcmode="lin" valueType="num">
                                      <p:cBhvr additive="base">
                                        <p:cTn id="31" dur="500" fill="hold"/>
                                        <p:tgtEl>
                                          <p:spTgt spid="101"/>
                                        </p:tgtEl>
                                        <p:attrNameLst>
                                          <p:attrName>ppt_x</p:attrName>
                                        </p:attrNameLst>
                                      </p:cBhvr>
                                      <p:tavLst>
                                        <p:tav tm="0">
                                          <p:val>
                                            <p:strVal val="0-#ppt_w/2"/>
                                          </p:val>
                                        </p:tav>
                                        <p:tav tm="100000">
                                          <p:val>
                                            <p:strVal val="#ppt_x"/>
                                          </p:val>
                                        </p:tav>
                                      </p:tavLst>
                                    </p:anim>
                                    <p:anim calcmode="lin" valueType="num">
                                      <p:cBhvr additive="base">
                                        <p:cTn id="32"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0">
                                            <p:txEl>
                                              <p:pRg st="1" end="1"/>
                                            </p:txEl>
                                          </p:spTgt>
                                        </p:tgtEl>
                                        <p:attrNameLst>
                                          <p:attrName>style.visibility</p:attrName>
                                        </p:attrNameLst>
                                      </p:cBhvr>
                                      <p:to>
                                        <p:strVal val="visible"/>
                                      </p:to>
                                    </p:set>
                                    <p:anim calcmode="lin" valueType="num">
                                      <p:cBhvr additive="base">
                                        <p:cTn id="3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99" grpId="0" animBg="1"/>
      <p:bldP spid="10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5E7AC31E-A700-4438-958E-8BB1E3D4DCF0}"/>
              </a:ext>
            </a:extLst>
          </p:cNvPr>
          <p:cNvGrpSpPr/>
          <p:nvPr/>
        </p:nvGrpSpPr>
        <p:grpSpPr>
          <a:xfrm>
            <a:off x="4724400" y="1070439"/>
            <a:ext cx="5715000" cy="3651019"/>
            <a:chOff x="4724400" y="1070439"/>
            <a:chExt cx="5715000" cy="3651019"/>
          </a:xfrm>
        </p:grpSpPr>
        <p:sp>
          <p:nvSpPr>
            <p:cNvPr id="76" name="Text Box 3">
              <a:extLst>
                <a:ext uri="{FF2B5EF4-FFF2-40B4-BE49-F238E27FC236}">
                  <a16:creationId xmlns:a16="http://schemas.microsoft.com/office/drawing/2014/main" id="{5CFE84F2-7F61-445D-8D7D-4332B900A9E0}"/>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79" name="Group 78">
              <a:extLst>
                <a:ext uri="{FF2B5EF4-FFF2-40B4-BE49-F238E27FC236}">
                  <a16:creationId xmlns:a16="http://schemas.microsoft.com/office/drawing/2014/main" id="{42E84CFC-4DBE-4549-9841-124B85C5BC86}"/>
                </a:ext>
              </a:extLst>
            </p:cNvPr>
            <p:cNvGrpSpPr/>
            <p:nvPr/>
          </p:nvGrpSpPr>
          <p:grpSpPr>
            <a:xfrm>
              <a:off x="5986205" y="2142607"/>
              <a:ext cx="1887877" cy="1243110"/>
              <a:chOff x="6605031" y="1377506"/>
              <a:chExt cx="1694420" cy="1087859"/>
            </a:xfrm>
          </p:grpSpPr>
          <p:sp>
            <p:nvSpPr>
              <p:cNvPr id="80" name="Line 26">
                <a:extLst>
                  <a:ext uri="{FF2B5EF4-FFF2-40B4-BE49-F238E27FC236}">
                    <a16:creationId xmlns:a16="http://schemas.microsoft.com/office/drawing/2014/main" id="{366805E6-E8FC-46E6-A476-FAB613EE82D0}"/>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8">
                <a:extLst>
                  <a:ext uri="{FF2B5EF4-FFF2-40B4-BE49-F238E27FC236}">
                    <a16:creationId xmlns:a16="http://schemas.microsoft.com/office/drawing/2014/main" id="{AB0C19B5-6285-4967-BA4E-8734E0CA1513}"/>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82" name="Line 31">
              <a:extLst>
                <a:ext uri="{FF2B5EF4-FFF2-40B4-BE49-F238E27FC236}">
                  <a16:creationId xmlns:a16="http://schemas.microsoft.com/office/drawing/2014/main" id="{FAFD6E06-73C8-44DE-AC69-6118A0B9971C}"/>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4" name="Text Box 44">
              <a:extLst>
                <a:ext uri="{FF2B5EF4-FFF2-40B4-BE49-F238E27FC236}">
                  <a16:creationId xmlns:a16="http://schemas.microsoft.com/office/drawing/2014/main" id="{56740208-738C-43C4-AEF2-5457A273B816}"/>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85" name="Text Box 44">
              <a:extLst>
                <a:ext uri="{FF2B5EF4-FFF2-40B4-BE49-F238E27FC236}">
                  <a16:creationId xmlns:a16="http://schemas.microsoft.com/office/drawing/2014/main" id="{86EA5A31-E4A7-433A-A4C8-9560E6D1F292}"/>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9" name="Text Box 44">
              <a:extLst>
                <a:ext uri="{FF2B5EF4-FFF2-40B4-BE49-F238E27FC236}">
                  <a16:creationId xmlns:a16="http://schemas.microsoft.com/office/drawing/2014/main" id="{86E064B1-ABA2-4885-A712-EECC0B6C6148}"/>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63" name="Text Box 44">
              <a:extLst>
                <a:ext uri="{FF2B5EF4-FFF2-40B4-BE49-F238E27FC236}">
                  <a16:creationId xmlns:a16="http://schemas.microsoft.com/office/drawing/2014/main" id="{6EED1407-B9DB-48D9-81B4-95C586019FB9}"/>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pic>
          <p:nvPicPr>
            <p:cNvPr id="116" name="Picture 2" descr="http://www.swordofthespirit.net/bulwark/mosesbush.gif">
              <a:extLst>
                <a:ext uri="{FF2B5EF4-FFF2-40B4-BE49-F238E27FC236}">
                  <a16:creationId xmlns:a16="http://schemas.microsoft.com/office/drawing/2014/main" id="{49050D28-F525-436A-97AF-5EBC8A16F5F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FF384F6E-388B-43A6-8FA9-661BD787B2BF}"/>
                </a:ext>
              </a:extLst>
            </p:cNvPr>
            <p:cNvGrpSpPr/>
            <p:nvPr/>
          </p:nvGrpSpPr>
          <p:grpSpPr>
            <a:xfrm>
              <a:off x="7394630" y="3954531"/>
              <a:ext cx="1793849" cy="766927"/>
              <a:chOff x="7394630" y="5290875"/>
              <a:chExt cx="1793849" cy="766927"/>
            </a:xfrm>
          </p:grpSpPr>
          <p:sp>
            <p:nvSpPr>
              <p:cNvPr id="83" name="Text Box 44">
                <a:extLst>
                  <a:ext uri="{FF2B5EF4-FFF2-40B4-BE49-F238E27FC236}">
                    <a16:creationId xmlns:a16="http://schemas.microsoft.com/office/drawing/2014/main" id="{3288E3AD-F416-4E23-9191-AAC2F11E0D55}"/>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6" name="Line 31">
                <a:extLst>
                  <a:ext uri="{FF2B5EF4-FFF2-40B4-BE49-F238E27FC236}">
                    <a16:creationId xmlns:a16="http://schemas.microsoft.com/office/drawing/2014/main" id="{E43CB7AC-1E92-4F53-8228-7A7423E352EE}"/>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5" name="Group 4">
                <a:extLst>
                  <a:ext uri="{FF2B5EF4-FFF2-40B4-BE49-F238E27FC236}">
                    <a16:creationId xmlns:a16="http://schemas.microsoft.com/office/drawing/2014/main" id="{89FABA6B-5756-4E5C-B0E5-3C8B7E75FD31}"/>
                  </a:ext>
                </a:extLst>
              </p:cNvPr>
              <p:cNvGrpSpPr/>
              <p:nvPr/>
            </p:nvGrpSpPr>
            <p:grpSpPr>
              <a:xfrm>
                <a:off x="7394630" y="5296603"/>
                <a:ext cx="869942" cy="400110"/>
                <a:chOff x="7394630" y="3359780"/>
                <a:chExt cx="869942" cy="400110"/>
              </a:xfrm>
            </p:grpSpPr>
            <p:sp>
              <p:nvSpPr>
                <p:cNvPr id="69" name="Text Box 44">
                  <a:extLst>
                    <a:ext uri="{FF2B5EF4-FFF2-40B4-BE49-F238E27FC236}">
                      <a16:creationId xmlns:a16="http://schemas.microsoft.com/office/drawing/2014/main" id="{7CA90BE9-F8A6-446F-9579-653CDDFDD1B6}"/>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74" name="Line 31">
                  <a:extLst>
                    <a:ext uri="{FF2B5EF4-FFF2-40B4-BE49-F238E27FC236}">
                      <a16:creationId xmlns:a16="http://schemas.microsoft.com/office/drawing/2014/main" id="{56CE47C9-2A2D-4EBA-AFCC-2F59AF64CF7B}"/>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6" name="Group 5">
              <a:extLst>
                <a:ext uri="{FF2B5EF4-FFF2-40B4-BE49-F238E27FC236}">
                  <a16:creationId xmlns:a16="http://schemas.microsoft.com/office/drawing/2014/main" id="{62986633-5E75-45BE-89D5-A79C1174E8E1}"/>
                </a:ext>
              </a:extLst>
            </p:cNvPr>
            <p:cNvGrpSpPr/>
            <p:nvPr/>
          </p:nvGrpSpPr>
          <p:grpSpPr>
            <a:xfrm>
              <a:off x="7010400" y="3190641"/>
              <a:ext cx="1253706" cy="400110"/>
              <a:chOff x="7010400" y="2590162"/>
              <a:chExt cx="1253706" cy="400110"/>
            </a:xfrm>
          </p:grpSpPr>
          <p:sp>
            <p:nvSpPr>
              <p:cNvPr id="68" name="Text Box 44">
                <a:extLst>
                  <a:ext uri="{FF2B5EF4-FFF2-40B4-BE49-F238E27FC236}">
                    <a16:creationId xmlns:a16="http://schemas.microsoft.com/office/drawing/2014/main" id="{B236543A-3CA5-45EC-9700-F18E1151BD3F}"/>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75" name="Line 31">
                <a:extLst>
                  <a:ext uri="{FF2B5EF4-FFF2-40B4-BE49-F238E27FC236}">
                    <a16:creationId xmlns:a16="http://schemas.microsoft.com/office/drawing/2014/main" id="{32BC4B47-FD57-4F2D-87A4-30DE04305DAE}"/>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4" name="Group 3">
              <a:extLst>
                <a:ext uri="{FF2B5EF4-FFF2-40B4-BE49-F238E27FC236}">
                  <a16:creationId xmlns:a16="http://schemas.microsoft.com/office/drawing/2014/main" id="{07271F30-BE08-4D41-9F27-CFD4206E621A}"/>
                </a:ext>
              </a:extLst>
            </p:cNvPr>
            <p:cNvGrpSpPr/>
            <p:nvPr/>
          </p:nvGrpSpPr>
          <p:grpSpPr>
            <a:xfrm>
              <a:off x="6148432" y="1070439"/>
              <a:ext cx="993195" cy="882487"/>
              <a:chOff x="6148432" y="1009650"/>
              <a:chExt cx="993195" cy="882487"/>
            </a:xfrm>
          </p:grpSpPr>
          <p:sp>
            <p:nvSpPr>
              <p:cNvPr id="90" name="Line 31">
                <a:extLst>
                  <a:ext uri="{FF2B5EF4-FFF2-40B4-BE49-F238E27FC236}">
                    <a16:creationId xmlns:a16="http://schemas.microsoft.com/office/drawing/2014/main" id="{35E9DDFA-8377-4A59-A73C-37B362FE232D}"/>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7" name="Line 26">
                <a:extLst>
                  <a:ext uri="{FF2B5EF4-FFF2-40B4-BE49-F238E27FC236}">
                    <a16:creationId xmlns:a16="http://schemas.microsoft.com/office/drawing/2014/main" id="{2EF4AFC2-AA90-4F46-8F73-69D79C53A0CC}"/>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1" name="AutoShape 46">
            <a:extLst>
              <a:ext uri="{FF2B5EF4-FFF2-40B4-BE49-F238E27FC236}">
                <a16:creationId xmlns:a16="http://schemas.microsoft.com/office/drawing/2014/main" id="{13C09154-EFF2-4AB3-A6FF-61F65B4311CD}"/>
              </a:ext>
            </a:extLst>
          </p:cNvPr>
          <p:cNvSpPr>
            <a:spLocks noChangeArrowheads="1"/>
          </p:cNvSpPr>
          <p:nvPr/>
        </p:nvSpPr>
        <p:spPr bwMode="auto">
          <a:xfrm>
            <a:off x="529794" y="1719949"/>
            <a:ext cx="4317327" cy="2859542"/>
          </a:xfrm>
          <a:prstGeom prst="wedgeRoundRectCallout">
            <a:avLst>
              <a:gd name="adj1" fmla="val -40456"/>
              <a:gd name="adj2" fmla="val -5342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Start at the root.</a:t>
            </a:r>
          </a:p>
          <a:p>
            <a:pPr algn="ctr" eaLnBrk="1" hangingPunct="1">
              <a:spcBef>
                <a:spcPct val="0"/>
              </a:spcBef>
              <a:buFontTx/>
              <a:buNone/>
            </a:pPr>
            <a:r>
              <a:rPr lang="en-CA" altLang="en-US" sz="2400" dirty="0"/>
              <a:t>Go down-down-down </a:t>
            </a:r>
          </a:p>
          <a:p>
            <a:pPr algn="ctr" eaLnBrk="1" hangingPunct="1">
              <a:spcBef>
                <a:spcPct val="0"/>
              </a:spcBef>
              <a:buFontTx/>
              <a:buNone/>
            </a:pPr>
            <a:r>
              <a:rPr lang="en-CA" altLang="en-US" sz="2400" dirty="0"/>
              <a:t>until at a leaf.</a:t>
            </a:r>
          </a:p>
          <a:p>
            <a:pPr algn="ctr" eaLnBrk="1" hangingPunct="1">
              <a:spcBef>
                <a:spcPct val="0"/>
              </a:spcBef>
              <a:buFontTx/>
              <a:buNone/>
            </a:pPr>
            <a:r>
              <a:rPr lang="en-CA" altLang="en-US" sz="2400" dirty="0"/>
              <a:t>Then go up just far enough </a:t>
            </a:r>
            <a:br>
              <a:rPr lang="en-CA" altLang="en-US" sz="2400" dirty="0"/>
            </a:br>
            <a:r>
              <a:rPr lang="en-CA" altLang="en-US" sz="2400" dirty="0"/>
              <a:t>so that you can go down again.</a:t>
            </a:r>
          </a:p>
          <a:p>
            <a:pPr algn="ctr" eaLnBrk="1" hangingPunct="1">
              <a:spcBef>
                <a:spcPct val="0"/>
              </a:spcBef>
              <a:buFontTx/>
              <a:buNone/>
            </a:pPr>
            <a:r>
              <a:rPr lang="en-CA" altLang="en-US" sz="2400" dirty="0"/>
              <a:t>For each node, </a:t>
            </a:r>
            <a:br>
              <a:rPr lang="en-CA" altLang="en-US" sz="2400" dirty="0"/>
            </a:br>
            <a:r>
              <a:rPr lang="en-CA" altLang="en-US" sz="2400" dirty="0"/>
              <a:t>visit its children left to right.</a:t>
            </a:r>
          </a:p>
        </p:txBody>
      </p:sp>
      <p:sp>
        <p:nvSpPr>
          <p:cNvPr id="108" name="AutoShape 46">
            <a:extLst>
              <a:ext uri="{FF2B5EF4-FFF2-40B4-BE49-F238E27FC236}">
                <a16:creationId xmlns:a16="http://schemas.microsoft.com/office/drawing/2014/main" id="{1D8DA7BD-F2EC-4DE5-AD64-2EFF24950C24}"/>
              </a:ext>
            </a:extLst>
          </p:cNvPr>
          <p:cNvSpPr>
            <a:spLocks noChangeArrowheads="1"/>
          </p:cNvSpPr>
          <p:nvPr/>
        </p:nvSpPr>
        <p:spPr bwMode="auto">
          <a:xfrm>
            <a:off x="472673" y="4691779"/>
            <a:ext cx="4405049" cy="1308971"/>
          </a:xfrm>
          <a:prstGeom prst="wedgeRoundRectCallout">
            <a:avLst>
              <a:gd name="adj1" fmla="val -40456"/>
              <a:gd name="adj2" fmla="val -5342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Alternatively,</a:t>
            </a:r>
            <a:br>
              <a:rPr lang="en-CA" altLang="en-US" sz="2400" dirty="0"/>
            </a:br>
            <a:r>
              <a:rPr lang="en-CA" altLang="en-US" sz="2400" dirty="0"/>
              <a:t>walk on the outside </a:t>
            </a:r>
          </a:p>
          <a:p>
            <a:pPr algn="ctr" eaLnBrk="1" hangingPunct="1">
              <a:spcBef>
                <a:spcPct val="0"/>
              </a:spcBef>
              <a:buFontTx/>
              <a:buNone/>
            </a:pPr>
            <a:r>
              <a:rPr lang="en-CA" altLang="en-US" sz="2400" dirty="0"/>
              <a:t>and follow the edges around.</a:t>
            </a:r>
          </a:p>
        </p:txBody>
      </p:sp>
      <p:grpSp>
        <p:nvGrpSpPr>
          <p:cNvPr id="109" name="Group 26">
            <a:extLst>
              <a:ext uri="{FF2B5EF4-FFF2-40B4-BE49-F238E27FC236}">
                <a16:creationId xmlns:a16="http://schemas.microsoft.com/office/drawing/2014/main" id="{62642D21-FB03-4982-AD8F-57D684D07662}"/>
              </a:ext>
            </a:extLst>
          </p:cNvPr>
          <p:cNvGrpSpPr>
            <a:grpSpLocks/>
          </p:cNvGrpSpPr>
          <p:nvPr/>
        </p:nvGrpSpPr>
        <p:grpSpPr bwMode="auto">
          <a:xfrm flipH="1">
            <a:off x="115329" y="1059349"/>
            <a:ext cx="519029" cy="1271938"/>
            <a:chOff x="2308" y="1513"/>
            <a:chExt cx="1162" cy="2570"/>
          </a:xfrm>
        </p:grpSpPr>
        <p:grpSp>
          <p:nvGrpSpPr>
            <p:cNvPr id="110" name="Group 27">
              <a:extLst>
                <a:ext uri="{FF2B5EF4-FFF2-40B4-BE49-F238E27FC236}">
                  <a16:creationId xmlns:a16="http://schemas.microsoft.com/office/drawing/2014/main" id="{7C10675C-E4BF-4807-9312-A00A48A93248}"/>
                </a:ext>
              </a:extLst>
            </p:cNvPr>
            <p:cNvGrpSpPr>
              <a:grpSpLocks/>
            </p:cNvGrpSpPr>
            <p:nvPr/>
          </p:nvGrpSpPr>
          <p:grpSpPr bwMode="auto">
            <a:xfrm>
              <a:off x="2308" y="1740"/>
              <a:ext cx="957" cy="2343"/>
              <a:chOff x="2308" y="1740"/>
              <a:chExt cx="957" cy="2343"/>
            </a:xfrm>
          </p:grpSpPr>
          <p:sp>
            <p:nvSpPr>
              <p:cNvPr id="119" name="Freeform 28">
                <a:extLst>
                  <a:ext uri="{FF2B5EF4-FFF2-40B4-BE49-F238E27FC236}">
                    <a16:creationId xmlns:a16="http://schemas.microsoft.com/office/drawing/2014/main" id="{4771556D-AC8E-418C-BCD8-680297ECCC0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29">
                <a:extLst>
                  <a:ext uri="{FF2B5EF4-FFF2-40B4-BE49-F238E27FC236}">
                    <a16:creationId xmlns:a16="http://schemas.microsoft.com/office/drawing/2014/main" id="{2D4F0F9F-8068-4AA2-91C5-5D5E59D567F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0">
                <a:extLst>
                  <a:ext uri="{FF2B5EF4-FFF2-40B4-BE49-F238E27FC236}">
                    <a16:creationId xmlns:a16="http://schemas.microsoft.com/office/drawing/2014/main" id="{35BC0F22-5FD4-40EF-BA64-2BD78832A7BD}"/>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1">
                <a:extLst>
                  <a:ext uri="{FF2B5EF4-FFF2-40B4-BE49-F238E27FC236}">
                    <a16:creationId xmlns:a16="http://schemas.microsoft.com/office/drawing/2014/main" id="{A326F03C-0835-43C1-BDB7-03A0655C17D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32">
                <a:extLst>
                  <a:ext uri="{FF2B5EF4-FFF2-40B4-BE49-F238E27FC236}">
                    <a16:creationId xmlns:a16="http://schemas.microsoft.com/office/drawing/2014/main" id="{7BE70C21-B0D0-4A0C-A484-A219EB5BF547}"/>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33">
                <a:extLst>
                  <a:ext uri="{FF2B5EF4-FFF2-40B4-BE49-F238E27FC236}">
                    <a16:creationId xmlns:a16="http://schemas.microsoft.com/office/drawing/2014/main" id="{62AE1B06-8F8A-4BFA-A83E-897237A9098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1" name="Freeform 34">
              <a:extLst>
                <a:ext uri="{FF2B5EF4-FFF2-40B4-BE49-F238E27FC236}">
                  <a16:creationId xmlns:a16="http://schemas.microsoft.com/office/drawing/2014/main" id="{ADFDF1E1-590E-45DA-8ED7-D34B810D5763}"/>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5">
              <a:extLst>
                <a:ext uri="{FF2B5EF4-FFF2-40B4-BE49-F238E27FC236}">
                  <a16:creationId xmlns:a16="http://schemas.microsoft.com/office/drawing/2014/main" id="{F118B68F-FFCE-414E-8F95-75F03C7AD92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Oval 36">
              <a:extLst>
                <a:ext uri="{FF2B5EF4-FFF2-40B4-BE49-F238E27FC236}">
                  <a16:creationId xmlns:a16="http://schemas.microsoft.com/office/drawing/2014/main" id="{57D0B4F8-A0E3-4B69-8580-AF6D86CBA64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Oval 37">
              <a:extLst>
                <a:ext uri="{FF2B5EF4-FFF2-40B4-BE49-F238E27FC236}">
                  <a16:creationId xmlns:a16="http://schemas.microsoft.com/office/drawing/2014/main" id="{E9C025C3-E24E-4549-8A5E-C19939CF837C}"/>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Oval 38">
              <a:extLst>
                <a:ext uri="{FF2B5EF4-FFF2-40B4-BE49-F238E27FC236}">
                  <a16:creationId xmlns:a16="http://schemas.microsoft.com/office/drawing/2014/main" id="{25EEC29A-D653-4C3F-A4DB-41BC549A672D}"/>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Oval 39">
              <a:extLst>
                <a:ext uri="{FF2B5EF4-FFF2-40B4-BE49-F238E27FC236}">
                  <a16:creationId xmlns:a16="http://schemas.microsoft.com/office/drawing/2014/main" id="{8A10606E-89E2-4F77-833C-C3CADD8C742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40">
              <a:extLst>
                <a:ext uri="{FF2B5EF4-FFF2-40B4-BE49-F238E27FC236}">
                  <a16:creationId xmlns:a16="http://schemas.microsoft.com/office/drawing/2014/main" id="{24C7A992-A05F-4821-BC44-CE456E4B2BA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5" name="AutoShape 46">
            <a:extLst>
              <a:ext uri="{FF2B5EF4-FFF2-40B4-BE49-F238E27FC236}">
                <a16:creationId xmlns:a16="http://schemas.microsoft.com/office/drawing/2014/main" id="{3BE28B4A-5DD5-4474-9552-2EC1D3410F1E}"/>
              </a:ext>
            </a:extLst>
          </p:cNvPr>
          <p:cNvSpPr>
            <a:spLocks noChangeArrowheads="1"/>
          </p:cNvSpPr>
          <p:nvPr/>
        </p:nvSpPr>
        <p:spPr bwMode="auto">
          <a:xfrm>
            <a:off x="590799" y="1066800"/>
            <a:ext cx="2418484" cy="525625"/>
          </a:xfrm>
          <a:prstGeom prst="wedgeRoundRectCallout">
            <a:avLst>
              <a:gd name="adj1" fmla="val -54701"/>
              <a:gd name="adj2" fmla="val -978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rPr>
              <a:t>Traverse the tree.</a:t>
            </a:r>
            <a:endParaRPr lang="en-US" altLang="en-US" sz="2400" dirty="0">
              <a:solidFill>
                <a:srgbClr val="FFFFFF"/>
              </a:solidFill>
            </a:endParaRPr>
          </a:p>
        </p:txBody>
      </p:sp>
      <p:grpSp>
        <p:nvGrpSpPr>
          <p:cNvPr id="126" name="Group 26">
            <a:extLst>
              <a:ext uri="{FF2B5EF4-FFF2-40B4-BE49-F238E27FC236}">
                <a16:creationId xmlns:a16="http://schemas.microsoft.com/office/drawing/2014/main" id="{1D822072-0BBA-47B3-B84A-C80A91F502D6}"/>
              </a:ext>
            </a:extLst>
          </p:cNvPr>
          <p:cNvGrpSpPr>
            <a:grpSpLocks/>
          </p:cNvGrpSpPr>
          <p:nvPr/>
        </p:nvGrpSpPr>
        <p:grpSpPr bwMode="auto">
          <a:xfrm>
            <a:off x="6973862" y="68454"/>
            <a:ext cx="320270" cy="650206"/>
            <a:chOff x="2308" y="1513"/>
            <a:chExt cx="1162" cy="2570"/>
          </a:xfrm>
        </p:grpSpPr>
        <p:grpSp>
          <p:nvGrpSpPr>
            <p:cNvPr id="127" name="Group 27">
              <a:extLst>
                <a:ext uri="{FF2B5EF4-FFF2-40B4-BE49-F238E27FC236}">
                  <a16:creationId xmlns:a16="http://schemas.microsoft.com/office/drawing/2014/main" id="{C8B25E6D-3431-4FE9-8182-E0383AB37479}"/>
                </a:ext>
              </a:extLst>
            </p:cNvPr>
            <p:cNvGrpSpPr>
              <a:grpSpLocks/>
            </p:cNvGrpSpPr>
            <p:nvPr/>
          </p:nvGrpSpPr>
          <p:grpSpPr bwMode="auto">
            <a:xfrm>
              <a:off x="2308" y="1740"/>
              <a:ext cx="957" cy="2343"/>
              <a:chOff x="2308" y="1740"/>
              <a:chExt cx="957" cy="2343"/>
            </a:xfrm>
          </p:grpSpPr>
          <p:sp>
            <p:nvSpPr>
              <p:cNvPr id="135" name="Freeform 28">
                <a:extLst>
                  <a:ext uri="{FF2B5EF4-FFF2-40B4-BE49-F238E27FC236}">
                    <a16:creationId xmlns:a16="http://schemas.microsoft.com/office/drawing/2014/main" id="{8DEA1633-CBB8-4C04-AAB9-9B45EFEA40D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6" name="Freeform 29">
                <a:extLst>
                  <a:ext uri="{FF2B5EF4-FFF2-40B4-BE49-F238E27FC236}">
                    <a16:creationId xmlns:a16="http://schemas.microsoft.com/office/drawing/2014/main" id="{387857B6-10F3-4086-9A59-E02984896D8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7" name="Freeform 30">
                <a:extLst>
                  <a:ext uri="{FF2B5EF4-FFF2-40B4-BE49-F238E27FC236}">
                    <a16:creationId xmlns:a16="http://schemas.microsoft.com/office/drawing/2014/main" id="{69DF4710-03CA-455A-817B-CF620DA5079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8" name="Freeform 31">
                <a:extLst>
                  <a:ext uri="{FF2B5EF4-FFF2-40B4-BE49-F238E27FC236}">
                    <a16:creationId xmlns:a16="http://schemas.microsoft.com/office/drawing/2014/main" id="{C0281CF5-7968-48B5-9B2A-2C8CA7782F0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9" name="Freeform 32">
                <a:extLst>
                  <a:ext uri="{FF2B5EF4-FFF2-40B4-BE49-F238E27FC236}">
                    <a16:creationId xmlns:a16="http://schemas.microsoft.com/office/drawing/2014/main" id="{5F7E34A4-FA4D-453E-B249-8773AD4FFF5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0" name="Freeform 33">
                <a:extLst>
                  <a:ext uri="{FF2B5EF4-FFF2-40B4-BE49-F238E27FC236}">
                    <a16:creationId xmlns:a16="http://schemas.microsoft.com/office/drawing/2014/main" id="{B0547552-D731-483C-BCF7-3BC74C61A3C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8" name="Freeform 34">
              <a:extLst>
                <a:ext uri="{FF2B5EF4-FFF2-40B4-BE49-F238E27FC236}">
                  <a16:creationId xmlns:a16="http://schemas.microsoft.com/office/drawing/2014/main" id="{0E4F62A6-8A47-4C28-AFCF-A99F41B507D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 name="Freeform 35">
              <a:extLst>
                <a:ext uri="{FF2B5EF4-FFF2-40B4-BE49-F238E27FC236}">
                  <a16:creationId xmlns:a16="http://schemas.microsoft.com/office/drawing/2014/main" id="{18D2E0A0-FAF3-4864-9B72-1429C70A931A}"/>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0" name="Oval 36">
              <a:extLst>
                <a:ext uri="{FF2B5EF4-FFF2-40B4-BE49-F238E27FC236}">
                  <a16:creationId xmlns:a16="http://schemas.microsoft.com/office/drawing/2014/main" id="{F1BB846B-8496-428F-9733-E7753F03CFE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1" name="Oval 37">
              <a:extLst>
                <a:ext uri="{FF2B5EF4-FFF2-40B4-BE49-F238E27FC236}">
                  <a16:creationId xmlns:a16="http://schemas.microsoft.com/office/drawing/2014/main" id="{0F0A43F3-531F-492B-B3C5-70443D88D96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2" name="Oval 38">
              <a:extLst>
                <a:ext uri="{FF2B5EF4-FFF2-40B4-BE49-F238E27FC236}">
                  <a16:creationId xmlns:a16="http://schemas.microsoft.com/office/drawing/2014/main" id="{A0A315CA-502B-494D-9325-B1CFC1E47E6A}"/>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3" name="Oval 39">
              <a:extLst>
                <a:ext uri="{FF2B5EF4-FFF2-40B4-BE49-F238E27FC236}">
                  <a16:creationId xmlns:a16="http://schemas.microsoft.com/office/drawing/2014/main" id="{BCB526A7-591A-4330-B585-5CE4D9003D2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34" name="Oval 40">
              <a:extLst>
                <a:ext uri="{FF2B5EF4-FFF2-40B4-BE49-F238E27FC236}">
                  <a16:creationId xmlns:a16="http://schemas.microsoft.com/office/drawing/2014/main" id="{58D387D8-5745-4869-AB59-DB5F4AB37975}"/>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1" name="Freeform: Shape 10">
            <a:extLst>
              <a:ext uri="{FF2B5EF4-FFF2-40B4-BE49-F238E27FC236}">
                <a16:creationId xmlns:a16="http://schemas.microsoft.com/office/drawing/2014/main" id="{FF9AC25C-4294-4231-96AB-A436C78D2844}"/>
              </a:ext>
            </a:extLst>
          </p:cNvPr>
          <p:cNvSpPr/>
          <p:nvPr/>
        </p:nvSpPr>
        <p:spPr>
          <a:xfrm>
            <a:off x="4966009" y="304800"/>
            <a:ext cx="3834615" cy="4923799"/>
          </a:xfrm>
          <a:custGeom>
            <a:avLst/>
            <a:gdLst>
              <a:gd name="connsiteX0" fmla="*/ 2082491 w 3834615"/>
              <a:gd name="connsiteY0" fmla="*/ 209550 h 4923799"/>
              <a:gd name="connsiteX1" fmla="*/ 82241 w 3834615"/>
              <a:gd name="connsiteY1" fmla="*/ 1257300 h 4923799"/>
              <a:gd name="connsiteX2" fmla="*/ 539441 w 3834615"/>
              <a:gd name="connsiteY2" fmla="*/ 1790700 h 4923799"/>
              <a:gd name="connsiteX3" fmla="*/ 1968191 w 3834615"/>
              <a:gd name="connsiteY3" fmla="*/ 1219200 h 4923799"/>
              <a:gd name="connsiteX4" fmla="*/ 1949141 w 3834615"/>
              <a:gd name="connsiteY4" fmla="*/ 1733550 h 4923799"/>
              <a:gd name="connsiteX5" fmla="*/ 406091 w 3834615"/>
              <a:gd name="connsiteY5" fmla="*/ 3276600 h 4923799"/>
              <a:gd name="connsiteX6" fmla="*/ 1110941 w 3834615"/>
              <a:gd name="connsiteY6" fmla="*/ 3867150 h 4923799"/>
              <a:gd name="connsiteX7" fmla="*/ 2158691 w 3834615"/>
              <a:gd name="connsiteY7" fmla="*/ 2362200 h 4923799"/>
              <a:gd name="connsiteX8" fmla="*/ 2711141 w 3834615"/>
              <a:gd name="connsiteY8" fmla="*/ 2781300 h 4923799"/>
              <a:gd name="connsiteX9" fmla="*/ 1930091 w 3834615"/>
              <a:gd name="connsiteY9" fmla="*/ 3105150 h 4923799"/>
              <a:gd name="connsiteX10" fmla="*/ 2101541 w 3834615"/>
              <a:gd name="connsiteY10" fmla="*/ 3486150 h 4923799"/>
              <a:gd name="connsiteX11" fmla="*/ 3168341 w 3834615"/>
              <a:gd name="connsiteY11" fmla="*/ 3162300 h 4923799"/>
              <a:gd name="connsiteX12" fmla="*/ 2901641 w 3834615"/>
              <a:gd name="connsiteY12" fmla="*/ 3524250 h 4923799"/>
              <a:gd name="connsiteX13" fmla="*/ 2177741 w 3834615"/>
              <a:gd name="connsiteY13" fmla="*/ 3810000 h 4923799"/>
              <a:gd name="connsiteX14" fmla="*/ 2387291 w 3834615"/>
              <a:gd name="connsiteY14" fmla="*/ 4286250 h 4923799"/>
              <a:gd name="connsiteX15" fmla="*/ 3073091 w 3834615"/>
              <a:gd name="connsiteY15" fmla="*/ 3981450 h 4923799"/>
              <a:gd name="connsiteX16" fmla="*/ 3092141 w 3834615"/>
              <a:gd name="connsiteY16" fmla="*/ 4743450 h 4923799"/>
              <a:gd name="connsiteX17" fmla="*/ 3758891 w 3834615"/>
              <a:gd name="connsiteY17" fmla="*/ 4705350 h 4923799"/>
              <a:gd name="connsiteX18" fmla="*/ 3682691 w 3834615"/>
              <a:gd name="connsiteY18" fmla="*/ 2381250 h 4923799"/>
              <a:gd name="connsiteX19" fmla="*/ 2539691 w 3834615"/>
              <a:gd name="connsiteY19" fmla="*/ 1543050 h 4923799"/>
              <a:gd name="connsiteX20" fmla="*/ 2558741 w 3834615"/>
              <a:gd name="connsiteY20" fmla="*/ 0 h 492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4615" h="4923799">
                <a:moveTo>
                  <a:pt x="2082491" y="209550"/>
                </a:moveTo>
                <a:cubicBezTo>
                  <a:pt x="1210953" y="601662"/>
                  <a:pt x="339416" y="993775"/>
                  <a:pt x="82241" y="1257300"/>
                </a:cubicBezTo>
                <a:cubicBezTo>
                  <a:pt x="-174934" y="1520825"/>
                  <a:pt x="225116" y="1797050"/>
                  <a:pt x="539441" y="1790700"/>
                </a:cubicBezTo>
                <a:cubicBezTo>
                  <a:pt x="853766" y="1784350"/>
                  <a:pt x="1733241" y="1228725"/>
                  <a:pt x="1968191" y="1219200"/>
                </a:cubicBezTo>
                <a:cubicBezTo>
                  <a:pt x="2203141" y="1209675"/>
                  <a:pt x="2209491" y="1390650"/>
                  <a:pt x="1949141" y="1733550"/>
                </a:cubicBezTo>
                <a:cubicBezTo>
                  <a:pt x="1688791" y="2076450"/>
                  <a:pt x="545791" y="2921000"/>
                  <a:pt x="406091" y="3276600"/>
                </a:cubicBezTo>
                <a:cubicBezTo>
                  <a:pt x="266391" y="3632200"/>
                  <a:pt x="818841" y="4019550"/>
                  <a:pt x="1110941" y="3867150"/>
                </a:cubicBezTo>
                <a:cubicBezTo>
                  <a:pt x="1403041" y="3714750"/>
                  <a:pt x="1891991" y="2543175"/>
                  <a:pt x="2158691" y="2362200"/>
                </a:cubicBezTo>
                <a:cubicBezTo>
                  <a:pt x="2425391" y="2181225"/>
                  <a:pt x="2749241" y="2657475"/>
                  <a:pt x="2711141" y="2781300"/>
                </a:cubicBezTo>
                <a:cubicBezTo>
                  <a:pt x="2673041" y="2905125"/>
                  <a:pt x="2031691" y="2987675"/>
                  <a:pt x="1930091" y="3105150"/>
                </a:cubicBezTo>
                <a:cubicBezTo>
                  <a:pt x="1828491" y="3222625"/>
                  <a:pt x="1895166" y="3476625"/>
                  <a:pt x="2101541" y="3486150"/>
                </a:cubicBezTo>
                <a:cubicBezTo>
                  <a:pt x="2307916" y="3495675"/>
                  <a:pt x="3034991" y="3155950"/>
                  <a:pt x="3168341" y="3162300"/>
                </a:cubicBezTo>
                <a:cubicBezTo>
                  <a:pt x="3301691" y="3168650"/>
                  <a:pt x="3066741" y="3416300"/>
                  <a:pt x="2901641" y="3524250"/>
                </a:cubicBezTo>
                <a:cubicBezTo>
                  <a:pt x="2736541" y="3632200"/>
                  <a:pt x="2263466" y="3683000"/>
                  <a:pt x="2177741" y="3810000"/>
                </a:cubicBezTo>
                <a:cubicBezTo>
                  <a:pt x="2092016" y="3937000"/>
                  <a:pt x="2238066" y="4257675"/>
                  <a:pt x="2387291" y="4286250"/>
                </a:cubicBezTo>
                <a:cubicBezTo>
                  <a:pt x="2536516" y="4314825"/>
                  <a:pt x="2955616" y="3905250"/>
                  <a:pt x="3073091" y="3981450"/>
                </a:cubicBezTo>
                <a:cubicBezTo>
                  <a:pt x="3190566" y="4057650"/>
                  <a:pt x="2977841" y="4622800"/>
                  <a:pt x="3092141" y="4743450"/>
                </a:cubicBezTo>
                <a:cubicBezTo>
                  <a:pt x="3206441" y="4864100"/>
                  <a:pt x="3660466" y="5099050"/>
                  <a:pt x="3758891" y="4705350"/>
                </a:cubicBezTo>
                <a:cubicBezTo>
                  <a:pt x="3857316" y="4311650"/>
                  <a:pt x="3885891" y="2908300"/>
                  <a:pt x="3682691" y="2381250"/>
                </a:cubicBezTo>
                <a:cubicBezTo>
                  <a:pt x="3479491" y="1854200"/>
                  <a:pt x="2727016" y="1939925"/>
                  <a:pt x="2539691" y="1543050"/>
                </a:cubicBezTo>
                <a:cubicBezTo>
                  <a:pt x="2352366" y="1146175"/>
                  <a:pt x="2455553" y="573087"/>
                  <a:pt x="2558741" y="0"/>
                </a:cubicBezTo>
              </a:path>
            </a:pathLst>
          </a:custGeom>
          <a:noFill/>
          <a:ln>
            <a:solidFill>
              <a:srgbClr val="FF00FF"/>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grpSp>
        <p:nvGrpSpPr>
          <p:cNvPr id="12" name="Group 11">
            <a:extLst>
              <a:ext uri="{FF2B5EF4-FFF2-40B4-BE49-F238E27FC236}">
                <a16:creationId xmlns:a16="http://schemas.microsoft.com/office/drawing/2014/main" id="{63755FA5-7752-4B06-B676-F838118EBD36}"/>
              </a:ext>
            </a:extLst>
          </p:cNvPr>
          <p:cNvGrpSpPr/>
          <p:nvPr/>
        </p:nvGrpSpPr>
        <p:grpSpPr>
          <a:xfrm>
            <a:off x="-16996" y="470263"/>
            <a:ext cx="9342847" cy="607422"/>
            <a:chOff x="-16996" y="470263"/>
            <a:chExt cx="9342847" cy="607422"/>
          </a:xfrm>
        </p:grpSpPr>
        <p:sp>
          <p:nvSpPr>
            <p:cNvPr id="141" name="Text Box 43">
              <a:extLst>
                <a:ext uri="{FF2B5EF4-FFF2-40B4-BE49-F238E27FC236}">
                  <a16:creationId xmlns:a16="http://schemas.microsoft.com/office/drawing/2014/main" id="{F71228CA-7F7E-4797-BBE8-7AE7D056EAE6}"/>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142" name="Group 141">
              <a:extLst>
                <a:ext uri="{FF2B5EF4-FFF2-40B4-BE49-F238E27FC236}">
                  <a16:creationId xmlns:a16="http://schemas.microsoft.com/office/drawing/2014/main" id="{07C02864-D84F-449A-912E-17C82D2CF83F}"/>
                </a:ext>
              </a:extLst>
            </p:cNvPr>
            <p:cNvGrpSpPr/>
            <p:nvPr/>
          </p:nvGrpSpPr>
          <p:grpSpPr>
            <a:xfrm>
              <a:off x="762000" y="470263"/>
              <a:ext cx="8563851" cy="607422"/>
              <a:chOff x="762000" y="1841863"/>
              <a:chExt cx="8563851" cy="607422"/>
            </a:xfrm>
          </p:grpSpPr>
          <p:sp>
            <p:nvSpPr>
              <p:cNvPr id="143" name="Text Box 44">
                <a:extLst>
                  <a:ext uri="{FF2B5EF4-FFF2-40B4-BE49-F238E27FC236}">
                    <a16:creationId xmlns:a16="http://schemas.microsoft.com/office/drawing/2014/main" id="{D368CB58-D423-4015-9FFD-E3911A4C11D0}"/>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144" name="Group 143">
                <a:extLst>
                  <a:ext uri="{FF2B5EF4-FFF2-40B4-BE49-F238E27FC236}">
                    <a16:creationId xmlns:a16="http://schemas.microsoft.com/office/drawing/2014/main" id="{2E828C47-9745-40E9-907E-372F2469C7FC}"/>
                  </a:ext>
                </a:extLst>
              </p:cNvPr>
              <p:cNvGrpSpPr/>
              <p:nvPr/>
            </p:nvGrpSpPr>
            <p:grpSpPr>
              <a:xfrm>
                <a:off x="2614748" y="1841863"/>
                <a:ext cx="6711103" cy="607422"/>
                <a:chOff x="2614748" y="1841863"/>
                <a:chExt cx="6711103" cy="607422"/>
              </a:xfrm>
            </p:grpSpPr>
            <p:grpSp>
              <p:nvGrpSpPr>
                <p:cNvPr id="145" name="Group 144">
                  <a:extLst>
                    <a:ext uri="{FF2B5EF4-FFF2-40B4-BE49-F238E27FC236}">
                      <a16:creationId xmlns:a16="http://schemas.microsoft.com/office/drawing/2014/main" id="{0EE237C3-E28E-4C6F-9B26-260B1366DA48}"/>
                    </a:ext>
                  </a:extLst>
                </p:cNvPr>
                <p:cNvGrpSpPr/>
                <p:nvPr/>
              </p:nvGrpSpPr>
              <p:grpSpPr>
                <a:xfrm>
                  <a:off x="2720534" y="1934028"/>
                  <a:ext cx="6421568" cy="461665"/>
                  <a:chOff x="2720534" y="1934028"/>
                  <a:chExt cx="6421568" cy="461665"/>
                </a:xfrm>
              </p:grpSpPr>
              <p:sp>
                <p:nvSpPr>
                  <p:cNvPr id="148" name="Text Box 44">
                    <a:extLst>
                      <a:ext uri="{FF2B5EF4-FFF2-40B4-BE49-F238E27FC236}">
                        <a16:creationId xmlns:a16="http://schemas.microsoft.com/office/drawing/2014/main" id="{C92CBB9F-13FD-4AC2-AE38-9211D85A91D4}"/>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149" name="Text Box 44">
                    <a:extLst>
                      <a:ext uri="{FF2B5EF4-FFF2-40B4-BE49-F238E27FC236}">
                        <a16:creationId xmlns:a16="http://schemas.microsoft.com/office/drawing/2014/main" id="{7AD5C074-1CB5-4A61-BC26-59728FA90E80}"/>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50" name="Text Box 44">
                    <a:extLst>
                      <a:ext uri="{FF2B5EF4-FFF2-40B4-BE49-F238E27FC236}">
                        <a16:creationId xmlns:a16="http://schemas.microsoft.com/office/drawing/2014/main" id="{BFE117F5-3318-49D6-96E8-D9F90A9BB004}"/>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51" name="Text Box 44">
                    <a:extLst>
                      <a:ext uri="{FF2B5EF4-FFF2-40B4-BE49-F238E27FC236}">
                        <a16:creationId xmlns:a16="http://schemas.microsoft.com/office/drawing/2014/main" id="{F35F4A80-B5D4-444C-8788-4DC333A39647}"/>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152" name="Text Box 44">
                    <a:extLst>
                      <a:ext uri="{FF2B5EF4-FFF2-40B4-BE49-F238E27FC236}">
                        <a16:creationId xmlns:a16="http://schemas.microsoft.com/office/drawing/2014/main" id="{F4DE8CA6-771B-45CF-ADA6-44F161109660}"/>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53" name="Text Box 44">
                    <a:extLst>
                      <a:ext uri="{FF2B5EF4-FFF2-40B4-BE49-F238E27FC236}">
                        <a16:creationId xmlns:a16="http://schemas.microsoft.com/office/drawing/2014/main" id="{2C3AB423-232F-432A-9660-71FCE79A28A0}"/>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54" name="Text Box 44">
                    <a:extLst>
                      <a:ext uri="{FF2B5EF4-FFF2-40B4-BE49-F238E27FC236}">
                        <a16:creationId xmlns:a16="http://schemas.microsoft.com/office/drawing/2014/main" id="{560FEBDC-01D6-45CE-BFF0-00C15FFF2969}"/>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146" name="Text Box 44">
                  <a:extLst>
                    <a:ext uri="{FF2B5EF4-FFF2-40B4-BE49-F238E27FC236}">
                      <a16:creationId xmlns:a16="http://schemas.microsoft.com/office/drawing/2014/main" id="{5F83A6F2-E4C2-4D05-8029-0C9FEAE3B19F}"/>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147" name="Text Box 44">
                  <a:extLst>
                    <a:ext uri="{FF2B5EF4-FFF2-40B4-BE49-F238E27FC236}">
                      <a16:creationId xmlns:a16="http://schemas.microsoft.com/office/drawing/2014/main" id="{CBBAB8A0-B482-4907-A3FB-37E8A9A0FF47}"/>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grpSp>
    </p:spTree>
    <p:extLst>
      <p:ext uri="{BB962C8B-B14F-4D97-AF65-F5344CB8AC3E}">
        <p14:creationId xmlns:p14="http://schemas.microsoft.com/office/powerpoint/2010/main" val="1532862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additive="base">
                                        <p:cTn id="7" dur="500" fill="hold"/>
                                        <p:tgtEl>
                                          <p:spTgt spid="125"/>
                                        </p:tgtEl>
                                        <p:attrNameLst>
                                          <p:attrName>ppt_x</p:attrName>
                                        </p:attrNameLst>
                                      </p:cBhvr>
                                      <p:tavLst>
                                        <p:tav tm="0">
                                          <p:val>
                                            <p:strVal val="0-#ppt_w/2"/>
                                          </p:val>
                                        </p:tav>
                                        <p:tav tm="100000">
                                          <p:val>
                                            <p:strVal val="#ppt_x"/>
                                          </p:val>
                                        </p:tav>
                                      </p:tavLst>
                                    </p:anim>
                                    <p:anim calcmode="lin" valueType="num">
                                      <p:cBhvr additive="base">
                                        <p:cTn id="8" dur="5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1"/>
                                        </p:tgtEl>
                                        <p:attrNameLst>
                                          <p:attrName>style.visibility</p:attrName>
                                        </p:attrNameLst>
                                      </p:cBhvr>
                                      <p:to>
                                        <p:strVal val="visible"/>
                                      </p:to>
                                    </p:set>
                                    <p:anim calcmode="lin" valueType="num">
                                      <p:cBhvr additive="base">
                                        <p:cTn id="13" dur="500" fill="hold"/>
                                        <p:tgtEl>
                                          <p:spTgt spid="101"/>
                                        </p:tgtEl>
                                        <p:attrNameLst>
                                          <p:attrName>ppt_x</p:attrName>
                                        </p:attrNameLst>
                                      </p:cBhvr>
                                      <p:tavLst>
                                        <p:tav tm="0">
                                          <p:val>
                                            <p:strVal val="0-#ppt_w/2"/>
                                          </p:val>
                                        </p:tav>
                                        <p:tav tm="100000">
                                          <p:val>
                                            <p:strVal val="#ppt_x"/>
                                          </p:val>
                                        </p:tav>
                                      </p:tavLst>
                                    </p:anim>
                                    <p:anim calcmode="lin" valueType="num">
                                      <p:cBhvr additive="base">
                                        <p:cTn id="14" dur="500" fill="hold"/>
                                        <p:tgtEl>
                                          <p:spTgt spid="101"/>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1">
                                            <p:txEl>
                                              <p:pRg st="0" end="0"/>
                                            </p:txEl>
                                          </p:spTgt>
                                        </p:tgtEl>
                                        <p:attrNameLst>
                                          <p:attrName>style.visibility</p:attrName>
                                        </p:attrNameLst>
                                      </p:cBhvr>
                                      <p:to>
                                        <p:strVal val="visible"/>
                                      </p:to>
                                    </p:set>
                                    <p:anim calcmode="lin" valueType="num">
                                      <p:cBhvr additive="base">
                                        <p:cTn id="17"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1">
                                            <p:txEl>
                                              <p:pRg st="1" end="1"/>
                                            </p:txEl>
                                          </p:spTgt>
                                        </p:tgtEl>
                                        <p:attrNameLst>
                                          <p:attrName>style.visibility</p:attrName>
                                        </p:attrNameLst>
                                      </p:cBhvr>
                                      <p:to>
                                        <p:strVal val="visible"/>
                                      </p:to>
                                    </p:set>
                                    <p:anim calcmode="lin" valueType="num">
                                      <p:cBhvr additive="base">
                                        <p:cTn id="23"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1">
                                            <p:txEl>
                                              <p:pRg st="2" end="2"/>
                                            </p:txEl>
                                          </p:spTgt>
                                        </p:tgtEl>
                                        <p:attrNameLst>
                                          <p:attrName>style.visibility</p:attrName>
                                        </p:attrNameLst>
                                      </p:cBhvr>
                                      <p:to>
                                        <p:strVal val="visible"/>
                                      </p:to>
                                    </p:set>
                                    <p:anim calcmode="lin" valueType="num">
                                      <p:cBhvr additive="base">
                                        <p:cTn id="29"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1">
                                            <p:txEl>
                                              <p:pRg st="3" end="3"/>
                                            </p:txEl>
                                          </p:spTgt>
                                        </p:tgtEl>
                                        <p:attrNameLst>
                                          <p:attrName>style.visibility</p:attrName>
                                        </p:attrNameLst>
                                      </p:cBhvr>
                                      <p:to>
                                        <p:strVal val="visible"/>
                                      </p:to>
                                    </p:set>
                                    <p:anim calcmode="lin" valueType="num">
                                      <p:cBhvr additive="base">
                                        <p:cTn id="35" dur="500" fill="hold"/>
                                        <p:tgtEl>
                                          <p:spTgt spid="101">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1">
                                            <p:txEl>
                                              <p:pRg st="4" end="4"/>
                                            </p:txEl>
                                          </p:spTgt>
                                        </p:tgtEl>
                                        <p:attrNameLst>
                                          <p:attrName>style.visibility</p:attrName>
                                        </p:attrNameLst>
                                      </p:cBhvr>
                                      <p:to>
                                        <p:strVal val="visible"/>
                                      </p:to>
                                    </p:set>
                                    <p:anim calcmode="lin" valueType="num">
                                      <p:cBhvr additive="base">
                                        <p:cTn id="41" dur="500" fill="hold"/>
                                        <p:tgtEl>
                                          <p:spTgt spid="101">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500" fill="hold"/>
                                        <p:tgtEl>
                                          <p:spTgt spid="126"/>
                                        </p:tgtEl>
                                        <p:attrNameLst>
                                          <p:attrName>ppt_x</p:attrName>
                                        </p:attrNameLst>
                                      </p:cBhvr>
                                      <p:tavLst>
                                        <p:tav tm="0">
                                          <p:val>
                                            <p:strVal val="#ppt_x"/>
                                          </p:val>
                                        </p:tav>
                                        <p:tav tm="100000">
                                          <p:val>
                                            <p:strVal val="#ppt_x"/>
                                          </p:val>
                                        </p:tav>
                                      </p:tavLst>
                                    </p:anim>
                                    <p:anim calcmode="lin" valueType="num">
                                      <p:cBhvr additive="base">
                                        <p:cTn id="48" dur="500" fill="hold"/>
                                        <p:tgtEl>
                                          <p:spTgt spid="126"/>
                                        </p:tgtEl>
                                        <p:attrNameLst>
                                          <p:attrName>ppt_y</p:attrName>
                                        </p:attrNameLst>
                                      </p:cBhvr>
                                      <p:tavLst>
                                        <p:tav tm="0">
                                          <p:val>
                                            <p:strVal val="0-#ppt_h/2"/>
                                          </p:val>
                                        </p:tav>
                                        <p:tav tm="100000">
                                          <p:val>
                                            <p:strVal val="#ppt_y"/>
                                          </p:val>
                                        </p:tav>
                                      </p:tavLst>
                                    </p:anim>
                                  </p:childTnLst>
                                </p:cTn>
                              </p:par>
                              <p:par>
                                <p:cTn id="49" presetID="0" presetClass="path" presetSubtype="0" accel="50000" decel="50000" fill="hold" nodeType="withEffect">
                                  <p:stCondLst>
                                    <p:cond delay="0"/>
                                  </p:stCondLst>
                                  <p:childTnLst>
                                    <p:animMotion origin="layout" path="M -0.00313 -0.00463 L -0.00313 -0.00463 C -0.00382 0.0037 -0.00521 0.0118 -0.00521 0.02037 C -0.00521 0.0449 -0.00573 0.07083 -0.00104 0.09537 C -0.00052 0.09815 0.00035 0.10092 0.00104 0.1037 C -0.01476 0.11065 0.00469 0.10115 -0.01146 0.11203 C -0.01354 0.11319 -0.0158 0.11342 -0.01771 0.11481 C -0.01997 0.1162 -0.0217 0.11898 -0.02396 0.12037 C -0.02656 0.12176 -0.02969 0.12199 -0.03229 0.12315 C -0.03663 0.12477 -0.04063 0.12685 -0.04479 0.1287 C -0.04688 0.12963 -0.04931 0.12986 -0.05104 0.13148 C -0.05521 0.13518 -0.05886 0.14028 -0.06354 0.14259 L -0.07604 0.14815 C -0.07813 0.14907 -0.08021 0.15023 -0.08229 0.15092 C -0.08646 0.15185 -0.0908 0.15231 -0.09479 0.1537 C -0.09705 0.15416 -0.09896 0.15555 -0.10104 0.15648 C -0.12986 0.1669 -0.10625 0.15694 -0.13021 0.16759 L -0.14271 0.17315 L -0.14896 0.17592 C -0.14618 0.17685 -0.14358 0.1787 -0.14063 0.1787 C -0.11771 0.1787 -0.1309 0.17685 -0.11771 0.17315 C -0.11077 0.17106 -0.09913 0.17037 -0.09271 0.16481 C -0.09063 0.16296 -0.08872 0.16065 -0.08646 0.15926 C -0.06927 0.14768 -0.09358 0.16805 -0.07188 0.15092 C -0.06771 0.14745 -0.06424 0.1419 -0.05938 0.13981 C -0.05729 0.13889 -0.05521 0.13819 -0.05313 0.13703 C -0.05087 0.13541 -0.04913 0.13264 -0.04688 0.13148 C -0.04288 0.12893 -0.03802 0.12916 -0.03438 0.12592 C -0.01649 0.10995 -0.03924 0.12893 -0.02188 0.11759 C -0.01962 0.11597 -0.01806 0.11319 -0.01563 0.11203 C -0.01163 0.10949 -0.00313 0.10648 -0.00313 0.10648 C -0.00174 0.10926 0.00069 0.11134 0.00104 0.11481 C 0.00903 0.19421 -0.00208 0.14676 0.00521 0.17592 C 0.00781 0.20115 0.00573 0.18912 0.01146 0.21203 L 0.01354 0.22037 L 0.01562 0.2287 C 0.01354 0.23148 0.01111 0.23403 0.00937 0.23703 C 0.00417 0.24514 0.00538 0.24676 0.00104 0.25648 C -0.00156 0.26203 -0.00452 0.26759 -0.00729 0.27315 L -0.01146 0.28148 C -0.01285 0.28426 -0.01389 0.28727 -0.01563 0.28981 L -0.03438 0.31481 L -0.04063 0.32315 C -0.04271 0.32592 -0.04531 0.32824 -0.04688 0.33148 C -0.04965 0.33703 -0.05174 0.34328 -0.05521 0.34815 C -0.05729 0.35092 -0.05972 0.35324 -0.06146 0.35648 C -0.06458 0.36157 -0.06702 0.36759 -0.06979 0.37315 C -0.07118 0.37592 -0.07188 0.37963 -0.07396 0.38148 L -0.08021 0.38703 C -0.08646 0.3993 -0.08177 0.39213 -0.09063 0.40092 C -0.09636 0.40625 -0.10156 0.41227 -0.10729 0.41759 C -0.10938 0.41944 -0.11129 0.42153 -0.11354 0.42315 C -0.11563 0.4243 -0.11771 0.425 -0.11979 0.42592 C -0.12188 0.4287 -0.12379 0.43171 -0.12604 0.43426 C -0.13004 0.43819 -0.13507 0.44051 -0.13854 0.44537 C -0.14271 0.45092 -0.15434 0.46852 -0.15104 0.46203 C -0.14965 0.45926 -0.14861 0.45602 -0.14688 0.4537 C -0.14445 0.45046 -0.14132 0.44815 -0.13854 0.44537 C -0.13455 0.42916 -0.13958 0.44398 -0.13021 0.43148 C -0.12847 0.42893 -0.12778 0.42546 -0.12604 0.42315 C -0.12222 0.41713 -0.11684 0.41296 -0.11354 0.40648 C -0.09861 0.37662 -0.12188 0.42176 -0.10313 0.38981 C -0.10018 0.38449 -0.09757 0.3787 -0.09479 0.37315 C -0.09184 0.3669 -0.08924 0.36065 -0.08438 0.35648 C -0.08264 0.35486 -0.08021 0.35463 -0.07813 0.3537 C -0.06702 0.33148 -0.0816 0.35833 -0.06771 0.33981 C -0.06007 0.3294 -0.06754 0.33217 -0.05729 0.32315 C -0.05556 0.32153 -0.05313 0.32129 -0.05104 0.32037 C -0.04358 0.30532 -0.04879 0.31435 -0.03438 0.29537 C -0.02639 0.28449 -0.03056 0.28912 -0.02188 0.28148 C -0.01077 0.25926 -0.02535 0.28611 -0.01146 0.26759 C 0.00243 0.24907 -0.01771 0.26852 -0.00104 0.2537 L 0.01146 0.27037 C 0.01354 0.27315 0.01528 0.27639 0.01771 0.2787 C 0.02882 0.28842 0.02205 0.28171 0.03646 0.30092 C 0.03854 0.3037 0.04097 0.30602 0.04271 0.30926 C 0.0441 0.31203 0.04496 0.31504 0.04687 0.31759 C 0.04861 0.3199 0.05104 0.32129 0.05312 0.32315 C 0.0618 0.34074 0.05191 0.32315 0.06354 0.33703 C 0.0868 0.36504 0.06979 0.34907 0.08437 0.36203 C 0.0941 0.38171 0.08125 0.35787 0.09687 0.3787 C 0.09861 0.38102 0.0993 0.38449 0.10104 0.38703 C 0.10278 0.39004 0.10538 0.39236 0.10729 0.39537 C 0.1217 0.41852 0.0993 0.3875 0.11771 0.41203 C 0.11632 0.41481 0.11562 0.41852 0.11354 0.42037 C 0.11111 0.42245 0.10798 0.42222 0.10521 0.42315 C 0.10173 0.42407 0.09809 0.42477 0.09479 0.42592 C 0.09253 0.42662 0.09062 0.42847 0.08854 0.4287 C 0.07465 0.43032 0.06076 0.43055 0.04687 0.43148 C 0.04479 0.43333 0.04271 0.43541 0.04062 0.43703 C 0.03854 0.43819 0.03212 0.43981 0.03437 0.43981 C 0.03993 0.43981 0.04548 0.43819 0.05104 0.43703 C 0.05434 0.43634 0.06371 0.43403 0.06771 0.43148 C 0.08055 0.42291 0.06667 0.42778 0.08229 0.42315 C 0.08559 0.42199 0.08923 0.42153 0.09271 0.42037 C 0.09687 0.41875 0.10521 0.41481 0.10521 0.41481 C 0.10573 0.41389 0.11528 0.40023 0.11771 0.40092 C 0.12014 0.40162 0.12048 0.40648 0.12187 0.40926 C 0.12118 0.44074 0.12239 0.47222 0.11979 0.5037 C 0.11927 0.5081 0.10903 0.51065 0.10729 0.51203 C 0.10278 0.51528 0.09896 0.51944 0.09479 0.52315 C 0.09271 0.525 0.0908 0.52754 0.08854 0.5287 C 0.06562 0.53865 0.10017 0.52268 0.07604 0.53703 C 0.07187 0.53935 0.06719 0.53935 0.06354 0.54259 C 0.06146 0.54444 0.05955 0.54676 0.05729 0.54815 C 0.05312 0.55046 0.04896 0.55231 0.04479 0.5537 C 0.04201 0.55463 0.03351 0.55648 0.03646 0.55648 C 0.0434 0.55648 0.05035 0.55463 0.05729 0.5537 C 0.07517 0.5456 0.06545 0.54953 0.08646 0.54259 L 0.09479 0.53981 C 0.09757 0.53889 0.10035 0.53819 0.10312 0.53703 C 0.10521 0.53611 0.10729 0.53565 0.10937 0.53426 C 0.11371 0.53102 0.12187 0.52315 0.12187 0.52315 C 0.12396 0.51898 0.12812 0.50578 0.12812 0.52315 C 0.12812 0.54815 0.12673 0.55347 0.12396 0.57315 C 0.12465 0.58426 0.12101 0.59745 0.12604 0.60648 C 0.12934 0.6125 0.1283 0.59143 0.13021 0.58426 L 0.13229 0.57592 C 0.13298 0.56944 0.13385 0.56296 0.13437 0.55648 C 0.13594 0.52592 0.13854 0.46481 0.13854 0.46481 C 0.13785 0.44166 0.13819 0.41828 0.13646 0.39537 C 0.13611 0.3919 0.13385 0.38935 0.13229 0.38703 C 0.12656 0.37847 0.11892 0.36828 0.11146 0.36203 C 0.10868 0.35972 0.10573 0.35856 0.10312 0.35648 C 0.09878 0.35301 0.09479 0.34907 0.09062 0.34537 L 0.07812 0.33426 L 0.07187 0.3287 C 0.06979 0.32685 0.06788 0.3243 0.06562 0.32315 C 0.04496 0.31203 0.06337 0.32315 0.04896 0.31203 C 0.04618 0.30995 0.04305 0.30879 0.04062 0.30648 C 0.03819 0.30416 0.03663 0.30046 0.03437 0.29815 C 0.02899 0.29213 0.02344 0.28657 0.01771 0.28148 C 0.01562 0.27963 0.01371 0.27731 0.01146 0.27592 C 0.00937 0.27453 0.00729 0.27407 0.00521 0.27315 C 0.00312 0.27037 -0.00087 0.26875 -0.00104 0.26481 C -0.00243 0.24074 -0.0007 0.21643 0.00104 0.19259 C 0.00139 0.18657 0.00382 0.18148 0.00521 0.17592 C 0.00833 0.16273 0.00642 0.17014 0.01146 0.1537 C 0.01753 0.10393 0.01493 0.13194 0.01146 0.03148 C 0.01111 0.02291 0.00833 0.01481 0.00729 0.00648 C 0.00694 0.00463 0.00729 0.00278 0.00729 0.00092 L 0.00729 0.00092 " pathEditMode="relative" ptsTypes="AAAAAAAAAAAAAAAAAAAAAAAAAAAAAAAAAAAAAAAAAAAAAAAAAAAAAAAAAAAAAAAAAAAAAAAAAAAAAAAAAAAAAAAAAAAAAAAAAAAAAAAAAAAAAAAAAAAAAAAAAAAAAAAAAAAAAAAAAAAAAA">
                                      <p:cBhvr>
                                        <p:cTn id="50" dur="12600" fill="hold"/>
                                        <p:tgtEl>
                                          <p:spTgt spid="126"/>
                                        </p:tgtEl>
                                        <p:attrNameLst>
                                          <p:attrName>ppt_x</p:attrName>
                                          <p:attrName>ppt_y</p:attrName>
                                        </p:attrNameLst>
                                      </p:cBhvr>
                                    </p:animMotion>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08"/>
                                        </p:tgtEl>
                                        <p:attrNameLst>
                                          <p:attrName>style.visibility</p:attrName>
                                        </p:attrNameLst>
                                      </p:cBhvr>
                                      <p:to>
                                        <p:strVal val="visible"/>
                                      </p:to>
                                    </p:set>
                                    <p:anim calcmode="lin" valueType="num">
                                      <p:cBhvr additive="base">
                                        <p:cTn id="55" dur="500" fill="hold"/>
                                        <p:tgtEl>
                                          <p:spTgt spid="108"/>
                                        </p:tgtEl>
                                        <p:attrNameLst>
                                          <p:attrName>ppt_x</p:attrName>
                                        </p:attrNameLst>
                                      </p:cBhvr>
                                      <p:tavLst>
                                        <p:tav tm="0">
                                          <p:val>
                                            <p:strVal val="0-#ppt_w/2"/>
                                          </p:val>
                                        </p:tav>
                                        <p:tav tm="100000">
                                          <p:val>
                                            <p:strVal val="#ppt_x"/>
                                          </p:val>
                                        </p:tav>
                                      </p:tavLst>
                                    </p:anim>
                                    <p:anim calcmode="lin" valueType="num">
                                      <p:cBhvr additive="base">
                                        <p:cTn id="56" dur="500" fill="hold"/>
                                        <p:tgtEl>
                                          <p:spTgt spid="108"/>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108">
                                            <p:txEl>
                                              <p:pRg st="0" end="0"/>
                                            </p:txEl>
                                          </p:spTgt>
                                        </p:tgtEl>
                                        <p:attrNameLst>
                                          <p:attrName>style.visibility</p:attrName>
                                        </p:attrNameLst>
                                      </p:cBhvr>
                                      <p:to>
                                        <p:strVal val="visible"/>
                                      </p:to>
                                    </p:set>
                                    <p:anim calcmode="lin" valueType="num">
                                      <p:cBhvr additive="base">
                                        <p:cTn id="59"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08">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108">
                                            <p:txEl>
                                              <p:pRg st="1" end="1"/>
                                            </p:txEl>
                                          </p:spTgt>
                                        </p:tgtEl>
                                        <p:attrNameLst>
                                          <p:attrName>style.visibility</p:attrName>
                                        </p:attrNameLst>
                                      </p:cBhvr>
                                      <p:to>
                                        <p:strVal val="visible"/>
                                      </p:to>
                                    </p:set>
                                    <p:anim calcmode="lin" valueType="num">
                                      <p:cBhvr additive="base">
                                        <p:cTn id="63" dur="500" fill="hold"/>
                                        <p:tgtEl>
                                          <p:spTgt spid="108">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08">
                                            <p:txEl>
                                              <p:pRg st="1" end="1"/>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500" fill="hold"/>
                                        <p:tgtEl>
                                          <p:spTgt spid="11"/>
                                        </p:tgtEl>
                                        <p:attrNameLst>
                                          <p:attrName>ppt_x</p:attrName>
                                        </p:attrNameLst>
                                      </p:cBhvr>
                                      <p:tavLst>
                                        <p:tav tm="0">
                                          <p:val>
                                            <p:strVal val="0-#ppt_w/2"/>
                                          </p:val>
                                        </p:tav>
                                        <p:tav tm="100000">
                                          <p:val>
                                            <p:strVal val="#ppt_x"/>
                                          </p:val>
                                        </p:tav>
                                      </p:tavLst>
                                    </p:anim>
                                    <p:anim calcmode="lin" valueType="num">
                                      <p:cBhvr additive="base">
                                        <p:cTn id="6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8" grpId="0" animBg="1"/>
      <p:bldP spid="125" grpId="0" animBg="1"/>
      <p:bldP spid="1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5E7AC31E-A700-4438-958E-8BB1E3D4DCF0}"/>
              </a:ext>
            </a:extLst>
          </p:cNvPr>
          <p:cNvGrpSpPr/>
          <p:nvPr/>
        </p:nvGrpSpPr>
        <p:grpSpPr>
          <a:xfrm>
            <a:off x="4724400" y="1070439"/>
            <a:ext cx="5715000" cy="3651019"/>
            <a:chOff x="4724400" y="1070439"/>
            <a:chExt cx="5715000" cy="3651019"/>
          </a:xfrm>
        </p:grpSpPr>
        <p:sp>
          <p:nvSpPr>
            <p:cNvPr id="76" name="Text Box 3">
              <a:extLst>
                <a:ext uri="{FF2B5EF4-FFF2-40B4-BE49-F238E27FC236}">
                  <a16:creationId xmlns:a16="http://schemas.microsoft.com/office/drawing/2014/main" id="{5CFE84F2-7F61-445D-8D7D-4332B900A9E0}"/>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79" name="Group 78">
              <a:extLst>
                <a:ext uri="{FF2B5EF4-FFF2-40B4-BE49-F238E27FC236}">
                  <a16:creationId xmlns:a16="http://schemas.microsoft.com/office/drawing/2014/main" id="{42E84CFC-4DBE-4549-9841-124B85C5BC86}"/>
                </a:ext>
              </a:extLst>
            </p:cNvPr>
            <p:cNvGrpSpPr/>
            <p:nvPr/>
          </p:nvGrpSpPr>
          <p:grpSpPr>
            <a:xfrm>
              <a:off x="5986205" y="2142607"/>
              <a:ext cx="1887877" cy="1243110"/>
              <a:chOff x="6605031" y="1377506"/>
              <a:chExt cx="1694420" cy="1087859"/>
            </a:xfrm>
          </p:grpSpPr>
          <p:sp>
            <p:nvSpPr>
              <p:cNvPr id="80" name="Line 26">
                <a:extLst>
                  <a:ext uri="{FF2B5EF4-FFF2-40B4-BE49-F238E27FC236}">
                    <a16:creationId xmlns:a16="http://schemas.microsoft.com/office/drawing/2014/main" id="{366805E6-E8FC-46E6-A476-FAB613EE82D0}"/>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8">
                <a:extLst>
                  <a:ext uri="{FF2B5EF4-FFF2-40B4-BE49-F238E27FC236}">
                    <a16:creationId xmlns:a16="http://schemas.microsoft.com/office/drawing/2014/main" id="{AB0C19B5-6285-4967-BA4E-8734E0CA1513}"/>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82" name="Line 31">
              <a:extLst>
                <a:ext uri="{FF2B5EF4-FFF2-40B4-BE49-F238E27FC236}">
                  <a16:creationId xmlns:a16="http://schemas.microsoft.com/office/drawing/2014/main" id="{FAFD6E06-73C8-44DE-AC69-6118A0B9971C}"/>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4" name="Text Box 44">
              <a:extLst>
                <a:ext uri="{FF2B5EF4-FFF2-40B4-BE49-F238E27FC236}">
                  <a16:creationId xmlns:a16="http://schemas.microsoft.com/office/drawing/2014/main" id="{56740208-738C-43C4-AEF2-5457A273B816}"/>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85" name="Text Box 44">
              <a:extLst>
                <a:ext uri="{FF2B5EF4-FFF2-40B4-BE49-F238E27FC236}">
                  <a16:creationId xmlns:a16="http://schemas.microsoft.com/office/drawing/2014/main" id="{86EA5A31-E4A7-433A-A4C8-9560E6D1F292}"/>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9" name="Text Box 44">
              <a:extLst>
                <a:ext uri="{FF2B5EF4-FFF2-40B4-BE49-F238E27FC236}">
                  <a16:creationId xmlns:a16="http://schemas.microsoft.com/office/drawing/2014/main" id="{86E064B1-ABA2-4885-A712-EECC0B6C6148}"/>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63" name="Text Box 44">
              <a:extLst>
                <a:ext uri="{FF2B5EF4-FFF2-40B4-BE49-F238E27FC236}">
                  <a16:creationId xmlns:a16="http://schemas.microsoft.com/office/drawing/2014/main" id="{6EED1407-B9DB-48D9-81B4-95C586019FB9}"/>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2" name="Group 1">
              <a:extLst>
                <a:ext uri="{FF2B5EF4-FFF2-40B4-BE49-F238E27FC236}">
                  <a16:creationId xmlns:a16="http://schemas.microsoft.com/office/drawing/2014/main" id="{FF384F6E-388B-43A6-8FA9-661BD787B2BF}"/>
                </a:ext>
              </a:extLst>
            </p:cNvPr>
            <p:cNvGrpSpPr/>
            <p:nvPr/>
          </p:nvGrpSpPr>
          <p:grpSpPr>
            <a:xfrm>
              <a:off x="7394630" y="3954531"/>
              <a:ext cx="1793849" cy="766927"/>
              <a:chOff x="7394630" y="5290875"/>
              <a:chExt cx="1793849" cy="766927"/>
            </a:xfrm>
          </p:grpSpPr>
          <p:sp>
            <p:nvSpPr>
              <p:cNvPr id="83" name="Text Box 44">
                <a:extLst>
                  <a:ext uri="{FF2B5EF4-FFF2-40B4-BE49-F238E27FC236}">
                    <a16:creationId xmlns:a16="http://schemas.microsoft.com/office/drawing/2014/main" id="{3288E3AD-F416-4E23-9191-AAC2F11E0D55}"/>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86" name="Line 31">
                <a:extLst>
                  <a:ext uri="{FF2B5EF4-FFF2-40B4-BE49-F238E27FC236}">
                    <a16:creationId xmlns:a16="http://schemas.microsoft.com/office/drawing/2014/main" id="{E43CB7AC-1E92-4F53-8228-7A7423E352EE}"/>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5" name="Group 4">
                <a:extLst>
                  <a:ext uri="{FF2B5EF4-FFF2-40B4-BE49-F238E27FC236}">
                    <a16:creationId xmlns:a16="http://schemas.microsoft.com/office/drawing/2014/main" id="{89FABA6B-5756-4E5C-B0E5-3C8B7E75FD31}"/>
                  </a:ext>
                </a:extLst>
              </p:cNvPr>
              <p:cNvGrpSpPr/>
              <p:nvPr/>
            </p:nvGrpSpPr>
            <p:grpSpPr>
              <a:xfrm>
                <a:off x="7394630" y="5296603"/>
                <a:ext cx="869942" cy="400110"/>
                <a:chOff x="7394630" y="3359780"/>
                <a:chExt cx="869942" cy="400110"/>
              </a:xfrm>
            </p:grpSpPr>
            <p:sp>
              <p:nvSpPr>
                <p:cNvPr id="69" name="Text Box 44">
                  <a:extLst>
                    <a:ext uri="{FF2B5EF4-FFF2-40B4-BE49-F238E27FC236}">
                      <a16:creationId xmlns:a16="http://schemas.microsoft.com/office/drawing/2014/main" id="{7CA90BE9-F8A6-446F-9579-653CDDFDD1B6}"/>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74" name="Line 31">
                  <a:extLst>
                    <a:ext uri="{FF2B5EF4-FFF2-40B4-BE49-F238E27FC236}">
                      <a16:creationId xmlns:a16="http://schemas.microsoft.com/office/drawing/2014/main" id="{56CE47C9-2A2D-4EBA-AFCC-2F59AF64CF7B}"/>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6" name="Group 5">
              <a:extLst>
                <a:ext uri="{FF2B5EF4-FFF2-40B4-BE49-F238E27FC236}">
                  <a16:creationId xmlns:a16="http://schemas.microsoft.com/office/drawing/2014/main" id="{62986633-5E75-45BE-89D5-A79C1174E8E1}"/>
                </a:ext>
              </a:extLst>
            </p:cNvPr>
            <p:cNvGrpSpPr/>
            <p:nvPr/>
          </p:nvGrpSpPr>
          <p:grpSpPr>
            <a:xfrm>
              <a:off x="7010400" y="3190641"/>
              <a:ext cx="1253706" cy="400110"/>
              <a:chOff x="7010400" y="2590162"/>
              <a:chExt cx="1253706" cy="400110"/>
            </a:xfrm>
          </p:grpSpPr>
          <p:sp>
            <p:nvSpPr>
              <p:cNvPr id="68" name="Text Box 44">
                <a:extLst>
                  <a:ext uri="{FF2B5EF4-FFF2-40B4-BE49-F238E27FC236}">
                    <a16:creationId xmlns:a16="http://schemas.microsoft.com/office/drawing/2014/main" id="{B236543A-3CA5-45EC-9700-F18E1151BD3F}"/>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75" name="Line 31">
                <a:extLst>
                  <a:ext uri="{FF2B5EF4-FFF2-40B4-BE49-F238E27FC236}">
                    <a16:creationId xmlns:a16="http://schemas.microsoft.com/office/drawing/2014/main" id="{32BC4B47-FD57-4F2D-87A4-30DE04305DAE}"/>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4" name="Group 3">
              <a:extLst>
                <a:ext uri="{FF2B5EF4-FFF2-40B4-BE49-F238E27FC236}">
                  <a16:creationId xmlns:a16="http://schemas.microsoft.com/office/drawing/2014/main" id="{07271F30-BE08-4D41-9F27-CFD4206E621A}"/>
                </a:ext>
              </a:extLst>
            </p:cNvPr>
            <p:cNvGrpSpPr/>
            <p:nvPr/>
          </p:nvGrpSpPr>
          <p:grpSpPr>
            <a:xfrm>
              <a:off x="6148432" y="1070439"/>
              <a:ext cx="993195" cy="882487"/>
              <a:chOff x="6148432" y="1009650"/>
              <a:chExt cx="993195" cy="882487"/>
            </a:xfrm>
          </p:grpSpPr>
          <p:sp>
            <p:nvSpPr>
              <p:cNvPr id="90" name="Line 31">
                <a:extLst>
                  <a:ext uri="{FF2B5EF4-FFF2-40B4-BE49-F238E27FC236}">
                    <a16:creationId xmlns:a16="http://schemas.microsoft.com/office/drawing/2014/main" id="{35E9DDFA-8377-4A59-A73C-37B362FE232D}"/>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7" name="Line 26">
                <a:extLst>
                  <a:ext uri="{FF2B5EF4-FFF2-40B4-BE49-F238E27FC236}">
                    <a16:creationId xmlns:a16="http://schemas.microsoft.com/office/drawing/2014/main" id="{2EF4AFC2-AA90-4F46-8F73-69D79C53A0CC}"/>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46">
            <a:extLst>
              <a:ext uri="{FF2B5EF4-FFF2-40B4-BE49-F238E27FC236}">
                <a16:creationId xmlns:a16="http://schemas.microsoft.com/office/drawing/2014/main" id="{58AC5EC9-E886-413C-BADA-C22D344EB5D0}"/>
              </a:ext>
            </a:extLst>
          </p:cNvPr>
          <p:cNvSpPr>
            <a:spLocks noChangeArrowheads="1"/>
          </p:cNvSpPr>
          <p:nvPr/>
        </p:nvSpPr>
        <p:spPr bwMode="auto">
          <a:xfrm>
            <a:off x="573303" y="1119291"/>
            <a:ext cx="4388818" cy="890052"/>
          </a:xfrm>
          <a:prstGeom prst="wedgeRoundRectCallout">
            <a:avLst>
              <a:gd name="adj1" fmla="val -40456"/>
              <a:gd name="adj2" fmla="val -5342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ts val="0"/>
              </a:spcBef>
              <a:buNone/>
              <a:defRPr/>
            </a:pPr>
            <a:r>
              <a:rPr lang="en-US" altLang="en-US" sz="2400" dirty="0">
                <a:cs typeface="Times New Roman" panose="02020603050405020304" pitchFamily="18" charset="0"/>
                <a:sym typeface="Symbol" panose="05050102010706020507" pitchFamily="18" charset="2"/>
              </a:rPr>
              <a:t>Whenever the </a:t>
            </a:r>
            <a:r>
              <a:rPr lang="en-US" altLang="en-US" sz="2400" dirty="0">
                <a:solidFill>
                  <a:schemeClr val="accent2"/>
                </a:solidFill>
                <a:cs typeface="Times New Roman" panose="02020603050405020304" pitchFamily="18" charset="0"/>
                <a:sym typeface="Symbol" panose="05050102010706020507" pitchFamily="18" charset="2"/>
              </a:rPr>
              <a:t>prover</a:t>
            </a:r>
            <a:r>
              <a:rPr lang="en-US" altLang="en-US" sz="2400" dirty="0">
                <a:cs typeface="Times New Roman" panose="02020603050405020304" pitchFamily="18" charset="0"/>
                <a:sym typeface="Symbol" panose="05050102010706020507" pitchFamily="18" charset="2"/>
              </a:rPr>
              <a:t> gets stuck,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  he can get help from the </a:t>
            </a:r>
            <a:r>
              <a:rPr lang="en-US" altLang="en-US" sz="2400" dirty="0">
                <a:solidFill>
                  <a:schemeClr val="tx2"/>
                </a:solidFill>
                <a:cs typeface="Times New Roman" panose="02020603050405020304" pitchFamily="18" charset="0"/>
                <a:sym typeface="Symbol" panose="05050102010706020507" pitchFamily="18" charset="2"/>
              </a:rPr>
              <a:t>oracle</a:t>
            </a:r>
            <a:r>
              <a:rPr lang="en-US" altLang="en-US" sz="2400" dirty="0">
                <a:cs typeface="Times New Roman" panose="02020603050405020304" pitchFamily="18" charset="0"/>
                <a:sym typeface="Symbol" panose="05050102010706020507" pitchFamily="18" charset="2"/>
              </a:rPr>
              <a:t>. </a:t>
            </a:r>
          </a:p>
        </p:txBody>
      </p:sp>
      <p:grpSp>
        <p:nvGrpSpPr>
          <p:cNvPr id="106" name="Group 26">
            <a:extLst>
              <a:ext uri="{FF2B5EF4-FFF2-40B4-BE49-F238E27FC236}">
                <a16:creationId xmlns:a16="http://schemas.microsoft.com/office/drawing/2014/main" id="{8720C52C-EA13-4ABE-A4B2-312D6793591B}"/>
              </a:ext>
            </a:extLst>
          </p:cNvPr>
          <p:cNvGrpSpPr>
            <a:grpSpLocks/>
          </p:cNvGrpSpPr>
          <p:nvPr/>
        </p:nvGrpSpPr>
        <p:grpSpPr bwMode="auto">
          <a:xfrm flipH="1">
            <a:off x="115329" y="1059349"/>
            <a:ext cx="519029" cy="1271938"/>
            <a:chOff x="2308" y="1513"/>
            <a:chExt cx="1162" cy="2570"/>
          </a:xfrm>
        </p:grpSpPr>
        <p:grpSp>
          <p:nvGrpSpPr>
            <p:cNvPr id="107" name="Group 27">
              <a:extLst>
                <a:ext uri="{FF2B5EF4-FFF2-40B4-BE49-F238E27FC236}">
                  <a16:creationId xmlns:a16="http://schemas.microsoft.com/office/drawing/2014/main" id="{8BD62535-B16D-4968-87BF-A851029CFD0F}"/>
                </a:ext>
              </a:extLst>
            </p:cNvPr>
            <p:cNvGrpSpPr>
              <a:grpSpLocks/>
            </p:cNvGrpSpPr>
            <p:nvPr/>
          </p:nvGrpSpPr>
          <p:grpSpPr bwMode="auto">
            <a:xfrm>
              <a:off x="2308" y="1740"/>
              <a:ext cx="957" cy="2343"/>
              <a:chOff x="2308" y="1740"/>
              <a:chExt cx="957" cy="2343"/>
            </a:xfrm>
          </p:grpSpPr>
          <p:sp>
            <p:nvSpPr>
              <p:cNvPr id="115" name="Freeform 28">
                <a:extLst>
                  <a:ext uri="{FF2B5EF4-FFF2-40B4-BE49-F238E27FC236}">
                    <a16:creationId xmlns:a16="http://schemas.microsoft.com/office/drawing/2014/main" id="{8894BB53-9C20-4906-8949-FC5017AF660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29">
                <a:extLst>
                  <a:ext uri="{FF2B5EF4-FFF2-40B4-BE49-F238E27FC236}">
                    <a16:creationId xmlns:a16="http://schemas.microsoft.com/office/drawing/2014/main" id="{71F98601-C123-4FD1-9404-8F50B002907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30">
                <a:extLst>
                  <a:ext uri="{FF2B5EF4-FFF2-40B4-BE49-F238E27FC236}">
                    <a16:creationId xmlns:a16="http://schemas.microsoft.com/office/drawing/2014/main" id="{0BE2391F-FD86-4001-8C02-17AC2C23DB1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31">
                <a:extLst>
                  <a:ext uri="{FF2B5EF4-FFF2-40B4-BE49-F238E27FC236}">
                    <a16:creationId xmlns:a16="http://schemas.microsoft.com/office/drawing/2014/main" id="{8114BD37-F337-426F-B777-EF8F7ABF910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32">
                <a:extLst>
                  <a:ext uri="{FF2B5EF4-FFF2-40B4-BE49-F238E27FC236}">
                    <a16:creationId xmlns:a16="http://schemas.microsoft.com/office/drawing/2014/main" id="{76CD2135-BDC0-4967-B3F4-14E187A8542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33">
                <a:extLst>
                  <a:ext uri="{FF2B5EF4-FFF2-40B4-BE49-F238E27FC236}">
                    <a16:creationId xmlns:a16="http://schemas.microsoft.com/office/drawing/2014/main" id="{EB8A230C-78BF-4925-A8A1-3F6C7FFCD2D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8" name="Freeform 34">
              <a:extLst>
                <a:ext uri="{FF2B5EF4-FFF2-40B4-BE49-F238E27FC236}">
                  <a16:creationId xmlns:a16="http://schemas.microsoft.com/office/drawing/2014/main" id="{9F20621C-E2D0-4866-922C-0E1BD64B7E8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5">
              <a:extLst>
                <a:ext uri="{FF2B5EF4-FFF2-40B4-BE49-F238E27FC236}">
                  <a16:creationId xmlns:a16="http://schemas.microsoft.com/office/drawing/2014/main" id="{D37CB6AE-EFDB-4C83-941A-6D954814797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36">
              <a:extLst>
                <a:ext uri="{FF2B5EF4-FFF2-40B4-BE49-F238E27FC236}">
                  <a16:creationId xmlns:a16="http://schemas.microsoft.com/office/drawing/2014/main" id="{59390A23-3606-4439-B69C-ED14EF2D2D0C}"/>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Oval 37">
              <a:extLst>
                <a:ext uri="{FF2B5EF4-FFF2-40B4-BE49-F238E27FC236}">
                  <a16:creationId xmlns:a16="http://schemas.microsoft.com/office/drawing/2014/main" id="{94795C35-FA3D-477A-AFB8-03EFE0DDB4CA}"/>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Oval 38">
              <a:extLst>
                <a:ext uri="{FF2B5EF4-FFF2-40B4-BE49-F238E27FC236}">
                  <a16:creationId xmlns:a16="http://schemas.microsoft.com/office/drawing/2014/main" id="{9D3E1F76-7E80-4247-BCE6-E45F8D30844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Oval 39">
              <a:extLst>
                <a:ext uri="{FF2B5EF4-FFF2-40B4-BE49-F238E27FC236}">
                  <a16:creationId xmlns:a16="http://schemas.microsoft.com/office/drawing/2014/main" id="{21759BB0-2D41-4804-BA3C-8143F4A1DBD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Oval 40">
              <a:extLst>
                <a:ext uri="{FF2B5EF4-FFF2-40B4-BE49-F238E27FC236}">
                  <a16:creationId xmlns:a16="http://schemas.microsoft.com/office/drawing/2014/main" id="{4B7C2694-74B2-42B7-AE7F-742FF76DD79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22" name="Group 121">
            <a:extLst>
              <a:ext uri="{FF2B5EF4-FFF2-40B4-BE49-F238E27FC236}">
                <a16:creationId xmlns:a16="http://schemas.microsoft.com/office/drawing/2014/main" id="{E57D843D-C4A8-4D1E-9886-C775E4BE7E22}"/>
              </a:ext>
            </a:extLst>
          </p:cNvPr>
          <p:cNvGrpSpPr/>
          <p:nvPr/>
        </p:nvGrpSpPr>
        <p:grpSpPr>
          <a:xfrm>
            <a:off x="5045584" y="3779910"/>
            <a:ext cx="2217388" cy="1697369"/>
            <a:chOff x="5045584" y="3779910"/>
            <a:chExt cx="2217388" cy="1697369"/>
          </a:xfrm>
        </p:grpSpPr>
        <p:sp>
          <p:nvSpPr>
            <p:cNvPr id="123" name="Line 31">
              <a:extLst>
                <a:ext uri="{FF2B5EF4-FFF2-40B4-BE49-F238E27FC236}">
                  <a16:creationId xmlns:a16="http://schemas.microsoft.com/office/drawing/2014/main" id="{D29D4003-F80E-4B55-A242-3D65E98703B8}"/>
                </a:ext>
              </a:extLst>
            </p:cNvPr>
            <p:cNvSpPr>
              <a:spLocks noChangeShapeType="1"/>
            </p:cNvSpPr>
            <p:nvPr/>
          </p:nvSpPr>
          <p:spPr bwMode="auto">
            <a:xfrm>
              <a:off x="6052583" y="3779910"/>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24" name="Text Box 44">
              <a:extLst>
                <a:ext uri="{FF2B5EF4-FFF2-40B4-BE49-F238E27FC236}">
                  <a16:creationId xmlns:a16="http://schemas.microsoft.com/office/drawing/2014/main" id="{BED167EC-A41C-4BF3-B426-C6289A48E83D}"/>
                </a:ext>
              </a:extLst>
            </p:cNvPr>
            <p:cNvSpPr txBox="1">
              <a:spLocks noChangeArrowheads="1"/>
            </p:cNvSpPr>
            <p:nvPr/>
          </p:nvSpPr>
          <p:spPr bwMode="auto">
            <a:xfrm>
              <a:off x="5369215" y="5077169"/>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25" name="Text Box 44">
              <a:extLst>
                <a:ext uri="{FF2B5EF4-FFF2-40B4-BE49-F238E27FC236}">
                  <a16:creationId xmlns:a16="http://schemas.microsoft.com/office/drawing/2014/main" id="{4DF6198F-ECEC-49B8-9964-7A66EC97B863}"/>
                </a:ext>
              </a:extLst>
            </p:cNvPr>
            <p:cNvSpPr txBox="1">
              <a:spLocks noChangeArrowheads="1"/>
            </p:cNvSpPr>
            <p:nvPr/>
          </p:nvSpPr>
          <p:spPr bwMode="auto">
            <a:xfrm>
              <a:off x="5150586" y="4224647"/>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26" name="Line 31">
              <a:extLst>
                <a:ext uri="{FF2B5EF4-FFF2-40B4-BE49-F238E27FC236}">
                  <a16:creationId xmlns:a16="http://schemas.microsoft.com/office/drawing/2014/main" id="{222228D0-AD9D-4C6B-BFB7-792AEC014C52}"/>
                </a:ext>
              </a:extLst>
            </p:cNvPr>
            <p:cNvSpPr>
              <a:spLocks noChangeShapeType="1"/>
            </p:cNvSpPr>
            <p:nvPr/>
          </p:nvSpPr>
          <p:spPr bwMode="auto">
            <a:xfrm>
              <a:off x="6038152" y="4605647"/>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27" name="Group 126">
              <a:extLst>
                <a:ext uri="{FF2B5EF4-FFF2-40B4-BE49-F238E27FC236}">
                  <a16:creationId xmlns:a16="http://schemas.microsoft.com/office/drawing/2014/main" id="{01FCD5C7-304A-4B6C-9AFB-E5F9EA5D1A9E}"/>
                </a:ext>
              </a:extLst>
            </p:cNvPr>
            <p:cNvGrpSpPr/>
            <p:nvPr/>
          </p:nvGrpSpPr>
          <p:grpSpPr>
            <a:xfrm>
              <a:off x="5045584" y="3779911"/>
              <a:ext cx="1006993" cy="404162"/>
              <a:chOff x="5045584" y="3179432"/>
              <a:chExt cx="1006993" cy="404162"/>
            </a:xfrm>
          </p:grpSpPr>
          <p:sp>
            <p:nvSpPr>
              <p:cNvPr id="131" name="Text Box 44">
                <a:extLst>
                  <a:ext uri="{FF2B5EF4-FFF2-40B4-BE49-F238E27FC236}">
                    <a16:creationId xmlns:a16="http://schemas.microsoft.com/office/drawing/2014/main" id="{C04431A0-C0FE-40B3-8547-079D388EE227}"/>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132" name="Line 31">
                <a:extLst>
                  <a:ext uri="{FF2B5EF4-FFF2-40B4-BE49-F238E27FC236}">
                    <a16:creationId xmlns:a16="http://schemas.microsoft.com/office/drawing/2014/main" id="{DBFD5169-4CD1-46C5-B4D7-E7B9D0E36F3E}"/>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28" name="Group 127">
              <a:extLst>
                <a:ext uri="{FF2B5EF4-FFF2-40B4-BE49-F238E27FC236}">
                  <a16:creationId xmlns:a16="http://schemas.microsoft.com/office/drawing/2014/main" id="{41EEAFED-FF28-433F-A521-2461C4E69B9D}"/>
                </a:ext>
              </a:extLst>
            </p:cNvPr>
            <p:cNvGrpSpPr/>
            <p:nvPr/>
          </p:nvGrpSpPr>
          <p:grpSpPr>
            <a:xfrm>
              <a:off x="5143488" y="4528122"/>
              <a:ext cx="904453" cy="400110"/>
              <a:chOff x="5143488" y="3927643"/>
              <a:chExt cx="904453" cy="400110"/>
            </a:xfrm>
          </p:grpSpPr>
          <p:sp>
            <p:nvSpPr>
              <p:cNvPr id="129" name="Text Box 44">
                <a:extLst>
                  <a:ext uri="{FF2B5EF4-FFF2-40B4-BE49-F238E27FC236}">
                    <a16:creationId xmlns:a16="http://schemas.microsoft.com/office/drawing/2014/main" id="{BEAA5716-6FDA-482E-8347-1A4B58924582}"/>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130" name="Line 31">
                <a:extLst>
                  <a:ext uri="{FF2B5EF4-FFF2-40B4-BE49-F238E27FC236}">
                    <a16:creationId xmlns:a16="http://schemas.microsoft.com/office/drawing/2014/main" id="{302B701C-ED78-4D56-8164-95688A814CC3}"/>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pic>
        <p:nvPicPr>
          <p:cNvPr id="133" name="Picture 2" descr="http://www.swordofthespirit.net/bulwark/mosesbush.gif">
            <a:extLst>
              <a:ext uri="{FF2B5EF4-FFF2-40B4-BE49-F238E27FC236}">
                <a16:creationId xmlns:a16="http://schemas.microsoft.com/office/drawing/2014/main" id="{06312E0F-ADD8-43BD-A538-5E35F6105A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050" y="2402290"/>
            <a:ext cx="1215588" cy="7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 name="AutoShape 46">
            <a:extLst>
              <a:ext uri="{FF2B5EF4-FFF2-40B4-BE49-F238E27FC236}">
                <a16:creationId xmlns:a16="http://schemas.microsoft.com/office/drawing/2014/main" id="{4CDC463A-AD3B-47D5-B038-80C969A2AA35}"/>
              </a:ext>
            </a:extLst>
          </p:cNvPr>
          <p:cNvSpPr>
            <a:spLocks noChangeArrowheads="1"/>
          </p:cNvSpPr>
          <p:nvPr/>
        </p:nvSpPr>
        <p:spPr bwMode="auto">
          <a:xfrm>
            <a:off x="935444" y="2295075"/>
            <a:ext cx="3958690" cy="908426"/>
          </a:xfrm>
          <a:prstGeom prst="wedgeRoundRectCallout">
            <a:avLst>
              <a:gd name="adj1" fmla="val -61893"/>
              <a:gd name="adj2" fmla="val -8064"/>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dirty="0"/>
              <a:t>I, the</a:t>
            </a:r>
            <a:r>
              <a:rPr lang="en-CA" altLang="en-US" sz="2400" dirty="0">
                <a:solidFill>
                  <a:srgbClr val="FFFF00"/>
                </a:solidFill>
                <a:sym typeface="Symbol" panose="05050102010706020507" pitchFamily="18" charset="2"/>
              </a:rPr>
              <a:t> oracle</a:t>
            </a:r>
            <a:r>
              <a:rPr lang="en-CA" altLang="en-US" sz="2400" dirty="0">
                <a:sym typeface="Symbol" panose="05050102010706020507" pitchFamily="18" charset="2"/>
              </a:rPr>
              <a:t> </a:t>
            </a:r>
            <a:r>
              <a:rPr lang="en-US" altLang="en-US" sz="2400" dirty="0">
                <a:sym typeface="Symbol" panose="05050102010706020507" pitchFamily="18" charset="2"/>
              </a:rPr>
              <a:t>know how to help by traversing my tree.</a:t>
            </a:r>
            <a:endParaRPr lang="en-US" altLang="en-US" sz="2400" dirty="0">
              <a:cs typeface="Times New Roman" panose="02020603050405020304" pitchFamily="18" charset="0"/>
              <a:sym typeface="Symbol" panose="05050102010706020507" pitchFamily="18" charset="2"/>
            </a:endParaRPr>
          </a:p>
        </p:txBody>
      </p:sp>
      <p:pic>
        <p:nvPicPr>
          <p:cNvPr id="135" name="Picture 2" descr="http://www.swordofthespirit.net/bulwark/mosesbush.gif">
            <a:extLst>
              <a:ext uri="{FF2B5EF4-FFF2-40B4-BE49-F238E27FC236}">
                <a16:creationId xmlns:a16="http://schemas.microsoft.com/office/drawing/2014/main" id="{5207F497-48DA-4DA9-928F-F3CA89807F2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6" name="Group 135">
            <a:extLst>
              <a:ext uri="{FF2B5EF4-FFF2-40B4-BE49-F238E27FC236}">
                <a16:creationId xmlns:a16="http://schemas.microsoft.com/office/drawing/2014/main" id="{89388CC5-6871-4594-A599-178CC29E31F2}"/>
              </a:ext>
            </a:extLst>
          </p:cNvPr>
          <p:cNvGrpSpPr/>
          <p:nvPr/>
        </p:nvGrpSpPr>
        <p:grpSpPr>
          <a:xfrm>
            <a:off x="-16996" y="470263"/>
            <a:ext cx="9342847" cy="607422"/>
            <a:chOff x="-16996" y="470263"/>
            <a:chExt cx="9342847" cy="607422"/>
          </a:xfrm>
        </p:grpSpPr>
        <p:sp>
          <p:nvSpPr>
            <p:cNvPr id="137" name="Text Box 43">
              <a:extLst>
                <a:ext uri="{FF2B5EF4-FFF2-40B4-BE49-F238E27FC236}">
                  <a16:creationId xmlns:a16="http://schemas.microsoft.com/office/drawing/2014/main" id="{F4822A05-2ACE-4B46-82F3-465A7EAFB4BB}"/>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138" name="Group 137">
              <a:extLst>
                <a:ext uri="{FF2B5EF4-FFF2-40B4-BE49-F238E27FC236}">
                  <a16:creationId xmlns:a16="http://schemas.microsoft.com/office/drawing/2014/main" id="{FF63DC60-DF64-4C96-BD60-37C8E20BAF4A}"/>
                </a:ext>
              </a:extLst>
            </p:cNvPr>
            <p:cNvGrpSpPr/>
            <p:nvPr/>
          </p:nvGrpSpPr>
          <p:grpSpPr>
            <a:xfrm>
              <a:off x="762000" y="470263"/>
              <a:ext cx="8563851" cy="607422"/>
              <a:chOff x="762000" y="1841863"/>
              <a:chExt cx="8563851" cy="607422"/>
            </a:xfrm>
          </p:grpSpPr>
          <p:sp>
            <p:nvSpPr>
              <p:cNvPr id="139" name="Text Box 44">
                <a:extLst>
                  <a:ext uri="{FF2B5EF4-FFF2-40B4-BE49-F238E27FC236}">
                    <a16:creationId xmlns:a16="http://schemas.microsoft.com/office/drawing/2014/main" id="{ABFD897F-65D6-49E8-AB02-240395DBEB40}"/>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140" name="Group 139">
                <a:extLst>
                  <a:ext uri="{FF2B5EF4-FFF2-40B4-BE49-F238E27FC236}">
                    <a16:creationId xmlns:a16="http://schemas.microsoft.com/office/drawing/2014/main" id="{43EDE721-E9B6-4C70-B0C9-CC24E6C4FE1F}"/>
                  </a:ext>
                </a:extLst>
              </p:cNvPr>
              <p:cNvGrpSpPr/>
              <p:nvPr/>
            </p:nvGrpSpPr>
            <p:grpSpPr>
              <a:xfrm>
                <a:off x="2614748" y="1841863"/>
                <a:ext cx="6711103" cy="607422"/>
                <a:chOff x="2614748" y="1841863"/>
                <a:chExt cx="6711103" cy="607422"/>
              </a:xfrm>
            </p:grpSpPr>
            <p:grpSp>
              <p:nvGrpSpPr>
                <p:cNvPr id="141" name="Group 140">
                  <a:extLst>
                    <a:ext uri="{FF2B5EF4-FFF2-40B4-BE49-F238E27FC236}">
                      <a16:creationId xmlns:a16="http://schemas.microsoft.com/office/drawing/2014/main" id="{29FA8366-42EE-44A8-A788-753C0A840BD1}"/>
                    </a:ext>
                  </a:extLst>
                </p:cNvPr>
                <p:cNvGrpSpPr/>
                <p:nvPr/>
              </p:nvGrpSpPr>
              <p:grpSpPr>
                <a:xfrm>
                  <a:off x="2720534" y="1934028"/>
                  <a:ext cx="6421568" cy="461665"/>
                  <a:chOff x="2720534" y="1934028"/>
                  <a:chExt cx="6421568" cy="461665"/>
                </a:xfrm>
              </p:grpSpPr>
              <p:sp>
                <p:nvSpPr>
                  <p:cNvPr id="144" name="Text Box 44">
                    <a:extLst>
                      <a:ext uri="{FF2B5EF4-FFF2-40B4-BE49-F238E27FC236}">
                        <a16:creationId xmlns:a16="http://schemas.microsoft.com/office/drawing/2014/main" id="{96CF7D51-93DD-4E3C-80D8-F60557A1A58D}"/>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145" name="Text Box 44">
                    <a:extLst>
                      <a:ext uri="{FF2B5EF4-FFF2-40B4-BE49-F238E27FC236}">
                        <a16:creationId xmlns:a16="http://schemas.microsoft.com/office/drawing/2014/main" id="{579B504C-04DA-4C2B-9C59-929F36CD64B1}"/>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46" name="Text Box 44">
                    <a:extLst>
                      <a:ext uri="{FF2B5EF4-FFF2-40B4-BE49-F238E27FC236}">
                        <a16:creationId xmlns:a16="http://schemas.microsoft.com/office/drawing/2014/main" id="{C25EFA2F-C260-4880-958E-7C1D1EEF06C6}"/>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47" name="Text Box 44">
                    <a:extLst>
                      <a:ext uri="{FF2B5EF4-FFF2-40B4-BE49-F238E27FC236}">
                        <a16:creationId xmlns:a16="http://schemas.microsoft.com/office/drawing/2014/main" id="{E3410504-EBDE-446F-BB3B-6E470DB1AE25}"/>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148" name="Text Box 44">
                    <a:extLst>
                      <a:ext uri="{FF2B5EF4-FFF2-40B4-BE49-F238E27FC236}">
                        <a16:creationId xmlns:a16="http://schemas.microsoft.com/office/drawing/2014/main" id="{1590476A-47B2-46BA-98BE-1442351F1447}"/>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149" name="Text Box 44">
                    <a:extLst>
                      <a:ext uri="{FF2B5EF4-FFF2-40B4-BE49-F238E27FC236}">
                        <a16:creationId xmlns:a16="http://schemas.microsoft.com/office/drawing/2014/main" id="{8C489F09-83D6-4EA4-AD4F-BF946BA9B450}"/>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150" name="Text Box 44">
                    <a:extLst>
                      <a:ext uri="{FF2B5EF4-FFF2-40B4-BE49-F238E27FC236}">
                        <a16:creationId xmlns:a16="http://schemas.microsoft.com/office/drawing/2014/main" id="{73BE30AD-34D0-48F9-8216-C1EB5B472829}"/>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142" name="Text Box 44">
                  <a:extLst>
                    <a:ext uri="{FF2B5EF4-FFF2-40B4-BE49-F238E27FC236}">
                      <a16:creationId xmlns:a16="http://schemas.microsoft.com/office/drawing/2014/main" id="{3CEF7527-937A-46F3-9DAA-AA5E5BBB6D50}"/>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143" name="Text Box 44">
                  <a:extLst>
                    <a:ext uri="{FF2B5EF4-FFF2-40B4-BE49-F238E27FC236}">
                      <a16:creationId xmlns:a16="http://schemas.microsoft.com/office/drawing/2014/main" id="{F531788F-D85D-4305-BAA6-B39ADA135EAB}"/>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grpSp>
    </p:spTree>
    <p:extLst>
      <p:ext uri="{BB962C8B-B14F-4D97-AF65-F5344CB8AC3E}">
        <p14:creationId xmlns:p14="http://schemas.microsoft.com/office/powerpoint/2010/main" val="2046673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34"/>
                                        </p:tgtEl>
                                        <p:attrNameLst>
                                          <p:attrName>style.visibility</p:attrName>
                                        </p:attrNameLst>
                                      </p:cBhvr>
                                      <p:to>
                                        <p:strVal val="visible"/>
                                      </p:to>
                                    </p:set>
                                    <p:anim calcmode="lin" valueType="num">
                                      <p:cBhvr additive="base">
                                        <p:cTn id="17" dur="500" fill="hold"/>
                                        <p:tgtEl>
                                          <p:spTgt spid="134"/>
                                        </p:tgtEl>
                                        <p:attrNameLst>
                                          <p:attrName>ppt_x</p:attrName>
                                        </p:attrNameLst>
                                      </p:cBhvr>
                                      <p:tavLst>
                                        <p:tav tm="0">
                                          <p:val>
                                            <p:strVal val="0-#ppt_w/2"/>
                                          </p:val>
                                        </p:tav>
                                        <p:tav tm="100000">
                                          <p:val>
                                            <p:strVal val="#ppt_x"/>
                                          </p:val>
                                        </p:tav>
                                      </p:tavLst>
                                    </p:anim>
                                    <p:anim calcmode="lin" valueType="num">
                                      <p:cBhvr additive="base">
                                        <p:cTn id="18" dur="500" fill="hold"/>
                                        <p:tgtEl>
                                          <p:spTgt spid="13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34">
                                            <p:txEl>
                                              <p:pRg st="0" end="0"/>
                                            </p:txEl>
                                          </p:spTgt>
                                        </p:tgtEl>
                                        <p:attrNameLst>
                                          <p:attrName>style.visibility</p:attrName>
                                        </p:attrNameLst>
                                      </p:cBhvr>
                                      <p:to>
                                        <p:strVal val="visible"/>
                                      </p:to>
                                    </p:set>
                                    <p:anim calcmode="lin" valueType="num">
                                      <p:cBhvr additive="base">
                                        <p:cTn id="21" dur="500" fill="hold"/>
                                        <p:tgtEl>
                                          <p:spTgt spid="13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34">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33"/>
                                        </p:tgtEl>
                                        <p:attrNameLst>
                                          <p:attrName>style.visibility</p:attrName>
                                        </p:attrNameLst>
                                      </p:cBhvr>
                                      <p:to>
                                        <p:strVal val="visible"/>
                                      </p:to>
                                    </p:set>
                                    <p:anim calcmode="lin" valueType="num">
                                      <p:cBhvr additive="base">
                                        <p:cTn id="25" dur="500" fill="hold"/>
                                        <p:tgtEl>
                                          <p:spTgt spid="133"/>
                                        </p:tgtEl>
                                        <p:attrNameLst>
                                          <p:attrName>ppt_x</p:attrName>
                                        </p:attrNameLst>
                                      </p:cBhvr>
                                      <p:tavLst>
                                        <p:tav tm="0">
                                          <p:val>
                                            <p:strVal val="0-#ppt_w/2"/>
                                          </p:val>
                                        </p:tav>
                                        <p:tav tm="100000">
                                          <p:val>
                                            <p:strVal val="#ppt_x"/>
                                          </p:val>
                                        </p:tav>
                                      </p:tavLst>
                                    </p:anim>
                                    <p:anim calcmode="lin" valueType="num">
                                      <p:cBhvr additive="base">
                                        <p:cTn id="26"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500" fill="hold"/>
                                        <p:tgtEl>
                                          <p:spTgt spid="122"/>
                                        </p:tgtEl>
                                        <p:attrNameLst>
                                          <p:attrName>ppt_x</p:attrName>
                                        </p:attrNameLst>
                                      </p:cBhvr>
                                      <p:tavLst>
                                        <p:tav tm="0">
                                          <p:val>
                                            <p:strVal val="#ppt_x"/>
                                          </p:val>
                                        </p:tav>
                                        <p:tav tm="100000">
                                          <p:val>
                                            <p:strVal val="#ppt_x"/>
                                          </p:val>
                                        </p:tav>
                                      </p:tavLst>
                                    </p:anim>
                                    <p:anim calcmode="lin" valueType="num">
                                      <p:cBhvr additive="base">
                                        <p:cTn id="32" dur="500" fill="hold"/>
                                        <p:tgtEl>
                                          <p:spTgt spid="122"/>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0" presetClass="path" presetSubtype="0" accel="50000" decel="50000" fill="hold" nodeType="clickEffect">
                                  <p:stCondLst>
                                    <p:cond delay="0"/>
                                  </p:stCondLst>
                                  <p:childTnLst>
                                    <p:animMotion origin="layout" path="M -0.00539 0.00023 L -0.00539 0.00023 C -0.00955 0.00648 -0.01372 0.01319 -0.01789 0.01944 C -0.01997 0.02245 -0.0224 0.02477 -0.02414 0.02778 C -0.02726 0.0331 -0.02969 0.03889 -0.03247 0.04444 C -0.03386 0.04722 -0.03455 0.05093 -0.03664 0.05278 L -0.04914 0.06389 C -0.05053 0.06667 -0.05157 0.06991 -0.0533 0.07222 C -0.05521 0.07477 -0.05799 0.07523 -0.05955 0.07778 C -0.06094 0.08009 -0.06059 0.08356 -0.06164 0.08611 C -0.06407 0.09213 -0.06841 0.09653 -0.06997 0.10278 L -0.0783 0.13611 C -0.079 0.13889 -0.07917 0.14213 -0.08039 0.14444 C -0.08178 0.14722 -0.08351 0.14977 -0.08455 0.15278 C -0.08559 0.15556 -0.08525 0.15903 -0.08664 0.16111 C -0.0882 0.16389 -0.09098 0.16458 -0.09289 0.16667 C -0.09514 0.16921 -0.09671 0.17292 -0.09914 0.175 C -0.10105 0.17662 -0.11268 0.18032 -0.11372 0.18056 C -0.11789 0.18426 -0.12153 0.18958 -0.12622 0.19167 C -0.14723 0.20116 -0.11476 0.18681 -0.1408 0.19722 C -0.14497 0.19907 -0.14914 0.20093 -0.1533 0.20278 L -0.15955 0.20556 L -0.1783 0.21389 C -0.18039 0.21481 -0.18664 0.21736 -0.18455 0.21667 C -0.18195 0.21574 -0.17292 0.21319 -0.16997 0.21111 C -0.15625 0.20208 -0.17275 0.20718 -0.15122 0.2 C -0.14844 0.19907 -0.14566 0.19815 -0.14289 0.19722 C -0.13872 0.1963 -0.13455 0.19583 -0.13039 0.19444 C -0.1283 0.19398 -0.12639 0.19236 -0.12414 0.19167 C -0.11858 0.19051 -0.11303 0.18981 -0.10747 0.18889 C -0.10539 0.18796 -0.10348 0.18611 -0.10122 0.18611 C -0.05348 0.18611 -0.06494 0.18194 -0.04289 0.19167 C -0.04219 0.19444 -0.0408 0.19722 -0.0408 0.2 C -0.0408 0.20393 -0.04219 0.20764 -0.04289 0.21111 C -0.04428 0.2169 -0.04566 0.22222 -0.04705 0.22778 C -0.04775 0.23056 -0.04862 0.23333 -0.04914 0.23611 C -0.05053 0.24352 -0.05261 0.25093 -0.0533 0.25833 C -0.054 0.26574 -0.05313 0.27384 -0.05539 0.28056 C -0.05625 0.28333 -0.05955 0.28264 -0.06164 0.28333 C -0.06441 0.28449 -0.06719 0.28518 -0.06997 0.28611 C -0.07205 0.28704 -0.07414 0.28819 -0.07622 0.28889 C -0.07969 0.29005 -0.08316 0.29051 -0.08664 0.29167 C -0.08889 0.29236 -0.0908 0.29375 -0.09289 0.29444 C -0.11494 0.30301 -0.08403 0.28958 -0.11372 0.30278 C -0.1158 0.3037 -0.11823 0.30393 -0.11997 0.30556 C -0.12865 0.31319 -0.12379 0.31042 -0.13455 0.31389 C -0.14792 0.32569 -0.13837 0.31898 -0.1658 0.325 C -0.16997 0.32593 -0.1823 0.32963 -0.1783 0.32778 C -0.16875 0.32361 -0.17414 0.32569 -0.16164 0.32222 C -0.14375 0.30625 -0.16632 0.32546 -0.14914 0.31389 C -0.14688 0.3125 -0.14514 0.30972 -0.14289 0.30833 C -0.13073 0.30116 -0.13056 0.3037 -0.11789 0.3 C -0.08646 0.29097 -0.11684 0.2963 -0.07622 0.29167 C -0.07101 0.29028 -0.06233 0.28356 -0.06164 0.29722 C -0.05417 0.44074 -0.06684 0.36944 -0.05747 0.41944 C -0.05816 0.42593 -0.05521 0.43611 -0.05955 0.43889 C -0.06337 0.44143 -0.06094 0.42778 -0.06164 0.42222 C -0.06233 0.41852 -0.0632 0.41481 -0.06372 0.41111 C -0.06459 0.40556 -0.06511 0.4 -0.0658 0.39444 C -0.0665 0.38981 -0.06719 0.38518 -0.06789 0.38056 C -0.06719 0.35926 -0.06702 0.33796 -0.0658 0.31667 C -0.06563 0.31389 -0.06407 0.31134 -0.06372 0.30833 C -0.06268 0.29375 -0.06233 0.2787 -0.06164 0.26389 C -0.06233 0.23518 -0.06268 0.20648 -0.06372 0.17778 C -0.06424 0.16713 -0.06632 0.16018 -0.06789 0.15 C -0.07032 0.13542 -0.07032 0.1331 -0.07205 0.11667 C -0.07136 0.0963 -0.07257 0.07569 -0.06997 0.05556 C -0.06945 0.05116 -0.05955 0.04884 -0.05747 0.04722 C -0.05313 0.04398 -0.04862 0.04097 -0.04497 0.03611 C -0.04289 0.03333 -0.04132 0.03009 -0.03872 0.02778 C -0.03698 0.02616 -0.03455 0.02593 -0.03247 0.025 C -0.03039 0.02222 -0.02848 0.01921 -0.02622 0.01667 C -0.02431 0.01458 -0.02188 0.01366 -0.01997 0.01111 C -0.01007 -0.00208 -0.02119 0.00648 -0.01164 0.00023 L -0.01164 0.00023 " pathEditMode="relative" ptsTypes="AAAAAAAAAAAAAAAAAAAAAAAAAAAAAAAAAAAAAAAAAAAAAAAAAAAAAAAAAAAAAAAAAAAAAAAAAAA">
                                      <p:cBhvr>
                                        <p:cTn id="36" dur="35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3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2D7268EA-2325-4976-BE7C-0BFF236F682F}"/>
              </a:ext>
            </a:extLst>
          </p:cNvPr>
          <p:cNvGrpSpPr/>
          <p:nvPr/>
        </p:nvGrpSpPr>
        <p:grpSpPr>
          <a:xfrm>
            <a:off x="2059316" y="3528796"/>
            <a:ext cx="1863725" cy="1008245"/>
            <a:chOff x="2705100" y="4754562"/>
            <a:chExt cx="1863725" cy="1008245"/>
          </a:xfrm>
        </p:grpSpPr>
        <p:pic>
          <p:nvPicPr>
            <p:cNvPr id="59" name="Picture 2" descr="Big Bang: How the Big Bang may have happened decoded">
              <a:extLst>
                <a:ext uri="{FF2B5EF4-FFF2-40B4-BE49-F238E27FC236}">
                  <a16:creationId xmlns:a16="http://schemas.microsoft.com/office/drawing/2014/main" id="{D5D48D5B-65C9-42F2-A13E-4709AB648F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69" name="Rectangle 68">
              <a:extLst>
                <a:ext uri="{FF2B5EF4-FFF2-40B4-BE49-F238E27FC236}">
                  <a16:creationId xmlns:a16="http://schemas.microsoft.com/office/drawing/2014/main" id="{09B9D4A3-00EC-4445-8EBF-FFF9C14AB423}"/>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0" name="AutoShape 58">
            <a:extLst>
              <a:ext uri="{FF2B5EF4-FFF2-40B4-BE49-F238E27FC236}">
                <a16:creationId xmlns:a16="http://schemas.microsoft.com/office/drawing/2014/main" id="{B5E6D65A-DB86-48D0-9AD6-9BBD95074728}"/>
              </a:ext>
            </a:extLst>
          </p:cNvPr>
          <p:cNvSpPr>
            <a:spLocks noChangeArrowheads="1"/>
          </p:cNvSpPr>
          <p:nvPr/>
        </p:nvSpPr>
        <p:spPr bwMode="auto">
          <a:xfrm>
            <a:off x="914400" y="1828800"/>
            <a:ext cx="4107299" cy="2778223"/>
          </a:xfrm>
          <a:prstGeom prst="wedgeRoundRectCallout">
            <a:avLst>
              <a:gd name="adj1" fmla="val -56964"/>
              <a:gd name="adj2" fmla="val -2888"/>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worst case 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b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predicates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Loves</a:t>
            </a:r>
            <a:br>
              <a:rPr lang="en-US" altLang="en-US" sz="2400" dirty="0">
                <a:solidFill>
                  <a:srgbClr val="FFFFFF"/>
                </a:solidFill>
                <a:sym typeface="Symbol" panose="05050102010706020507" pitchFamily="18" charset="2"/>
              </a:rPr>
            </a:br>
            <a:r>
              <a:rPr lang="en-US" altLang="en-US" sz="2400" dirty="0">
                <a:solidFill>
                  <a:srgbClr val="FFFFFF"/>
                </a:solidFill>
                <a:sym typeface="Symbol" panose="05050102010706020507" pitchFamily="18" charset="2"/>
              </a:rPr>
              <a:t>and free variable </a:t>
            </a:r>
            <a:r>
              <a:rPr lang="en-US" altLang="en-US" sz="2400" dirty="0">
                <a:solidFill>
                  <a:srgbClr val="66FF66"/>
                </a:solidFill>
                <a:sym typeface="Symbol" panose="05050102010706020507" pitchFamily="18" charset="2"/>
              </a:rPr>
              <a:t>day</a:t>
            </a:r>
            <a:r>
              <a:rPr lang="en-US" altLang="en-US" sz="2400" dirty="0">
                <a:solidFill>
                  <a:srgbClr val="FFFFFF"/>
                </a:solidFill>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71" name="AutoShape 46">
            <a:extLst>
              <a:ext uri="{FF2B5EF4-FFF2-40B4-BE49-F238E27FC236}">
                <a16:creationId xmlns:a16="http://schemas.microsoft.com/office/drawing/2014/main" id="{6B24C0AD-AF32-404D-BD9F-1D897F5EC2DA}"/>
              </a:ext>
            </a:extLst>
          </p:cNvPr>
          <p:cNvSpPr>
            <a:spLocks noChangeArrowheads="1"/>
          </p:cNvSpPr>
          <p:nvPr/>
        </p:nvSpPr>
        <p:spPr bwMode="auto">
          <a:xfrm>
            <a:off x="1142433" y="4854068"/>
            <a:ext cx="3658167" cy="514772"/>
          </a:xfrm>
          <a:prstGeom prst="wedgeRoundRectCallout">
            <a:avLst>
              <a:gd name="adj1" fmla="val -46645"/>
              <a:gd name="adj2" fmla="val -7253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itchFamily="18" charset="2"/>
              </a:rPr>
              <a:t>LHS</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itchFamily="18" charset="2"/>
              </a:rPr>
              <a:t>RHS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98" name="Group 26">
            <a:extLst>
              <a:ext uri="{FF2B5EF4-FFF2-40B4-BE49-F238E27FC236}">
                <a16:creationId xmlns:a16="http://schemas.microsoft.com/office/drawing/2014/main" id="{66DA021F-B31F-4A2D-BCCB-594FAA08F8DA}"/>
              </a:ext>
            </a:extLst>
          </p:cNvPr>
          <p:cNvGrpSpPr>
            <a:grpSpLocks/>
          </p:cNvGrpSpPr>
          <p:nvPr/>
        </p:nvGrpSpPr>
        <p:grpSpPr bwMode="auto">
          <a:xfrm flipH="1">
            <a:off x="178033" y="1924881"/>
            <a:ext cx="476833" cy="1198443"/>
            <a:chOff x="2308" y="1513"/>
            <a:chExt cx="1162" cy="2570"/>
          </a:xfrm>
        </p:grpSpPr>
        <p:grpSp>
          <p:nvGrpSpPr>
            <p:cNvPr id="99" name="Group 27">
              <a:extLst>
                <a:ext uri="{FF2B5EF4-FFF2-40B4-BE49-F238E27FC236}">
                  <a16:creationId xmlns:a16="http://schemas.microsoft.com/office/drawing/2014/main" id="{FF6437D9-E896-4A4D-BC79-0E7814A76B4D}"/>
                </a:ext>
              </a:extLst>
            </p:cNvPr>
            <p:cNvGrpSpPr>
              <a:grpSpLocks/>
            </p:cNvGrpSpPr>
            <p:nvPr/>
          </p:nvGrpSpPr>
          <p:grpSpPr bwMode="auto">
            <a:xfrm>
              <a:off x="2308" y="1740"/>
              <a:ext cx="957" cy="2343"/>
              <a:chOff x="2308" y="1740"/>
              <a:chExt cx="957" cy="2343"/>
            </a:xfrm>
          </p:grpSpPr>
          <p:sp>
            <p:nvSpPr>
              <p:cNvPr id="107" name="Freeform 28">
                <a:extLst>
                  <a:ext uri="{FF2B5EF4-FFF2-40B4-BE49-F238E27FC236}">
                    <a16:creationId xmlns:a16="http://schemas.microsoft.com/office/drawing/2014/main" id="{25292AD0-2D40-4DB2-BD4E-BCFF0C4E3466}"/>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29">
                <a:extLst>
                  <a:ext uri="{FF2B5EF4-FFF2-40B4-BE49-F238E27FC236}">
                    <a16:creationId xmlns:a16="http://schemas.microsoft.com/office/drawing/2014/main" id="{EA6F66E9-E672-46D9-BC9B-A01F7DAC9B0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0">
                <a:extLst>
                  <a:ext uri="{FF2B5EF4-FFF2-40B4-BE49-F238E27FC236}">
                    <a16:creationId xmlns:a16="http://schemas.microsoft.com/office/drawing/2014/main" id="{1EB8E19F-982E-4D51-80AE-A593C33C4334}"/>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1">
                <a:extLst>
                  <a:ext uri="{FF2B5EF4-FFF2-40B4-BE49-F238E27FC236}">
                    <a16:creationId xmlns:a16="http://schemas.microsoft.com/office/drawing/2014/main" id="{F3D12430-54E6-41D9-9A67-CCB0D1C6258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2">
                <a:extLst>
                  <a:ext uri="{FF2B5EF4-FFF2-40B4-BE49-F238E27FC236}">
                    <a16:creationId xmlns:a16="http://schemas.microsoft.com/office/drawing/2014/main" id="{608BCA74-6E76-4708-9632-2DAB60AEF3B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3">
                <a:extLst>
                  <a:ext uri="{FF2B5EF4-FFF2-40B4-BE49-F238E27FC236}">
                    <a16:creationId xmlns:a16="http://schemas.microsoft.com/office/drawing/2014/main" id="{ECC3FF43-0820-4264-9F7C-6FBF984A4B2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0" name="Freeform 34">
              <a:extLst>
                <a:ext uri="{FF2B5EF4-FFF2-40B4-BE49-F238E27FC236}">
                  <a16:creationId xmlns:a16="http://schemas.microsoft.com/office/drawing/2014/main" id="{BC18D737-024A-49DF-953B-5EDF4EED05C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35">
              <a:extLst>
                <a:ext uri="{FF2B5EF4-FFF2-40B4-BE49-F238E27FC236}">
                  <a16:creationId xmlns:a16="http://schemas.microsoft.com/office/drawing/2014/main" id="{F44E9898-28C7-49DC-913F-681A4DCD40C0}"/>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Oval 36">
              <a:extLst>
                <a:ext uri="{FF2B5EF4-FFF2-40B4-BE49-F238E27FC236}">
                  <a16:creationId xmlns:a16="http://schemas.microsoft.com/office/drawing/2014/main" id="{862E8267-100C-4383-9866-8DC63FE7B2D7}"/>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Oval 37">
              <a:extLst>
                <a:ext uri="{FF2B5EF4-FFF2-40B4-BE49-F238E27FC236}">
                  <a16:creationId xmlns:a16="http://schemas.microsoft.com/office/drawing/2014/main" id="{B8EB1822-8D0B-456C-8413-28DFAF49CD08}"/>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38">
              <a:extLst>
                <a:ext uri="{FF2B5EF4-FFF2-40B4-BE49-F238E27FC236}">
                  <a16:creationId xmlns:a16="http://schemas.microsoft.com/office/drawing/2014/main" id="{57E1A099-BA05-4296-9648-8FC4E266588D}"/>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39">
              <a:extLst>
                <a:ext uri="{FF2B5EF4-FFF2-40B4-BE49-F238E27FC236}">
                  <a16:creationId xmlns:a16="http://schemas.microsoft.com/office/drawing/2014/main" id="{0A849C3A-1FD5-486A-9DF9-9323774BD934}"/>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40">
              <a:extLst>
                <a:ext uri="{FF2B5EF4-FFF2-40B4-BE49-F238E27FC236}">
                  <a16:creationId xmlns:a16="http://schemas.microsoft.com/office/drawing/2014/main" id="{48632F4F-0DA1-4118-9947-7E3E06357C1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3" name="Group 47">
            <a:extLst>
              <a:ext uri="{FF2B5EF4-FFF2-40B4-BE49-F238E27FC236}">
                <a16:creationId xmlns:a16="http://schemas.microsoft.com/office/drawing/2014/main" id="{E82A0FF8-3D70-4F62-BFC7-92918AB42915}"/>
              </a:ext>
            </a:extLst>
          </p:cNvPr>
          <p:cNvGrpSpPr>
            <a:grpSpLocks/>
          </p:cNvGrpSpPr>
          <p:nvPr/>
        </p:nvGrpSpPr>
        <p:grpSpPr bwMode="auto">
          <a:xfrm>
            <a:off x="122137" y="2595803"/>
            <a:ext cx="497386" cy="1150195"/>
            <a:chOff x="2593" y="768"/>
            <a:chExt cx="849" cy="1475"/>
          </a:xfrm>
        </p:grpSpPr>
        <p:sp>
          <p:nvSpPr>
            <p:cNvPr id="114" name="Freeform 48">
              <a:extLst>
                <a:ext uri="{FF2B5EF4-FFF2-40B4-BE49-F238E27FC236}">
                  <a16:creationId xmlns:a16="http://schemas.microsoft.com/office/drawing/2014/main" id="{C6634B26-5E78-4DE9-A145-64913C62A6B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49">
              <a:extLst>
                <a:ext uri="{FF2B5EF4-FFF2-40B4-BE49-F238E27FC236}">
                  <a16:creationId xmlns:a16="http://schemas.microsoft.com/office/drawing/2014/main" id="{DDA8B90C-609D-4190-ADD6-705AFBB61A4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50">
              <a:extLst>
                <a:ext uri="{FF2B5EF4-FFF2-40B4-BE49-F238E27FC236}">
                  <a16:creationId xmlns:a16="http://schemas.microsoft.com/office/drawing/2014/main" id="{A6435EFE-5E2D-4341-A6EA-53EF5105A16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51">
              <a:extLst>
                <a:ext uri="{FF2B5EF4-FFF2-40B4-BE49-F238E27FC236}">
                  <a16:creationId xmlns:a16="http://schemas.microsoft.com/office/drawing/2014/main" id="{7AD4DF2E-1244-4A32-88CA-55BF6EBA23D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52">
              <a:extLst>
                <a:ext uri="{FF2B5EF4-FFF2-40B4-BE49-F238E27FC236}">
                  <a16:creationId xmlns:a16="http://schemas.microsoft.com/office/drawing/2014/main" id="{4AA938EA-671A-4AB4-86E5-6D96F7A75CB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53">
              <a:extLst>
                <a:ext uri="{FF2B5EF4-FFF2-40B4-BE49-F238E27FC236}">
                  <a16:creationId xmlns:a16="http://schemas.microsoft.com/office/drawing/2014/main" id="{BA506D9B-EAC2-431A-9E1E-E5D366F59D3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54">
              <a:extLst>
                <a:ext uri="{FF2B5EF4-FFF2-40B4-BE49-F238E27FC236}">
                  <a16:creationId xmlns:a16="http://schemas.microsoft.com/office/drawing/2014/main" id="{67C78058-D03A-4614-B76E-35E1E0AC88C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21" name="Group 55">
              <a:extLst>
                <a:ext uri="{FF2B5EF4-FFF2-40B4-BE49-F238E27FC236}">
                  <a16:creationId xmlns:a16="http://schemas.microsoft.com/office/drawing/2014/main" id="{8D49041E-8412-4CFC-AEC4-4B774CC6A0A9}"/>
                </a:ext>
              </a:extLst>
            </p:cNvPr>
            <p:cNvGrpSpPr>
              <a:grpSpLocks/>
            </p:cNvGrpSpPr>
            <p:nvPr/>
          </p:nvGrpSpPr>
          <p:grpSpPr bwMode="auto">
            <a:xfrm>
              <a:off x="2720" y="768"/>
              <a:ext cx="230" cy="1456"/>
              <a:chOff x="2720" y="768"/>
              <a:chExt cx="230" cy="1456"/>
            </a:xfrm>
          </p:grpSpPr>
          <p:sp>
            <p:nvSpPr>
              <p:cNvPr id="122" name="Freeform 56">
                <a:extLst>
                  <a:ext uri="{FF2B5EF4-FFF2-40B4-BE49-F238E27FC236}">
                    <a16:creationId xmlns:a16="http://schemas.microsoft.com/office/drawing/2014/main" id="{9842E98C-7013-4EB4-A9D0-95B9FBCEDEE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57">
                <a:extLst>
                  <a:ext uri="{FF2B5EF4-FFF2-40B4-BE49-F238E27FC236}">
                    <a16:creationId xmlns:a16="http://schemas.microsoft.com/office/drawing/2014/main" id="{B4FBFCC4-6BC5-4023-AF1D-65A2754CDDB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79" name="Group 78">
            <a:extLst>
              <a:ext uri="{FF2B5EF4-FFF2-40B4-BE49-F238E27FC236}">
                <a16:creationId xmlns:a16="http://schemas.microsoft.com/office/drawing/2014/main" id="{123EBAB6-F591-4A46-A08C-7BAF2D420D95}"/>
              </a:ext>
            </a:extLst>
          </p:cNvPr>
          <p:cNvGrpSpPr/>
          <p:nvPr/>
        </p:nvGrpSpPr>
        <p:grpSpPr>
          <a:xfrm>
            <a:off x="685800" y="-44304"/>
            <a:ext cx="9753600" cy="5521583"/>
            <a:chOff x="685800" y="-44304"/>
            <a:chExt cx="9753600" cy="5521583"/>
          </a:xfrm>
        </p:grpSpPr>
        <p:grpSp>
          <p:nvGrpSpPr>
            <p:cNvPr id="82" name="Group 81">
              <a:extLst>
                <a:ext uri="{FF2B5EF4-FFF2-40B4-BE49-F238E27FC236}">
                  <a16:creationId xmlns:a16="http://schemas.microsoft.com/office/drawing/2014/main" id="{CBEBD8BD-7EA3-4FEB-917E-316A03D40206}"/>
                </a:ext>
              </a:extLst>
            </p:cNvPr>
            <p:cNvGrpSpPr/>
            <p:nvPr/>
          </p:nvGrpSpPr>
          <p:grpSpPr>
            <a:xfrm>
              <a:off x="4724400" y="1070439"/>
              <a:ext cx="5715000" cy="3651019"/>
              <a:chOff x="4724400" y="1070439"/>
              <a:chExt cx="5715000" cy="3651019"/>
            </a:xfrm>
          </p:grpSpPr>
          <p:sp>
            <p:nvSpPr>
              <p:cNvPr id="160" name="Text Box 3">
                <a:extLst>
                  <a:ext uri="{FF2B5EF4-FFF2-40B4-BE49-F238E27FC236}">
                    <a16:creationId xmlns:a16="http://schemas.microsoft.com/office/drawing/2014/main" id="{3977E190-B7E2-4D75-9F0E-9033E86D063C}"/>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161" name="Group 160">
                <a:extLst>
                  <a:ext uri="{FF2B5EF4-FFF2-40B4-BE49-F238E27FC236}">
                    <a16:creationId xmlns:a16="http://schemas.microsoft.com/office/drawing/2014/main" id="{821E40D4-AAC0-4768-9680-F7EA0FABDACC}"/>
                  </a:ext>
                </a:extLst>
              </p:cNvPr>
              <p:cNvGrpSpPr/>
              <p:nvPr/>
            </p:nvGrpSpPr>
            <p:grpSpPr>
              <a:xfrm>
                <a:off x="5986205" y="2142607"/>
                <a:ext cx="1887877" cy="1243110"/>
                <a:chOff x="6605031" y="1377506"/>
                <a:chExt cx="1694420" cy="1087859"/>
              </a:xfrm>
            </p:grpSpPr>
            <p:sp>
              <p:nvSpPr>
                <p:cNvPr id="179" name="Line 26">
                  <a:extLst>
                    <a:ext uri="{FF2B5EF4-FFF2-40B4-BE49-F238E27FC236}">
                      <a16:creationId xmlns:a16="http://schemas.microsoft.com/office/drawing/2014/main" id="{F360FE58-50A8-4AB3-9FDD-796A78659087}"/>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80" name="Line 28">
                  <a:extLst>
                    <a:ext uri="{FF2B5EF4-FFF2-40B4-BE49-F238E27FC236}">
                      <a16:creationId xmlns:a16="http://schemas.microsoft.com/office/drawing/2014/main" id="{E2BBFE0D-53EB-4460-9313-8C7C7E6D1CEA}"/>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2" name="Line 31">
                <a:extLst>
                  <a:ext uri="{FF2B5EF4-FFF2-40B4-BE49-F238E27FC236}">
                    <a16:creationId xmlns:a16="http://schemas.microsoft.com/office/drawing/2014/main" id="{1F7E9A56-13B3-4BB1-8868-748E03A41089}"/>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63" name="Text Box 44">
                <a:extLst>
                  <a:ext uri="{FF2B5EF4-FFF2-40B4-BE49-F238E27FC236}">
                    <a16:creationId xmlns:a16="http://schemas.microsoft.com/office/drawing/2014/main" id="{9B45744D-5501-4C76-A23F-901356FD1404}"/>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164" name="Text Box 44">
                <a:extLst>
                  <a:ext uri="{FF2B5EF4-FFF2-40B4-BE49-F238E27FC236}">
                    <a16:creationId xmlns:a16="http://schemas.microsoft.com/office/drawing/2014/main" id="{BF52B595-040A-45F2-9F5E-E3C55A6C871D}"/>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65" name="Text Box 44">
                <a:extLst>
                  <a:ext uri="{FF2B5EF4-FFF2-40B4-BE49-F238E27FC236}">
                    <a16:creationId xmlns:a16="http://schemas.microsoft.com/office/drawing/2014/main" id="{675DEF93-0C18-4E3F-BC35-A8934B7AE327}"/>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166" name="Text Box 44">
                <a:extLst>
                  <a:ext uri="{FF2B5EF4-FFF2-40B4-BE49-F238E27FC236}">
                    <a16:creationId xmlns:a16="http://schemas.microsoft.com/office/drawing/2014/main" id="{03C7D1DB-A6E4-4980-AC1E-6FC9876D3607}"/>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167" name="Group 166">
                <a:extLst>
                  <a:ext uri="{FF2B5EF4-FFF2-40B4-BE49-F238E27FC236}">
                    <a16:creationId xmlns:a16="http://schemas.microsoft.com/office/drawing/2014/main" id="{775DB22D-31DF-44F5-A3A8-A05DCDFA50C4}"/>
                  </a:ext>
                </a:extLst>
              </p:cNvPr>
              <p:cNvGrpSpPr/>
              <p:nvPr/>
            </p:nvGrpSpPr>
            <p:grpSpPr>
              <a:xfrm>
                <a:off x="7394630" y="3954531"/>
                <a:ext cx="1793849" cy="766927"/>
                <a:chOff x="7394630" y="5290875"/>
                <a:chExt cx="1793849" cy="766927"/>
              </a:xfrm>
            </p:grpSpPr>
            <p:sp>
              <p:nvSpPr>
                <p:cNvPr id="174" name="Text Box 44">
                  <a:extLst>
                    <a:ext uri="{FF2B5EF4-FFF2-40B4-BE49-F238E27FC236}">
                      <a16:creationId xmlns:a16="http://schemas.microsoft.com/office/drawing/2014/main" id="{09F1D802-88B0-4BDB-9485-F621FC46F2AE}"/>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75" name="Line 31">
                  <a:extLst>
                    <a:ext uri="{FF2B5EF4-FFF2-40B4-BE49-F238E27FC236}">
                      <a16:creationId xmlns:a16="http://schemas.microsoft.com/office/drawing/2014/main" id="{582CEA02-7FCF-43FC-AB66-124FD53A4463}"/>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76" name="Group 175">
                  <a:extLst>
                    <a:ext uri="{FF2B5EF4-FFF2-40B4-BE49-F238E27FC236}">
                      <a16:creationId xmlns:a16="http://schemas.microsoft.com/office/drawing/2014/main" id="{471ED0B1-A478-420D-A1DC-4B5AEEF4032A}"/>
                    </a:ext>
                  </a:extLst>
                </p:cNvPr>
                <p:cNvGrpSpPr/>
                <p:nvPr/>
              </p:nvGrpSpPr>
              <p:grpSpPr>
                <a:xfrm>
                  <a:off x="7394630" y="5296603"/>
                  <a:ext cx="869942" cy="400110"/>
                  <a:chOff x="7394630" y="3359780"/>
                  <a:chExt cx="869942" cy="400110"/>
                </a:xfrm>
              </p:grpSpPr>
              <p:sp>
                <p:nvSpPr>
                  <p:cNvPr id="177" name="Text Box 44">
                    <a:extLst>
                      <a:ext uri="{FF2B5EF4-FFF2-40B4-BE49-F238E27FC236}">
                        <a16:creationId xmlns:a16="http://schemas.microsoft.com/office/drawing/2014/main" id="{8A6BB5FD-D7A3-4331-AD3C-C4B3C35875B8}"/>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178" name="Line 31">
                    <a:extLst>
                      <a:ext uri="{FF2B5EF4-FFF2-40B4-BE49-F238E27FC236}">
                        <a16:creationId xmlns:a16="http://schemas.microsoft.com/office/drawing/2014/main" id="{2E782857-622C-4D1B-AF14-AE30EF6B6DE6}"/>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168" name="Group 167">
                <a:extLst>
                  <a:ext uri="{FF2B5EF4-FFF2-40B4-BE49-F238E27FC236}">
                    <a16:creationId xmlns:a16="http://schemas.microsoft.com/office/drawing/2014/main" id="{F56AC3F2-9D79-4926-A8EF-57FDA27ED0FA}"/>
                  </a:ext>
                </a:extLst>
              </p:cNvPr>
              <p:cNvGrpSpPr/>
              <p:nvPr/>
            </p:nvGrpSpPr>
            <p:grpSpPr>
              <a:xfrm>
                <a:off x="7010400" y="3190641"/>
                <a:ext cx="1253706" cy="400110"/>
                <a:chOff x="7010400" y="2590162"/>
                <a:chExt cx="1253706" cy="400110"/>
              </a:xfrm>
            </p:grpSpPr>
            <p:sp>
              <p:nvSpPr>
                <p:cNvPr id="172" name="Text Box 44">
                  <a:extLst>
                    <a:ext uri="{FF2B5EF4-FFF2-40B4-BE49-F238E27FC236}">
                      <a16:creationId xmlns:a16="http://schemas.microsoft.com/office/drawing/2014/main" id="{10F4EA55-C346-443C-94C3-3E4A9E2784A4}"/>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173" name="Line 31">
                  <a:extLst>
                    <a:ext uri="{FF2B5EF4-FFF2-40B4-BE49-F238E27FC236}">
                      <a16:creationId xmlns:a16="http://schemas.microsoft.com/office/drawing/2014/main" id="{220EE8CF-0489-46BF-A208-AE4594A77757}"/>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69" name="Group 168">
                <a:extLst>
                  <a:ext uri="{FF2B5EF4-FFF2-40B4-BE49-F238E27FC236}">
                    <a16:creationId xmlns:a16="http://schemas.microsoft.com/office/drawing/2014/main" id="{19FF23C6-7C0B-4099-8AEA-47D790D7ACCD}"/>
                  </a:ext>
                </a:extLst>
              </p:cNvPr>
              <p:cNvGrpSpPr/>
              <p:nvPr/>
            </p:nvGrpSpPr>
            <p:grpSpPr>
              <a:xfrm>
                <a:off x="6148432" y="1070439"/>
                <a:ext cx="993195" cy="882487"/>
                <a:chOff x="6148432" y="1009650"/>
                <a:chExt cx="993195" cy="882487"/>
              </a:xfrm>
            </p:grpSpPr>
            <p:sp>
              <p:nvSpPr>
                <p:cNvPr id="170" name="Line 31">
                  <a:extLst>
                    <a:ext uri="{FF2B5EF4-FFF2-40B4-BE49-F238E27FC236}">
                      <a16:creationId xmlns:a16="http://schemas.microsoft.com/office/drawing/2014/main" id="{29977BE5-7E7F-40B3-86C1-5DADCB5ED94F}"/>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71" name="Line 26">
                  <a:extLst>
                    <a:ext uri="{FF2B5EF4-FFF2-40B4-BE49-F238E27FC236}">
                      <a16:creationId xmlns:a16="http://schemas.microsoft.com/office/drawing/2014/main" id="{9721A1D6-C5BB-4067-9203-77708E2A5C66}"/>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83" name="Rectangle 2">
              <a:extLst>
                <a:ext uri="{FF2B5EF4-FFF2-40B4-BE49-F238E27FC236}">
                  <a16:creationId xmlns:a16="http://schemas.microsoft.com/office/drawing/2014/main" id="{C08AE745-07DB-4D40-90B4-371CAA3E0A2C}"/>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85" name="Group 84">
              <a:extLst>
                <a:ext uri="{FF2B5EF4-FFF2-40B4-BE49-F238E27FC236}">
                  <a16:creationId xmlns:a16="http://schemas.microsoft.com/office/drawing/2014/main" id="{46AB1E56-29C8-420A-BDF7-99EADDC79476}"/>
                </a:ext>
              </a:extLst>
            </p:cNvPr>
            <p:cNvGrpSpPr/>
            <p:nvPr/>
          </p:nvGrpSpPr>
          <p:grpSpPr>
            <a:xfrm>
              <a:off x="5045584" y="3779910"/>
              <a:ext cx="2217388" cy="1697369"/>
              <a:chOff x="5045584" y="3779910"/>
              <a:chExt cx="2217388" cy="1697369"/>
            </a:xfrm>
          </p:grpSpPr>
          <p:sp>
            <p:nvSpPr>
              <p:cNvPr id="89" name="Line 31">
                <a:extLst>
                  <a:ext uri="{FF2B5EF4-FFF2-40B4-BE49-F238E27FC236}">
                    <a16:creationId xmlns:a16="http://schemas.microsoft.com/office/drawing/2014/main" id="{73A97876-FA75-4EE6-BCAD-62DC6D938E88}"/>
                  </a:ext>
                </a:extLst>
              </p:cNvPr>
              <p:cNvSpPr>
                <a:spLocks noChangeShapeType="1"/>
              </p:cNvSpPr>
              <p:nvPr/>
            </p:nvSpPr>
            <p:spPr bwMode="auto">
              <a:xfrm>
                <a:off x="6052583" y="3779910"/>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90" name="Text Box 44">
                <a:extLst>
                  <a:ext uri="{FF2B5EF4-FFF2-40B4-BE49-F238E27FC236}">
                    <a16:creationId xmlns:a16="http://schemas.microsoft.com/office/drawing/2014/main" id="{460F3708-DB97-492E-91C0-4D0E16094BB6}"/>
                  </a:ext>
                </a:extLst>
              </p:cNvPr>
              <p:cNvSpPr txBox="1">
                <a:spLocks noChangeArrowheads="1"/>
              </p:cNvSpPr>
              <p:nvPr/>
            </p:nvSpPr>
            <p:spPr bwMode="auto">
              <a:xfrm>
                <a:off x="5369215" y="5077169"/>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2" name="Text Box 44">
                <a:extLst>
                  <a:ext uri="{FF2B5EF4-FFF2-40B4-BE49-F238E27FC236}">
                    <a16:creationId xmlns:a16="http://schemas.microsoft.com/office/drawing/2014/main" id="{5DC70501-8003-485A-8412-349160632564}"/>
                  </a:ext>
                </a:extLst>
              </p:cNvPr>
              <p:cNvSpPr txBox="1">
                <a:spLocks noChangeArrowheads="1"/>
              </p:cNvSpPr>
              <p:nvPr/>
            </p:nvSpPr>
            <p:spPr bwMode="auto">
              <a:xfrm>
                <a:off x="5150586" y="4224647"/>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3" name="Line 31">
                <a:extLst>
                  <a:ext uri="{FF2B5EF4-FFF2-40B4-BE49-F238E27FC236}">
                    <a16:creationId xmlns:a16="http://schemas.microsoft.com/office/drawing/2014/main" id="{5AB5A471-82D1-4FAC-A040-2FB3D5036EA3}"/>
                  </a:ext>
                </a:extLst>
              </p:cNvPr>
              <p:cNvSpPr>
                <a:spLocks noChangeShapeType="1"/>
              </p:cNvSpPr>
              <p:nvPr/>
            </p:nvSpPr>
            <p:spPr bwMode="auto">
              <a:xfrm>
                <a:off x="6038152" y="4605647"/>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54" name="Group 153">
                <a:extLst>
                  <a:ext uri="{FF2B5EF4-FFF2-40B4-BE49-F238E27FC236}">
                    <a16:creationId xmlns:a16="http://schemas.microsoft.com/office/drawing/2014/main" id="{8F4A9AD0-8886-4661-AF69-ABB229965157}"/>
                  </a:ext>
                </a:extLst>
              </p:cNvPr>
              <p:cNvGrpSpPr/>
              <p:nvPr/>
            </p:nvGrpSpPr>
            <p:grpSpPr>
              <a:xfrm>
                <a:off x="5045584" y="3779911"/>
                <a:ext cx="1006993" cy="404162"/>
                <a:chOff x="5045584" y="3179432"/>
                <a:chExt cx="1006993" cy="404162"/>
              </a:xfrm>
            </p:grpSpPr>
            <p:sp>
              <p:nvSpPr>
                <p:cNvPr id="158" name="Text Box 44">
                  <a:extLst>
                    <a:ext uri="{FF2B5EF4-FFF2-40B4-BE49-F238E27FC236}">
                      <a16:creationId xmlns:a16="http://schemas.microsoft.com/office/drawing/2014/main" id="{FDC3B4CF-1F4B-4473-8265-4BD816A90DB7}"/>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159" name="Line 31">
                  <a:extLst>
                    <a:ext uri="{FF2B5EF4-FFF2-40B4-BE49-F238E27FC236}">
                      <a16:creationId xmlns:a16="http://schemas.microsoft.com/office/drawing/2014/main" id="{D9FCA4BE-7271-4DC3-ACB5-C669D0CCBE19}"/>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55" name="Group 154">
                <a:extLst>
                  <a:ext uri="{FF2B5EF4-FFF2-40B4-BE49-F238E27FC236}">
                    <a16:creationId xmlns:a16="http://schemas.microsoft.com/office/drawing/2014/main" id="{7FF3E91C-4FCA-4042-81FB-6BDCA37B3921}"/>
                  </a:ext>
                </a:extLst>
              </p:cNvPr>
              <p:cNvGrpSpPr/>
              <p:nvPr/>
            </p:nvGrpSpPr>
            <p:grpSpPr>
              <a:xfrm>
                <a:off x="5143488" y="4528122"/>
                <a:ext cx="904453" cy="400110"/>
                <a:chOff x="5143488" y="3927643"/>
                <a:chExt cx="904453" cy="400110"/>
              </a:xfrm>
            </p:grpSpPr>
            <p:sp>
              <p:nvSpPr>
                <p:cNvPr id="156" name="Text Box 44">
                  <a:extLst>
                    <a:ext uri="{FF2B5EF4-FFF2-40B4-BE49-F238E27FC236}">
                      <a16:creationId xmlns:a16="http://schemas.microsoft.com/office/drawing/2014/main" id="{572296F8-B634-4F01-843D-292F1375327D}"/>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157" name="Line 31">
                  <a:extLst>
                    <a:ext uri="{FF2B5EF4-FFF2-40B4-BE49-F238E27FC236}">
                      <a16:creationId xmlns:a16="http://schemas.microsoft.com/office/drawing/2014/main" id="{252D9798-B1AA-4587-934B-1C4007E15BC6}"/>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pic>
          <p:nvPicPr>
            <p:cNvPr id="86" name="Picture 2" descr="http://www.swordofthespirit.net/bulwark/mosesbush.gif">
              <a:extLst>
                <a:ext uri="{FF2B5EF4-FFF2-40B4-BE49-F238E27FC236}">
                  <a16:creationId xmlns:a16="http://schemas.microsoft.com/office/drawing/2014/main" id="{DF2441D1-18D1-4492-BA4E-9B39870D6E9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8" name="Oval 187">
            <a:extLst>
              <a:ext uri="{FF2B5EF4-FFF2-40B4-BE49-F238E27FC236}">
                <a16:creationId xmlns:a16="http://schemas.microsoft.com/office/drawing/2014/main" id="{78654EB6-D46E-4826-AE2A-C9DE9714ED38}"/>
              </a:ext>
            </a:extLst>
          </p:cNvPr>
          <p:cNvSpPr/>
          <p:nvPr/>
        </p:nvSpPr>
        <p:spPr>
          <a:xfrm>
            <a:off x="-228600" y="436543"/>
            <a:ext cx="9459567" cy="764145"/>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89" name="Oval 188">
            <a:extLst>
              <a:ext uri="{FF2B5EF4-FFF2-40B4-BE49-F238E27FC236}">
                <a16:creationId xmlns:a16="http://schemas.microsoft.com/office/drawing/2014/main" id="{56E1AB6A-597E-4F24-A24B-93161C455728}"/>
              </a:ext>
            </a:extLst>
          </p:cNvPr>
          <p:cNvSpPr/>
          <p:nvPr/>
        </p:nvSpPr>
        <p:spPr>
          <a:xfrm>
            <a:off x="4876801" y="1310892"/>
            <a:ext cx="2020338" cy="517908"/>
          </a:xfrm>
          <a:prstGeom prst="ellipse">
            <a:avLst/>
          </a:prstGeom>
          <a:ln w="95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0" name="Oval 189">
            <a:extLst>
              <a:ext uri="{FF2B5EF4-FFF2-40B4-BE49-F238E27FC236}">
                <a16:creationId xmlns:a16="http://schemas.microsoft.com/office/drawing/2014/main" id="{F0CF7F67-0528-4FC6-86FB-4B05F33D1D08}"/>
              </a:ext>
            </a:extLst>
          </p:cNvPr>
          <p:cNvSpPr/>
          <p:nvPr/>
        </p:nvSpPr>
        <p:spPr>
          <a:xfrm>
            <a:off x="6148432" y="1636156"/>
            <a:ext cx="1857072" cy="635062"/>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91" name="Group 190">
            <a:extLst>
              <a:ext uri="{FF2B5EF4-FFF2-40B4-BE49-F238E27FC236}">
                <a16:creationId xmlns:a16="http://schemas.microsoft.com/office/drawing/2014/main" id="{D1AEC786-C6AC-4807-B74E-1463BB0997A2}"/>
              </a:ext>
            </a:extLst>
          </p:cNvPr>
          <p:cNvGrpSpPr/>
          <p:nvPr/>
        </p:nvGrpSpPr>
        <p:grpSpPr>
          <a:xfrm>
            <a:off x="-16996" y="470263"/>
            <a:ext cx="9342847" cy="607422"/>
            <a:chOff x="-16996" y="470263"/>
            <a:chExt cx="9342847" cy="607422"/>
          </a:xfrm>
        </p:grpSpPr>
        <p:sp>
          <p:nvSpPr>
            <p:cNvPr id="192" name="Text Box 43">
              <a:extLst>
                <a:ext uri="{FF2B5EF4-FFF2-40B4-BE49-F238E27FC236}">
                  <a16:creationId xmlns:a16="http://schemas.microsoft.com/office/drawing/2014/main" id="{4DD88BFE-BC11-4646-8991-8B0B0B34E2CB}"/>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193" name="Group 192">
              <a:extLst>
                <a:ext uri="{FF2B5EF4-FFF2-40B4-BE49-F238E27FC236}">
                  <a16:creationId xmlns:a16="http://schemas.microsoft.com/office/drawing/2014/main" id="{2B825683-ECBC-462F-B9B6-FFF05365CBFF}"/>
                </a:ext>
              </a:extLst>
            </p:cNvPr>
            <p:cNvGrpSpPr/>
            <p:nvPr/>
          </p:nvGrpSpPr>
          <p:grpSpPr>
            <a:xfrm>
              <a:off x="762000" y="470263"/>
              <a:ext cx="8563851" cy="607422"/>
              <a:chOff x="762000" y="1841863"/>
              <a:chExt cx="8563851" cy="607422"/>
            </a:xfrm>
          </p:grpSpPr>
          <p:sp>
            <p:nvSpPr>
              <p:cNvPr id="194" name="Text Box 44">
                <a:extLst>
                  <a:ext uri="{FF2B5EF4-FFF2-40B4-BE49-F238E27FC236}">
                    <a16:creationId xmlns:a16="http://schemas.microsoft.com/office/drawing/2014/main" id="{3F6F6D62-969E-409B-B21C-4C28F49D5431}"/>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195" name="Group 194">
                <a:extLst>
                  <a:ext uri="{FF2B5EF4-FFF2-40B4-BE49-F238E27FC236}">
                    <a16:creationId xmlns:a16="http://schemas.microsoft.com/office/drawing/2014/main" id="{E16CF9B1-B2B0-4180-8C2E-C4EDE91EFDAB}"/>
                  </a:ext>
                </a:extLst>
              </p:cNvPr>
              <p:cNvGrpSpPr/>
              <p:nvPr/>
            </p:nvGrpSpPr>
            <p:grpSpPr>
              <a:xfrm>
                <a:off x="2614748" y="1841863"/>
                <a:ext cx="6711103" cy="607422"/>
                <a:chOff x="2614748" y="1841863"/>
                <a:chExt cx="6711103" cy="607422"/>
              </a:xfrm>
            </p:grpSpPr>
            <p:grpSp>
              <p:nvGrpSpPr>
                <p:cNvPr id="196" name="Group 195">
                  <a:extLst>
                    <a:ext uri="{FF2B5EF4-FFF2-40B4-BE49-F238E27FC236}">
                      <a16:creationId xmlns:a16="http://schemas.microsoft.com/office/drawing/2014/main" id="{F1C04167-A0C7-46D2-A812-FF3A01BADD06}"/>
                    </a:ext>
                  </a:extLst>
                </p:cNvPr>
                <p:cNvGrpSpPr/>
                <p:nvPr/>
              </p:nvGrpSpPr>
              <p:grpSpPr>
                <a:xfrm>
                  <a:off x="2720534" y="1934028"/>
                  <a:ext cx="6421568" cy="461665"/>
                  <a:chOff x="2720534" y="1934028"/>
                  <a:chExt cx="6421568" cy="461665"/>
                </a:xfrm>
              </p:grpSpPr>
              <p:sp>
                <p:nvSpPr>
                  <p:cNvPr id="199" name="Text Box 44">
                    <a:extLst>
                      <a:ext uri="{FF2B5EF4-FFF2-40B4-BE49-F238E27FC236}">
                        <a16:creationId xmlns:a16="http://schemas.microsoft.com/office/drawing/2014/main" id="{88A3A72B-0353-4628-B201-CD7D4D85CEB4}"/>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200" name="Text Box 44">
                    <a:extLst>
                      <a:ext uri="{FF2B5EF4-FFF2-40B4-BE49-F238E27FC236}">
                        <a16:creationId xmlns:a16="http://schemas.microsoft.com/office/drawing/2014/main" id="{4768782D-D896-4EBE-854C-B21887D812B0}"/>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01" name="Text Box 44">
                    <a:extLst>
                      <a:ext uri="{FF2B5EF4-FFF2-40B4-BE49-F238E27FC236}">
                        <a16:creationId xmlns:a16="http://schemas.microsoft.com/office/drawing/2014/main" id="{B14B93C8-6E74-4430-837A-63FBF67E1F5A}"/>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02" name="Text Box 44">
                    <a:extLst>
                      <a:ext uri="{FF2B5EF4-FFF2-40B4-BE49-F238E27FC236}">
                        <a16:creationId xmlns:a16="http://schemas.microsoft.com/office/drawing/2014/main" id="{84E234F5-148F-46A8-93AD-E6C4FB7FB68B}"/>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203" name="Text Box 44">
                    <a:extLst>
                      <a:ext uri="{FF2B5EF4-FFF2-40B4-BE49-F238E27FC236}">
                        <a16:creationId xmlns:a16="http://schemas.microsoft.com/office/drawing/2014/main" id="{0478182B-16CC-479F-862C-FE2422E0D394}"/>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04" name="Text Box 44">
                    <a:extLst>
                      <a:ext uri="{FF2B5EF4-FFF2-40B4-BE49-F238E27FC236}">
                        <a16:creationId xmlns:a16="http://schemas.microsoft.com/office/drawing/2014/main" id="{32885E9F-A688-4C5B-8C87-2CB708FC8ADC}"/>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05" name="Text Box 44">
                    <a:extLst>
                      <a:ext uri="{FF2B5EF4-FFF2-40B4-BE49-F238E27FC236}">
                        <a16:creationId xmlns:a16="http://schemas.microsoft.com/office/drawing/2014/main" id="{B82018B2-0AB4-4849-A42E-91DBD8C0055E}"/>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197" name="Text Box 44">
                  <a:extLst>
                    <a:ext uri="{FF2B5EF4-FFF2-40B4-BE49-F238E27FC236}">
                      <a16:creationId xmlns:a16="http://schemas.microsoft.com/office/drawing/2014/main" id="{D99BEC4B-B029-4FCE-BE67-9ABDBC6E25D6}"/>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198" name="Text Box 44">
                  <a:extLst>
                    <a:ext uri="{FF2B5EF4-FFF2-40B4-BE49-F238E27FC236}">
                      <a16:creationId xmlns:a16="http://schemas.microsoft.com/office/drawing/2014/main" id="{B6322990-486F-48A7-B3ED-57BA9EBFB311}"/>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grpSp>
    </p:spTree>
    <p:extLst>
      <p:ext uri="{BB962C8B-B14F-4D97-AF65-F5344CB8AC3E}">
        <p14:creationId xmlns:p14="http://schemas.microsoft.com/office/powerpoint/2010/main" val="402262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0"/>
                                        </p:tgtEl>
                                        <p:attrNameLst>
                                          <p:attrName>style.visibility</p:attrName>
                                        </p:attrNameLst>
                                      </p:cBhvr>
                                      <p:to>
                                        <p:strVal val="visible"/>
                                      </p:to>
                                    </p:set>
                                    <p:anim calcmode="lin" valueType="num">
                                      <p:cBhvr additive="base">
                                        <p:cTn id="13" dur="500" fill="hold"/>
                                        <p:tgtEl>
                                          <p:spTgt spid="70"/>
                                        </p:tgtEl>
                                        <p:attrNameLst>
                                          <p:attrName>ppt_x</p:attrName>
                                        </p:attrNameLst>
                                      </p:cBhvr>
                                      <p:tavLst>
                                        <p:tav tm="0">
                                          <p:val>
                                            <p:strVal val="0-#ppt_w/2"/>
                                          </p:val>
                                        </p:tav>
                                        <p:tav tm="100000">
                                          <p:val>
                                            <p:strVal val="#ppt_x"/>
                                          </p:val>
                                        </p:tav>
                                      </p:tavLst>
                                    </p:anim>
                                    <p:anim calcmode="lin" valueType="num">
                                      <p:cBhvr additive="base">
                                        <p:cTn id="14" dur="500" fill="hold"/>
                                        <p:tgtEl>
                                          <p:spTgt spid="70"/>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89"/>
                                        </p:tgtEl>
                                        <p:attrNameLst>
                                          <p:attrName>style.visibility</p:attrName>
                                        </p:attrNameLst>
                                      </p:cBhvr>
                                      <p:to>
                                        <p:strVal val="visible"/>
                                      </p:to>
                                    </p:set>
                                    <p:anim calcmode="lin" valueType="num">
                                      <p:cBhvr additive="base">
                                        <p:cTn id="17" dur="500" fill="hold"/>
                                        <p:tgtEl>
                                          <p:spTgt spid="189"/>
                                        </p:tgtEl>
                                        <p:attrNameLst>
                                          <p:attrName>ppt_x</p:attrName>
                                        </p:attrNameLst>
                                      </p:cBhvr>
                                      <p:tavLst>
                                        <p:tav tm="0">
                                          <p:val>
                                            <p:strVal val="0-#ppt_w/2"/>
                                          </p:val>
                                        </p:tav>
                                        <p:tav tm="100000">
                                          <p:val>
                                            <p:strVal val="#ppt_x"/>
                                          </p:val>
                                        </p:tav>
                                      </p:tavLst>
                                    </p:anim>
                                    <p:anim calcmode="lin" valueType="num">
                                      <p:cBhvr additive="base">
                                        <p:cTn id="18" dur="500" fill="hold"/>
                                        <p:tgtEl>
                                          <p:spTgt spid="18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0">
                                            <p:txEl>
                                              <p:pRg st="0" end="0"/>
                                            </p:txEl>
                                          </p:spTgt>
                                        </p:tgtEl>
                                        <p:attrNameLst>
                                          <p:attrName>style.visibility</p:attrName>
                                        </p:attrNameLst>
                                      </p:cBhvr>
                                      <p:to>
                                        <p:strVal val="visible"/>
                                      </p:to>
                                    </p:set>
                                    <p:anim calcmode="lin" valueType="num">
                                      <p:cBhvr additive="base">
                                        <p:cTn id="21" dur="500" fill="hold"/>
                                        <p:tgtEl>
                                          <p:spTgt spid="7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0">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70">
                                            <p:txEl>
                                              <p:pRg st="1" end="1"/>
                                            </p:txEl>
                                          </p:spTgt>
                                        </p:tgtEl>
                                        <p:attrNameLst>
                                          <p:attrName>style.visibility</p:attrName>
                                        </p:attrNameLst>
                                      </p:cBhvr>
                                      <p:to>
                                        <p:strVal val="visible"/>
                                      </p:to>
                                    </p:set>
                                    <p:anim calcmode="lin" valueType="num">
                                      <p:cBhvr additive="base">
                                        <p:cTn id="25" dur="500" fill="hold"/>
                                        <p:tgtEl>
                                          <p:spTgt spid="70">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0">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500" fill="hold"/>
                                        <p:tgtEl>
                                          <p:spTgt spid="52"/>
                                        </p:tgtEl>
                                        <p:attrNameLst>
                                          <p:attrName>ppt_x</p:attrName>
                                        </p:attrNameLst>
                                      </p:cBhvr>
                                      <p:tavLst>
                                        <p:tav tm="0">
                                          <p:val>
                                            <p:strVal val="0-#ppt_w/2"/>
                                          </p:val>
                                        </p:tav>
                                        <p:tav tm="100000">
                                          <p:val>
                                            <p:strVal val="#ppt_x"/>
                                          </p:val>
                                        </p:tav>
                                      </p:tavLst>
                                    </p:anim>
                                    <p:anim calcmode="lin" valueType="num">
                                      <p:cBhvr additive="base">
                                        <p:cTn id="30" dur="500" fill="hold"/>
                                        <p:tgtEl>
                                          <p:spTgt spid="52"/>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13"/>
                                        </p:tgtEl>
                                        <p:attrNameLst>
                                          <p:attrName>style.visibility</p:attrName>
                                        </p:attrNameLst>
                                      </p:cBhvr>
                                      <p:to>
                                        <p:strVal val="visible"/>
                                      </p:to>
                                    </p:set>
                                    <p:anim calcmode="lin" valueType="num">
                                      <p:cBhvr additive="base">
                                        <p:cTn id="33" dur="500" fill="hold"/>
                                        <p:tgtEl>
                                          <p:spTgt spid="113"/>
                                        </p:tgtEl>
                                        <p:attrNameLst>
                                          <p:attrName>ppt_x</p:attrName>
                                        </p:attrNameLst>
                                      </p:cBhvr>
                                      <p:tavLst>
                                        <p:tav tm="0">
                                          <p:val>
                                            <p:strVal val="0-#ppt_w/2"/>
                                          </p:val>
                                        </p:tav>
                                        <p:tav tm="100000">
                                          <p:val>
                                            <p:strVal val="#ppt_x"/>
                                          </p:val>
                                        </p:tav>
                                      </p:tavLst>
                                    </p:anim>
                                    <p:anim calcmode="lin" valueType="num">
                                      <p:cBhvr additive="base">
                                        <p:cTn id="34"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fill="hold"/>
                                        <p:tgtEl>
                                          <p:spTgt spid="71"/>
                                        </p:tgtEl>
                                        <p:attrNameLst>
                                          <p:attrName>ppt_x</p:attrName>
                                        </p:attrNameLst>
                                      </p:cBhvr>
                                      <p:tavLst>
                                        <p:tav tm="0">
                                          <p:val>
                                            <p:strVal val="0-#ppt_w/2"/>
                                          </p:val>
                                        </p:tav>
                                        <p:tav tm="100000">
                                          <p:val>
                                            <p:strVal val="#ppt_x"/>
                                          </p:val>
                                        </p:tav>
                                      </p:tavLst>
                                    </p:anim>
                                    <p:anim calcmode="lin" valueType="num">
                                      <p:cBhvr additive="base">
                                        <p:cTn id="40" dur="500" fill="hold"/>
                                        <p:tgtEl>
                                          <p:spTgt spid="71"/>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90"/>
                                        </p:tgtEl>
                                        <p:attrNameLst>
                                          <p:attrName>style.visibility</p:attrName>
                                        </p:attrNameLst>
                                      </p:cBhvr>
                                      <p:to>
                                        <p:strVal val="visible"/>
                                      </p:to>
                                    </p:set>
                                    <p:anim calcmode="lin" valueType="num">
                                      <p:cBhvr additive="base">
                                        <p:cTn id="43" dur="500" fill="hold"/>
                                        <p:tgtEl>
                                          <p:spTgt spid="190"/>
                                        </p:tgtEl>
                                        <p:attrNameLst>
                                          <p:attrName>ppt_x</p:attrName>
                                        </p:attrNameLst>
                                      </p:cBhvr>
                                      <p:tavLst>
                                        <p:tav tm="0">
                                          <p:val>
                                            <p:strVal val="0-#ppt_w/2"/>
                                          </p:val>
                                        </p:tav>
                                        <p:tav tm="100000">
                                          <p:val>
                                            <p:strVal val="#ppt_x"/>
                                          </p:val>
                                        </p:tav>
                                      </p:tavLst>
                                    </p:anim>
                                    <p:anim calcmode="lin" valueType="num">
                                      <p:cBhvr additive="base">
                                        <p:cTn id="44" dur="500" fill="hold"/>
                                        <p:tgtEl>
                                          <p:spTgt spid="190"/>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188"/>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189"/>
                                        </p:tgtEl>
                                        <p:attrNameLst>
                                          <p:attrName>style.visibility</p:attrName>
                                        </p:attrNameLst>
                                      </p:cBhvr>
                                      <p:to>
                                        <p:strVal val="hidden"/>
                                      </p:to>
                                    </p:set>
                                  </p:childTnLst>
                                </p:cTn>
                              </p:par>
                              <p:par>
                                <p:cTn id="49" presetID="2" presetClass="entr" presetSubtype="8" fill="hold" nodeType="withEffect">
                                  <p:stCondLst>
                                    <p:cond delay="0"/>
                                  </p:stCondLst>
                                  <p:childTnLst>
                                    <p:set>
                                      <p:cBhvr>
                                        <p:cTn id="50" dur="1" fill="hold">
                                          <p:stCondLst>
                                            <p:cond delay="0"/>
                                          </p:stCondLst>
                                        </p:cTn>
                                        <p:tgtEl>
                                          <p:spTgt spid="71">
                                            <p:txEl>
                                              <p:pRg st="0" end="0"/>
                                            </p:txEl>
                                          </p:spTgt>
                                        </p:tgtEl>
                                        <p:attrNameLst>
                                          <p:attrName>style.visibility</p:attrName>
                                        </p:attrNameLst>
                                      </p:cBhvr>
                                      <p:to>
                                        <p:strVal val="visible"/>
                                      </p:to>
                                    </p:set>
                                    <p:anim calcmode="lin" valueType="num">
                                      <p:cBhvr additive="base">
                                        <p:cTn id="51" dur="500" fill="hold"/>
                                        <p:tgtEl>
                                          <p:spTgt spid="71">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71">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98"/>
                                        </p:tgtEl>
                                        <p:attrNameLst>
                                          <p:attrName>style.visibility</p:attrName>
                                        </p:attrNameLst>
                                      </p:cBhvr>
                                      <p:to>
                                        <p:strVal val="visible"/>
                                      </p:to>
                                    </p:set>
                                    <p:anim calcmode="lin" valueType="num">
                                      <p:cBhvr additive="base">
                                        <p:cTn id="55" dur="500" fill="hold"/>
                                        <p:tgtEl>
                                          <p:spTgt spid="98"/>
                                        </p:tgtEl>
                                        <p:attrNameLst>
                                          <p:attrName>ppt_x</p:attrName>
                                        </p:attrNameLst>
                                      </p:cBhvr>
                                      <p:tavLst>
                                        <p:tav tm="0">
                                          <p:val>
                                            <p:strVal val="0-#ppt_w/2"/>
                                          </p:val>
                                        </p:tav>
                                        <p:tav tm="100000">
                                          <p:val>
                                            <p:strVal val="#ppt_x"/>
                                          </p:val>
                                        </p:tav>
                                      </p:tavLst>
                                    </p:anim>
                                    <p:anim calcmode="lin" valueType="num">
                                      <p:cBhvr additive="base">
                                        <p:cTn id="56"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188" grpId="0" animBg="1"/>
      <p:bldP spid="188" grpId="1" animBg="1"/>
      <p:bldP spid="189" grpId="0" animBg="1"/>
      <p:bldP spid="189" grpId="1" animBg="1"/>
      <p:bldP spid="19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8" name="Rectangle 3" descr="Rectangle: Click to edit Master text styles&#10;Second level&#10;Third level&#10;Fourth level&#10;Fifth level">
            <a:extLst>
              <a:ext uri="{FF2B5EF4-FFF2-40B4-BE49-F238E27FC236}">
                <a16:creationId xmlns:a16="http://schemas.microsoft.com/office/drawing/2014/main" id="{CAA8A125-BCFA-4433-B4B2-73BB5347896A}"/>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6" name="AutoShape 46">
            <a:extLst>
              <a:ext uri="{FF2B5EF4-FFF2-40B4-BE49-F238E27FC236}">
                <a16:creationId xmlns:a16="http://schemas.microsoft.com/office/drawing/2014/main" id="{A18573B3-DEFD-474A-B1C3-C4AA1D0DD782}"/>
              </a:ext>
            </a:extLst>
          </p:cNvPr>
          <p:cNvSpPr>
            <a:spLocks noChangeArrowheads="1"/>
          </p:cNvSpPr>
          <p:nvPr/>
        </p:nvSpPr>
        <p:spPr bwMode="auto">
          <a:xfrm>
            <a:off x="1041332" y="2364396"/>
            <a:ext cx="5969068" cy="4341204"/>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defRPr/>
            </a:pPr>
            <a:r>
              <a:rPr lang="en-US" sz="2400" kern="0" dirty="0">
                <a:solidFill>
                  <a:srgbClr val="FF00FF"/>
                </a:solidFill>
                <a:latin typeface="Times New Roman"/>
                <a:sym typeface="Wingdings" panose="05000000000000000000" pitchFamily="2" charset="2"/>
              </a:rPr>
              <a:t></a:t>
            </a:r>
            <a:r>
              <a:rPr lang="en-US" sz="2400" kern="0" dirty="0">
                <a:latin typeface="Times New Roman"/>
                <a:sym typeface="Wingdings" panose="05000000000000000000" pitchFamily="2" charset="2"/>
              </a:rPr>
              <a:t> represents “can be a”</a:t>
            </a:r>
          </a:p>
          <a:p>
            <a:pPr marL="342900" indent="-342900" eaLnBrk="1" hangingPunct="1">
              <a:spcBef>
                <a:spcPct val="0"/>
              </a:spcBef>
              <a:defRPr/>
            </a:pPr>
            <a:r>
              <a:rPr lang="en-US" altLang="en-US" sz="2400" dirty="0">
                <a:solidFill>
                  <a:srgbClr val="FF00FF"/>
                </a:solidFill>
                <a:cs typeface="Times New Roman" panose="02020603050405020304" pitchFamily="18" charset="0"/>
              </a:rPr>
              <a:t>  |</a:t>
            </a:r>
            <a:r>
              <a:rPr lang="en-US" sz="2400" kern="0" dirty="0">
                <a:latin typeface="Times New Roman"/>
                <a:sym typeface="Wingdings" panose="05000000000000000000" pitchFamily="2" charset="2"/>
              </a:rPr>
              <a:t>  represents “or”</a:t>
            </a:r>
            <a:endParaRPr kumimoji="0" lang="en-US" altLang="en-US" sz="2400" b="0" i="0" u="none" strike="noStrike" kern="1200" cap="none" spc="0" normalizeH="0" baseline="0" noProof="0" dirty="0">
              <a:ln>
                <a:noFill/>
              </a:ln>
              <a:solidFill>
                <a:schemeClr val="accent2"/>
              </a:solidFill>
              <a:effectLst/>
              <a:uLnTx/>
              <a:uFillTx/>
            </a:endParaRPr>
          </a:p>
          <a:p>
            <a:pPr marL="342900" indent="-342900" eaLnBrk="1" hangingPunct="1">
              <a:spcBef>
                <a:spcPct val="0"/>
              </a:spcBef>
              <a:defRPr/>
            </a:pPr>
            <a:r>
              <a:rPr kumimoji="0" lang="en-US" altLang="en-US" sz="2400" b="0" i="0" u="none" strike="noStrike" kern="1200" cap="none" spc="0" normalizeH="0" baseline="0" noProof="0" dirty="0">
                <a:ln>
                  <a:noFill/>
                </a:ln>
                <a:solidFill>
                  <a:schemeClr val="accent2"/>
                </a:solidFill>
                <a:effectLst/>
                <a:uLnTx/>
                <a:uFillTx/>
              </a:rPr>
              <a:t>S</a:t>
            </a:r>
            <a:r>
              <a:rPr kumimoji="0" lang="en-US" altLang="en-US" sz="2400" b="0" i="0" u="none" strike="noStrike" kern="1200" cap="none" spc="0" normalizeH="0" noProof="0" dirty="0">
                <a:ln>
                  <a:noFill/>
                </a:ln>
                <a:solidFill>
                  <a:srgbClr val="FFFFFF"/>
                </a:solidFill>
                <a:effectLst/>
                <a:uLnTx/>
                <a:uFillTx/>
              </a:rPr>
              <a:t> represents any </a:t>
            </a:r>
            <a:r>
              <a:rPr kumimoji="0" lang="en-US" altLang="en-US" sz="2400" b="0" i="0" u="none" strike="noStrike" kern="1200" cap="none" spc="0" normalizeH="0" noProof="0" dirty="0">
                <a:ln>
                  <a:noFill/>
                </a:ln>
                <a:solidFill>
                  <a:schemeClr val="tx2"/>
                </a:solidFill>
                <a:effectLst/>
                <a:uLnTx/>
                <a:uFillTx/>
              </a:rPr>
              <a:t>sentence</a:t>
            </a:r>
            <a:endParaRPr lang="en-US" altLang="en-US" sz="2400" noProof="0" dirty="0">
              <a:solidFill>
                <a:srgbClr val="FFFFFF"/>
              </a:solidFill>
            </a:endParaRPr>
          </a:p>
          <a:p>
            <a:pPr marL="1085850" lvl="1" indent="-342900" eaLnBrk="1" hangingPunct="1">
              <a:spcBef>
                <a:spcPct val="0"/>
              </a:spcBef>
              <a:defRPr/>
            </a:pPr>
            <a:r>
              <a:rPr lang="en-US" altLang="en-US" sz="2400" dirty="0">
                <a:solidFill>
                  <a:srgbClr val="FFFFFF"/>
                </a:solidFill>
              </a:rPr>
              <a:t>eg </a:t>
            </a:r>
            <a:r>
              <a:rPr lang="en-US" altLang="en-US" sz="2400" dirty="0">
                <a:solidFill>
                  <a:schemeClr val="accent2"/>
                </a:solidFill>
                <a:latin typeface="Symbol" pitchFamily="18" charset="2"/>
              </a:rPr>
              <a:t>"</a:t>
            </a:r>
            <a:r>
              <a:rPr lang="en-US" altLang="en-US" sz="2400" dirty="0">
                <a:solidFill>
                  <a:schemeClr val="accent2"/>
                </a:solidFill>
              </a:rPr>
              <a:t>b,</a:t>
            </a:r>
            <a:r>
              <a:rPr lang="en-US" altLang="en-US" sz="2400" dirty="0">
                <a:solidFill>
                  <a:schemeClr val="accent2"/>
                </a:solidFill>
                <a:latin typeface="Symbol" pitchFamily="18" charset="2"/>
              </a:rPr>
              <a:t>$</a:t>
            </a:r>
            <a:r>
              <a:rPr lang="en-US" altLang="en-US" sz="2400" dirty="0" err="1">
                <a:solidFill>
                  <a:schemeClr val="accent2"/>
                </a:solidFill>
              </a:rPr>
              <a:t>g,Loves</a:t>
            </a:r>
            <a:r>
              <a:rPr lang="en-US" altLang="en-US" sz="2400" dirty="0">
                <a:solidFill>
                  <a:schemeClr val="accent2"/>
                </a:solidFill>
              </a:rPr>
              <a:t>(</a:t>
            </a:r>
            <a:r>
              <a:rPr lang="en-US" altLang="en-US" sz="2400" dirty="0" err="1">
                <a:solidFill>
                  <a:schemeClr val="accent2"/>
                </a:solidFill>
              </a:rPr>
              <a:t>b,g,</a:t>
            </a:r>
            <a:r>
              <a:rPr lang="en-US" altLang="en-US" sz="2400" dirty="0" err="1">
                <a:solidFill>
                  <a:srgbClr val="66FF66"/>
                </a:solidFill>
              </a:rPr>
              <a:t>d</a:t>
            </a:r>
            <a:r>
              <a:rPr lang="en-US" altLang="en-US" sz="2400" dirty="0">
                <a:solidFill>
                  <a:schemeClr val="accent2"/>
                </a:solidFill>
              </a:rPr>
              <a:t>)</a:t>
            </a:r>
          </a:p>
          <a:p>
            <a:pPr marL="1085850" lvl="1" indent="-342900" eaLnBrk="1" hangingPunct="1">
              <a:spcBef>
                <a:spcPct val="0"/>
              </a:spcBef>
              <a:defRPr/>
            </a:pPr>
            <a:r>
              <a:rPr lang="en-US" altLang="en-US" sz="2400" dirty="0">
                <a:solidFill>
                  <a:srgbClr val="FFFFFF"/>
                </a:solidFill>
              </a:rPr>
              <a:t>returns true/false</a:t>
            </a:r>
            <a:r>
              <a:rPr lang="en-US" altLang="en-US" sz="2400" noProof="0" dirty="0">
                <a:solidFill>
                  <a:srgbClr val="FFFFFF"/>
                </a:solidFill>
              </a:rPr>
              <a:t> </a:t>
            </a:r>
            <a:r>
              <a:rPr kumimoji="0" lang="en-US" altLang="en-US" sz="2400" b="0" i="0" u="none" strike="noStrike" kern="1200" cap="none" spc="0" normalizeH="0" noProof="0" dirty="0">
                <a:ln>
                  <a:noFill/>
                </a:ln>
                <a:solidFill>
                  <a:srgbClr val="FFFFFF"/>
                </a:solidFill>
                <a:effectLst/>
                <a:uLnTx/>
                <a:uFillTx/>
              </a:rPr>
              <a:t> </a:t>
            </a:r>
          </a:p>
          <a:p>
            <a:pPr marL="342900" indent="-342900" eaLnBrk="1" hangingPunct="1">
              <a:spcBef>
                <a:spcPct val="0"/>
              </a:spcBef>
              <a:defRPr/>
            </a:pPr>
            <a:r>
              <a:rPr lang="en-US" altLang="en-US" sz="2400" noProof="0" dirty="0">
                <a:solidFill>
                  <a:schemeClr val="accent2"/>
                </a:solidFill>
              </a:rPr>
              <a:t>T</a:t>
            </a:r>
            <a:r>
              <a:rPr lang="en-US" altLang="en-US" sz="2400" noProof="0" dirty="0">
                <a:solidFill>
                  <a:srgbClr val="FFFFFF"/>
                </a:solidFill>
              </a:rPr>
              <a:t> </a:t>
            </a:r>
            <a:r>
              <a:rPr lang="en-US" altLang="en-US" sz="2400" dirty="0">
                <a:solidFill>
                  <a:srgbClr val="FFFFFF"/>
                </a:solidFill>
              </a:rPr>
              <a:t>represents any </a:t>
            </a:r>
            <a:r>
              <a:rPr lang="en-US" altLang="en-US" sz="2400" dirty="0">
                <a:solidFill>
                  <a:schemeClr val="tx2"/>
                </a:solidFill>
              </a:rPr>
              <a:t>term</a:t>
            </a:r>
            <a:endParaRPr lang="en-US" altLang="en-US" sz="2400" dirty="0">
              <a:solidFill>
                <a:srgbClr val="FFFFFF"/>
              </a:solidFill>
            </a:endParaRPr>
          </a:p>
          <a:p>
            <a:pPr marL="1085850" lvl="1" indent="-342900" eaLnBrk="1" hangingPunct="1">
              <a:spcBef>
                <a:spcPct val="0"/>
              </a:spcBef>
              <a:defRPr/>
            </a:pPr>
            <a:r>
              <a:rPr lang="en-US" altLang="en-US" sz="2400" dirty="0"/>
              <a:t>eg </a:t>
            </a:r>
            <a:r>
              <a:rPr lang="en-US" altLang="en-US" sz="2400" dirty="0">
                <a:solidFill>
                  <a:schemeClr val="accent2"/>
                </a:solidFill>
              </a:rPr>
              <a:t>father(b)</a:t>
            </a:r>
            <a:r>
              <a:rPr lang="en-US" altLang="en-US" sz="2400" dirty="0">
                <a:solidFill>
                  <a:srgbClr val="FFFFFF"/>
                </a:solidFill>
              </a:rPr>
              <a:t>    </a:t>
            </a:r>
          </a:p>
          <a:p>
            <a:pPr marL="1085850" lvl="1" indent="-342900" eaLnBrk="1" hangingPunct="1">
              <a:spcBef>
                <a:spcPct val="0"/>
              </a:spcBef>
              <a:defRPr/>
            </a:pPr>
            <a:r>
              <a:rPr lang="en-US" altLang="en-US" sz="2400" dirty="0">
                <a:solidFill>
                  <a:srgbClr val="FFFFFF"/>
                </a:solidFill>
              </a:rPr>
              <a:t>returns objects </a:t>
            </a:r>
          </a:p>
          <a:p>
            <a:pPr marL="342900" indent="-342900" eaLnBrk="1" hangingPunct="1">
              <a:spcBef>
                <a:spcPct val="0"/>
              </a:spcBef>
              <a:defRPr/>
            </a:pPr>
            <a:r>
              <a:rPr lang="en-US" altLang="en-US" sz="2400" dirty="0">
                <a:solidFill>
                  <a:schemeClr val="accent2"/>
                </a:solidFill>
              </a:rPr>
              <a:t>R</a:t>
            </a:r>
            <a:r>
              <a:rPr lang="en-US" altLang="en-US" sz="2400" dirty="0">
                <a:solidFill>
                  <a:srgbClr val="FFFFFF"/>
                </a:solidFill>
              </a:rPr>
              <a:t> represents any </a:t>
            </a:r>
            <a:r>
              <a:rPr lang="en-US" altLang="en-US" sz="2400" dirty="0">
                <a:solidFill>
                  <a:schemeClr val="tx2"/>
                </a:solidFill>
              </a:rPr>
              <a:t>relation:</a:t>
            </a:r>
          </a:p>
          <a:p>
            <a:pPr marL="1085850" lvl="1" indent="-342900" eaLnBrk="1" hangingPunct="1">
              <a:spcBef>
                <a:spcPct val="0"/>
              </a:spcBef>
              <a:defRPr/>
            </a:pPr>
            <a:r>
              <a:rPr lang="en-US" altLang="en-US" sz="2400" dirty="0"/>
              <a:t>eg </a:t>
            </a:r>
            <a:r>
              <a:rPr lang="en-US" altLang="en-US" sz="2400" dirty="0">
                <a:solidFill>
                  <a:schemeClr val="accent2"/>
                </a:solidFill>
              </a:rPr>
              <a:t>Loves</a:t>
            </a:r>
          </a:p>
          <a:p>
            <a:pPr marL="1085850" lvl="1" indent="-342900" eaLnBrk="1" hangingPunct="1">
              <a:spcBef>
                <a:spcPct val="0"/>
              </a:spcBef>
              <a:defRPr/>
            </a:pPr>
            <a:r>
              <a:rPr lang="en-US" altLang="en-US" sz="2400" dirty="0"/>
              <a:t>maps tuples of terms to true/false</a:t>
            </a:r>
          </a:p>
          <a:p>
            <a:pPr marL="342900" indent="-342900" eaLnBrk="1" hangingPunct="1">
              <a:spcBef>
                <a:spcPct val="0"/>
              </a:spcBef>
              <a:defRPr/>
            </a:pPr>
            <a:endParaRPr lang="en-US" altLang="en-US" sz="2400" dirty="0">
              <a:solidFill>
                <a:srgbClr val="FFFFFF"/>
              </a:solidFill>
            </a:endParaRPr>
          </a:p>
          <a:p>
            <a:pPr marL="342900" indent="-342900" eaLnBrk="1" hangingPunct="1">
              <a:spcBef>
                <a:spcPct val="0"/>
              </a:spcBef>
              <a:defRPr/>
            </a:pPr>
            <a:endParaRPr kumimoji="0" lang="en-US" altLang="en-US" sz="2400" b="0" i="0" u="none" strike="noStrike" kern="1200" cap="none" spc="0" normalizeH="0" noProof="0" dirty="0">
              <a:ln>
                <a:noFill/>
              </a:ln>
              <a:solidFill>
                <a:srgbClr val="FFFFFF"/>
              </a:solidFill>
              <a:effectLst/>
              <a:uLnTx/>
              <a:uFillTx/>
            </a:endParaRPr>
          </a:p>
        </p:txBody>
      </p:sp>
    </p:spTree>
    <p:extLst>
      <p:ext uri="{BB962C8B-B14F-4D97-AF65-F5344CB8AC3E}">
        <p14:creationId xmlns:p14="http://schemas.microsoft.com/office/powerpoint/2010/main" val="2451639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8">
                                            <p:txEl>
                                              <p:pRg st="0" end="0"/>
                                            </p:txEl>
                                          </p:spTgt>
                                        </p:tgtEl>
                                        <p:attrNameLst>
                                          <p:attrName>style.visibility</p:attrName>
                                        </p:attrNameLst>
                                      </p:cBhvr>
                                      <p:to>
                                        <p:strVal val="visible"/>
                                      </p:to>
                                    </p:set>
                                    <p:anim calcmode="lin" valueType="num">
                                      <p:cBhvr additive="base">
                                        <p:cTn id="7"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8">
                                            <p:txEl>
                                              <p:pRg st="1" end="1"/>
                                            </p:txEl>
                                          </p:spTgt>
                                        </p:tgtEl>
                                        <p:attrNameLst>
                                          <p:attrName>style.visibility</p:attrName>
                                        </p:attrNameLst>
                                      </p:cBhvr>
                                      <p:to>
                                        <p:strVal val="visible"/>
                                      </p:to>
                                    </p:set>
                                    <p:anim calcmode="lin" valueType="num">
                                      <p:cBhvr additive="base">
                                        <p:cTn id="11" dur="500" fill="hold"/>
                                        <p:tgtEl>
                                          <p:spTgt spid="108">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8">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8">
                                            <p:txEl>
                                              <p:pRg st="2" end="2"/>
                                            </p:txEl>
                                          </p:spTgt>
                                        </p:tgtEl>
                                        <p:attrNameLst>
                                          <p:attrName>style.visibility</p:attrName>
                                        </p:attrNameLst>
                                      </p:cBhvr>
                                      <p:to>
                                        <p:strVal val="visible"/>
                                      </p:to>
                                    </p:set>
                                    <p:anim calcmode="lin" valueType="num">
                                      <p:cBhvr additive="base">
                                        <p:cTn id="15" dur="500" fill="hold"/>
                                        <p:tgtEl>
                                          <p:spTgt spid="108">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8">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8">
                                            <p:txEl>
                                              <p:pRg st="3" end="3"/>
                                            </p:txEl>
                                          </p:spTgt>
                                        </p:tgtEl>
                                        <p:attrNameLst>
                                          <p:attrName>style.visibility</p:attrName>
                                        </p:attrNameLst>
                                      </p:cBhvr>
                                      <p:to>
                                        <p:strVal val="visible"/>
                                      </p:to>
                                    </p:set>
                                    <p:anim calcmode="lin" valueType="num">
                                      <p:cBhvr additive="base">
                                        <p:cTn id="19" dur="500" fill="hold"/>
                                        <p:tgtEl>
                                          <p:spTgt spid="10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9"/>
                                        </p:tgtEl>
                                        <p:attrNameLst>
                                          <p:attrName>style.visibility</p:attrName>
                                        </p:attrNameLst>
                                      </p:cBhvr>
                                      <p:to>
                                        <p:strVal val="visible"/>
                                      </p:to>
                                    </p:set>
                                    <p:anim calcmode="lin" valueType="num">
                                      <p:cBhvr additive="base">
                                        <p:cTn id="25" dur="500" fill="hold"/>
                                        <p:tgtEl>
                                          <p:spTgt spid="109"/>
                                        </p:tgtEl>
                                        <p:attrNameLst>
                                          <p:attrName>ppt_x</p:attrName>
                                        </p:attrNameLst>
                                      </p:cBhvr>
                                      <p:tavLst>
                                        <p:tav tm="0">
                                          <p:val>
                                            <p:strVal val="0-#ppt_w/2"/>
                                          </p:val>
                                        </p:tav>
                                        <p:tav tm="100000">
                                          <p:val>
                                            <p:strVal val="#ppt_x"/>
                                          </p:val>
                                        </p:tav>
                                      </p:tavLst>
                                    </p:anim>
                                    <p:anim calcmode="lin" valueType="num">
                                      <p:cBhvr additive="base">
                                        <p:cTn id="26" dur="500" fill="hold"/>
                                        <p:tgtEl>
                                          <p:spTgt spid="109"/>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0-#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 calcmode="lin" valueType="num">
                                      <p:cBhvr additive="base">
                                        <p:cTn id="33"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
                                            <p:txEl>
                                              <p:pRg st="1" end="1"/>
                                            </p:txEl>
                                          </p:spTgt>
                                        </p:tgtEl>
                                        <p:attrNameLst>
                                          <p:attrName>style.visibility</p:attrName>
                                        </p:attrNameLst>
                                      </p:cBhvr>
                                      <p:to>
                                        <p:strVal val="visible"/>
                                      </p:to>
                                    </p:set>
                                    <p:anim calcmode="lin" valueType="num">
                                      <p:cBhvr additive="base">
                                        <p:cTn id="39"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
                                            <p:txEl>
                                              <p:pRg st="2" end="2"/>
                                            </p:txEl>
                                          </p:spTgt>
                                        </p:tgtEl>
                                        <p:attrNameLst>
                                          <p:attrName>style.visibility</p:attrName>
                                        </p:attrNameLst>
                                      </p:cBhvr>
                                      <p:to>
                                        <p:strVal val="visible"/>
                                      </p:to>
                                    </p:set>
                                    <p:anim calcmode="lin" valueType="num">
                                      <p:cBhvr additive="base">
                                        <p:cTn id="45"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6">
                                            <p:txEl>
                                              <p:pRg st="3" end="3"/>
                                            </p:txEl>
                                          </p:spTgt>
                                        </p:tgtEl>
                                        <p:attrNameLst>
                                          <p:attrName>style.visibility</p:attrName>
                                        </p:attrNameLst>
                                      </p:cBhvr>
                                      <p:to>
                                        <p:strVal val="visible"/>
                                      </p:to>
                                    </p:set>
                                    <p:anim calcmode="lin" valueType="num">
                                      <p:cBhvr additive="base">
                                        <p:cTn id="49" dur="500" fill="hold"/>
                                        <p:tgtEl>
                                          <p:spTgt spid="6">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
                                            <p:txEl>
                                              <p:pRg st="3" end="3"/>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6">
                                            <p:txEl>
                                              <p:pRg st="4" end="4"/>
                                            </p:txEl>
                                          </p:spTgt>
                                        </p:tgtEl>
                                        <p:attrNameLst>
                                          <p:attrName>style.visibility</p:attrName>
                                        </p:attrNameLst>
                                      </p:cBhvr>
                                      <p:to>
                                        <p:strVal val="visible"/>
                                      </p:to>
                                    </p:set>
                                    <p:anim calcmode="lin" valueType="num">
                                      <p:cBhvr additive="base">
                                        <p:cTn id="53" dur="500" fill="hold"/>
                                        <p:tgtEl>
                                          <p:spTgt spid="6">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6">
                                            <p:txEl>
                                              <p:pRg st="5" end="5"/>
                                            </p:txEl>
                                          </p:spTgt>
                                        </p:tgtEl>
                                        <p:attrNameLst>
                                          <p:attrName>style.visibility</p:attrName>
                                        </p:attrNameLst>
                                      </p:cBhvr>
                                      <p:to>
                                        <p:strVal val="visible"/>
                                      </p:to>
                                    </p:set>
                                    <p:anim calcmode="lin" valueType="num">
                                      <p:cBhvr additive="base">
                                        <p:cTn id="59" dur="500" fill="hold"/>
                                        <p:tgtEl>
                                          <p:spTgt spid="6">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6">
                                            <p:txEl>
                                              <p:pRg st="5" end="5"/>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
                                            <p:txEl>
                                              <p:pRg st="6" end="6"/>
                                            </p:txEl>
                                          </p:spTgt>
                                        </p:tgtEl>
                                        <p:attrNameLst>
                                          <p:attrName>style.visibility</p:attrName>
                                        </p:attrNameLst>
                                      </p:cBhvr>
                                      <p:to>
                                        <p:strVal val="visible"/>
                                      </p:to>
                                    </p:set>
                                    <p:anim calcmode="lin" valueType="num">
                                      <p:cBhvr additive="base">
                                        <p:cTn id="63" dur="500" fill="hold"/>
                                        <p:tgtEl>
                                          <p:spTgt spid="6">
                                            <p:txEl>
                                              <p:pRg st="6" end="6"/>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
                                            <p:txEl>
                                              <p:pRg st="6" end="6"/>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6">
                                            <p:txEl>
                                              <p:pRg st="7" end="7"/>
                                            </p:txEl>
                                          </p:spTgt>
                                        </p:tgtEl>
                                        <p:attrNameLst>
                                          <p:attrName>style.visibility</p:attrName>
                                        </p:attrNameLst>
                                      </p:cBhvr>
                                      <p:to>
                                        <p:strVal val="visible"/>
                                      </p:to>
                                    </p:set>
                                    <p:anim calcmode="lin" valueType="num">
                                      <p:cBhvr additive="base">
                                        <p:cTn id="67" dur="500" fill="hold"/>
                                        <p:tgtEl>
                                          <p:spTgt spid="6">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6">
                                            <p:txEl>
                                              <p:pRg st="8" end="8"/>
                                            </p:txEl>
                                          </p:spTgt>
                                        </p:tgtEl>
                                        <p:attrNameLst>
                                          <p:attrName>style.visibility</p:attrName>
                                        </p:attrNameLst>
                                      </p:cBhvr>
                                      <p:to>
                                        <p:strVal val="visible"/>
                                      </p:to>
                                    </p:set>
                                    <p:anim calcmode="lin" valueType="num">
                                      <p:cBhvr additive="base">
                                        <p:cTn id="73" dur="400" fill="hold"/>
                                        <p:tgtEl>
                                          <p:spTgt spid="6">
                                            <p:txEl>
                                              <p:pRg st="8" end="8"/>
                                            </p:txEl>
                                          </p:spTgt>
                                        </p:tgtEl>
                                        <p:attrNameLst>
                                          <p:attrName>ppt_x</p:attrName>
                                        </p:attrNameLst>
                                      </p:cBhvr>
                                      <p:tavLst>
                                        <p:tav tm="0">
                                          <p:val>
                                            <p:strVal val="0-#ppt_w/2"/>
                                          </p:val>
                                        </p:tav>
                                        <p:tav tm="100000">
                                          <p:val>
                                            <p:strVal val="#ppt_x"/>
                                          </p:val>
                                        </p:tav>
                                      </p:tavLst>
                                    </p:anim>
                                    <p:anim calcmode="lin" valueType="num">
                                      <p:cBhvr additive="base">
                                        <p:cTn id="74" dur="400" fill="hold"/>
                                        <p:tgtEl>
                                          <p:spTgt spid="6">
                                            <p:txEl>
                                              <p:pRg st="8" end="8"/>
                                            </p:txEl>
                                          </p:spTgt>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6">
                                            <p:txEl>
                                              <p:pRg st="9" end="9"/>
                                            </p:txEl>
                                          </p:spTgt>
                                        </p:tgtEl>
                                        <p:attrNameLst>
                                          <p:attrName>style.visibility</p:attrName>
                                        </p:attrNameLst>
                                      </p:cBhvr>
                                      <p:to>
                                        <p:strVal val="visible"/>
                                      </p:to>
                                    </p:set>
                                    <p:anim calcmode="lin" valueType="num">
                                      <p:cBhvr additive="base">
                                        <p:cTn id="77" dur="500" fill="hold"/>
                                        <p:tgtEl>
                                          <p:spTgt spid="6">
                                            <p:txEl>
                                              <p:pRg st="9" end="9"/>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6">
                                            <p:txEl>
                                              <p:pRg st="9" end="9"/>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6">
                                            <p:txEl>
                                              <p:pRg st="10" end="10"/>
                                            </p:txEl>
                                          </p:spTgt>
                                        </p:tgtEl>
                                        <p:attrNameLst>
                                          <p:attrName>style.visibility</p:attrName>
                                        </p:attrNameLst>
                                      </p:cBhvr>
                                      <p:to>
                                        <p:strVal val="visible"/>
                                      </p:to>
                                    </p:set>
                                    <p:anim calcmode="lin" valueType="num">
                                      <p:cBhvr additive="base">
                                        <p:cTn id="81" dur="500" fill="hold"/>
                                        <p:tgtEl>
                                          <p:spTgt spid="6">
                                            <p:txEl>
                                              <p:pRg st="10" end="1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6">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 name="Group 91">
            <a:extLst>
              <a:ext uri="{FF2B5EF4-FFF2-40B4-BE49-F238E27FC236}">
                <a16:creationId xmlns:a16="http://schemas.microsoft.com/office/drawing/2014/main" id="{E1F9D871-95EE-455F-BEBC-BE620E7A6F14}"/>
              </a:ext>
            </a:extLst>
          </p:cNvPr>
          <p:cNvGrpSpPr/>
          <p:nvPr/>
        </p:nvGrpSpPr>
        <p:grpSpPr>
          <a:xfrm>
            <a:off x="685800" y="-44304"/>
            <a:ext cx="9753600" cy="5521583"/>
            <a:chOff x="685800" y="-44304"/>
            <a:chExt cx="9753600" cy="5521583"/>
          </a:xfrm>
        </p:grpSpPr>
        <p:grpSp>
          <p:nvGrpSpPr>
            <p:cNvPr id="95" name="Group 94">
              <a:extLst>
                <a:ext uri="{FF2B5EF4-FFF2-40B4-BE49-F238E27FC236}">
                  <a16:creationId xmlns:a16="http://schemas.microsoft.com/office/drawing/2014/main" id="{C6F73C43-3282-42E0-A497-1717A7B4EE35}"/>
                </a:ext>
              </a:extLst>
            </p:cNvPr>
            <p:cNvGrpSpPr/>
            <p:nvPr/>
          </p:nvGrpSpPr>
          <p:grpSpPr>
            <a:xfrm>
              <a:off x="4724400" y="1070439"/>
              <a:ext cx="5715000" cy="3651019"/>
              <a:chOff x="4724400" y="1070439"/>
              <a:chExt cx="5715000" cy="3651019"/>
            </a:xfrm>
          </p:grpSpPr>
          <p:sp>
            <p:nvSpPr>
              <p:cNvPr id="164" name="Text Box 3">
                <a:extLst>
                  <a:ext uri="{FF2B5EF4-FFF2-40B4-BE49-F238E27FC236}">
                    <a16:creationId xmlns:a16="http://schemas.microsoft.com/office/drawing/2014/main" id="{139A0A3F-9B72-477E-ACB6-F8EA930148DA}"/>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165" name="Group 164">
                <a:extLst>
                  <a:ext uri="{FF2B5EF4-FFF2-40B4-BE49-F238E27FC236}">
                    <a16:creationId xmlns:a16="http://schemas.microsoft.com/office/drawing/2014/main" id="{1429452B-C0BD-4B0A-81AC-5C4600E9C557}"/>
                  </a:ext>
                </a:extLst>
              </p:cNvPr>
              <p:cNvGrpSpPr/>
              <p:nvPr/>
            </p:nvGrpSpPr>
            <p:grpSpPr>
              <a:xfrm>
                <a:off x="5986205" y="2142607"/>
                <a:ext cx="1887877" cy="1243110"/>
                <a:chOff x="6605031" y="1377506"/>
                <a:chExt cx="1694420" cy="1087859"/>
              </a:xfrm>
            </p:grpSpPr>
            <p:sp>
              <p:nvSpPr>
                <p:cNvPr id="219" name="Line 26">
                  <a:extLst>
                    <a:ext uri="{FF2B5EF4-FFF2-40B4-BE49-F238E27FC236}">
                      <a16:creationId xmlns:a16="http://schemas.microsoft.com/office/drawing/2014/main" id="{94441463-980F-4667-B770-2567498035F9}"/>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220" name="Line 28">
                  <a:extLst>
                    <a:ext uri="{FF2B5EF4-FFF2-40B4-BE49-F238E27FC236}">
                      <a16:creationId xmlns:a16="http://schemas.microsoft.com/office/drawing/2014/main" id="{6ABF2CED-8678-43A1-B888-DDE3199F2D4C}"/>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6" name="Line 31">
                <a:extLst>
                  <a:ext uri="{FF2B5EF4-FFF2-40B4-BE49-F238E27FC236}">
                    <a16:creationId xmlns:a16="http://schemas.microsoft.com/office/drawing/2014/main" id="{0E45867C-5D5E-4EEF-9D6F-D02197FB652C}"/>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67" name="Text Box 44">
                <a:extLst>
                  <a:ext uri="{FF2B5EF4-FFF2-40B4-BE49-F238E27FC236}">
                    <a16:creationId xmlns:a16="http://schemas.microsoft.com/office/drawing/2014/main" id="{FF96B8F5-B87B-4157-A211-A9732DAF0BAF}"/>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168" name="Text Box 44">
                <a:extLst>
                  <a:ext uri="{FF2B5EF4-FFF2-40B4-BE49-F238E27FC236}">
                    <a16:creationId xmlns:a16="http://schemas.microsoft.com/office/drawing/2014/main" id="{BC7D8A9B-31F8-452C-B609-BCE9607FD4CB}"/>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69" name="Text Box 44">
                <a:extLst>
                  <a:ext uri="{FF2B5EF4-FFF2-40B4-BE49-F238E27FC236}">
                    <a16:creationId xmlns:a16="http://schemas.microsoft.com/office/drawing/2014/main" id="{F74D578A-A9F5-454B-B2DE-79AB2FEACAE0}"/>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170" name="Text Box 44">
                <a:extLst>
                  <a:ext uri="{FF2B5EF4-FFF2-40B4-BE49-F238E27FC236}">
                    <a16:creationId xmlns:a16="http://schemas.microsoft.com/office/drawing/2014/main" id="{27B33E71-2100-46E5-B147-6E99EC9F5AD6}"/>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180" name="Group 179">
                <a:extLst>
                  <a:ext uri="{FF2B5EF4-FFF2-40B4-BE49-F238E27FC236}">
                    <a16:creationId xmlns:a16="http://schemas.microsoft.com/office/drawing/2014/main" id="{3537ACD1-8815-43B8-8728-DC2B7FCAC926}"/>
                  </a:ext>
                </a:extLst>
              </p:cNvPr>
              <p:cNvGrpSpPr/>
              <p:nvPr/>
            </p:nvGrpSpPr>
            <p:grpSpPr>
              <a:xfrm>
                <a:off x="7394630" y="3954531"/>
                <a:ext cx="1793849" cy="766927"/>
                <a:chOff x="7394630" y="5290875"/>
                <a:chExt cx="1793849" cy="766927"/>
              </a:xfrm>
            </p:grpSpPr>
            <p:sp>
              <p:nvSpPr>
                <p:cNvPr id="187" name="Text Box 44">
                  <a:extLst>
                    <a:ext uri="{FF2B5EF4-FFF2-40B4-BE49-F238E27FC236}">
                      <a16:creationId xmlns:a16="http://schemas.microsoft.com/office/drawing/2014/main" id="{0B6A238E-25A5-47A4-8AF0-1E7BA59A605E}"/>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88" name="Line 31">
                  <a:extLst>
                    <a:ext uri="{FF2B5EF4-FFF2-40B4-BE49-F238E27FC236}">
                      <a16:creationId xmlns:a16="http://schemas.microsoft.com/office/drawing/2014/main" id="{452B50EE-D02D-423F-9764-7B2A426AE7EB}"/>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89" name="Group 188">
                  <a:extLst>
                    <a:ext uri="{FF2B5EF4-FFF2-40B4-BE49-F238E27FC236}">
                      <a16:creationId xmlns:a16="http://schemas.microsoft.com/office/drawing/2014/main" id="{1ADDE926-0BD7-4000-8F82-B064171646AF}"/>
                    </a:ext>
                  </a:extLst>
                </p:cNvPr>
                <p:cNvGrpSpPr/>
                <p:nvPr/>
              </p:nvGrpSpPr>
              <p:grpSpPr>
                <a:xfrm>
                  <a:off x="7394630" y="5296603"/>
                  <a:ext cx="869942" cy="400110"/>
                  <a:chOff x="7394630" y="3359780"/>
                  <a:chExt cx="869942" cy="400110"/>
                </a:xfrm>
              </p:grpSpPr>
              <p:sp>
                <p:nvSpPr>
                  <p:cNvPr id="217" name="Text Box 44">
                    <a:extLst>
                      <a:ext uri="{FF2B5EF4-FFF2-40B4-BE49-F238E27FC236}">
                        <a16:creationId xmlns:a16="http://schemas.microsoft.com/office/drawing/2014/main" id="{7588E226-D26C-406B-9C1A-A3746E67F513}"/>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218" name="Line 31">
                    <a:extLst>
                      <a:ext uri="{FF2B5EF4-FFF2-40B4-BE49-F238E27FC236}">
                        <a16:creationId xmlns:a16="http://schemas.microsoft.com/office/drawing/2014/main" id="{84DCD278-6B8E-4475-846E-5FADE2E0C1DA}"/>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181" name="Group 180">
                <a:extLst>
                  <a:ext uri="{FF2B5EF4-FFF2-40B4-BE49-F238E27FC236}">
                    <a16:creationId xmlns:a16="http://schemas.microsoft.com/office/drawing/2014/main" id="{2C3AB7D2-ABE5-4B07-8E47-860D35BB6C96}"/>
                  </a:ext>
                </a:extLst>
              </p:cNvPr>
              <p:cNvGrpSpPr/>
              <p:nvPr/>
            </p:nvGrpSpPr>
            <p:grpSpPr>
              <a:xfrm>
                <a:off x="7010400" y="3190641"/>
                <a:ext cx="1253706" cy="400110"/>
                <a:chOff x="7010400" y="2590162"/>
                <a:chExt cx="1253706" cy="400110"/>
              </a:xfrm>
            </p:grpSpPr>
            <p:sp>
              <p:nvSpPr>
                <p:cNvPr id="185" name="Text Box 44">
                  <a:extLst>
                    <a:ext uri="{FF2B5EF4-FFF2-40B4-BE49-F238E27FC236}">
                      <a16:creationId xmlns:a16="http://schemas.microsoft.com/office/drawing/2014/main" id="{D54F4752-CDC0-4C16-9700-FB53B37C05DC}"/>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186" name="Line 31">
                  <a:extLst>
                    <a:ext uri="{FF2B5EF4-FFF2-40B4-BE49-F238E27FC236}">
                      <a16:creationId xmlns:a16="http://schemas.microsoft.com/office/drawing/2014/main" id="{9A635F8F-B7BD-4315-8C20-7022535248DD}"/>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82" name="Group 181">
                <a:extLst>
                  <a:ext uri="{FF2B5EF4-FFF2-40B4-BE49-F238E27FC236}">
                    <a16:creationId xmlns:a16="http://schemas.microsoft.com/office/drawing/2014/main" id="{05A74FBE-2941-40F6-9246-11BED82C4BE7}"/>
                  </a:ext>
                </a:extLst>
              </p:cNvPr>
              <p:cNvGrpSpPr/>
              <p:nvPr/>
            </p:nvGrpSpPr>
            <p:grpSpPr>
              <a:xfrm>
                <a:off x="6148432" y="1070439"/>
                <a:ext cx="993195" cy="882487"/>
                <a:chOff x="6148432" y="1009650"/>
                <a:chExt cx="993195" cy="882487"/>
              </a:xfrm>
            </p:grpSpPr>
            <p:sp>
              <p:nvSpPr>
                <p:cNvPr id="183" name="Line 31">
                  <a:extLst>
                    <a:ext uri="{FF2B5EF4-FFF2-40B4-BE49-F238E27FC236}">
                      <a16:creationId xmlns:a16="http://schemas.microsoft.com/office/drawing/2014/main" id="{FE40B994-172B-4886-A1A2-A1BB28ED8AD3}"/>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84" name="Line 26">
                  <a:extLst>
                    <a:ext uri="{FF2B5EF4-FFF2-40B4-BE49-F238E27FC236}">
                      <a16:creationId xmlns:a16="http://schemas.microsoft.com/office/drawing/2014/main" id="{B36145C7-15D0-411E-82FD-A17C8C5A5704}"/>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96" name="Rectangle 2">
              <a:extLst>
                <a:ext uri="{FF2B5EF4-FFF2-40B4-BE49-F238E27FC236}">
                  <a16:creationId xmlns:a16="http://schemas.microsoft.com/office/drawing/2014/main" id="{1FAB6361-DE6F-4F60-99F7-5DE7D467309A}"/>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13" name="Group 112">
              <a:extLst>
                <a:ext uri="{FF2B5EF4-FFF2-40B4-BE49-F238E27FC236}">
                  <a16:creationId xmlns:a16="http://schemas.microsoft.com/office/drawing/2014/main" id="{2BC4333F-760B-457D-8CBA-6E4086B8F82F}"/>
                </a:ext>
              </a:extLst>
            </p:cNvPr>
            <p:cNvGrpSpPr/>
            <p:nvPr/>
          </p:nvGrpSpPr>
          <p:grpSpPr>
            <a:xfrm>
              <a:off x="5045584" y="3779910"/>
              <a:ext cx="2217388" cy="1697369"/>
              <a:chOff x="5045584" y="3779910"/>
              <a:chExt cx="2217388" cy="1697369"/>
            </a:xfrm>
          </p:grpSpPr>
          <p:sp>
            <p:nvSpPr>
              <p:cNvPr id="149" name="Line 31">
                <a:extLst>
                  <a:ext uri="{FF2B5EF4-FFF2-40B4-BE49-F238E27FC236}">
                    <a16:creationId xmlns:a16="http://schemas.microsoft.com/office/drawing/2014/main" id="{EB7C8B8F-9096-4E6C-ABDC-45D2661F7BAB}"/>
                  </a:ext>
                </a:extLst>
              </p:cNvPr>
              <p:cNvSpPr>
                <a:spLocks noChangeShapeType="1"/>
              </p:cNvSpPr>
              <p:nvPr/>
            </p:nvSpPr>
            <p:spPr bwMode="auto">
              <a:xfrm>
                <a:off x="6052583" y="3779910"/>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52" name="Text Box 44">
                <a:extLst>
                  <a:ext uri="{FF2B5EF4-FFF2-40B4-BE49-F238E27FC236}">
                    <a16:creationId xmlns:a16="http://schemas.microsoft.com/office/drawing/2014/main" id="{CB2B7E95-9059-4178-8876-8A3FDB45F5D9}"/>
                  </a:ext>
                </a:extLst>
              </p:cNvPr>
              <p:cNvSpPr txBox="1">
                <a:spLocks noChangeArrowheads="1"/>
              </p:cNvSpPr>
              <p:nvPr/>
            </p:nvSpPr>
            <p:spPr bwMode="auto">
              <a:xfrm>
                <a:off x="5369215" y="5077169"/>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3" name="Text Box 44">
                <a:extLst>
                  <a:ext uri="{FF2B5EF4-FFF2-40B4-BE49-F238E27FC236}">
                    <a16:creationId xmlns:a16="http://schemas.microsoft.com/office/drawing/2014/main" id="{E58E547B-27F4-4BB1-8EDE-848B60D8968F}"/>
                  </a:ext>
                </a:extLst>
              </p:cNvPr>
              <p:cNvSpPr txBox="1">
                <a:spLocks noChangeArrowheads="1"/>
              </p:cNvSpPr>
              <p:nvPr/>
            </p:nvSpPr>
            <p:spPr bwMode="auto">
              <a:xfrm>
                <a:off x="5150586" y="4224647"/>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5" name="Line 31">
                <a:extLst>
                  <a:ext uri="{FF2B5EF4-FFF2-40B4-BE49-F238E27FC236}">
                    <a16:creationId xmlns:a16="http://schemas.microsoft.com/office/drawing/2014/main" id="{4ADCA023-6C40-40AA-9089-CA28818E5F6D}"/>
                  </a:ext>
                </a:extLst>
              </p:cNvPr>
              <p:cNvSpPr>
                <a:spLocks noChangeShapeType="1"/>
              </p:cNvSpPr>
              <p:nvPr/>
            </p:nvSpPr>
            <p:spPr bwMode="auto">
              <a:xfrm>
                <a:off x="6038152" y="4605647"/>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56" name="Group 155">
                <a:extLst>
                  <a:ext uri="{FF2B5EF4-FFF2-40B4-BE49-F238E27FC236}">
                    <a16:creationId xmlns:a16="http://schemas.microsoft.com/office/drawing/2014/main" id="{3104CDCD-9C23-40DA-853A-33EA82238EE4}"/>
                  </a:ext>
                </a:extLst>
              </p:cNvPr>
              <p:cNvGrpSpPr/>
              <p:nvPr/>
            </p:nvGrpSpPr>
            <p:grpSpPr>
              <a:xfrm>
                <a:off x="5045584" y="3779911"/>
                <a:ext cx="1006993" cy="404162"/>
                <a:chOff x="5045584" y="3179432"/>
                <a:chExt cx="1006993" cy="404162"/>
              </a:xfrm>
            </p:grpSpPr>
            <p:sp>
              <p:nvSpPr>
                <p:cNvPr id="162" name="Text Box 44">
                  <a:extLst>
                    <a:ext uri="{FF2B5EF4-FFF2-40B4-BE49-F238E27FC236}">
                      <a16:creationId xmlns:a16="http://schemas.microsoft.com/office/drawing/2014/main" id="{00DABECA-B811-4710-9B6F-F0F496AC0B74}"/>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163" name="Line 31">
                  <a:extLst>
                    <a:ext uri="{FF2B5EF4-FFF2-40B4-BE49-F238E27FC236}">
                      <a16:creationId xmlns:a16="http://schemas.microsoft.com/office/drawing/2014/main" id="{A9768A0A-6CB9-4B58-BCD1-E3C17527A7E7}"/>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59" name="Group 158">
                <a:extLst>
                  <a:ext uri="{FF2B5EF4-FFF2-40B4-BE49-F238E27FC236}">
                    <a16:creationId xmlns:a16="http://schemas.microsoft.com/office/drawing/2014/main" id="{FE87DB7F-BB30-4A10-B490-3B3D67DD2F9A}"/>
                  </a:ext>
                </a:extLst>
              </p:cNvPr>
              <p:cNvGrpSpPr/>
              <p:nvPr/>
            </p:nvGrpSpPr>
            <p:grpSpPr>
              <a:xfrm>
                <a:off x="5143488" y="4528122"/>
                <a:ext cx="904453" cy="400110"/>
                <a:chOff x="5143488" y="3927643"/>
                <a:chExt cx="904453" cy="400110"/>
              </a:xfrm>
            </p:grpSpPr>
            <p:sp>
              <p:nvSpPr>
                <p:cNvPr id="160" name="Text Box 44">
                  <a:extLst>
                    <a:ext uri="{FF2B5EF4-FFF2-40B4-BE49-F238E27FC236}">
                      <a16:creationId xmlns:a16="http://schemas.microsoft.com/office/drawing/2014/main" id="{22212D3A-3221-46AF-8534-1B7F4D21229B}"/>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161" name="Line 31">
                  <a:extLst>
                    <a:ext uri="{FF2B5EF4-FFF2-40B4-BE49-F238E27FC236}">
                      <a16:creationId xmlns:a16="http://schemas.microsoft.com/office/drawing/2014/main" id="{1BF65A00-C490-4C71-8E67-EABAE412493D}"/>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pic>
          <p:nvPicPr>
            <p:cNvPr id="118" name="Picture 2" descr="http://www.swordofthespirit.net/bulwark/mosesbush.gif">
              <a:extLst>
                <a:ext uri="{FF2B5EF4-FFF2-40B4-BE49-F238E27FC236}">
                  <a16:creationId xmlns:a16="http://schemas.microsoft.com/office/drawing/2014/main" id="{A19BB5E9-4067-4CD9-9935-C9271C9D1C9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4" name="Picture 2" descr="http://www.swordofthespirit.net/bulwark/mosesbush.gif">
            <a:extLst>
              <a:ext uri="{FF2B5EF4-FFF2-40B4-BE49-F238E27FC236}">
                <a16:creationId xmlns:a16="http://schemas.microsoft.com/office/drawing/2014/main" id="{38C1753F-B1B4-466F-AD09-1C70D52A2B5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376" y="1248162"/>
            <a:ext cx="1008341" cy="586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AutoShape 38">
            <a:extLst>
              <a:ext uri="{FF2B5EF4-FFF2-40B4-BE49-F238E27FC236}">
                <a16:creationId xmlns:a16="http://schemas.microsoft.com/office/drawing/2014/main" id="{F4A1A1CB-BA9A-42ED-B657-34B9E791FC00}"/>
              </a:ext>
            </a:extLst>
          </p:cNvPr>
          <p:cNvSpPr>
            <a:spLocks noChangeArrowheads="1"/>
          </p:cNvSpPr>
          <p:nvPr/>
        </p:nvSpPr>
        <p:spPr bwMode="auto">
          <a:xfrm>
            <a:off x="835390" y="1732672"/>
            <a:ext cx="4953000" cy="412486"/>
          </a:xfrm>
          <a:prstGeom prst="wedgeRoundRectCallout">
            <a:avLst>
              <a:gd name="adj1" fmla="val -57171"/>
              <a:gd name="adj2" fmla="val -11004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spcBef>
                <a:spcPct val="0"/>
              </a:spcBef>
            </a:pPr>
            <a:r>
              <a:rPr kumimoji="0" lang="en-CA" altLang="en-US" sz="2000" b="0" i="0" u="none" strike="noStrike" kern="1200" cap="none" spc="0" normalizeH="0" baseline="0" noProof="0" dirty="0">
                <a:ln>
                  <a:noFill/>
                </a:ln>
                <a:solidFill>
                  <a:srgbClr val="FFFFFF"/>
                </a:solidFill>
                <a:effectLst/>
                <a:uLnTx/>
                <a:uFillTx/>
                <a:latin typeface="Times New Roman"/>
                <a:ea typeface="+mn-ea"/>
                <a:cs typeface="+mn-cs"/>
              </a:rPr>
              <a:t>Assume </a:t>
            </a:r>
            <a:r>
              <a:rPr lang="en-US" altLang="en-US" sz="2000" dirty="0">
                <a:solidFill>
                  <a:srgbClr val="FFFF00"/>
                </a:solidFill>
                <a:latin typeface="Symbol" pitchFamily="18" charset="2"/>
              </a:rPr>
              <a:t>$</a:t>
            </a:r>
            <a:r>
              <a:rPr lang="en-US" altLang="en-US" sz="2000" dirty="0">
                <a:solidFill>
                  <a:srgbClr val="FFFF00"/>
                </a:solidFill>
                <a:latin typeface="Times New Roman" pitchFamily="18" charset="0"/>
              </a:rPr>
              <a:t>g,</a:t>
            </a:r>
            <a:r>
              <a:rPr lang="en-US" altLang="en-US" sz="2000" dirty="0">
                <a:solidFill>
                  <a:srgbClr val="FFFF00"/>
                </a:solidFill>
                <a:latin typeface="Symbol" pitchFamily="18" charset="2"/>
              </a:rPr>
              <a:t>"</a:t>
            </a:r>
            <a:r>
              <a:rPr lang="en-US" altLang="en-US" sz="2000" dirty="0" err="1">
                <a:solidFill>
                  <a:srgbClr val="FFFF00"/>
                </a:solidFill>
                <a:latin typeface="Times New Roman" pitchFamily="18" charset="0"/>
              </a:rPr>
              <a:t>b,Loves</a:t>
            </a:r>
            <a:r>
              <a:rPr lang="en-US" altLang="en-US" sz="2000" dirty="0">
                <a:solidFill>
                  <a:srgbClr val="FFFF00"/>
                </a:solidFill>
                <a:latin typeface="Times New Roman" pitchFamily="18" charset="0"/>
              </a:rPr>
              <a:t>(</a:t>
            </a:r>
            <a:r>
              <a:rPr lang="en-US" altLang="en-US" sz="2000" dirty="0" err="1">
                <a:solidFill>
                  <a:srgbClr val="FFFF00"/>
                </a:solidFill>
                <a:latin typeface="Times New Roman" pitchFamily="18" charset="0"/>
              </a:rPr>
              <a:t>b,g,</a:t>
            </a:r>
            <a:r>
              <a:rPr lang="en-US" altLang="en-US" sz="2000" dirty="0" err="1">
                <a:solidFill>
                  <a:srgbClr val="66FF66"/>
                </a:solidFill>
                <a:latin typeface="Times New Roman" pitchFamily="18" charset="0"/>
              </a:rPr>
              <a:t>d</a:t>
            </a:r>
            <a:r>
              <a:rPr lang="en-US" altLang="en-US" sz="2000" dirty="0">
                <a:solidFill>
                  <a:srgbClr val="FFFF00"/>
                </a:solidFill>
                <a:latin typeface="Times New Roman" pitchFamily="18" charset="0"/>
              </a:rPr>
              <a:t>)</a:t>
            </a:r>
            <a:r>
              <a:rPr kumimoji="0" lang="en-CA" altLang="en-US" sz="2000" b="0" i="0" u="none" strike="noStrike" kern="1200" cap="none" spc="0" normalizeH="0" baseline="0" noProof="0" dirty="0">
                <a:ln>
                  <a:noFill/>
                </a:ln>
                <a:solidFill>
                  <a:srgbClr val="FFFFFF"/>
                </a:solidFill>
                <a:effectLst/>
                <a:uLnTx/>
                <a:uFillTx/>
                <a:latin typeface="Times New Roman"/>
                <a:ea typeface="+mn-ea"/>
                <a:cs typeface="+mn-cs"/>
              </a:rPr>
              <a:t>. </a:t>
            </a:r>
            <a:r>
              <a:rPr lang="en-CA" altLang="en-US" sz="2000" dirty="0">
                <a:solidFill>
                  <a:srgbClr val="FFFFFF"/>
                </a:solidFill>
                <a:latin typeface="Times New Roman"/>
              </a:rPr>
              <a:t>I</a:t>
            </a:r>
            <a:r>
              <a:rPr kumimoji="0" lang="en-CA" altLang="en-US" sz="2000" b="0" i="0" u="none" strike="noStrike" kern="1200" cap="none" spc="0" normalizeH="0" baseline="0" noProof="0" dirty="0">
                <a:ln>
                  <a:noFill/>
                </a:ln>
                <a:solidFill>
                  <a:srgbClr val="FFFFFF"/>
                </a:solidFill>
                <a:effectLst/>
                <a:uLnTx/>
                <a:uFillTx/>
                <a:latin typeface="Times New Roman"/>
                <a:ea typeface="+mn-ea"/>
                <a:cs typeface="+mn-cs"/>
              </a:rPr>
              <a:t> can help you!</a:t>
            </a:r>
          </a:p>
        </p:txBody>
      </p:sp>
      <p:sp>
        <p:nvSpPr>
          <p:cNvPr id="117" name="AutoShape 38">
            <a:extLst>
              <a:ext uri="{FF2B5EF4-FFF2-40B4-BE49-F238E27FC236}">
                <a16:creationId xmlns:a16="http://schemas.microsoft.com/office/drawing/2014/main" id="{1019BDB6-FC10-4BEA-81D1-70CC32BBB60B}"/>
              </a:ext>
            </a:extLst>
          </p:cNvPr>
          <p:cNvSpPr>
            <a:spLocks noChangeArrowheads="1"/>
          </p:cNvSpPr>
          <p:nvPr/>
        </p:nvSpPr>
        <p:spPr bwMode="auto">
          <a:xfrm>
            <a:off x="2950192" y="3462884"/>
            <a:ext cx="2066481" cy="663310"/>
          </a:xfrm>
          <a:prstGeom prst="wedgeRoundRectCallout">
            <a:avLst>
              <a:gd name="adj1" fmla="val -51409"/>
              <a:gd name="adj2" fmla="val -47159"/>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lgn="ctr">
              <a:spcBef>
                <a:spcPct val="0"/>
              </a:spcBef>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Let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itchFamily="18" charset="2"/>
              </a:rPr>
              <a:t>g</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mn-cs"/>
                <a:sym typeface="Symbol" pitchFamily="18" charset="2"/>
              </a:rPr>
              <a:t> be the girl assumed to exist.</a:t>
            </a:r>
          </a:p>
        </p:txBody>
      </p:sp>
      <p:grpSp>
        <p:nvGrpSpPr>
          <p:cNvPr id="119" name="Group 26">
            <a:extLst>
              <a:ext uri="{FF2B5EF4-FFF2-40B4-BE49-F238E27FC236}">
                <a16:creationId xmlns:a16="http://schemas.microsoft.com/office/drawing/2014/main" id="{503E5A6C-B11B-404E-A2BC-AA0560F0162C}"/>
              </a:ext>
            </a:extLst>
          </p:cNvPr>
          <p:cNvGrpSpPr>
            <a:grpSpLocks/>
          </p:cNvGrpSpPr>
          <p:nvPr/>
        </p:nvGrpSpPr>
        <p:grpSpPr bwMode="auto">
          <a:xfrm flipH="1">
            <a:off x="178033" y="1924881"/>
            <a:ext cx="476833" cy="1198443"/>
            <a:chOff x="2308" y="1513"/>
            <a:chExt cx="1162" cy="2570"/>
          </a:xfrm>
        </p:grpSpPr>
        <p:grpSp>
          <p:nvGrpSpPr>
            <p:cNvPr id="120" name="Group 27">
              <a:extLst>
                <a:ext uri="{FF2B5EF4-FFF2-40B4-BE49-F238E27FC236}">
                  <a16:creationId xmlns:a16="http://schemas.microsoft.com/office/drawing/2014/main" id="{B951BE6E-964E-43F8-8BB9-137D27740168}"/>
                </a:ext>
              </a:extLst>
            </p:cNvPr>
            <p:cNvGrpSpPr>
              <a:grpSpLocks/>
            </p:cNvGrpSpPr>
            <p:nvPr/>
          </p:nvGrpSpPr>
          <p:grpSpPr bwMode="auto">
            <a:xfrm>
              <a:off x="2308" y="1740"/>
              <a:ext cx="957" cy="2343"/>
              <a:chOff x="2308" y="1740"/>
              <a:chExt cx="957" cy="2343"/>
            </a:xfrm>
          </p:grpSpPr>
          <p:sp>
            <p:nvSpPr>
              <p:cNvPr id="128" name="Freeform 28">
                <a:extLst>
                  <a:ext uri="{FF2B5EF4-FFF2-40B4-BE49-F238E27FC236}">
                    <a16:creationId xmlns:a16="http://schemas.microsoft.com/office/drawing/2014/main" id="{DE14BA84-F6B9-48F2-BF75-9E99CFF1D086}"/>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9" name="Freeform 29">
                <a:extLst>
                  <a:ext uri="{FF2B5EF4-FFF2-40B4-BE49-F238E27FC236}">
                    <a16:creationId xmlns:a16="http://schemas.microsoft.com/office/drawing/2014/main" id="{6E668AA5-170B-42B3-B7CC-773D40B434E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0">
                <a:extLst>
                  <a:ext uri="{FF2B5EF4-FFF2-40B4-BE49-F238E27FC236}">
                    <a16:creationId xmlns:a16="http://schemas.microsoft.com/office/drawing/2014/main" id="{2B590B74-1B63-49C3-9122-FA3D5853E88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Freeform 31">
                <a:extLst>
                  <a:ext uri="{FF2B5EF4-FFF2-40B4-BE49-F238E27FC236}">
                    <a16:creationId xmlns:a16="http://schemas.microsoft.com/office/drawing/2014/main" id="{8360E2B1-078F-43E1-A62F-7DDB65FB9C9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Freeform 32">
                <a:extLst>
                  <a:ext uri="{FF2B5EF4-FFF2-40B4-BE49-F238E27FC236}">
                    <a16:creationId xmlns:a16="http://schemas.microsoft.com/office/drawing/2014/main" id="{FAD2E2E7-CAD5-43BA-95E3-93A00B8442F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Freeform 33">
                <a:extLst>
                  <a:ext uri="{FF2B5EF4-FFF2-40B4-BE49-F238E27FC236}">
                    <a16:creationId xmlns:a16="http://schemas.microsoft.com/office/drawing/2014/main" id="{2F94E3EE-BE8F-4738-826A-7BA58D0DB48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1" name="Freeform 34">
              <a:extLst>
                <a:ext uri="{FF2B5EF4-FFF2-40B4-BE49-F238E27FC236}">
                  <a16:creationId xmlns:a16="http://schemas.microsoft.com/office/drawing/2014/main" id="{0F4FECB7-2D51-4D25-A31E-061578588BC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35">
              <a:extLst>
                <a:ext uri="{FF2B5EF4-FFF2-40B4-BE49-F238E27FC236}">
                  <a16:creationId xmlns:a16="http://schemas.microsoft.com/office/drawing/2014/main" id="{A4A3EEED-4F4E-4C7D-9669-7DF218AFDE2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Oval 36">
              <a:extLst>
                <a:ext uri="{FF2B5EF4-FFF2-40B4-BE49-F238E27FC236}">
                  <a16:creationId xmlns:a16="http://schemas.microsoft.com/office/drawing/2014/main" id="{2EA09A06-C35D-4C86-A37E-7A5F33481C12}"/>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Oval 37">
              <a:extLst>
                <a:ext uri="{FF2B5EF4-FFF2-40B4-BE49-F238E27FC236}">
                  <a16:creationId xmlns:a16="http://schemas.microsoft.com/office/drawing/2014/main" id="{F0FAAB6B-A4C8-46CF-937E-BF3603217767}"/>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Oval 38">
              <a:extLst>
                <a:ext uri="{FF2B5EF4-FFF2-40B4-BE49-F238E27FC236}">
                  <a16:creationId xmlns:a16="http://schemas.microsoft.com/office/drawing/2014/main" id="{993F8459-579B-4E4E-A8DD-A64D6701CB3C}"/>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Oval 39">
              <a:extLst>
                <a:ext uri="{FF2B5EF4-FFF2-40B4-BE49-F238E27FC236}">
                  <a16:creationId xmlns:a16="http://schemas.microsoft.com/office/drawing/2014/main" id="{9E833718-9FAF-4E98-B16D-BF53268584A3}"/>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Oval 40">
              <a:extLst>
                <a:ext uri="{FF2B5EF4-FFF2-40B4-BE49-F238E27FC236}">
                  <a16:creationId xmlns:a16="http://schemas.microsoft.com/office/drawing/2014/main" id="{093589C9-6C09-4FE2-BDEA-0F0CA0DCBA08}"/>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4" name="AutoShape 46">
            <a:extLst>
              <a:ext uri="{FF2B5EF4-FFF2-40B4-BE49-F238E27FC236}">
                <a16:creationId xmlns:a16="http://schemas.microsoft.com/office/drawing/2014/main" id="{C9671FAD-32AD-4353-B911-E6593B2E6C91}"/>
              </a:ext>
            </a:extLst>
          </p:cNvPr>
          <p:cNvSpPr>
            <a:spLocks noChangeArrowheads="1"/>
          </p:cNvSpPr>
          <p:nvPr/>
        </p:nvSpPr>
        <p:spPr bwMode="auto">
          <a:xfrm>
            <a:off x="829995" y="2167596"/>
            <a:ext cx="3970605" cy="349890"/>
          </a:xfrm>
          <a:prstGeom prst="wedgeRoundRectCallout">
            <a:avLst>
              <a:gd name="adj1" fmla="val -54312"/>
              <a:gd name="adj2" fmla="val -4401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I need to prove</a:t>
            </a:r>
            <a:r>
              <a:rPr kumimoji="0" lang="en-US" altLang="en-US" sz="2000" b="0" i="0" u="none" strike="noStrike" kern="1200" cap="none" spc="0" normalizeH="0" baseline="0" noProof="0" dirty="0">
                <a:ln>
                  <a:noFill/>
                </a:ln>
                <a:solidFill>
                  <a:srgbClr val="FFC000"/>
                </a:solidFill>
                <a:effectLst/>
                <a:uLnTx/>
                <a:uFillTx/>
                <a:latin typeface="Symbol" pitchFamily="18" charset="2"/>
                <a:ea typeface="+mn-ea"/>
              </a:rPr>
              <a:t> </a:t>
            </a: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rgbClr val="00FFFF"/>
                </a:solidFill>
                <a:latin typeface="Symbol" pitchFamily="18" charset="2"/>
              </a:rPr>
              <a:t>$</a:t>
            </a:r>
            <a:r>
              <a:rPr lang="en-US" altLang="en-US" sz="2000" dirty="0" err="1">
                <a:solidFill>
                  <a:srgbClr val="00FFFF"/>
                </a:solidFill>
              </a:rPr>
              <a:t>g,Loves</a:t>
            </a:r>
            <a:r>
              <a:rPr lang="en-US" altLang="en-US" sz="2000" dirty="0">
                <a:solidFill>
                  <a:srgbClr val="00FFFF"/>
                </a:solidFill>
              </a:rPr>
              <a:t>(</a:t>
            </a:r>
            <a:r>
              <a:rPr lang="en-US" altLang="en-US" sz="2000" dirty="0" err="1">
                <a:solidFill>
                  <a:srgbClr val="00FFFF"/>
                </a:solidFill>
              </a:rPr>
              <a:t>b,g,</a:t>
            </a:r>
            <a:r>
              <a:rPr lang="en-US" altLang="en-US" sz="2000" dirty="0" err="1">
                <a:solidFill>
                  <a:srgbClr val="66FF66"/>
                </a:solidFill>
              </a:rPr>
              <a:t>d</a:t>
            </a:r>
            <a:r>
              <a:rPr lang="en-US" altLang="en-US" sz="2000" dirty="0">
                <a:solidFill>
                  <a:srgbClr val="00FFFF"/>
                </a:solidFill>
              </a:rPr>
              <a:t>)</a:t>
            </a:r>
            <a:r>
              <a:rPr lang="en-US" altLang="en-US" sz="2000" dirty="0"/>
              <a:t>.</a:t>
            </a:r>
          </a:p>
        </p:txBody>
      </p:sp>
      <p:grpSp>
        <p:nvGrpSpPr>
          <p:cNvPr id="135" name="Group 47">
            <a:extLst>
              <a:ext uri="{FF2B5EF4-FFF2-40B4-BE49-F238E27FC236}">
                <a16:creationId xmlns:a16="http://schemas.microsoft.com/office/drawing/2014/main" id="{0B334EDD-5974-4876-95D7-0B05C87E01E6}"/>
              </a:ext>
            </a:extLst>
          </p:cNvPr>
          <p:cNvGrpSpPr>
            <a:grpSpLocks/>
          </p:cNvGrpSpPr>
          <p:nvPr/>
        </p:nvGrpSpPr>
        <p:grpSpPr bwMode="auto">
          <a:xfrm>
            <a:off x="122137" y="2595803"/>
            <a:ext cx="497386" cy="1150195"/>
            <a:chOff x="2593" y="768"/>
            <a:chExt cx="849" cy="1475"/>
          </a:xfrm>
        </p:grpSpPr>
        <p:sp>
          <p:nvSpPr>
            <p:cNvPr id="136" name="Freeform 48">
              <a:extLst>
                <a:ext uri="{FF2B5EF4-FFF2-40B4-BE49-F238E27FC236}">
                  <a16:creationId xmlns:a16="http://schemas.microsoft.com/office/drawing/2014/main" id="{B6A41D36-88DD-42F2-A7F9-B4D808B7C54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49">
              <a:extLst>
                <a:ext uri="{FF2B5EF4-FFF2-40B4-BE49-F238E27FC236}">
                  <a16:creationId xmlns:a16="http://schemas.microsoft.com/office/drawing/2014/main" id="{3854B5CE-0927-4B69-BF65-81BDE8C4537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50">
              <a:extLst>
                <a:ext uri="{FF2B5EF4-FFF2-40B4-BE49-F238E27FC236}">
                  <a16:creationId xmlns:a16="http://schemas.microsoft.com/office/drawing/2014/main" id="{FCECAF45-FF4E-4A1B-9829-DFA84218DBE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51">
              <a:extLst>
                <a:ext uri="{FF2B5EF4-FFF2-40B4-BE49-F238E27FC236}">
                  <a16:creationId xmlns:a16="http://schemas.microsoft.com/office/drawing/2014/main" id="{4F75C6ED-920B-40C1-8AF1-118C5104029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52">
              <a:extLst>
                <a:ext uri="{FF2B5EF4-FFF2-40B4-BE49-F238E27FC236}">
                  <a16:creationId xmlns:a16="http://schemas.microsoft.com/office/drawing/2014/main" id="{5BE4D439-BC42-4803-8BAB-7F9D3F7DB25F}"/>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53">
              <a:extLst>
                <a:ext uri="{FF2B5EF4-FFF2-40B4-BE49-F238E27FC236}">
                  <a16:creationId xmlns:a16="http://schemas.microsoft.com/office/drawing/2014/main" id="{18E6D084-DCAB-4B33-A2CD-8CA4B0E750A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Freeform 54">
              <a:extLst>
                <a:ext uri="{FF2B5EF4-FFF2-40B4-BE49-F238E27FC236}">
                  <a16:creationId xmlns:a16="http://schemas.microsoft.com/office/drawing/2014/main" id="{2FE55DA7-D0E0-4DCD-B312-25A022FD5D6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3" name="Group 55">
              <a:extLst>
                <a:ext uri="{FF2B5EF4-FFF2-40B4-BE49-F238E27FC236}">
                  <a16:creationId xmlns:a16="http://schemas.microsoft.com/office/drawing/2014/main" id="{F988ED1D-D86E-406C-A2FD-293ABE276767}"/>
                </a:ext>
              </a:extLst>
            </p:cNvPr>
            <p:cNvGrpSpPr>
              <a:grpSpLocks/>
            </p:cNvGrpSpPr>
            <p:nvPr/>
          </p:nvGrpSpPr>
          <p:grpSpPr bwMode="auto">
            <a:xfrm>
              <a:off x="2720" y="768"/>
              <a:ext cx="230" cy="1456"/>
              <a:chOff x="2720" y="768"/>
              <a:chExt cx="230" cy="1456"/>
            </a:xfrm>
          </p:grpSpPr>
          <p:sp>
            <p:nvSpPr>
              <p:cNvPr id="144" name="Freeform 56">
                <a:extLst>
                  <a:ext uri="{FF2B5EF4-FFF2-40B4-BE49-F238E27FC236}">
                    <a16:creationId xmlns:a16="http://schemas.microsoft.com/office/drawing/2014/main" id="{C7B9AF57-5AE5-4DF9-A15F-CD0AFDAC46B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 name="Freeform 57">
                <a:extLst>
                  <a:ext uri="{FF2B5EF4-FFF2-40B4-BE49-F238E27FC236}">
                    <a16:creationId xmlns:a16="http://schemas.microsoft.com/office/drawing/2014/main" id="{7DDE8725-120C-4C93-B9CA-775BB3108FC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46" name="AutoShape 58">
            <a:extLst>
              <a:ext uri="{FF2B5EF4-FFF2-40B4-BE49-F238E27FC236}">
                <a16:creationId xmlns:a16="http://schemas.microsoft.com/office/drawing/2014/main" id="{1778A960-5C1B-4DC1-9641-78824337BD15}"/>
              </a:ext>
            </a:extLst>
          </p:cNvPr>
          <p:cNvSpPr>
            <a:spLocks noChangeArrowheads="1"/>
          </p:cNvSpPr>
          <p:nvPr/>
        </p:nvSpPr>
        <p:spPr bwMode="auto">
          <a:xfrm>
            <a:off x="813918" y="2573556"/>
            <a:ext cx="2982318" cy="401349"/>
          </a:xfrm>
          <a:prstGeom prst="wedgeRoundRectCallout">
            <a:avLst>
              <a:gd name="adj1" fmla="val -57215"/>
              <a:gd name="adj2" fmla="val 9128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sym typeface="Symbol" pitchFamily="18" charset="2"/>
              </a:rPr>
              <a:t>Let </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sym typeface="Symbol" pitchFamily="18" charset="2"/>
              </a:rPr>
              <a:t>b</a:t>
            </a:r>
            <a:r>
              <a:rPr lang="el-GR" altLang="en-US" sz="2000" dirty="0">
                <a:solidFill>
                  <a:srgbClr val="FF0000"/>
                </a:solidFill>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sym typeface="Symbol" pitchFamily="18" charset="2"/>
              </a:rPr>
              <a:t>be an arbitrary boy.</a:t>
            </a:r>
          </a:p>
        </p:txBody>
      </p:sp>
      <p:sp>
        <p:nvSpPr>
          <p:cNvPr id="147" name="AutoShape 38">
            <a:extLst>
              <a:ext uri="{FF2B5EF4-FFF2-40B4-BE49-F238E27FC236}">
                <a16:creationId xmlns:a16="http://schemas.microsoft.com/office/drawing/2014/main" id="{285EC0C3-C0BE-4FCA-BB65-A4CFB65A255A}"/>
              </a:ext>
            </a:extLst>
          </p:cNvPr>
          <p:cNvSpPr>
            <a:spLocks noChangeArrowheads="1"/>
          </p:cNvSpPr>
          <p:nvPr/>
        </p:nvSpPr>
        <p:spPr bwMode="auto">
          <a:xfrm>
            <a:off x="152587" y="5663549"/>
            <a:ext cx="6272531" cy="704799"/>
          </a:xfrm>
          <a:prstGeom prst="wedgeRoundRectCallout">
            <a:avLst>
              <a:gd name="adj1" fmla="val -51553"/>
              <a:gd name="adj2" fmla="val -49799"/>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spcBef>
                <a:spcPct val="0"/>
              </a:spcBef>
            </a:pPr>
            <a:r>
              <a:rPr kumimoji="0" lang="en-CA" altLang="en-US" sz="2000" b="0" i="0" u="none" strike="noStrike" kern="1200" cap="none" spc="0" normalizeH="0" baseline="0" noProof="0" dirty="0">
                <a:ln>
                  <a:noFill/>
                </a:ln>
                <a:solidFill>
                  <a:srgbClr val="FFFFFF"/>
                </a:solidFill>
                <a:effectLst/>
                <a:uLnTx/>
                <a:uFillTx/>
                <a:latin typeface="Times New Roman"/>
                <a:ea typeface="+mn-ea"/>
              </a:rPr>
              <a:t>Because </a:t>
            </a:r>
            <a:r>
              <a:rPr lang="en-US" altLang="en-US" sz="2000" dirty="0">
                <a:solidFill>
                  <a:schemeClr val="tx2"/>
                </a:solidFill>
                <a:latin typeface="Symbol" pitchFamily="18" charset="2"/>
              </a:rPr>
              <a:t>"</a:t>
            </a:r>
            <a:r>
              <a:rPr lang="en-US" altLang="en-US" sz="2000" dirty="0" err="1">
                <a:solidFill>
                  <a:schemeClr val="tx2"/>
                </a:solidFill>
                <a:latin typeface="Times New Roman" pitchFamily="18" charset="0"/>
              </a:rPr>
              <a:t>b,</a:t>
            </a:r>
            <a:r>
              <a:rPr lang="en-US" altLang="en-US" sz="2000" dirty="0" err="1">
                <a:solidFill>
                  <a:srgbClr val="FFFF00"/>
                </a:solidFill>
                <a:latin typeface="Times New Roman" pitchFamily="18" charset="0"/>
              </a:rPr>
              <a:t>Loves</a:t>
            </a:r>
            <a:r>
              <a:rPr lang="en-US" altLang="en-US" sz="2000" dirty="0">
                <a:solidFill>
                  <a:srgbClr val="FFFF00"/>
                </a:solidFill>
                <a:latin typeface="Times New Roman" pitchFamily="18" charset="0"/>
              </a:rPr>
              <a:t>(</a:t>
            </a:r>
            <a:r>
              <a:rPr lang="en-US" altLang="en-US" sz="2000" dirty="0" err="1">
                <a:solidFill>
                  <a:srgbClr val="FFFF00"/>
                </a:solidFill>
                <a:latin typeface="Times New Roman" pitchFamily="18" charset="0"/>
              </a:rPr>
              <a:t>b,g,</a:t>
            </a:r>
            <a:r>
              <a:rPr lang="en-US" altLang="en-US" sz="2000" dirty="0" err="1">
                <a:solidFill>
                  <a:srgbClr val="66FF66"/>
                </a:solidFill>
                <a:latin typeface="Times New Roman" pitchFamily="18" charset="0"/>
              </a:rPr>
              <a:t>d</a:t>
            </a:r>
            <a:r>
              <a:rPr lang="en-US" altLang="en-US" sz="2000" dirty="0">
                <a:solidFill>
                  <a:srgbClr val="FFFF00"/>
                </a:solidFill>
                <a:latin typeface="Times New Roman" pitchFamily="18" charset="0"/>
              </a:rPr>
              <a:t>)</a:t>
            </a:r>
            <a:r>
              <a:rPr lang="en-US" altLang="en-US" sz="2000" dirty="0">
                <a:solidFill>
                  <a:srgbClr val="FFC000"/>
                </a:solidFill>
                <a:latin typeface="Times New Roman" pitchFamily="18" charset="0"/>
              </a:rPr>
              <a:t> </a:t>
            </a:r>
            <a:r>
              <a:rPr kumimoji="0" lang="en-CA" altLang="en-US" sz="2000" b="0" i="0" u="none" strike="noStrike" kern="1200" cap="none" spc="0" normalizeH="0" baseline="0" noProof="0" dirty="0">
                <a:ln>
                  <a:noFill/>
                </a:ln>
                <a:solidFill>
                  <a:srgbClr val="FFFFFF"/>
                </a:solidFill>
                <a:effectLst/>
                <a:uLnTx/>
                <a:uFillTx/>
                <a:latin typeface="Times New Roman"/>
                <a:ea typeface="+mn-ea"/>
              </a:rPr>
              <a:t>is true for every </a:t>
            </a:r>
            <a:r>
              <a:rPr kumimoji="0" lang="en-CA" altLang="en-US" sz="2000" b="0" i="0" u="none" strike="noStrike" kern="1200" cap="none" spc="0" normalizeH="0" baseline="0" noProof="0" dirty="0">
                <a:ln>
                  <a:noFill/>
                </a:ln>
                <a:solidFill>
                  <a:schemeClr val="accent2"/>
                </a:solidFill>
                <a:effectLst/>
                <a:uLnTx/>
                <a:uFillTx/>
                <a:latin typeface="Times New Roman"/>
                <a:ea typeface="+mn-ea"/>
              </a:rPr>
              <a:t>b</a:t>
            </a:r>
            <a:r>
              <a:rPr kumimoji="0" lang="en-CA" altLang="en-US" sz="2000" b="0" i="0" u="none" strike="noStrike" kern="1200" cap="none" spc="0" normalizeH="0" baseline="0" noProof="0" dirty="0">
                <a:ln>
                  <a:noFill/>
                </a:ln>
                <a:solidFill>
                  <a:srgbClr val="FFFFFF"/>
                </a:solidFill>
                <a:effectLst/>
                <a:uLnTx/>
                <a:uFillTx/>
                <a:latin typeface="Times New Roman"/>
                <a:ea typeface="+mn-ea"/>
              </a:rPr>
              <a:t>,</a:t>
            </a:r>
            <a:r>
              <a:rPr kumimoji="0" lang="en-CA" altLang="en-US" sz="2000" b="0" i="0" u="none" strike="noStrike" kern="1200" cap="none" spc="0" normalizeH="0" noProof="0" dirty="0">
                <a:ln>
                  <a:noFill/>
                </a:ln>
                <a:solidFill>
                  <a:srgbClr val="FFFFFF"/>
                </a:solidFill>
                <a:effectLst/>
                <a:uLnTx/>
                <a:uFillTx/>
                <a:latin typeface="Times New Roman"/>
                <a:ea typeface="+mn-ea"/>
              </a:rPr>
              <a:t> </a:t>
            </a:r>
            <a:r>
              <a:rPr kumimoji="0" lang="en-CA" altLang="en-US" sz="2000" b="0" i="0" u="none" strike="noStrike" kern="1200" cap="none" spc="0" normalizeH="0" baseline="0" noProof="0" dirty="0">
                <a:ln>
                  <a:noFill/>
                </a:ln>
                <a:solidFill>
                  <a:srgbClr val="FFFFFF"/>
                </a:solidFill>
                <a:effectLst/>
                <a:uLnTx/>
                <a:uFillTx/>
                <a:latin typeface="Times New Roman"/>
                <a:ea typeface="+mn-ea"/>
              </a:rPr>
              <a:t>it is true for </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rPr>
              <a:t>b</a:t>
            </a:r>
            <a:r>
              <a:rPr kumimoji="0" lang="en-CA" altLang="en-US" sz="2000" b="0" i="0" u="none" strike="noStrike" kern="1200" cap="none" spc="0" normalizeH="0" baseline="0" noProof="0" dirty="0">
                <a:ln>
                  <a:noFill/>
                </a:ln>
                <a:solidFill>
                  <a:srgbClr val="FFFFFF"/>
                </a:solidFill>
                <a:effectLst/>
                <a:uLnTx/>
                <a:uFillTx/>
                <a:latin typeface="Times New Roman"/>
                <a:ea typeface="+mn-ea"/>
              </a:rPr>
              <a:t>.</a:t>
            </a:r>
          </a:p>
          <a:p>
            <a:pPr lvl="0">
              <a:spcBef>
                <a:spcPct val="0"/>
              </a:spcBef>
            </a:pPr>
            <a:r>
              <a:rPr kumimoji="0" lang="en-CA" altLang="en-US" sz="2000" b="0" i="0" u="none" strike="noStrike" kern="1200" cap="none" spc="0" normalizeH="0" baseline="0" noProof="0" dirty="0">
                <a:ln>
                  <a:noFill/>
                </a:ln>
                <a:solidFill>
                  <a:srgbClr val="FFFFFF"/>
                </a:solidFill>
                <a:effectLst/>
                <a:uLnTx/>
                <a:uFillTx/>
                <a:latin typeface="Times New Roman"/>
                <a:ea typeface="+mn-ea"/>
              </a:rPr>
              <a:t>Hence, I assure you that</a:t>
            </a:r>
            <a:r>
              <a:rPr kumimoji="0" lang="en-CA" altLang="en-US" sz="2000" b="0" i="0" u="none" strike="noStrike" kern="1200" cap="none" spc="0" normalizeH="0" noProof="0" dirty="0">
                <a:ln>
                  <a:noFill/>
                </a:ln>
                <a:solidFill>
                  <a:srgbClr val="FFFFFF"/>
                </a:solidFill>
                <a:effectLst/>
                <a:uLnTx/>
                <a:uFillTx/>
                <a:latin typeface="Times New Roman"/>
                <a:ea typeface="+mn-ea"/>
              </a:rPr>
              <a:t> </a:t>
            </a:r>
            <a:r>
              <a:rPr lang="en-US" altLang="en-US" sz="2000" dirty="0">
                <a:solidFill>
                  <a:srgbClr val="FFFF00"/>
                </a:solidFill>
                <a:latin typeface="Times New Roman" pitchFamily="18" charset="0"/>
              </a:rPr>
              <a:t>Loves(</a:t>
            </a:r>
            <a:r>
              <a:rPr lang="en-US" altLang="en-US" sz="2000" dirty="0" err="1">
                <a:solidFill>
                  <a:srgbClr val="FF0000"/>
                </a:solidFill>
                <a:latin typeface="Times New Roman" pitchFamily="18" charset="0"/>
              </a:rPr>
              <a:t>b</a:t>
            </a:r>
            <a:r>
              <a:rPr lang="en-US" altLang="en-US" sz="2000" dirty="0" err="1">
                <a:solidFill>
                  <a:srgbClr val="FFFF00"/>
                </a:solidFill>
                <a:latin typeface="Times New Roman" pitchFamily="18" charset="0"/>
              </a:rPr>
              <a:t>,g,</a:t>
            </a:r>
            <a:r>
              <a:rPr lang="en-US" altLang="en-US" sz="2000" dirty="0" err="1">
                <a:solidFill>
                  <a:srgbClr val="66FF66"/>
                </a:solidFill>
                <a:latin typeface="Times New Roman" pitchFamily="18" charset="0"/>
              </a:rPr>
              <a:t>d</a:t>
            </a:r>
            <a:r>
              <a:rPr lang="en-US" altLang="en-US" sz="2000" dirty="0">
                <a:solidFill>
                  <a:srgbClr val="FFFF00"/>
                </a:solidFill>
                <a:latin typeface="Times New Roman" pitchFamily="18" charset="0"/>
              </a:rPr>
              <a:t>)</a:t>
            </a:r>
            <a:r>
              <a:rPr kumimoji="0" lang="en-CA" altLang="en-US" sz="2000" b="0" i="0" u="none" strike="noStrike" kern="1200" cap="none" spc="0" normalizeH="0" baseline="0" noProof="0" dirty="0">
                <a:ln>
                  <a:noFill/>
                </a:ln>
                <a:solidFill>
                  <a:srgbClr val="FFFFFF"/>
                </a:solidFill>
                <a:effectLst/>
                <a:uLnTx/>
                <a:uFillTx/>
                <a:latin typeface="Times New Roman"/>
                <a:ea typeface="+mn-ea"/>
              </a:rPr>
              <a:t>.</a:t>
            </a:r>
          </a:p>
        </p:txBody>
      </p:sp>
      <p:sp>
        <p:nvSpPr>
          <p:cNvPr id="148" name="AutoShape 46">
            <a:extLst>
              <a:ext uri="{FF2B5EF4-FFF2-40B4-BE49-F238E27FC236}">
                <a16:creationId xmlns:a16="http://schemas.microsoft.com/office/drawing/2014/main" id="{181CA451-662D-4757-907E-D3D4E034287A}"/>
              </a:ext>
            </a:extLst>
          </p:cNvPr>
          <p:cNvSpPr>
            <a:spLocks noChangeArrowheads="1"/>
          </p:cNvSpPr>
          <p:nvPr/>
        </p:nvSpPr>
        <p:spPr bwMode="auto">
          <a:xfrm>
            <a:off x="76200" y="4532970"/>
            <a:ext cx="3053452" cy="714071"/>
          </a:xfrm>
          <a:prstGeom prst="wedgeRoundRectCallout">
            <a:avLst>
              <a:gd name="adj1" fmla="val -51363"/>
              <a:gd name="adj2" fmla="val -4401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I construct girl </a:t>
            </a:r>
            <a:r>
              <a:rPr kumimoji="0" lang="en-US" altLang="en-US" sz="2000" b="0" i="0" u="none" strike="noStrike" kern="1200" cap="none" spc="0" normalizeH="0" baseline="0" noProof="0" dirty="0">
                <a:ln>
                  <a:noFill/>
                </a:ln>
                <a:solidFill>
                  <a:srgbClr val="00FFFF"/>
                </a:solidFill>
                <a:effectLst/>
                <a:uLnTx/>
                <a:uFillTx/>
                <a:ea typeface="+mn-ea"/>
              </a:rPr>
              <a:t>g</a:t>
            </a:r>
            <a:r>
              <a:rPr kumimoji="0" lang="el-GR" altLang="en-US" sz="2000" b="0" i="0" u="none" strike="noStrike" kern="1200" cap="none" spc="0" normalizeH="0" baseline="0" noProof="0" dirty="0">
                <a:ln>
                  <a:noFill/>
                </a:ln>
                <a:solidFill>
                  <a:srgbClr val="00FFFF"/>
                </a:solidFill>
                <a:effectLst/>
                <a:uLnTx/>
                <a:uFillTx/>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ea typeface="+mn-ea"/>
              </a:rPr>
              <a:t>to be </a:t>
            </a:r>
            <a:r>
              <a:rPr kumimoji="0" lang="en-US" altLang="en-US" sz="2000" b="0" i="0" u="none" strike="noStrike" kern="1200" cap="none" spc="0" normalizeH="0" baseline="0" noProof="0" dirty="0">
                <a:ln>
                  <a:noFill/>
                </a:ln>
                <a:solidFill>
                  <a:srgbClr val="FFFF00"/>
                </a:solidFill>
                <a:effectLst/>
                <a:uLnTx/>
                <a:uFillTx/>
                <a:ea typeface="+mn-ea"/>
                <a:sym typeface="Symbol" pitchFamily="18" charset="2"/>
              </a:rPr>
              <a:t>g</a:t>
            </a:r>
            <a:r>
              <a:rPr kumimoji="0" lang="en-US" altLang="en-US" sz="2000" b="0" i="0" u="none" strike="noStrike" kern="1200" cap="none" spc="0" normalizeH="0" baseline="0" noProof="0" dirty="0">
                <a:ln>
                  <a:noFill/>
                </a:ln>
                <a:solidFill>
                  <a:srgbClr val="FFFFFF"/>
                </a:solidFill>
                <a:effectLst/>
                <a:uLnTx/>
                <a:uFillTx/>
                <a:ea typeface="+mn-ea"/>
              </a:rPr>
              <a:t>.</a:t>
            </a:r>
          </a:p>
          <a:p>
            <a:pPr lvl="0"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I need to prove</a:t>
            </a:r>
            <a:r>
              <a:rPr kumimoji="0" lang="en-US" altLang="en-US" sz="2000" b="0" i="0" u="none" strike="noStrike" kern="1200" cap="none" spc="0" normalizeH="0" baseline="0" noProof="0" dirty="0">
                <a:ln>
                  <a:noFill/>
                </a:ln>
                <a:solidFill>
                  <a:srgbClr val="FFC000"/>
                </a:solidFill>
                <a:effectLst/>
                <a:uLnTx/>
                <a:uFillTx/>
                <a:latin typeface="Symbol" pitchFamily="18" charset="2"/>
                <a:ea typeface="+mn-ea"/>
              </a:rPr>
              <a:t> </a:t>
            </a:r>
            <a:r>
              <a:rPr lang="en-US" altLang="en-US" sz="2000" dirty="0">
                <a:solidFill>
                  <a:srgbClr val="00FFFF"/>
                </a:solidFill>
              </a:rPr>
              <a:t>Loves(</a:t>
            </a:r>
            <a:r>
              <a:rPr lang="en-US" altLang="en-US" sz="2000" dirty="0" err="1">
                <a:solidFill>
                  <a:srgbClr val="FF0000"/>
                </a:solidFill>
              </a:rPr>
              <a:t>b</a:t>
            </a:r>
            <a:r>
              <a:rPr lang="en-US" altLang="en-US" sz="2000" dirty="0" err="1">
                <a:solidFill>
                  <a:srgbClr val="00FFFF"/>
                </a:solidFill>
              </a:rPr>
              <a:t>,g,</a:t>
            </a:r>
            <a:r>
              <a:rPr lang="en-US" altLang="en-US" sz="2000" dirty="0" err="1">
                <a:solidFill>
                  <a:srgbClr val="66FF66"/>
                </a:solidFill>
              </a:rPr>
              <a:t>d</a:t>
            </a:r>
            <a:r>
              <a:rPr lang="en-US" altLang="en-US" sz="2000" dirty="0">
                <a:solidFill>
                  <a:srgbClr val="00FFFF"/>
                </a:solidFill>
              </a:rPr>
              <a:t>)</a:t>
            </a:r>
            <a:r>
              <a:rPr lang="en-US" altLang="en-US" sz="2000" dirty="0"/>
              <a:t>.</a:t>
            </a:r>
            <a:endParaRPr kumimoji="0" lang="en-US" altLang="en-US" sz="2000" b="0" i="0" u="none" strike="noStrike" kern="1200" cap="none" spc="0" normalizeH="0" baseline="0" noProof="0" dirty="0">
              <a:ln>
                <a:noFill/>
              </a:ln>
              <a:effectLst/>
              <a:uLnTx/>
              <a:uFillTx/>
            </a:endParaRPr>
          </a:p>
        </p:txBody>
      </p:sp>
      <p:sp>
        <p:nvSpPr>
          <p:cNvPr id="151" name="AutoShape 46">
            <a:extLst>
              <a:ext uri="{FF2B5EF4-FFF2-40B4-BE49-F238E27FC236}">
                <a16:creationId xmlns:a16="http://schemas.microsoft.com/office/drawing/2014/main" id="{09CFD1D0-09A4-4EDB-A298-91CC98D0B1A6}"/>
              </a:ext>
            </a:extLst>
          </p:cNvPr>
          <p:cNvSpPr>
            <a:spLocks noChangeArrowheads="1"/>
          </p:cNvSpPr>
          <p:nvPr/>
        </p:nvSpPr>
        <p:spPr bwMode="auto">
          <a:xfrm>
            <a:off x="786511" y="2988183"/>
            <a:ext cx="3531716" cy="401349"/>
          </a:xfrm>
          <a:prstGeom prst="wedgeRoundRectCallout">
            <a:avLst>
              <a:gd name="adj1" fmla="val -31959"/>
              <a:gd name="adj2" fmla="val -598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I need to prove</a:t>
            </a:r>
            <a:r>
              <a:rPr kumimoji="0" lang="en-US" altLang="en-US" sz="2000" b="0" i="0" u="none" strike="noStrike" kern="1200" cap="none" spc="0" normalizeH="0" baseline="0" noProof="0" dirty="0">
                <a:ln>
                  <a:noFill/>
                </a:ln>
                <a:solidFill>
                  <a:srgbClr val="FFC000"/>
                </a:solidFill>
                <a:effectLst/>
                <a:uLnTx/>
                <a:uFillTx/>
                <a:latin typeface="Symbol" pitchFamily="18" charset="2"/>
                <a:ea typeface="+mn-ea"/>
              </a:rPr>
              <a:t> </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r>
              <a:rPr lang="en-US" altLang="en-US" sz="2000" dirty="0"/>
              <a:t>.</a:t>
            </a:r>
          </a:p>
        </p:txBody>
      </p:sp>
      <p:sp>
        <p:nvSpPr>
          <p:cNvPr id="154" name="AutoShape 46">
            <a:extLst>
              <a:ext uri="{FF2B5EF4-FFF2-40B4-BE49-F238E27FC236}">
                <a16:creationId xmlns:a16="http://schemas.microsoft.com/office/drawing/2014/main" id="{41ED05D6-18E0-4581-8C98-19608C557DF6}"/>
              </a:ext>
            </a:extLst>
          </p:cNvPr>
          <p:cNvSpPr>
            <a:spLocks noChangeArrowheads="1"/>
          </p:cNvSpPr>
          <p:nvPr/>
        </p:nvSpPr>
        <p:spPr bwMode="auto">
          <a:xfrm>
            <a:off x="93306" y="3448928"/>
            <a:ext cx="2772893" cy="668737"/>
          </a:xfrm>
          <a:prstGeom prst="wedgeRoundRectCallout">
            <a:avLst>
              <a:gd name="adj1" fmla="val -51586"/>
              <a:gd name="adj2" fmla="val -4809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ea typeface="+mn-ea"/>
              </a:rPr>
              <a:t>I need</a:t>
            </a:r>
            <a:r>
              <a:rPr kumimoji="0" lang="en-US" altLang="en-US" sz="2000" b="0" i="0" u="none" strike="noStrike" kern="1200" cap="none" spc="0" normalizeH="0" noProof="0" dirty="0">
                <a:ln>
                  <a:noFill/>
                </a:ln>
                <a:solidFill>
                  <a:srgbClr val="FFFFFF"/>
                </a:solidFill>
                <a:effectLst/>
                <a:uLnTx/>
                <a:uFillTx/>
                <a:ea typeface="+mn-ea"/>
              </a:rPr>
              <a:t> to </a:t>
            </a:r>
            <a:r>
              <a:rPr kumimoji="0" lang="en-US" altLang="en-US" sz="2000" b="0" i="0" u="none" strike="noStrike" kern="1200" cap="none" spc="0" normalizeH="0" baseline="0" noProof="0" dirty="0">
                <a:ln>
                  <a:noFill/>
                </a:ln>
                <a:solidFill>
                  <a:srgbClr val="FFFFFF"/>
                </a:solidFill>
                <a:effectLst/>
                <a:uLnTx/>
                <a:uFillTx/>
                <a:ea typeface="+mn-ea"/>
              </a:rPr>
              <a:t>construct girl </a:t>
            </a:r>
            <a:r>
              <a:rPr kumimoji="0" lang="en-US" altLang="en-US" sz="2000" b="0" i="0" u="none" strike="noStrike" kern="1200" cap="none" spc="0" normalizeH="0" baseline="0" noProof="0" dirty="0">
                <a:ln>
                  <a:noFill/>
                </a:ln>
                <a:solidFill>
                  <a:srgbClr val="00FFFF"/>
                </a:solidFill>
                <a:effectLst/>
                <a:uLnTx/>
                <a:uFillTx/>
                <a:ea typeface="+mn-ea"/>
              </a:rPr>
              <a:t>g</a:t>
            </a:r>
            <a:r>
              <a:rPr kumimoji="0" lang="el-GR" altLang="en-US" sz="2000" b="0" i="0" u="none" strike="noStrike" kern="1200" cap="none" spc="0" normalizeH="0" baseline="0" noProof="0" dirty="0">
                <a:ln>
                  <a:noFill/>
                </a:ln>
                <a:solidFill>
                  <a:srgbClr val="00FFFF"/>
                </a:solidFill>
                <a:effectLst/>
                <a:uLnTx/>
                <a:uFillTx/>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ea typeface="+mn-ea"/>
              </a:rPr>
              <a:t>but I don’t know how.</a:t>
            </a:r>
          </a:p>
        </p:txBody>
      </p:sp>
      <p:sp>
        <p:nvSpPr>
          <p:cNvPr id="157" name="AutoShape 38">
            <a:extLst>
              <a:ext uri="{FF2B5EF4-FFF2-40B4-BE49-F238E27FC236}">
                <a16:creationId xmlns:a16="http://schemas.microsoft.com/office/drawing/2014/main" id="{75891D9C-F922-4F1C-81B5-1C01161B8C71}"/>
              </a:ext>
            </a:extLst>
          </p:cNvPr>
          <p:cNvSpPr>
            <a:spLocks noChangeArrowheads="1"/>
          </p:cNvSpPr>
          <p:nvPr/>
        </p:nvSpPr>
        <p:spPr bwMode="auto">
          <a:xfrm>
            <a:off x="3181350" y="4542242"/>
            <a:ext cx="2050838" cy="704799"/>
          </a:xfrm>
          <a:prstGeom prst="wedgeRoundRectCallout">
            <a:avLst>
              <a:gd name="adj1" fmla="val -51553"/>
              <a:gd name="adj2" fmla="val -49799"/>
              <a:gd name="adj3" fmla="val 16667"/>
            </a:avLst>
          </a:prstGeom>
          <a:noFill/>
          <a:ln w="12700">
            <a:solidFill>
              <a:srgbClr val="FFFF00"/>
            </a:solidFill>
            <a:miter lim="800000"/>
            <a:headEnd/>
            <a:tailEnd/>
          </a:ln>
        </p:spPr>
        <p:txBody>
          <a:bodyPr lIns="0" rIns="0"/>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rPr>
              <a:t>I am ready for you to give me a boy </a:t>
            </a:r>
            <a:r>
              <a:rPr kumimoji="0" lang="en-US" altLang="en-US" sz="2000" b="0" i="0" u="none" strike="noStrike" kern="1200" cap="none" spc="0" normalizeH="0" baseline="0" noProof="0" dirty="0">
                <a:ln>
                  <a:noFill/>
                </a:ln>
                <a:solidFill>
                  <a:schemeClr val="accent2"/>
                </a:solidFill>
                <a:effectLst/>
                <a:uLnTx/>
                <a:uFillTx/>
                <a:latin typeface="Times New Roman"/>
                <a:ea typeface="+mn-ea"/>
              </a:rPr>
              <a:t>b</a:t>
            </a:r>
            <a:r>
              <a:rPr kumimoji="0" lang="en-US" altLang="en-US" sz="2000" b="0" i="0" u="none" strike="noStrike" kern="1200" cap="none" spc="0" normalizeH="0" baseline="0" noProof="0" dirty="0">
                <a:ln>
                  <a:noFill/>
                </a:ln>
                <a:solidFill>
                  <a:srgbClr val="FFFFFF"/>
                </a:solidFill>
                <a:effectLst/>
                <a:uLnTx/>
                <a:uFillTx/>
                <a:latin typeface="Times New Roman"/>
                <a:ea typeface="+mn-ea"/>
              </a:rPr>
              <a:t>.</a:t>
            </a:r>
            <a:endParaRPr kumimoji="0" lang="en-CA" altLang="en-US" sz="2000" b="0" i="0" u="none" strike="noStrike" kern="1200" cap="none" spc="0" normalizeH="0" baseline="0" noProof="0" dirty="0">
              <a:ln>
                <a:noFill/>
              </a:ln>
              <a:solidFill>
                <a:srgbClr val="FFFFFF"/>
              </a:solidFill>
              <a:effectLst/>
              <a:uLnTx/>
              <a:uFillTx/>
              <a:latin typeface="Times New Roman"/>
              <a:ea typeface="+mn-ea"/>
            </a:endParaRPr>
          </a:p>
        </p:txBody>
      </p:sp>
      <p:sp>
        <p:nvSpPr>
          <p:cNvPr id="158" name="AutoShape 46">
            <a:extLst>
              <a:ext uri="{FF2B5EF4-FFF2-40B4-BE49-F238E27FC236}">
                <a16:creationId xmlns:a16="http://schemas.microsoft.com/office/drawing/2014/main" id="{2332C0EE-2A74-4D56-A0AB-965DA8448FFD}"/>
              </a:ext>
            </a:extLst>
          </p:cNvPr>
          <p:cNvSpPr>
            <a:spLocks noChangeArrowheads="1"/>
          </p:cNvSpPr>
          <p:nvPr/>
        </p:nvSpPr>
        <p:spPr bwMode="auto">
          <a:xfrm>
            <a:off x="80725" y="5263455"/>
            <a:ext cx="4719875" cy="368012"/>
          </a:xfrm>
          <a:prstGeom prst="wedgeRoundRectCallout">
            <a:avLst>
              <a:gd name="adj1" fmla="val -49686"/>
              <a:gd name="adj2" fmla="val -5143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I will</a:t>
            </a:r>
            <a:r>
              <a:rPr kumimoji="0" lang="en-US" altLang="en-US" sz="2000" b="0" i="0" u="none" strike="noStrike" kern="1200" cap="none" spc="0" normalizeH="0" noProof="0" dirty="0">
                <a:ln>
                  <a:noFill/>
                </a:ln>
                <a:solidFill>
                  <a:srgbClr val="FFFFFF"/>
                </a:solidFill>
                <a:effectLst/>
                <a:uLnTx/>
                <a:uFillTx/>
                <a:ea typeface="+mn-ea"/>
              </a:rPr>
              <a:t> give the oracle the adversary’s </a:t>
            </a:r>
            <a:r>
              <a:rPr kumimoji="0" lang="en-US" altLang="en-US" sz="2000" b="0" i="0" u="none" strike="noStrike" kern="1200" cap="none" spc="0" normalizeH="0" noProof="0" dirty="0">
                <a:ln>
                  <a:noFill/>
                </a:ln>
                <a:solidFill>
                  <a:srgbClr val="FF0000"/>
                </a:solidFill>
                <a:effectLst/>
                <a:uLnTx/>
                <a:uFillTx/>
                <a:ea typeface="+mn-ea"/>
              </a:rPr>
              <a:t>b</a:t>
            </a:r>
            <a:r>
              <a:rPr kumimoji="0" lang="en-US" altLang="en-US" sz="2000" b="0" i="0" u="none" strike="noStrike" kern="1200" cap="none" spc="0" normalizeH="0" noProof="0" dirty="0">
                <a:ln>
                  <a:noFill/>
                </a:ln>
                <a:solidFill>
                  <a:srgbClr val="FFFFFF"/>
                </a:solidFill>
                <a:effectLst/>
                <a:uLnTx/>
                <a:uFillTx/>
                <a:ea typeface="+mn-ea"/>
              </a:rPr>
              <a:t> as </a:t>
            </a:r>
            <a:r>
              <a:rPr kumimoji="0" lang="en-US" altLang="en-US" sz="2000" b="0" i="0" u="none" strike="noStrike" kern="1200" cap="none" spc="0" normalizeH="0" noProof="0" dirty="0">
                <a:ln>
                  <a:noFill/>
                </a:ln>
                <a:solidFill>
                  <a:schemeClr val="accent2"/>
                </a:solidFill>
                <a:effectLst/>
                <a:uLnTx/>
                <a:uFillTx/>
                <a:ea typeface="+mn-ea"/>
              </a:rPr>
              <a:t>b</a:t>
            </a:r>
            <a:r>
              <a:rPr kumimoji="0" lang="en-US" altLang="en-US" sz="2000" b="0" i="0" u="none" strike="noStrike" kern="1200" cap="none" spc="0" normalizeH="0" noProof="0" dirty="0">
                <a:ln>
                  <a:noFill/>
                </a:ln>
                <a:solidFill>
                  <a:srgbClr val="FFFFFF"/>
                </a:solidFill>
                <a:effectLst/>
                <a:uLnTx/>
                <a:uFillTx/>
                <a:ea typeface="+mn-ea"/>
              </a:rPr>
              <a:t>.</a:t>
            </a:r>
            <a:endParaRPr kumimoji="0" lang="en-US" altLang="en-US" sz="2000" b="0" i="0" u="none" strike="noStrike" kern="1200" cap="none" spc="0" normalizeH="0" baseline="0" noProof="0" dirty="0">
              <a:ln>
                <a:noFill/>
              </a:ln>
              <a:solidFill>
                <a:srgbClr val="FFFFFF"/>
              </a:solidFill>
              <a:effectLst/>
              <a:uLnTx/>
              <a:uFillTx/>
              <a:ea typeface="+mn-ea"/>
            </a:endParaRPr>
          </a:p>
        </p:txBody>
      </p:sp>
      <p:sp>
        <p:nvSpPr>
          <p:cNvPr id="179" name="AutoShape 46">
            <a:extLst>
              <a:ext uri="{FF2B5EF4-FFF2-40B4-BE49-F238E27FC236}">
                <a16:creationId xmlns:a16="http://schemas.microsoft.com/office/drawing/2014/main" id="{D2049F61-973D-4ADD-B8CE-A3E83CED23BF}"/>
              </a:ext>
            </a:extLst>
          </p:cNvPr>
          <p:cNvSpPr>
            <a:spLocks noChangeArrowheads="1"/>
          </p:cNvSpPr>
          <p:nvPr/>
        </p:nvSpPr>
        <p:spPr bwMode="auto">
          <a:xfrm>
            <a:off x="133350" y="6403461"/>
            <a:ext cx="3828196" cy="412487"/>
          </a:xfrm>
          <a:prstGeom prst="wedgeRoundRectCallout">
            <a:avLst>
              <a:gd name="adj1" fmla="val -51816"/>
              <a:gd name="adj2" fmla="val -4732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Great. </a:t>
            </a:r>
            <a:r>
              <a:rPr lang="en-US" altLang="en-US" sz="2000" dirty="0">
                <a:solidFill>
                  <a:srgbClr val="00FFFF"/>
                </a:solidFill>
              </a:rPr>
              <a:t>Loves(</a:t>
            </a:r>
            <a:r>
              <a:rPr lang="en-US" altLang="en-US" sz="2000" dirty="0" err="1">
                <a:solidFill>
                  <a:srgbClr val="FF0000"/>
                </a:solidFill>
              </a:rPr>
              <a:t>b</a:t>
            </a:r>
            <a:r>
              <a:rPr lang="en-US" altLang="en-US" sz="2000" dirty="0" err="1">
                <a:solidFill>
                  <a:srgbClr val="00FFFF"/>
                </a:solidFill>
              </a:rPr>
              <a:t>,g,</a:t>
            </a:r>
            <a:r>
              <a:rPr lang="en-US" altLang="en-US" sz="2000" dirty="0" err="1">
                <a:solidFill>
                  <a:srgbClr val="66FF66"/>
                </a:solidFill>
              </a:rPr>
              <a:t>d</a:t>
            </a:r>
            <a:r>
              <a:rPr lang="en-US" altLang="en-US" sz="2000" dirty="0">
                <a:solidFill>
                  <a:srgbClr val="00FFFF"/>
                </a:solidFill>
              </a:rPr>
              <a:t>)</a:t>
            </a:r>
            <a:r>
              <a:rPr lang="en-US" altLang="en-US" sz="2000" dirty="0">
                <a:solidFill>
                  <a:srgbClr val="FFC000"/>
                </a:solidFill>
              </a:rPr>
              <a:t> </a:t>
            </a:r>
            <a:r>
              <a:rPr lang="en-US" altLang="en-US" sz="2000" dirty="0"/>
              <a:t>is what I need.</a:t>
            </a:r>
            <a:endParaRPr kumimoji="0" lang="en-US" altLang="en-US" sz="2000" b="0" i="0" u="none" strike="noStrike" kern="1200" cap="none" spc="0" normalizeH="0" baseline="0" noProof="0" dirty="0">
              <a:ln>
                <a:noFill/>
              </a:ln>
              <a:effectLst/>
              <a:uLnTx/>
              <a:uFillTx/>
            </a:endParaRPr>
          </a:p>
        </p:txBody>
      </p:sp>
      <p:sp>
        <p:nvSpPr>
          <p:cNvPr id="190" name="AutoShape 38">
            <a:extLst>
              <a:ext uri="{FF2B5EF4-FFF2-40B4-BE49-F238E27FC236}">
                <a16:creationId xmlns:a16="http://schemas.microsoft.com/office/drawing/2014/main" id="{D54340CF-BA4E-4F36-A676-14FFEF0A8605}"/>
              </a:ext>
            </a:extLst>
          </p:cNvPr>
          <p:cNvSpPr>
            <a:spLocks noChangeArrowheads="1"/>
          </p:cNvSpPr>
          <p:nvPr/>
        </p:nvSpPr>
        <p:spPr bwMode="auto">
          <a:xfrm>
            <a:off x="987791" y="4159514"/>
            <a:ext cx="3740343" cy="412486"/>
          </a:xfrm>
          <a:prstGeom prst="wedgeRoundRectCallout">
            <a:avLst>
              <a:gd name="adj1" fmla="val -32122"/>
              <a:gd name="adj2" fmla="val -72532"/>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spcBef>
                <a:spcPct val="0"/>
              </a:spcBef>
            </a:pPr>
            <a:r>
              <a:rPr lang="en-CA" altLang="en-US" sz="2000" dirty="0">
                <a:solidFill>
                  <a:srgbClr val="FFFFFF"/>
                </a:solidFill>
                <a:latin typeface="Times New Roman"/>
              </a:rPr>
              <a:t>I assure you that</a:t>
            </a:r>
            <a:r>
              <a:rPr kumimoji="0" lang="en-CA" altLang="en-US" sz="2000" b="0" i="0" u="none" strike="noStrike" kern="1200" cap="none" spc="0" normalizeH="0" baseline="0" noProof="0" dirty="0">
                <a:ln>
                  <a:noFill/>
                </a:ln>
                <a:solidFill>
                  <a:srgbClr val="FFFFFF"/>
                </a:solidFill>
                <a:effectLst/>
                <a:uLnTx/>
                <a:uFillTx/>
                <a:latin typeface="Times New Roman"/>
                <a:ea typeface="+mn-ea"/>
                <a:cs typeface="+mn-cs"/>
              </a:rPr>
              <a:t> </a:t>
            </a:r>
            <a:r>
              <a:rPr lang="en-US" altLang="en-US" sz="2000" dirty="0">
                <a:solidFill>
                  <a:srgbClr val="00FFFF"/>
                </a:solidFill>
                <a:latin typeface="Symbol" pitchFamily="18" charset="2"/>
              </a:rPr>
              <a:t>"</a:t>
            </a:r>
            <a:r>
              <a:rPr lang="en-US" altLang="en-US" sz="2000" dirty="0" err="1">
                <a:solidFill>
                  <a:srgbClr val="00FFFF"/>
                </a:solidFill>
                <a:latin typeface="Times New Roman" pitchFamily="18" charset="0"/>
              </a:rPr>
              <a:t>b</a:t>
            </a:r>
            <a:r>
              <a:rPr lang="en-US" altLang="en-US" sz="2000" dirty="0" err="1">
                <a:solidFill>
                  <a:srgbClr val="FFFF00"/>
                </a:solidFill>
                <a:latin typeface="Times New Roman" pitchFamily="18" charset="0"/>
              </a:rPr>
              <a:t>,Loves</a:t>
            </a:r>
            <a:r>
              <a:rPr lang="en-US" altLang="en-US" sz="2000" dirty="0">
                <a:solidFill>
                  <a:srgbClr val="FFFF00"/>
                </a:solidFill>
                <a:latin typeface="Times New Roman" pitchFamily="18" charset="0"/>
              </a:rPr>
              <a:t>(</a:t>
            </a:r>
            <a:r>
              <a:rPr lang="en-US" altLang="en-US" sz="2000" dirty="0" err="1">
                <a:solidFill>
                  <a:srgbClr val="FFFF00"/>
                </a:solidFill>
                <a:latin typeface="Times New Roman" pitchFamily="18" charset="0"/>
              </a:rPr>
              <a:t>b,g,</a:t>
            </a:r>
            <a:r>
              <a:rPr lang="en-US" altLang="en-US" sz="2000" dirty="0" err="1">
                <a:solidFill>
                  <a:srgbClr val="66FF66"/>
                </a:solidFill>
                <a:latin typeface="Times New Roman" pitchFamily="18" charset="0"/>
              </a:rPr>
              <a:t>d</a:t>
            </a:r>
            <a:r>
              <a:rPr lang="en-US" altLang="en-US" sz="2000" dirty="0">
                <a:solidFill>
                  <a:srgbClr val="FFFF00"/>
                </a:solidFill>
                <a:latin typeface="Times New Roman" pitchFamily="18" charset="0"/>
              </a:rPr>
              <a:t>)</a:t>
            </a:r>
            <a:r>
              <a:rPr kumimoji="0" lang="en-CA" altLang="en-US" sz="2000" b="0" i="0" u="none" strike="noStrike" kern="1200" cap="none" spc="0" normalizeH="0" baseline="0" noProof="0" dirty="0">
                <a:ln>
                  <a:noFill/>
                </a:ln>
                <a:effectLst/>
                <a:uLnTx/>
                <a:uFillTx/>
                <a:latin typeface="Times New Roman"/>
                <a:ea typeface="+mn-ea"/>
                <a:cs typeface="+mn-cs"/>
              </a:rPr>
              <a:t>.</a:t>
            </a:r>
          </a:p>
        </p:txBody>
      </p:sp>
      <p:sp>
        <p:nvSpPr>
          <p:cNvPr id="211" name="Oval 210">
            <a:extLst>
              <a:ext uri="{FF2B5EF4-FFF2-40B4-BE49-F238E27FC236}">
                <a16:creationId xmlns:a16="http://schemas.microsoft.com/office/drawing/2014/main" id="{7DBDAD8E-8176-47A8-90B1-9DDB607900AA}"/>
              </a:ext>
            </a:extLst>
          </p:cNvPr>
          <p:cNvSpPr/>
          <p:nvPr/>
        </p:nvSpPr>
        <p:spPr>
          <a:xfrm>
            <a:off x="5028221" y="3789489"/>
            <a:ext cx="464331" cy="368534"/>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12" name="Oval 211">
            <a:extLst>
              <a:ext uri="{FF2B5EF4-FFF2-40B4-BE49-F238E27FC236}">
                <a16:creationId xmlns:a16="http://schemas.microsoft.com/office/drawing/2014/main" id="{C0DA5F0F-AC37-42A7-B38F-136CB6DEBF52}"/>
              </a:ext>
            </a:extLst>
          </p:cNvPr>
          <p:cNvSpPr/>
          <p:nvPr/>
        </p:nvSpPr>
        <p:spPr>
          <a:xfrm>
            <a:off x="7030806" y="3196788"/>
            <a:ext cx="464331" cy="368534"/>
          </a:xfrm>
          <a:prstGeom prst="ellipse">
            <a:avLst/>
          </a:prstGeom>
          <a:ln w="95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13" name="Oval 212">
            <a:extLst>
              <a:ext uri="{FF2B5EF4-FFF2-40B4-BE49-F238E27FC236}">
                <a16:creationId xmlns:a16="http://schemas.microsoft.com/office/drawing/2014/main" id="{E72F2D79-E712-4512-8C35-0563F45E502E}"/>
              </a:ext>
            </a:extLst>
          </p:cNvPr>
          <p:cNvSpPr/>
          <p:nvPr/>
        </p:nvSpPr>
        <p:spPr>
          <a:xfrm>
            <a:off x="7393961" y="3988113"/>
            <a:ext cx="464331" cy="368534"/>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14" name="Oval 213">
            <a:extLst>
              <a:ext uri="{FF2B5EF4-FFF2-40B4-BE49-F238E27FC236}">
                <a16:creationId xmlns:a16="http://schemas.microsoft.com/office/drawing/2014/main" id="{3EED090E-E20E-4E0C-BE0A-D39A22D62F5A}"/>
              </a:ext>
            </a:extLst>
          </p:cNvPr>
          <p:cNvSpPr/>
          <p:nvPr/>
        </p:nvSpPr>
        <p:spPr>
          <a:xfrm>
            <a:off x="5139068" y="4534836"/>
            <a:ext cx="464331" cy="368534"/>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28" name="Oval 227">
            <a:extLst>
              <a:ext uri="{FF2B5EF4-FFF2-40B4-BE49-F238E27FC236}">
                <a16:creationId xmlns:a16="http://schemas.microsoft.com/office/drawing/2014/main" id="{FF65521A-3AD7-43A9-A98B-771BBC48E179}"/>
              </a:ext>
            </a:extLst>
          </p:cNvPr>
          <p:cNvSpPr/>
          <p:nvPr/>
        </p:nvSpPr>
        <p:spPr>
          <a:xfrm>
            <a:off x="7010400" y="2800349"/>
            <a:ext cx="2220567" cy="439215"/>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29" name="Oval 228">
            <a:extLst>
              <a:ext uri="{FF2B5EF4-FFF2-40B4-BE49-F238E27FC236}">
                <a16:creationId xmlns:a16="http://schemas.microsoft.com/office/drawing/2014/main" id="{B5E39941-EAEB-42BE-98FA-C0C87F63858A}"/>
              </a:ext>
            </a:extLst>
          </p:cNvPr>
          <p:cNvSpPr/>
          <p:nvPr/>
        </p:nvSpPr>
        <p:spPr>
          <a:xfrm>
            <a:off x="7291454" y="3561286"/>
            <a:ext cx="1939513" cy="398974"/>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30" name="Oval 229">
            <a:extLst>
              <a:ext uri="{FF2B5EF4-FFF2-40B4-BE49-F238E27FC236}">
                <a16:creationId xmlns:a16="http://schemas.microsoft.com/office/drawing/2014/main" id="{BFAACE70-5C40-4A46-9B86-4FEA706DDF99}"/>
              </a:ext>
            </a:extLst>
          </p:cNvPr>
          <p:cNvSpPr/>
          <p:nvPr/>
        </p:nvSpPr>
        <p:spPr>
          <a:xfrm>
            <a:off x="7654257" y="4306376"/>
            <a:ext cx="1524256" cy="434482"/>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31" name="Oval 230">
            <a:extLst>
              <a:ext uri="{FF2B5EF4-FFF2-40B4-BE49-F238E27FC236}">
                <a16:creationId xmlns:a16="http://schemas.microsoft.com/office/drawing/2014/main" id="{1A6A1BB3-BB26-4E4D-8A63-D544A44C9A33}"/>
              </a:ext>
            </a:extLst>
          </p:cNvPr>
          <p:cNvSpPr/>
          <p:nvPr/>
        </p:nvSpPr>
        <p:spPr>
          <a:xfrm>
            <a:off x="4629150" y="3371438"/>
            <a:ext cx="2460078" cy="426096"/>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32" name="Oval 231">
            <a:extLst>
              <a:ext uri="{FF2B5EF4-FFF2-40B4-BE49-F238E27FC236}">
                <a16:creationId xmlns:a16="http://schemas.microsoft.com/office/drawing/2014/main" id="{6C9E8FFE-41A3-40C5-AAA8-389AE3D614FD}"/>
              </a:ext>
            </a:extLst>
          </p:cNvPr>
          <p:cNvSpPr/>
          <p:nvPr/>
        </p:nvSpPr>
        <p:spPr>
          <a:xfrm>
            <a:off x="5083722" y="4210050"/>
            <a:ext cx="1892411" cy="401381"/>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33" name="Oval 232">
            <a:extLst>
              <a:ext uri="{FF2B5EF4-FFF2-40B4-BE49-F238E27FC236}">
                <a16:creationId xmlns:a16="http://schemas.microsoft.com/office/drawing/2014/main" id="{99EAE5AE-5B84-41C0-956C-26504625EEA4}"/>
              </a:ext>
            </a:extLst>
          </p:cNvPr>
          <p:cNvSpPr/>
          <p:nvPr/>
        </p:nvSpPr>
        <p:spPr>
          <a:xfrm>
            <a:off x="5314950" y="5086290"/>
            <a:ext cx="1631755" cy="400110"/>
          </a:xfrm>
          <a:prstGeom prst="ellipse">
            <a:avLst/>
          </a:prstGeom>
          <a:ln w="95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34" name="Oval 233">
            <a:extLst>
              <a:ext uri="{FF2B5EF4-FFF2-40B4-BE49-F238E27FC236}">
                <a16:creationId xmlns:a16="http://schemas.microsoft.com/office/drawing/2014/main" id="{08AEE23F-0593-400A-B3D0-7B28DCDB0C95}"/>
              </a:ext>
            </a:extLst>
          </p:cNvPr>
          <p:cNvSpPr/>
          <p:nvPr/>
        </p:nvSpPr>
        <p:spPr>
          <a:xfrm>
            <a:off x="6148432" y="1636156"/>
            <a:ext cx="1857072" cy="635062"/>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235" name="Group 234">
            <a:extLst>
              <a:ext uri="{FF2B5EF4-FFF2-40B4-BE49-F238E27FC236}">
                <a16:creationId xmlns:a16="http://schemas.microsoft.com/office/drawing/2014/main" id="{601FFC4D-E4C0-4F4A-90F1-43CE0CC5CC2E}"/>
              </a:ext>
            </a:extLst>
          </p:cNvPr>
          <p:cNvGrpSpPr/>
          <p:nvPr/>
        </p:nvGrpSpPr>
        <p:grpSpPr>
          <a:xfrm>
            <a:off x="-16996" y="470263"/>
            <a:ext cx="9342847" cy="607422"/>
            <a:chOff x="-16996" y="470263"/>
            <a:chExt cx="9342847" cy="607422"/>
          </a:xfrm>
        </p:grpSpPr>
        <p:sp>
          <p:nvSpPr>
            <p:cNvPr id="236" name="Text Box 43">
              <a:extLst>
                <a:ext uri="{FF2B5EF4-FFF2-40B4-BE49-F238E27FC236}">
                  <a16:creationId xmlns:a16="http://schemas.microsoft.com/office/drawing/2014/main" id="{9E3E2DAC-C2E3-4D54-8379-C764AEE73385}"/>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237" name="Group 236">
              <a:extLst>
                <a:ext uri="{FF2B5EF4-FFF2-40B4-BE49-F238E27FC236}">
                  <a16:creationId xmlns:a16="http://schemas.microsoft.com/office/drawing/2014/main" id="{52FE91EB-20A0-4630-A52F-10410C3A7E48}"/>
                </a:ext>
              </a:extLst>
            </p:cNvPr>
            <p:cNvGrpSpPr/>
            <p:nvPr/>
          </p:nvGrpSpPr>
          <p:grpSpPr>
            <a:xfrm>
              <a:off x="762000" y="470263"/>
              <a:ext cx="8563851" cy="607422"/>
              <a:chOff x="762000" y="1841863"/>
              <a:chExt cx="8563851" cy="607422"/>
            </a:xfrm>
          </p:grpSpPr>
          <p:sp>
            <p:nvSpPr>
              <p:cNvPr id="238" name="Text Box 44">
                <a:extLst>
                  <a:ext uri="{FF2B5EF4-FFF2-40B4-BE49-F238E27FC236}">
                    <a16:creationId xmlns:a16="http://schemas.microsoft.com/office/drawing/2014/main" id="{1C6E4389-CDDD-4625-908F-B33299A69A7B}"/>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239" name="Group 238">
                <a:extLst>
                  <a:ext uri="{FF2B5EF4-FFF2-40B4-BE49-F238E27FC236}">
                    <a16:creationId xmlns:a16="http://schemas.microsoft.com/office/drawing/2014/main" id="{B3844E88-2C0F-434F-9933-83DF361D03DB}"/>
                  </a:ext>
                </a:extLst>
              </p:cNvPr>
              <p:cNvGrpSpPr/>
              <p:nvPr/>
            </p:nvGrpSpPr>
            <p:grpSpPr>
              <a:xfrm>
                <a:off x="2614748" y="1841863"/>
                <a:ext cx="6711103" cy="607422"/>
                <a:chOff x="2614748" y="1841863"/>
                <a:chExt cx="6711103" cy="607422"/>
              </a:xfrm>
            </p:grpSpPr>
            <p:grpSp>
              <p:nvGrpSpPr>
                <p:cNvPr id="240" name="Group 239">
                  <a:extLst>
                    <a:ext uri="{FF2B5EF4-FFF2-40B4-BE49-F238E27FC236}">
                      <a16:creationId xmlns:a16="http://schemas.microsoft.com/office/drawing/2014/main" id="{300E1B6F-AE79-43D5-86E3-52D3141865F7}"/>
                    </a:ext>
                  </a:extLst>
                </p:cNvPr>
                <p:cNvGrpSpPr/>
                <p:nvPr/>
              </p:nvGrpSpPr>
              <p:grpSpPr>
                <a:xfrm>
                  <a:off x="2720534" y="1934028"/>
                  <a:ext cx="6421568" cy="461665"/>
                  <a:chOff x="2720534" y="1934028"/>
                  <a:chExt cx="6421568" cy="461665"/>
                </a:xfrm>
              </p:grpSpPr>
              <p:sp>
                <p:nvSpPr>
                  <p:cNvPr id="243" name="Text Box 44">
                    <a:extLst>
                      <a:ext uri="{FF2B5EF4-FFF2-40B4-BE49-F238E27FC236}">
                        <a16:creationId xmlns:a16="http://schemas.microsoft.com/office/drawing/2014/main" id="{588960AF-2A6E-4FC3-9887-C1F1ED6E5E7B}"/>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244" name="Text Box 44">
                    <a:extLst>
                      <a:ext uri="{FF2B5EF4-FFF2-40B4-BE49-F238E27FC236}">
                        <a16:creationId xmlns:a16="http://schemas.microsoft.com/office/drawing/2014/main" id="{ADC4C580-F2C8-4088-914E-95DAA8E32EBD}"/>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45" name="Text Box 44">
                    <a:extLst>
                      <a:ext uri="{FF2B5EF4-FFF2-40B4-BE49-F238E27FC236}">
                        <a16:creationId xmlns:a16="http://schemas.microsoft.com/office/drawing/2014/main" id="{0F9E7552-4789-4046-90F3-987E6E36A986}"/>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46" name="Text Box 44">
                    <a:extLst>
                      <a:ext uri="{FF2B5EF4-FFF2-40B4-BE49-F238E27FC236}">
                        <a16:creationId xmlns:a16="http://schemas.microsoft.com/office/drawing/2014/main" id="{1715C555-BC31-4050-ADAE-DCA4A98B24DF}"/>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247" name="Text Box 44">
                    <a:extLst>
                      <a:ext uri="{FF2B5EF4-FFF2-40B4-BE49-F238E27FC236}">
                        <a16:creationId xmlns:a16="http://schemas.microsoft.com/office/drawing/2014/main" id="{8BBE9C4D-76EE-48A2-92AC-325867F8B772}"/>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48" name="Text Box 44">
                    <a:extLst>
                      <a:ext uri="{FF2B5EF4-FFF2-40B4-BE49-F238E27FC236}">
                        <a16:creationId xmlns:a16="http://schemas.microsoft.com/office/drawing/2014/main" id="{2DAE8D00-1603-4B67-9C87-9ED5933350CB}"/>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49" name="Text Box 44">
                    <a:extLst>
                      <a:ext uri="{FF2B5EF4-FFF2-40B4-BE49-F238E27FC236}">
                        <a16:creationId xmlns:a16="http://schemas.microsoft.com/office/drawing/2014/main" id="{6E3A9C58-E675-4493-BFB9-26EF2D89A004}"/>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241" name="Text Box 44">
                  <a:extLst>
                    <a:ext uri="{FF2B5EF4-FFF2-40B4-BE49-F238E27FC236}">
                      <a16:creationId xmlns:a16="http://schemas.microsoft.com/office/drawing/2014/main" id="{B47DBFFF-5D00-463A-A519-ACE333B25C14}"/>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242" name="Text Box 44">
                  <a:extLst>
                    <a:ext uri="{FF2B5EF4-FFF2-40B4-BE49-F238E27FC236}">
                      <a16:creationId xmlns:a16="http://schemas.microsoft.com/office/drawing/2014/main" id="{110EE3CA-8AA5-4755-B666-9DBBDDF64A1D}"/>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grpSp>
      <p:grpSp>
        <p:nvGrpSpPr>
          <p:cNvPr id="3" name="Group 2">
            <a:extLst>
              <a:ext uri="{FF2B5EF4-FFF2-40B4-BE49-F238E27FC236}">
                <a16:creationId xmlns:a16="http://schemas.microsoft.com/office/drawing/2014/main" id="{B347244C-808D-4C2A-9AD8-300AD870B0F2}"/>
              </a:ext>
            </a:extLst>
          </p:cNvPr>
          <p:cNvGrpSpPr/>
          <p:nvPr/>
        </p:nvGrpSpPr>
        <p:grpSpPr>
          <a:xfrm>
            <a:off x="6112174" y="5215727"/>
            <a:ext cx="409118" cy="523104"/>
            <a:chOff x="6276734" y="4353666"/>
            <a:chExt cx="409118" cy="523104"/>
          </a:xfrm>
        </p:grpSpPr>
        <p:sp>
          <p:nvSpPr>
            <p:cNvPr id="216" name="TextBox 215">
              <a:extLst>
                <a:ext uri="{FF2B5EF4-FFF2-40B4-BE49-F238E27FC236}">
                  <a16:creationId xmlns:a16="http://schemas.microsoft.com/office/drawing/2014/main" id="{02552957-AEA1-4ACA-8A3A-A59C1BE5BB29}"/>
                </a:ext>
              </a:extLst>
            </p:cNvPr>
            <p:cNvSpPr txBox="1"/>
            <p:nvPr/>
          </p:nvSpPr>
          <p:spPr>
            <a:xfrm>
              <a:off x="6276734" y="4476660"/>
              <a:ext cx="409118" cy="400110"/>
            </a:xfrm>
            <a:prstGeom prst="rect">
              <a:avLst/>
            </a:prstGeom>
            <a:noFill/>
          </p:spPr>
          <p:txBody>
            <a:bodyPr wrap="square">
              <a:spAutoFit/>
            </a:bodyPr>
            <a:lstStyle/>
            <a:p>
              <a:pPr algn="l"/>
              <a:r>
                <a:rPr kumimoji="0" lang="en-US" altLang="en-US" sz="2000" b="0" i="0" u="none" strike="noStrike" kern="1200" cap="none" spc="0" normalizeH="0" baseline="0" noProof="0" dirty="0">
                  <a:ln>
                    <a:noFill/>
                  </a:ln>
                  <a:solidFill>
                    <a:srgbClr val="FF0000"/>
                  </a:solidFill>
                  <a:effectLst/>
                  <a:uLnTx/>
                  <a:uFillTx/>
                  <a:sym typeface="Symbol" pitchFamily="18" charset="2"/>
                </a:rPr>
                <a:t>b</a:t>
              </a:r>
              <a:endParaRPr lang="en-US" sz="2000" dirty="0">
                <a:solidFill>
                  <a:srgbClr val="FF0000"/>
                </a:solidFill>
              </a:endParaRPr>
            </a:p>
          </p:txBody>
        </p:sp>
        <p:cxnSp>
          <p:nvCxnSpPr>
            <p:cNvPr id="107" name="Straight Connector 106">
              <a:extLst>
                <a:ext uri="{FF2B5EF4-FFF2-40B4-BE49-F238E27FC236}">
                  <a16:creationId xmlns:a16="http://schemas.microsoft.com/office/drawing/2014/main" id="{59681078-C8BA-460F-A621-1E0EF171535E}"/>
                </a:ext>
              </a:extLst>
            </p:cNvPr>
            <p:cNvCxnSpPr>
              <a:cxnSpLocks/>
            </p:cNvCxnSpPr>
            <p:nvPr/>
          </p:nvCxnSpPr>
          <p:spPr bwMode="auto">
            <a:xfrm flipV="1">
              <a:off x="6306427" y="4353666"/>
              <a:ext cx="179800" cy="174112"/>
            </a:xfrm>
            <a:prstGeom prst="line">
              <a:avLst/>
            </a:prstGeom>
            <a:noFill/>
            <a:ln w="25400" cap="flat" cmpd="sng" algn="ctr">
              <a:solidFill>
                <a:srgbClr val="FF0000"/>
              </a:solidFill>
              <a:prstDash val="solid"/>
              <a:round/>
              <a:headEnd type="none" w="med" len="med"/>
              <a:tailEnd type="none" w="med" len="med"/>
            </a:ln>
            <a:effectLst/>
          </p:spPr>
        </p:cxnSp>
      </p:grpSp>
      <p:grpSp>
        <p:nvGrpSpPr>
          <p:cNvPr id="110" name="Group 109">
            <a:extLst>
              <a:ext uri="{FF2B5EF4-FFF2-40B4-BE49-F238E27FC236}">
                <a16:creationId xmlns:a16="http://schemas.microsoft.com/office/drawing/2014/main" id="{2A01B912-37D3-4E6D-90EE-047178B3C8C7}"/>
              </a:ext>
            </a:extLst>
          </p:cNvPr>
          <p:cNvGrpSpPr/>
          <p:nvPr/>
        </p:nvGrpSpPr>
        <p:grpSpPr>
          <a:xfrm>
            <a:off x="8639446" y="4478797"/>
            <a:ext cx="409118" cy="417113"/>
            <a:chOff x="6276734" y="4353666"/>
            <a:chExt cx="409118" cy="417113"/>
          </a:xfrm>
        </p:grpSpPr>
        <p:sp>
          <p:nvSpPr>
            <p:cNvPr id="111" name="TextBox 110">
              <a:extLst>
                <a:ext uri="{FF2B5EF4-FFF2-40B4-BE49-F238E27FC236}">
                  <a16:creationId xmlns:a16="http://schemas.microsoft.com/office/drawing/2014/main" id="{3909CBC7-14C0-4A3F-945B-4238C361BBE1}"/>
                </a:ext>
              </a:extLst>
            </p:cNvPr>
            <p:cNvSpPr txBox="1"/>
            <p:nvPr/>
          </p:nvSpPr>
          <p:spPr>
            <a:xfrm>
              <a:off x="6276734" y="4370669"/>
              <a:ext cx="409118" cy="400110"/>
            </a:xfrm>
            <a:prstGeom prst="rect">
              <a:avLst/>
            </a:prstGeom>
            <a:noFill/>
          </p:spPr>
          <p:txBody>
            <a:bodyPr wrap="square">
              <a:spAutoFit/>
            </a:bodyPr>
            <a:lstStyle/>
            <a:p>
              <a:pPr algn="l"/>
              <a:r>
                <a:rPr kumimoji="0" lang="en-US" altLang="en-US" sz="2000" b="0" i="0" u="none" strike="noStrike" kern="1200" cap="none" spc="0" normalizeH="0" baseline="0" noProof="0" dirty="0">
                  <a:ln>
                    <a:noFill/>
                  </a:ln>
                  <a:solidFill>
                    <a:schemeClr val="tx2"/>
                  </a:solidFill>
                  <a:effectLst/>
                  <a:uLnTx/>
                  <a:uFillTx/>
                  <a:sym typeface="Symbol" pitchFamily="18" charset="2"/>
                </a:rPr>
                <a:t>g</a:t>
              </a:r>
              <a:endParaRPr lang="en-US" sz="2000" dirty="0">
                <a:solidFill>
                  <a:schemeClr val="tx2"/>
                </a:solidFill>
              </a:endParaRPr>
            </a:p>
          </p:txBody>
        </p:sp>
        <p:cxnSp>
          <p:nvCxnSpPr>
            <p:cNvPr id="112" name="Straight Connector 111">
              <a:extLst>
                <a:ext uri="{FF2B5EF4-FFF2-40B4-BE49-F238E27FC236}">
                  <a16:creationId xmlns:a16="http://schemas.microsoft.com/office/drawing/2014/main" id="{1DCC277A-F6D1-4485-84E7-592E0A8DD3A9}"/>
                </a:ext>
              </a:extLst>
            </p:cNvPr>
            <p:cNvCxnSpPr>
              <a:cxnSpLocks/>
            </p:cNvCxnSpPr>
            <p:nvPr/>
          </p:nvCxnSpPr>
          <p:spPr bwMode="auto">
            <a:xfrm flipV="1">
              <a:off x="6306427" y="4353666"/>
              <a:ext cx="179800" cy="174112"/>
            </a:xfrm>
            <a:prstGeom prst="line">
              <a:avLst/>
            </a:prstGeom>
            <a:noFill/>
            <a:ln w="25400" cap="flat" cmpd="sng" algn="ctr">
              <a:solidFill>
                <a:srgbClr val="FFFF00"/>
              </a:solidFill>
              <a:prstDash val="solid"/>
              <a:round/>
              <a:headEnd type="none" w="med" len="med"/>
              <a:tailEnd type="none" w="med" len="med"/>
            </a:ln>
            <a:effectLst/>
          </p:spPr>
        </p:cxnSp>
      </p:grpSp>
    </p:spTree>
    <p:extLst>
      <p:ext uri="{BB962C8B-B14F-4D97-AF65-F5344CB8AC3E}">
        <p14:creationId xmlns:p14="http://schemas.microsoft.com/office/powerpoint/2010/main" val="144362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 calcmode="lin" valueType="num">
                                      <p:cBhvr additive="base">
                                        <p:cTn id="7" dur="500" fill="hold"/>
                                        <p:tgtEl>
                                          <p:spTgt spid="114"/>
                                        </p:tgtEl>
                                        <p:attrNameLst>
                                          <p:attrName>ppt_x</p:attrName>
                                        </p:attrNameLst>
                                      </p:cBhvr>
                                      <p:tavLst>
                                        <p:tav tm="0">
                                          <p:val>
                                            <p:strVal val="0-#ppt_w/2"/>
                                          </p:val>
                                        </p:tav>
                                        <p:tav tm="100000">
                                          <p:val>
                                            <p:strVal val="#ppt_x"/>
                                          </p:val>
                                        </p:tav>
                                      </p:tavLst>
                                    </p:anim>
                                    <p:anim calcmode="lin" valueType="num">
                                      <p:cBhvr additive="base">
                                        <p:cTn id="8" dur="500" fill="hold"/>
                                        <p:tgtEl>
                                          <p:spTgt spid="1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500" fill="hold"/>
                                        <p:tgtEl>
                                          <p:spTgt spid="115"/>
                                        </p:tgtEl>
                                        <p:attrNameLst>
                                          <p:attrName>ppt_x</p:attrName>
                                        </p:attrNameLst>
                                      </p:cBhvr>
                                      <p:tavLst>
                                        <p:tav tm="0">
                                          <p:val>
                                            <p:strVal val="0-#ppt_w/2"/>
                                          </p:val>
                                        </p:tav>
                                        <p:tav tm="100000">
                                          <p:val>
                                            <p:strVal val="#ppt_x"/>
                                          </p:val>
                                        </p:tav>
                                      </p:tavLst>
                                    </p:anim>
                                    <p:anim calcmode="lin" valueType="num">
                                      <p:cBhvr additive="base">
                                        <p:cTn id="12" dur="500" fill="hold"/>
                                        <p:tgtEl>
                                          <p:spTgt spid="11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15">
                                            <p:txEl>
                                              <p:pRg st="0" end="0"/>
                                            </p:txEl>
                                          </p:spTgt>
                                        </p:tgtEl>
                                        <p:attrNameLst>
                                          <p:attrName>style.visibility</p:attrName>
                                        </p:attrNameLst>
                                      </p:cBhvr>
                                      <p:to>
                                        <p:strVal val="visible"/>
                                      </p:to>
                                    </p:set>
                                    <p:anim calcmode="lin" valueType="num">
                                      <p:cBhvr additive="base">
                                        <p:cTn id="15" dur="500" fill="hold"/>
                                        <p:tgtEl>
                                          <p:spTgt spid="11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15">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31"/>
                                        </p:tgtEl>
                                        <p:attrNameLst>
                                          <p:attrName>style.visibility</p:attrName>
                                        </p:attrNameLst>
                                      </p:cBhvr>
                                      <p:to>
                                        <p:strVal val="visible"/>
                                      </p:to>
                                    </p:set>
                                    <p:anim calcmode="lin" valueType="num">
                                      <p:cBhvr additive="base">
                                        <p:cTn id="19" dur="500" fill="hold"/>
                                        <p:tgtEl>
                                          <p:spTgt spid="231"/>
                                        </p:tgtEl>
                                        <p:attrNameLst>
                                          <p:attrName>ppt_x</p:attrName>
                                        </p:attrNameLst>
                                      </p:cBhvr>
                                      <p:tavLst>
                                        <p:tav tm="0">
                                          <p:val>
                                            <p:strVal val="0-#ppt_w/2"/>
                                          </p:val>
                                        </p:tav>
                                        <p:tav tm="100000">
                                          <p:val>
                                            <p:strVal val="#ppt_x"/>
                                          </p:val>
                                        </p:tav>
                                      </p:tavLst>
                                    </p:anim>
                                    <p:anim calcmode="lin" valueType="num">
                                      <p:cBhvr additive="base">
                                        <p:cTn id="20" dur="500" fill="hold"/>
                                        <p:tgtEl>
                                          <p:spTgt spid="23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4"/>
                                        </p:tgtEl>
                                        <p:attrNameLst>
                                          <p:attrName>style.visibility</p:attrName>
                                        </p:attrNameLst>
                                      </p:cBhvr>
                                      <p:to>
                                        <p:strVal val="visible"/>
                                      </p:to>
                                    </p:set>
                                    <p:anim calcmode="lin" valueType="num">
                                      <p:cBhvr additive="base">
                                        <p:cTn id="25" dur="500" fill="hold"/>
                                        <p:tgtEl>
                                          <p:spTgt spid="134"/>
                                        </p:tgtEl>
                                        <p:attrNameLst>
                                          <p:attrName>ppt_x</p:attrName>
                                        </p:attrNameLst>
                                      </p:cBhvr>
                                      <p:tavLst>
                                        <p:tav tm="0">
                                          <p:val>
                                            <p:strVal val="0-#ppt_w/2"/>
                                          </p:val>
                                        </p:tav>
                                        <p:tav tm="100000">
                                          <p:val>
                                            <p:strVal val="#ppt_x"/>
                                          </p:val>
                                        </p:tav>
                                      </p:tavLst>
                                    </p:anim>
                                    <p:anim calcmode="lin" valueType="num">
                                      <p:cBhvr additive="base">
                                        <p:cTn id="26" dur="500" fill="hold"/>
                                        <p:tgtEl>
                                          <p:spTgt spid="13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28"/>
                                        </p:tgtEl>
                                        <p:attrNameLst>
                                          <p:attrName>style.visibility</p:attrName>
                                        </p:attrNameLst>
                                      </p:cBhvr>
                                      <p:to>
                                        <p:strVal val="visible"/>
                                      </p:to>
                                    </p:set>
                                    <p:anim calcmode="lin" valueType="num">
                                      <p:cBhvr additive="base">
                                        <p:cTn id="29" dur="500" fill="hold"/>
                                        <p:tgtEl>
                                          <p:spTgt spid="228"/>
                                        </p:tgtEl>
                                        <p:attrNameLst>
                                          <p:attrName>ppt_x</p:attrName>
                                        </p:attrNameLst>
                                      </p:cBhvr>
                                      <p:tavLst>
                                        <p:tav tm="0">
                                          <p:val>
                                            <p:strVal val="0-#ppt_w/2"/>
                                          </p:val>
                                        </p:tav>
                                        <p:tav tm="100000">
                                          <p:val>
                                            <p:strVal val="#ppt_x"/>
                                          </p:val>
                                        </p:tav>
                                      </p:tavLst>
                                    </p:anim>
                                    <p:anim calcmode="lin" valueType="num">
                                      <p:cBhvr additive="base">
                                        <p:cTn id="30" dur="500" fill="hold"/>
                                        <p:tgtEl>
                                          <p:spTgt spid="228"/>
                                        </p:tgtEl>
                                        <p:attrNameLst>
                                          <p:attrName>ppt_y</p:attrName>
                                        </p:attrNameLst>
                                      </p:cBhvr>
                                      <p:tavLst>
                                        <p:tav tm="0">
                                          <p:val>
                                            <p:strVal val="#ppt_y"/>
                                          </p:val>
                                        </p:tav>
                                        <p:tav tm="100000">
                                          <p:val>
                                            <p:strVal val="#ppt_y"/>
                                          </p:val>
                                        </p:tav>
                                      </p:tavLst>
                                    </p:anim>
                                  </p:childTnLst>
                                </p:cTn>
                              </p:par>
                              <p:par>
                                <p:cTn id="31" presetID="1" presetClass="exit" presetSubtype="0" fill="hold" grpId="0" nodeType="withEffect">
                                  <p:stCondLst>
                                    <p:cond delay="0"/>
                                  </p:stCondLst>
                                  <p:childTnLst>
                                    <p:set>
                                      <p:cBhvr>
                                        <p:cTn id="32" dur="1" fill="hold">
                                          <p:stCondLst>
                                            <p:cond delay="0"/>
                                          </p:stCondLst>
                                        </p:cTn>
                                        <p:tgtEl>
                                          <p:spTgt spid="2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6"/>
                                        </p:tgtEl>
                                        <p:attrNameLst>
                                          <p:attrName>style.visibility</p:attrName>
                                        </p:attrNameLst>
                                      </p:cBhvr>
                                      <p:to>
                                        <p:strVal val="visible"/>
                                      </p:to>
                                    </p:set>
                                    <p:anim calcmode="lin" valueType="num">
                                      <p:cBhvr additive="base">
                                        <p:cTn id="37" dur="500" fill="hold"/>
                                        <p:tgtEl>
                                          <p:spTgt spid="146"/>
                                        </p:tgtEl>
                                        <p:attrNameLst>
                                          <p:attrName>ppt_x</p:attrName>
                                        </p:attrNameLst>
                                      </p:cBhvr>
                                      <p:tavLst>
                                        <p:tav tm="0">
                                          <p:val>
                                            <p:strVal val="0-#ppt_w/2"/>
                                          </p:val>
                                        </p:tav>
                                        <p:tav tm="100000">
                                          <p:val>
                                            <p:strVal val="#ppt_x"/>
                                          </p:val>
                                        </p:tav>
                                      </p:tavLst>
                                    </p:anim>
                                    <p:anim calcmode="lin" valueType="num">
                                      <p:cBhvr additive="base">
                                        <p:cTn id="38" dur="500" fill="hold"/>
                                        <p:tgtEl>
                                          <p:spTgt spid="146"/>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12"/>
                                        </p:tgtEl>
                                        <p:attrNameLst>
                                          <p:attrName>style.visibility</p:attrName>
                                        </p:attrNameLst>
                                      </p:cBhvr>
                                      <p:to>
                                        <p:strVal val="visible"/>
                                      </p:to>
                                    </p:set>
                                    <p:anim calcmode="lin" valueType="num">
                                      <p:cBhvr additive="base">
                                        <p:cTn id="41" dur="500" fill="hold"/>
                                        <p:tgtEl>
                                          <p:spTgt spid="212"/>
                                        </p:tgtEl>
                                        <p:attrNameLst>
                                          <p:attrName>ppt_x</p:attrName>
                                        </p:attrNameLst>
                                      </p:cBhvr>
                                      <p:tavLst>
                                        <p:tav tm="0">
                                          <p:val>
                                            <p:strVal val="0-#ppt_w/2"/>
                                          </p:val>
                                        </p:tav>
                                        <p:tav tm="100000">
                                          <p:val>
                                            <p:strVal val="#ppt_x"/>
                                          </p:val>
                                        </p:tav>
                                      </p:tavLst>
                                    </p:anim>
                                    <p:anim calcmode="lin" valueType="num">
                                      <p:cBhvr additive="base">
                                        <p:cTn id="42"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51"/>
                                        </p:tgtEl>
                                        <p:attrNameLst>
                                          <p:attrName>style.visibility</p:attrName>
                                        </p:attrNameLst>
                                      </p:cBhvr>
                                      <p:to>
                                        <p:strVal val="visible"/>
                                      </p:to>
                                    </p:set>
                                    <p:anim calcmode="lin" valueType="num">
                                      <p:cBhvr additive="base">
                                        <p:cTn id="47" dur="500" fill="hold"/>
                                        <p:tgtEl>
                                          <p:spTgt spid="151"/>
                                        </p:tgtEl>
                                        <p:attrNameLst>
                                          <p:attrName>ppt_x</p:attrName>
                                        </p:attrNameLst>
                                      </p:cBhvr>
                                      <p:tavLst>
                                        <p:tav tm="0">
                                          <p:val>
                                            <p:strVal val="0-#ppt_w/2"/>
                                          </p:val>
                                        </p:tav>
                                        <p:tav tm="100000">
                                          <p:val>
                                            <p:strVal val="#ppt_x"/>
                                          </p:val>
                                        </p:tav>
                                      </p:tavLst>
                                    </p:anim>
                                    <p:anim calcmode="lin" valueType="num">
                                      <p:cBhvr additive="base">
                                        <p:cTn id="48" dur="500" fill="hold"/>
                                        <p:tgtEl>
                                          <p:spTgt spid="151"/>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29"/>
                                        </p:tgtEl>
                                        <p:attrNameLst>
                                          <p:attrName>style.visibility</p:attrName>
                                        </p:attrNameLst>
                                      </p:cBhvr>
                                      <p:to>
                                        <p:strVal val="visible"/>
                                      </p:to>
                                    </p:set>
                                    <p:anim calcmode="lin" valueType="num">
                                      <p:cBhvr additive="base">
                                        <p:cTn id="51" dur="500" fill="hold"/>
                                        <p:tgtEl>
                                          <p:spTgt spid="229"/>
                                        </p:tgtEl>
                                        <p:attrNameLst>
                                          <p:attrName>ppt_x</p:attrName>
                                        </p:attrNameLst>
                                      </p:cBhvr>
                                      <p:tavLst>
                                        <p:tav tm="0">
                                          <p:val>
                                            <p:strVal val="0-#ppt_w/2"/>
                                          </p:val>
                                        </p:tav>
                                        <p:tav tm="100000">
                                          <p:val>
                                            <p:strVal val="#ppt_x"/>
                                          </p:val>
                                        </p:tav>
                                      </p:tavLst>
                                    </p:anim>
                                    <p:anim calcmode="lin" valueType="num">
                                      <p:cBhvr additive="base">
                                        <p:cTn id="52" dur="500" fill="hold"/>
                                        <p:tgtEl>
                                          <p:spTgt spid="229"/>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212"/>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228"/>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54"/>
                                        </p:tgtEl>
                                        <p:attrNameLst>
                                          <p:attrName>style.visibility</p:attrName>
                                        </p:attrNameLst>
                                      </p:cBhvr>
                                      <p:to>
                                        <p:strVal val="visible"/>
                                      </p:to>
                                    </p:set>
                                    <p:anim calcmode="lin" valueType="num">
                                      <p:cBhvr additive="base">
                                        <p:cTn id="61" dur="500" fill="hold"/>
                                        <p:tgtEl>
                                          <p:spTgt spid="154"/>
                                        </p:tgtEl>
                                        <p:attrNameLst>
                                          <p:attrName>ppt_x</p:attrName>
                                        </p:attrNameLst>
                                      </p:cBhvr>
                                      <p:tavLst>
                                        <p:tav tm="0">
                                          <p:val>
                                            <p:strVal val="0-#ppt_w/2"/>
                                          </p:val>
                                        </p:tav>
                                        <p:tav tm="100000">
                                          <p:val>
                                            <p:strVal val="#ppt_x"/>
                                          </p:val>
                                        </p:tav>
                                      </p:tavLst>
                                    </p:anim>
                                    <p:anim calcmode="lin" valueType="num">
                                      <p:cBhvr additive="base">
                                        <p:cTn id="62" dur="500" fill="hold"/>
                                        <p:tgtEl>
                                          <p:spTgt spid="154"/>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213"/>
                                        </p:tgtEl>
                                        <p:attrNameLst>
                                          <p:attrName>style.visibility</p:attrName>
                                        </p:attrNameLst>
                                      </p:cBhvr>
                                      <p:to>
                                        <p:strVal val="visible"/>
                                      </p:to>
                                    </p:set>
                                    <p:anim calcmode="lin" valueType="num">
                                      <p:cBhvr additive="base">
                                        <p:cTn id="65" dur="500" fill="hold"/>
                                        <p:tgtEl>
                                          <p:spTgt spid="213"/>
                                        </p:tgtEl>
                                        <p:attrNameLst>
                                          <p:attrName>ppt_x</p:attrName>
                                        </p:attrNameLst>
                                      </p:cBhvr>
                                      <p:tavLst>
                                        <p:tav tm="0">
                                          <p:val>
                                            <p:strVal val="0-#ppt_w/2"/>
                                          </p:val>
                                        </p:tav>
                                        <p:tav tm="100000">
                                          <p:val>
                                            <p:strVal val="#ppt_x"/>
                                          </p:val>
                                        </p:tav>
                                      </p:tavLst>
                                    </p:anim>
                                    <p:anim calcmode="lin" valueType="num">
                                      <p:cBhvr additive="base">
                                        <p:cTn id="66" dur="500" fill="hold"/>
                                        <p:tgtEl>
                                          <p:spTgt spid="213"/>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154">
                                            <p:txEl>
                                              <p:pRg st="0" end="0"/>
                                            </p:txEl>
                                          </p:spTgt>
                                        </p:tgtEl>
                                        <p:attrNameLst>
                                          <p:attrName>style.visibility</p:attrName>
                                        </p:attrNameLst>
                                      </p:cBhvr>
                                      <p:to>
                                        <p:strVal val="visible"/>
                                      </p:to>
                                    </p:set>
                                    <p:anim calcmode="lin" valueType="num">
                                      <p:cBhvr additive="base">
                                        <p:cTn id="69" dur="500" fill="hold"/>
                                        <p:tgtEl>
                                          <p:spTgt spid="154">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117"/>
                                        </p:tgtEl>
                                        <p:attrNameLst>
                                          <p:attrName>style.visibility</p:attrName>
                                        </p:attrNameLst>
                                      </p:cBhvr>
                                      <p:to>
                                        <p:strVal val="visible"/>
                                      </p:to>
                                    </p:set>
                                    <p:anim calcmode="lin" valueType="num">
                                      <p:cBhvr additive="base">
                                        <p:cTn id="75" dur="500" fill="hold"/>
                                        <p:tgtEl>
                                          <p:spTgt spid="117"/>
                                        </p:tgtEl>
                                        <p:attrNameLst>
                                          <p:attrName>ppt_x</p:attrName>
                                        </p:attrNameLst>
                                      </p:cBhvr>
                                      <p:tavLst>
                                        <p:tav tm="0">
                                          <p:val>
                                            <p:strVal val="0-#ppt_w/2"/>
                                          </p:val>
                                        </p:tav>
                                        <p:tav tm="100000">
                                          <p:val>
                                            <p:strVal val="#ppt_x"/>
                                          </p:val>
                                        </p:tav>
                                      </p:tavLst>
                                    </p:anim>
                                    <p:anim calcmode="lin" valueType="num">
                                      <p:cBhvr additive="base">
                                        <p:cTn id="76" dur="500" fill="hold"/>
                                        <p:tgtEl>
                                          <p:spTgt spid="11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211"/>
                                        </p:tgtEl>
                                        <p:attrNameLst>
                                          <p:attrName>style.visibility</p:attrName>
                                        </p:attrNameLst>
                                      </p:cBhvr>
                                      <p:to>
                                        <p:strVal val="visible"/>
                                      </p:to>
                                    </p:set>
                                    <p:anim calcmode="lin" valueType="num">
                                      <p:cBhvr additive="base">
                                        <p:cTn id="79" dur="500" fill="hold"/>
                                        <p:tgtEl>
                                          <p:spTgt spid="211"/>
                                        </p:tgtEl>
                                        <p:attrNameLst>
                                          <p:attrName>ppt_x</p:attrName>
                                        </p:attrNameLst>
                                      </p:cBhvr>
                                      <p:tavLst>
                                        <p:tav tm="0">
                                          <p:val>
                                            <p:strVal val="0-#ppt_w/2"/>
                                          </p:val>
                                        </p:tav>
                                        <p:tav tm="100000">
                                          <p:val>
                                            <p:strVal val="#ppt_x"/>
                                          </p:val>
                                        </p:tav>
                                      </p:tavLst>
                                    </p:anim>
                                    <p:anim calcmode="lin" valueType="num">
                                      <p:cBhvr additive="base">
                                        <p:cTn id="80" dur="500" fill="hold"/>
                                        <p:tgtEl>
                                          <p:spTgt spid="211"/>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17">
                                            <p:txEl>
                                              <p:pRg st="0" end="0"/>
                                            </p:txEl>
                                          </p:spTgt>
                                        </p:tgtEl>
                                        <p:attrNameLst>
                                          <p:attrName>style.visibility</p:attrName>
                                        </p:attrNameLst>
                                      </p:cBhvr>
                                      <p:to>
                                        <p:strVal val="visible"/>
                                      </p:to>
                                    </p:set>
                                    <p:anim calcmode="lin" valueType="num">
                                      <p:cBhvr additive="base">
                                        <p:cTn id="83" dur="500" fill="hold"/>
                                        <p:tgtEl>
                                          <p:spTgt spid="117">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90"/>
                                        </p:tgtEl>
                                        <p:attrNameLst>
                                          <p:attrName>style.visibility</p:attrName>
                                        </p:attrNameLst>
                                      </p:cBhvr>
                                      <p:to>
                                        <p:strVal val="visible"/>
                                      </p:to>
                                    </p:set>
                                    <p:anim calcmode="lin" valueType="num">
                                      <p:cBhvr additive="base">
                                        <p:cTn id="89" dur="500" fill="hold"/>
                                        <p:tgtEl>
                                          <p:spTgt spid="190"/>
                                        </p:tgtEl>
                                        <p:attrNameLst>
                                          <p:attrName>ppt_x</p:attrName>
                                        </p:attrNameLst>
                                      </p:cBhvr>
                                      <p:tavLst>
                                        <p:tav tm="0">
                                          <p:val>
                                            <p:strVal val="0-#ppt_w/2"/>
                                          </p:val>
                                        </p:tav>
                                        <p:tav tm="100000">
                                          <p:val>
                                            <p:strVal val="#ppt_x"/>
                                          </p:val>
                                        </p:tav>
                                      </p:tavLst>
                                    </p:anim>
                                    <p:anim calcmode="lin" valueType="num">
                                      <p:cBhvr additive="base">
                                        <p:cTn id="90" dur="500" fill="hold"/>
                                        <p:tgtEl>
                                          <p:spTgt spid="190"/>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90">
                                            <p:txEl>
                                              <p:pRg st="0" end="0"/>
                                            </p:txEl>
                                          </p:spTgt>
                                        </p:tgtEl>
                                        <p:attrNameLst>
                                          <p:attrName>style.visibility</p:attrName>
                                        </p:attrNameLst>
                                      </p:cBhvr>
                                      <p:to>
                                        <p:strVal val="visible"/>
                                      </p:to>
                                    </p:set>
                                    <p:anim calcmode="lin" valueType="num">
                                      <p:cBhvr additive="base">
                                        <p:cTn id="93" dur="500" fill="hold"/>
                                        <p:tgtEl>
                                          <p:spTgt spid="190">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90">
                                            <p:txEl>
                                              <p:pRg st="0" end="0"/>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232"/>
                                        </p:tgtEl>
                                        <p:attrNameLst>
                                          <p:attrName>style.visibility</p:attrName>
                                        </p:attrNameLst>
                                      </p:cBhvr>
                                      <p:to>
                                        <p:strVal val="visible"/>
                                      </p:to>
                                    </p:set>
                                    <p:anim calcmode="lin" valueType="num">
                                      <p:cBhvr additive="base">
                                        <p:cTn id="97" dur="500" fill="hold"/>
                                        <p:tgtEl>
                                          <p:spTgt spid="232"/>
                                        </p:tgtEl>
                                        <p:attrNameLst>
                                          <p:attrName>ppt_x</p:attrName>
                                        </p:attrNameLst>
                                      </p:cBhvr>
                                      <p:tavLst>
                                        <p:tav tm="0">
                                          <p:val>
                                            <p:strVal val="0-#ppt_w/2"/>
                                          </p:val>
                                        </p:tav>
                                        <p:tav tm="100000">
                                          <p:val>
                                            <p:strVal val="#ppt_x"/>
                                          </p:val>
                                        </p:tav>
                                      </p:tavLst>
                                    </p:anim>
                                    <p:anim calcmode="lin" valueType="num">
                                      <p:cBhvr additive="base">
                                        <p:cTn id="98" dur="500" fill="hold"/>
                                        <p:tgtEl>
                                          <p:spTgt spid="232"/>
                                        </p:tgtEl>
                                        <p:attrNameLst>
                                          <p:attrName>ppt_y</p:attrName>
                                        </p:attrNameLst>
                                      </p:cBhvr>
                                      <p:tavLst>
                                        <p:tav tm="0">
                                          <p:val>
                                            <p:strVal val="#ppt_y"/>
                                          </p:val>
                                        </p:tav>
                                        <p:tav tm="100000">
                                          <p:val>
                                            <p:strVal val="#ppt_y"/>
                                          </p:val>
                                        </p:tav>
                                      </p:tavLst>
                                    </p:anim>
                                  </p:childTnLst>
                                </p:cTn>
                              </p:par>
                              <p:par>
                                <p:cTn id="99" presetID="1" presetClass="exit" presetSubtype="0" fill="hold" grpId="1" nodeType="withEffect">
                                  <p:stCondLst>
                                    <p:cond delay="0"/>
                                  </p:stCondLst>
                                  <p:childTnLst>
                                    <p:set>
                                      <p:cBhvr>
                                        <p:cTn id="100" dur="1" fill="hold">
                                          <p:stCondLst>
                                            <p:cond delay="0"/>
                                          </p:stCondLst>
                                        </p:cTn>
                                        <p:tgtEl>
                                          <p:spTgt spid="211"/>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231"/>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48"/>
                                        </p:tgtEl>
                                        <p:attrNameLst>
                                          <p:attrName>style.visibility</p:attrName>
                                        </p:attrNameLst>
                                      </p:cBhvr>
                                      <p:to>
                                        <p:strVal val="visible"/>
                                      </p:to>
                                    </p:set>
                                    <p:anim calcmode="lin" valueType="num">
                                      <p:cBhvr additive="base">
                                        <p:cTn id="107" dur="500" fill="hold"/>
                                        <p:tgtEl>
                                          <p:spTgt spid="148"/>
                                        </p:tgtEl>
                                        <p:attrNameLst>
                                          <p:attrName>ppt_x</p:attrName>
                                        </p:attrNameLst>
                                      </p:cBhvr>
                                      <p:tavLst>
                                        <p:tav tm="0">
                                          <p:val>
                                            <p:strVal val="0-#ppt_w/2"/>
                                          </p:val>
                                        </p:tav>
                                        <p:tav tm="100000">
                                          <p:val>
                                            <p:strVal val="#ppt_x"/>
                                          </p:val>
                                        </p:tav>
                                      </p:tavLst>
                                    </p:anim>
                                    <p:anim calcmode="lin" valueType="num">
                                      <p:cBhvr additive="base">
                                        <p:cTn id="108" dur="500" fill="hold"/>
                                        <p:tgtEl>
                                          <p:spTgt spid="148"/>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148">
                                            <p:txEl>
                                              <p:pRg st="0" end="0"/>
                                            </p:txEl>
                                          </p:spTgt>
                                        </p:tgtEl>
                                        <p:attrNameLst>
                                          <p:attrName>style.visibility</p:attrName>
                                        </p:attrNameLst>
                                      </p:cBhvr>
                                      <p:to>
                                        <p:strVal val="visible"/>
                                      </p:to>
                                    </p:set>
                                    <p:anim calcmode="lin" valueType="num">
                                      <p:cBhvr additive="base">
                                        <p:cTn id="111" dur="500" fill="hold"/>
                                        <p:tgtEl>
                                          <p:spTgt spid="148">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148">
                                            <p:txEl>
                                              <p:pRg st="0" end="0"/>
                                            </p:txEl>
                                          </p:spTgt>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110"/>
                                        </p:tgtEl>
                                        <p:attrNameLst>
                                          <p:attrName>style.visibility</p:attrName>
                                        </p:attrNameLst>
                                      </p:cBhvr>
                                      <p:to>
                                        <p:strVal val="visible"/>
                                      </p:to>
                                    </p:set>
                                    <p:anim calcmode="lin" valueType="num">
                                      <p:cBhvr additive="base">
                                        <p:cTn id="115" dur="500" fill="hold"/>
                                        <p:tgtEl>
                                          <p:spTgt spid="110"/>
                                        </p:tgtEl>
                                        <p:attrNameLst>
                                          <p:attrName>ppt_x</p:attrName>
                                        </p:attrNameLst>
                                      </p:cBhvr>
                                      <p:tavLst>
                                        <p:tav tm="0">
                                          <p:val>
                                            <p:strVal val="0-#ppt_w/2"/>
                                          </p:val>
                                        </p:tav>
                                        <p:tav tm="100000">
                                          <p:val>
                                            <p:strVal val="#ppt_x"/>
                                          </p:val>
                                        </p:tav>
                                      </p:tavLst>
                                    </p:anim>
                                    <p:anim calcmode="lin" valueType="num">
                                      <p:cBhvr additive="base">
                                        <p:cTn id="11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148">
                                            <p:txEl>
                                              <p:pRg st="1" end="1"/>
                                            </p:txEl>
                                          </p:spTgt>
                                        </p:tgtEl>
                                        <p:attrNameLst>
                                          <p:attrName>style.visibility</p:attrName>
                                        </p:attrNameLst>
                                      </p:cBhvr>
                                      <p:to>
                                        <p:strVal val="visible"/>
                                      </p:to>
                                    </p:set>
                                    <p:anim calcmode="lin" valueType="num">
                                      <p:cBhvr additive="base">
                                        <p:cTn id="121" dur="500" fill="hold"/>
                                        <p:tgtEl>
                                          <p:spTgt spid="148">
                                            <p:txEl>
                                              <p:pRg st="1" end="1"/>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148">
                                            <p:txEl>
                                              <p:pRg st="1" end="1"/>
                                            </p:txEl>
                                          </p:spTgt>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0"/>
                                  </p:stCondLst>
                                  <p:childTnLst>
                                    <p:set>
                                      <p:cBhvr>
                                        <p:cTn id="124" dur="1" fill="hold">
                                          <p:stCondLst>
                                            <p:cond delay="0"/>
                                          </p:stCondLst>
                                        </p:cTn>
                                        <p:tgtEl>
                                          <p:spTgt spid="230"/>
                                        </p:tgtEl>
                                        <p:attrNameLst>
                                          <p:attrName>style.visibility</p:attrName>
                                        </p:attrNameLst>
                                      </p:cBhvr>
                                      <p:to>
                                        <p:strVal val="visible"/>
                                      </p:to>
                                    </p:set>
                                    <p:anim calcmode="lin" valueType="num">
                                      <p:cBhvr additive="base">
                                        <p:cTn id="125" dur="500" fill="hold"/>
                                        <p:tgtEl>
                                          <p:spTgt spid="230"/>
                                        </p:tgtEl>
                                        <p:attrNameLst>
                                          <p:attrName>ppt_x</p:attrName>
                                        </p:attrNameLst>
                                      </p:cBhvr>
                                      <p:tavLst>
                                        <p:tav tm="0">
                                          <p:val>
                                            <p:strVal val="0-#ppt_w/2"/>
                                          </p:val>
                                        </p:tav>
                                        <p:tav tm="100000">
                                          <p:val>
                                            <p:strVal val="#ppt_x"/>
                                          </p:val>
                                        </p:tav>
                                      </p:tavLst>
                                    </p:anim>
                                    <p:anim calcmode="lin" valueType="num">
                                      <p:cBhvr additive="base">
                                        <p:cTn id="126" dur="500" fill="hold"/>
                                        <p:tgtEl>
                                          <p:spTgt spid="230"/>
                                        </p:tgtEl>
                                        <p:attrNameLst>
                                          <p:attrName>ppt_y</p:attrName>
                                        </p:attrNameLst>
                                      </p:cBhvr>
                                      <p:tavLst>
                                        <p:tav tm="0">
                                          <p:val>
                                            <p:strVal val="#ppt_y"/>
                                          </p:val>
                                        </p:tav>
                                        <p:tav tm="100000">
                                          <p:val>
                                            <p:strVal val="#ppt_y"/>
                                          </p:val>
                                        </p:tav>
                                      </p:tavLst>
                                    </p:anim>
                                  </p:childTnLst>
                                </p:cTn>
                              </p:par>
                              <p:par>
                                <p:cTn id="127" presetID="1" presetClass="exit" presetSubtype="0" fill="hold" grpId="1" nodeType="withEffect">
                                  <p:stCondLst>
                                    <p:cond delay="0"/>
                                  </p:stCondLst>
                                  <p:childTnLst>
                                    <p:set>
                                      <p:cBhvr>
                                        <p:cTn id="128" dur="1" fill="hold">
                                          <p:stCondLst>
                                            <p:cond delay="0"/>
                                          </p:stCondLst>
                                        </p:cTn>
                                        <p:tgtEl>
                                          <p:spTgt spid="213"/>
                                        </p:tgtEl>
                                        <p:attrNameLst>
                                          <p:attrName>style.visibility</p:attrName>
                                        </p:attrNameLst>
                                      </p:cBhvr>
                                      <p:to>
                                        <p:strVal val="hidden"/>
                                      </p:to>
                                    </p:set>
                                  </p:childTnLst>
                                </p:cTn>
                              </p:par>
                              <p:par>
                                <p:cTn id="129" presetID="1" presetClass="exit" presetSubtype="0" fill="hold" grpId="1" nodeType="withEffect">
                                  <p:stCondLst>
                                    <p:cond delay="0"/>
                                  </p:stCondLst>
                                  <p:childTnLst>
                                    <p:set>
                                      <p:cBhvr>
                                        <p:cTn id="130" dur="1" fill="hold">
                                          <p:stCondLst>
                                            <p:cond delay="0"/>
                                          </p:stCondLst>
                                        </p:cTn>
                                        <p:tgtEl>
                                          <p:spTgt spid="229"/>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57"/>
                                        </p:tgtEl>
                                        <p:attrNameLst>
                                          <p:attrName>style.visibility</p:attrName>
                                        </p:attrNameLst>
                                      </p:cBhvr>
                                      <p:to>
                                        <p:strVal val="visible"/>
                                      </p:to>
                                    </p:set>
                                    <p:anim calcmode="lin" valueType="num">
                                      <p:cBhvr additive="base">
                                        <p:cTn id="135" dur="500" fill="hold"/>
                                        <p:tgtEl>
                                          <p:spTgt spid="157"/>
                                        </p:tgtEl>
                                        <p:attrNameLst>
                                          <p:attrName>ppt_x</p:attrName>
                                        </p:attrNameLst>
                                      </p:cBhvr>
                                      <p:tavLst>
                                        <p:tav tm="0">
                                          <p:val>
                                            <p:strVal val="0-#ppt_w/2"/>
                                          </p:val>
                                        </p:tav>
                                        <p:tav tm="100000">
                                          <p:val>
                                            <p:strVal val="#ppt_x"/>
                                          </p:val>
                                        </p:tav>
                                      </p:tavLst>
                                    </p:anim>
                                    <p:anim calcmode="lin" valueType="num">
                                      <p:cBhvr additive="base">
                                        <p:cTn id="136" dur="500" fill="hold"/>
                                        <p:tgtEl>
                                          <p:spTgt spid="157"/>
                                        </p:tgtEl>
                                        <p:attrNameLst>
                                          <p:attrName>ppt_y</p:attrName>
                                        </p:attrNameLst>
                                      </p:cBhvr>
                                      <p:tavLst>
                                        <p:tav tm="0">
                                          <p:val>
                                            <p:strVal val="#ppt_y"/>
                                          </p:val>
                                        </p:tav>
                                        <p:tav tm="100000">
                                          <p:val>
                                            <p:strVal val="#ppt_y"/>
                                          </p:val>
                                        </p:tav>
                                      </p:tavLst>
                                    </p:anim>
                                  </p:childTnLst>
                                </p:cTn>
                              </p:par>
                              <p:par>
                                <p:cTn id="137" presetID="2" presetClass="entr" presetSubtype="8" fill="hold" grpId="0" nodeType="withEffect">
                                  <p:stCondLst>
                                    <p:cond delay="0"/>
                                  </p:stCondLst>
                                  <p:childTnLst>
                                    <p:set>
                                      <p:cBhvr>
                                        <p:cTn id="138" dur="1" fill="hold">
                                          <p:stCondLst>
                                            <p:cond delay="0"/>
                                          </p:stCondLst>
                                        </p:cTn>
                                        <p:tgtEl>
                                          <p:spTgt spid="214"/>
                                        </p:tgtEl>
                                        <p:attrNameLst>
                                          <p:attrName>style.visibility</p:attrName>
                                        </p:attrNameLst>
                                      </p:cBhvr>
                                      <p:to>
                                        <p:strVal val="visible"/>
                                      </p:to>
                                    </p:set>
                                    <p:anim calcmode="lin" valueType="num">
                                      <p:cBhvr additive="base">
                                        <p:cTn id="139" dur="500" fill="hold"/>
                                        <p:tgtEl>
                                          <p:spTgt spid="214"/>
                                        </p:tgtEl>
                                        <p:attrNameLst>
                                          <p:attrName>ppt_x</p:attrName>
                                        </p:attrNameLst>
                                      </p:cBhvr>
                                      <p:tavLst>
                                        <p:tav tm="0">
                                          <p:val>
                                            <p:strVal val="0-#ppt_w/2"/>
                                          </p:val>
                                        </p:tav>
                                        <p:tav tm="100000">
                                          <p:val>
                                            <p:strVal val="#ppt_x"/>
                                          </p:val>
                                        </p:tav>
                                      </p:tavLst>
                                    </p:anim>
                                    <p:anim calcmode="lin" valueType="num">
                                      <p:cBhvr additive="base">
                                        <p:cTn id="140" dur="500" fill="hold"/>
                                        <p:tgtEl>
                                          <p:spTgt spid="214"/>
                                        </p:tgtEl>
                                        <p:attrNameLst>
                                          <p:attrName>ppt_y</p:attrName>
                                        </p:attrNameLst>
                                      </p:cBhvr>
                                      <p:tavLst>
                                        <p:tav tm="0">
                                          <p:val>
                                            <p:strVal val="#ppt_y"/>
                                          </p:val>
                                        </p:tav>
                                        <p:tav tm="100000">
                                          <p:val>
                                            <p:strVal val="#ppt_y"/>
                                          </p:val>
                                        </p:tav>
                                      </p:tavLst>
                                    </p:anim>
                                  </p:childTnLst>
                                </p:cTn>
                              </p:par>
                              <p:par>
                                <p:cTn id="141" presetID="2" presetClass="entr" presetSubtype="8" fill="hold" nodeType="withEffect">
                                  <p:stCondLst>
                                    <p:cond delay="0"/>
                                  </p:stCondLst>
                                  <p:childTnLst>
                                    <p:set>
                                      <p:cBhvr>
                                        <p:cTn id="142" dur="1" fill="hold">
                                          <p:stCondLst>
                                            <p:cond delay="0"/>
                                          </p:stCondLst>
                                        </p:cTn>
                                        <p:tgtEl>
                                          <p:spTgt spid="157">
                                            <p:txEl>
                                              <p:pRg st="0" end="0"/>
                                            </p:txEl>
                                          </p:spTgt>
                                        </p:tgtEl>
                                        <p:attrNameLst>
                                          <p:attrName>style.visibility</p:attrName>
                                        </p:attrNameLst>
                                      </p:cBhvr>
                                      <p:to>
                                        <p:strVal val="visible"/>
                                      </p:to>
                                    </p:set>
                                    <p:anim calcmode="lin" valueType="num">
                                      <p:cBhvr additive="base">
                                        <p:cTn id="143" dur="500" fill="hold"/>
                                        <p:tgtEl>
                                          <p:spTgt spid="157">
                                            <p:txEl>
                                              <p:pRg st="0" end="0"/>
                                            </p:txEl>
                                          </p:spTgt>
                                        </p:tgtEl>
                                        <p:attrNameLst>
                                          <p:attrName>ppt_x</p:attrName>
                                        </p:attrNameLst>
                                      </p:cBhvr>
                                      <p:tavLst>
                                        <p:tav tm="0">
                                          <p:val>
                                            <p:strVal val="0-#ppt_w/2"/>
                                          </p:val>
                                        </p:tav>
                                        <p:tav tm="100000">
                                          <p:val>
                                            <p:strVal val="#ppt_x"/>
                                          </p:val>
                                        </p:tav>
                                      </p:tavLst>
                                    </p:anim>
                                    <p:anim calcmode="lin" valueType="num">
                                      <p:cBhvr additive="base">
                                        <p:cTn id="144" dur="500" fill="hold"/>
                                        <p:tgtEl>
                                          <p:spTgt spid="1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32" presetClass="emph" presetSubtype="0" fill="hold" grpId="1" nodeType="clickEffect">
                                  <p:stCondLst>
                                    <p:cond delay="0"/>
                                  </p:stCondLst>
                                  <p:childTnLst>
                                    <p:animRot by="120000">
                                      <p:cBhvr>
                                        <p:cTn id="148" dur="100" fill="hold">
                                          <p:stCondLst>
                                            <p:cond delay="0"/>
                                          </p:stCondLst>
                                        </p:cTn>
                                        <p:tgtEl>
                                          <p:spTgt spid="146"/>
                                        </p:tgtEl>
                                        <p:attrNameLst>
                                          <p:attrName>r</p:attrName>
                                        </p:attrNameLst>
                                      </p:cBhvr>
                                    </p:animRot>
                                    <p:animRot by="-240000">
                                      <p:cBhvr>
                                        <p:cTn id="149" dur="200" fill="hold">
                                          <p:stCondLst>
                                            <p:cond delay="200"/>
                                          </p:stCondLst>
                                        </p:cTn>
                                        <p:tgtEl>
                                          <p:spTgt spid="146"/>
                                        </p:tgtEl>
                                        <p:attrNameLst>
                                          <p:attrName>r</p:attrName>
                                        </p:attrNameLst>
                                      </p:cBhvr>
                                    </p:animRot>
                                    <p:animRot by="240000">
                                      <p:cBhvr>
                                        <p:cTn id="150" dur="200" fill="hold">
                                          <p:stCondLst>
                                            <p:cond delay="400"/>
                                          </p:stCondLst>
                                        </p:cTn>
                                        <p:tgtEl>
                                          <p:spTgt spid="146"/>
                                        </p:tgtEl>
                                        <p:attrNameLst>
                                          <p:attrName>r</p:attrName>
                                        </p:attrNameLst>
                                      </p:cBhvr>
                                    </p:animRot>
                                    <p:animRot by="-240000">
                                      <p:cBhvr>
                                        <p:cTn id="151" dur="200" fill="hold">
                                          <p:stCondLst>
                                            <p:cond delay="600"/>
                                          </p:stCondLst>
                                        </p:cTn>
                                        <p:tgtEl>
                                          <p:spTgt spid="146"/>
                                        </p:tgtEl>
                                        <p:attrNameLst>
                                          <p:attrName>r</p:attrName>
                                        </p:attrNameLst>
                                      </p:cBhvr>
                                    </p:animRot>
                                    <p:animRot by="120000">
                                      <p:cBhvr>
                                        <p:cTn id="152" dur="200" fill="hold">
                                          <p:stCondLst>
                                            <p:cond delay="800"/>
                                          </p:stCondLst>
                                        </p:cTn>
                                        <p:tgtEl>
                                          <p:spTgt spid="146"/>
                                        </p:tgtEl>
                                        <p:attrNameLst>
                                          <p:attrName>r</p:attrName>
                                        </p:attrNameLst>
                                      </p:cBhvr>
                                    </p:animRot>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grpId="0" nodeType="clickEffect">
                                  <p:stCondLst>
                                    <p:cond delay="0"/>
                                  </p:stCondLst>
                                  <p:childTnLst>
                                    <p:set>
                                      <p:cBhvr>
                                        <p:cTn id="156" dur="1" fill="hold">
                                          <p:stCondLst>
                                            <p:cond delay="0"/>
                                          </p:stCondLst>
                                        </p:cTn>
                                        <p:tgtEl>
                                          <p:spTgt spid="158"/>
                                        </p:tgtEl>
                                        <p:attrNameLst>
                                          <p:attrName>style.visibility</p:attrName>
                                        </p:attrNameLst>
                                      </p:cBhvr>
                                      <p:to>
                                        <p:strVal val="visible"/>
                                      </p:to>
                                    </p:set>
                                    <p:anim calcmode="lin" valueType="num">
                                      <p:cBhvr additive="base">
                                        <p:cTn id="157" dur="500" fill="hold"/>
                                        <p:tgtEl>
                                          <p:spTgt spid="158"/>
                                        </p:tgtEl>
                                        <p:attrNameLst>
                                          <p:attrName>ppt_x</p:attrName>
                                        </p:attrNameLst>
                                      </p:cBhvr>
                                      <p:tavLst>
                                        <p:tav tm="0">
                                          <p:val>
                                            <p:strVal val="0-#ppt_w/2"/>
                                          </p:val>
                                        </p:tav>
                                        <p:tav tm="100000">
                                          <p:val>
                                            <p:strVal val="#ppt_x"/>
                                          </p:val>
                                        </p:tav>
                                      </p:tavLst>
                                    </p:anim>
                                    <p:anim calcmode="lin" valueType="num">
                                      <p:cBhvr additive="base">
                                        <p:cTn id="158" dur="500" fill="hold"/>
                                        <p:tgtEl>
                                          <p:spTgt spid="158"/>
                                        </p:tgtEl>
                                        <p:attrNameLst>
                                          <p:attrName>ppt_y</p:attrName>
                                        </p:attrNameLst>
                                      </p:cBhvr>
                                      <p:tavLst>
                                        <p:tav tm="0">
                                          <p:val>
                                            <p:strVal val="#ppt_y"/>
                                          </p:val>
                                        </p:tav>
                                        <p:tav tm="100000">
                                          <p:val>
                                            <p:strVal val="#ppt_y"/>
                                          </p:val>
                                        </p:tav>
                                      </p:tavLst>
                                    </p:anim>
                                  </p:childTnLst>
                                </p:cTn>
                              </p:par>
                              <p:par>
                                <p:cTn id="159" presetID="2" presetClass="entr" presetSubtype="8" fill="hold" nodeType="withEffect">
                                  <p:stCondLst>
                                    <p:cond delay="0"/>
                                  </p:stCondLst>
                                  <p:childTnLst>
                                    <p:set>
                                      <p:cBhvr>
                                        <p:cTn id="160" dur="1" fill="hold">
                                          <p:stCondLst>
                                            <p:cond delay="0"/>
                                          </p:stCondLst>
                                        </p:cTn>
                                        <p:tgtEl>
                                          <p:spTgt spid="158">
                                            <p:txEl>
                                              <p:pRg st="0" end="0"/>
                                            </p:txEl>
                                          </p:spTgt>
                                        </p:tgtEl>
                                        <p:attrNameLst>
                                          <p:attrName>style.visibility</p:attrName>
                                        </p:attrNameLst>
                                      </p:cBhvr>
                                      <p:to>
                                        <p:strVal val="visible"/>
                                      </p:to>
                                    </p:set>
                                    <p:anim calcmode="lin" valueType="num">
                                      <p:cBhvr additive="base">
                                        <p:cTn id="161" dur="500" fill="hold"/>
                                        <p:tgtEl>
                                          <p:spTgt spid="158">
                                            <p:txEl>
                                              <p:pRg st="0" end="0"/>
                                            </p:txEl>
                                          </p:spTgt>
                                        </p:tgtEl>
                                        <p:attrNameLst>
                                          <p:attrName>ppt_x</p:attrName>
                                        </p:attrNameLst>
                                      </p:cBhvr>
                                      <p:tavLst>
                                        <p:tav tm="0">
                                          <p:val>
                                            <p:strVal val="0-#ppt_w/2"/>
                                          </p:val>
                                        </p:tav>
                                        <p:tav tm="100000">
                                          <p:val>
                                            <p:strVal val="#ppt_x"/>
                                          </p:val>
                                        </p:tav>
                                      </p:tavLst>
                                    </p:anim>
                                    <p:anim calcmode="lin" valueType="num">
                                      <p:cBhvr additive="base">
                                        <p:cTn id="162" dur="500" fill="hold"/>
                                        <p:tgtEl>
                                          <p:spTgt spid="158">
                                            <p:txEl>
                                              <p:pRg st="0" end="0"/>
                                            </p:txEl>
                                          </p:spTgt>
                                        </p:tgtEl>
                                        <p:attrNameLst>
                                          <p:attrName>ppt_y</p:attrName>
                                        </p:attrNameLst>
                                      </p:cBhvr>
                                      <p:tavLst>
                                        <p:tav tm="0">
                                          <p:val>
                                            <p:strVal val="#ppt_y"/>
                                          </p:val>
                                        </p:tav>
                                        <p:tav tm="100000">
                                          <p:val>
                                            <p:strVal val="#ppt_y"/>
                                          </p:val>
                                        </p:tav>
                                      </p:tavLst>
                                    </p:anim>
                                  </p:childTnLst>
                                </p:cTn>
                              </p:par>
                              <p:par>
                                <p:cTn id="163" presetID="2" presetClass="entr" presetSubtype="8" fill="hold" nodeType="withEffect">
                                  <p:stCondLst>
                                    <p:cond delay="0"/>
                                  </p:stCondLst>
                                  <p:childTnLst>
                                    <p:set>
                                      <p:cBhvr>
                                        <p:cTn id="164" dur="1" fill="hold">
                                          <p:stCondLst>
                                            <p:cond delay="0"/>
                                          </p:stCondLst>
                                        </p:cTn>
                                        <p:tgtEl>
                                          <p:spTgt spid="3"/>
                                        </p:tgtEl>
                                        <p:attrNameLst>
                                          <p:attrName>style.visibility</p:attrName>
                                        </p:attrNameLst>
                                      </p:cBhvr>
                                      <p:to>
                                        <p:strVal val="visible"/>
                                      </p:to>
                                    </p:set>
                                    <p:anim calcmode="lin" valueType="num">
                                      <p:cBhvr additive="base">
                                        <p:cTn id="165" dur="500" fill="hold"/>
                                        <p:tgtEl>
                                          <p:spTgt spid="3"/>
                                        </p:tgtEl>
                                        <p:attrNameLst>
                                          <p:attrName>ppt_x</p:attrName>
                                        </p:attrNameLst>
                                      </p:cBhvr>
                                      <p:tavLst>
                                        <p:tav tm="0">
                                          <p:val>
                                            <p:strVal val="0-#ppt_w/2"/>
                                          </p:val>
                                        </p:tav>
                                        <p:tav tm="100000">
                                          <p:val>
                                            <p:strVal val="#ppt_x"/>
                                          </p:val>
                                        </p:tav>
                                      </p:tavLst>
                                    </p:anim>
                                    <p:anim calcmode="lin" valueType="num">
                                      <p:cBhvr additive="base">
                                        <p:cTn id="16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147"/>
                                        </p:tgtEl>
                                        <p:attrNameLst>
                                          <p:attrName>style.visibility</p:attrName>
                                        </p:attrNameLst>
                                      </p:cBhvr>
                                      <p:to>
                                        <p:strVal val="visible"/>
                                      </p:to>
                                    </p:set>
                                    <p:anim calcmode="lin" valueType="num">
                                      <p:cBhvr additive="base">
                                        <p:cTn id="171" dur="500" fill="hold"/>
                                        <p:tgtEl>
                                          <p:spTgt spid="147"/>
                                        </p:tgtEl>
                                        <p:attrNameLst>
                                          <p:attrName>ppt_x</p:attrName>
                                        </p:attrNameLst>
                                      </p:cBhvr>
                                      <p:tavLst>
                                        <p:tav tm="0">
                                          <p:val>
                                            <p:strVal val="0-#ppt_w/2"/>
                                          </p:val>
                                        </p:tav>
                                        <p:tav tm="100000">
                                          <p:val>
                                            <p:strVal val="#ppt_x"/>
                                          </p:val>
                                        </p:tav>
                                      </p:tavLst>
                                    </p:anim>
                                    <p:anim calcmode="lin" valueType="num">
                                      <p:cBhvr additive="base">
                                        <p:cTn id="172" dur="500" fill="hold"/>
                                        <p:tgtEl>
                                          <p:spTgt spid="147"/>
                                        </p:tgtEl>
                                        <p:attrNameLst>
                                          <p:attrName>ppt_y</p:attrName>
                                        </p:attrNameLst>
                                      </p:cBhvr>
                                      <p:tavLst>
                                        <p:tav tm="0">
                                          <p:val>
                                            <p:strVal val="#ppt_y"/>
                                          </p:val>
                                        </p:tav>
                                        <p:tav tm="100000">
                                          <p:val>
                                            <p:strVal val="#ppt_y"/>
                                          </p:val>
                                        </p:tav>
                                      </p:tavLst>
                                    </p:anim>
                                  </p:childTnLst>
                                </p:cTn>
                              </p:par>
                              <p:par>
                                <p:cTn id="173" presetID="2" presetClass="entr" presetSubtype="8" fill="hold" nodeType="withEffect">
                                  <p:stCondLst>
                                    <p:cond delay="0"/>
                                  </p:stCondLst>
                                  <p:childTnLst>
                                    <p:set>
                                      <p:cBhvr>
                                        <p:cTn id="174" dur="1" fill="hold">
                                          <p:stCondLst>
                                            <p:cond delay="0"/>
                                          </p:stCondLst>
                                        </p:cTn>
                                        <p:tgtEl>
                                          <p:spTgt spid="147">
                                            <p:txEl>
                                              <p:pRg st="0" end="0"/>
                                            </p:txEl>
                                          </p:spTgt>
                                        </p:tgtEl>
                                        <p:attrNameLst>
                                          <p:attrName>style.visibility</p:attrName>
                                        </p:attrNameLst>
                                      </p:cBhvr>
                                      <p:to>
                                        <p:strVal val="visible"/>
                                      </p:to>
                                    </p:set>
                                    <p:anim calcmode="lin" valueType="num">
                                      <p:cBhvr additive="base">
                                        <p:cTn id="175" dur="500" fill="hold"/>
                                        <p:tgtEl>
                                          <p:spTgt spid="147">
                                            <p:txEl>
                                              <p:pRg st="0" end="0"/>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1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nodeType="clickEffect">
                                  <p:stCondLst>
                                    <p:cond delay="0"/>
                                  </p:stCondLst>
                                  <p:childTnLst>
                                    <p:set>
                                      <p:cBhvr>
                                        <p:cTn id="180" dur="1" fill="hold">
                                          <p:stCondLst>
                                            <p:cond delay="0"/>
                                          </p:stCondLst>
                                        </p:cTn>
                                        <p:tgtEl>
                                          <p:spTgt spid="147">
                                            <p:txEl>
                                              <p:pRg st="1" end="1"/>
                                            </p:txEl>
                                          </p:spTgt>
                                        </p:tgtEl>
                                        <p:attrNameLst>
                                          <p:attrName>style.visibility</p:attrName>
                                        </p:attrNameLst>
                                      </p:cBhvr>
                                      <p:to>
                                        <p:strVal val="visible"/>
                                      </p:to>
                                    </p:set>
                                    <p:anim calcmode="lin" valueType="num">
                                      <p:cBhvr additive="base">
                                        <p:cTn id="181" dur="500" fill="hold"/>
                                        <p:tgtEl>
                                          <p:spTgt spid="147">
                                            <p:txEl>
                                              <p:pRg st="1" end="1"/>
                                            </p:txEl>
                                          </p:spTgt>
                                        </p:tgtEl>
                                        <p:attrNameLst>
                                          <p:attrName>ppt_x</p:attrName>
                                        </p:attrNameLst>
                                      </p:cBhvr>
                                      <p:tavLst>
                                        <p:tav tm="0">
                                          <p:val>
                                            <p:strVal val="0-#ppt_w/2"/>
                                          </p:val>
                                        </p:tav>
                                        <p:tav tm="100000">
                                          <p:val>
                                            <p:strVal val="#ppt_x"/>
                                          </p:val>
                                        </p:tav>
                                      </p:tavLst>
                                    </p:anim>
                                    <p:anim calcmode="lin" valueType="num">
                                      <p:cBhvr additive="base">
                                        <p:cTn id="182" dur="500" fill="hold"/>
                                        <p:tgtEl>
                                          <p:spTgt spid="147">
                                            <p:txEl>
                                              <p:pRg st="1" end="1"/>
                                            </p:txEl>
                                          </p:spTgt>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233"/>
                                        </p:tgtEl>
                                        <p:attrNameLst>
                                          <p:attrName>style.visibility</p:attrName>
                                        </p:attrNameLst>
                                      </p:cBhvr>
                                      <p:to>
                                        <p:strVal val="visible"/>
                                      </p:to>
                                    </p:set>
                                    <p:anim calcmode="lin" valueType="num">
                                      <p:cBhvr additive="base">
                                        <p:cTn id="185" dur="500" fill="hold"/>
                                        <p:tgtEl>
                                          <p:spTgt spid="233"/>
                                        </p:tgtEl>
                                        <p:attrNameLst>
                                          <p:attrName>ppt_x</p:attrName>
                                        </p:attrNameLst>
                                      </p:cBhvr>
                                      <p:tavLst>
                                        <p:tav tm="0">
                                          <p:val>
                                            <p:strVal val="0-#ppt_w/2"/>
                                          </p:val>
                                        </p:tav>
                                        <p:tav tm="100000">
                                          <p:val>
                                            <p:strVal val="#ppt_x"/>
                                          </p:val>
                                        </p:tav>
                                      </p:tavLst>
                                    </p:anim>
                                    <p:anim calcmode="lin" valueType="num">
                                      <p:cBhvr additive="base">
                                        <p:cTn id="186" dur="500" fill="hold"/>
                                        <p:tgtEl>
                                          <p:spTgt spid="233"/>
                                        </p:tgtEl>
                                        <p:attrNameLst>
                                          <p:attrName>ppt_y</p:attrName>
                                        </p:attrNameLst>
                                      </p:cBhvr>
                                      <p:tavLst>
                                        <p:tav tm="0">
                                          <p:val>
                                            <p:strVal val="#ppt_y"/>
                                          </p:val>
                                        </p:tav>
                                        <p:tav tm="100000">
                                          <p:val>
                                            <p:strVal val="#ppt_y"/>
                                          </p:val>
                                        </p:tav>
                                      </p:tavLst>
                                    </p:anim>
                                  </p:childTnLst>
                                </p:cTn>
                              </p:par>
                              <p:par>
                                <p:cTn id="187" presetID="1" presetClass="exit" presetSubtype="0" fill="hold" grpId="1" nodeType="withEffect">
                                  <p:stCondLst>
                                    <p:cond delay="0"/>
                                  </p:stCondLst>
                                  <p:childTnLst>
                                    <p:set>
                                      <p:cBhvr>
                                        <p:cTn id="188" dur="1" fill="hold">
                                          <p:stCondLst>
                                            <p:cond delay="0"/>
                                          </p:stCondLst>
                                        </p:cTn>
                                        <p:tgtEl>
                                          <p:spTgt spid="232"/>
                                        </p:tgtEl>
                                        <p:attrNameLst>
                                          <p:attrName>style.visibility</p:attrName>
                                        </p:attrNameLst>
                                      </p:cBhvr>
                                      <p:to>
                                        <p:strVal val="hidden"/>
                                      </p:to>
                                    </p:set>
                                  </p:childTnLst>
                                </p:cTn>
                              </p:par>
                              <p:par>
                                <p:cTn id="189" presetID="1" presetClass="exit" presetSubtype="0" fill="hold" grpId="1" nodeType="withEffect">
                                  <p:stCondLst>
                                    <p:cond delay="0"/>
                                  </p:stCondLst>
                                  <p:childTnLst>
                                    <p:set>
                                      <p:cBhvr>
                                        <p:cTn id="190" dur="1" fill="hold">
                                          <p:stCondLst>
                                            <p:cond delay="0"/>
                                          </p:stCondLst>
                                        </p:cTn>
                                        <p:tgtEl>
                                          <p:spTgt spid="214"/>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2" presetClass="entr" presetSubtype="8" fill="hold" grpId="0" nodeType="clickEffect">
                                  <p:stCondLst>
                                    <p:cond delay="0"/>
                                  </p:stCondLst>
                                  <p:childTnLst>
                                    <p:set>
                                      <p:cBhvr>
                                        <p:cTn id="194" dur="1" fill="hold">
                                          <p:stCondLst>
                                            <p:cond delay="0"/>
                                          </p:stCondLst>
                                        </p:cTn>
                                        <p:tgtEl>
                                          <p:spTgt spid="179"/>
                                        </p:tgtEl>
                                        <p:attrNameLst>
                                          <p:attrName>style.visibility</p:attrName>
                                        </p:attrNameLst>
                                      </p:cBhvr>
                                      <p:to>
                                        <p:strVal val="visible"/>
                                      </p:to>
                                    </p:set>
                                    <p:anim calcmode="lin" valueType="num">
                                      <p:cBhvr additive="base">
                                        <p:cTn id="195" dur="500" fill="hold"/>
                                        <p:tgtEl>
                                          <p:spTgt spid="179"/>
                                        </p:tgtEl>
                                        <p:attrNameLst>
                                          <p:attrName>ppt_x</p:attrName>
                                        </p:attrNameLst>
                                      </p:cBhvr>
                                      <p:tavLst>
                                        <p:tav tm="0">
                                          <p:val>
                                            <p:strVal val="0-#ppt_w/2"/>
                                          </p:val>
                                        </p:tav>
                                        <p:tav tm="100000">
                                          <p:val>
                                            <p:strVal val="#ppt_x"/>
                                          </p:val>
                                        </p:tav>
                                      </p:tavLst>
                                    </p:anim>
                                    <p:anim calcmode="lin" valueType="num">
                                      <p:cBhvr additive="base">
                                        <p:cTn id="196" dur="500" fill="hold"/>
                                        <p:tgtEl>
                                          <p:spTgt spid="179"/>
                                        </p:tgtEl>
                                        <p:attrNameLst>
                                          <p:attrName>ppt_y</p:attrName>
                                        </p:attrNameLst>
                                      </p:cBhvr>
                                      <p:tavLst>
                                        <p:tav tm="0">
                                          <p:val>
                                            <p:strVal val="#ppt_y"/>
                                          </p:val>
                                        </p:tav>
                                        <p:tav tm="100000">
                                          <p:val>
                                            <p:strVal val="#ppt_y"/>
                                          </p:val>
                                        </p:tav>
                                      </p:tavLst>
                                    </p:anim>
                                  </p:childTnLst>
                                </p:cTn>
                              </p:par>
                              <p:par>
                                <p:cTn id="197" presetID="2" presetClass="entr" presetSubtype="8" fill="hold" nodeType="withEffect">
                                  <p:stCondLst>
                                    <p:cond delay="0"/>
                                  </p:stCondLst>
                                  <p:childTnLst>
                                    <p:set>
                                      <p:cBhvr>
                                        <p:cTn id="198" dur="1" fill="hold">
                                          <p:stCondLst>
                                            <p:cond delay="0"/>
                                          </p:stCondLst>
                                        </p:cTn>
                                        <p:tgtEl>
                                          <p:spTgt spid="179">
                                            <p:txEl>
                                              <p:pRg st="0" end="0"/>
                                            </p:txEl>
                                          </p:spTgt>
                                        </p:tgtEl>
                                        <p:attrNameLst>
                                          <p:attrName>style.visibility</p:attrName>
                                        </p:attrNameLst>
                                      </p:cBhvr>
                                      <p:to>
                                        <p:strVal val="visible"/>
                                      </p:to>
                                    </p:set>
                                    <p:anim calcmode="lin" valueType="num">
                                      <p:cBhvr additive="base">
                                        <p:cTn id="199" dur="500" fill="hold"/>
                                        <p:tgtEl>
                                          <p:spTgt spid="179">
                                            <p:txEl>
                                              <p:pRg st="0" end="0"/>
                                            </p:txEl>
                                          </p:spTgt>
                                        </p:tgtEl>
                                        <p:attrNameLst>
                                          <p:attrName>ppt_x</p:attrName>
                                        </p:attrNameLst>
                                      </p:cBhvr>
                                      <p:tavLst>
                                        <p:tav tm="0">
                                          <p:val>
                                            <p:strVal val="0-#ppt_w/2"/>
                                          </p:val>
                                        </p:tav>
                                        <p:tav tm="100000">
                                          <p:val>
                                            <p:strVal val="#ppt_x"/>
                                          </p:val>
                                        </p:tav>
                                      </p:tavLst>
                                    </p:anim>
                                    <p:anim calcmode="lin" valueType="num">
                                      <p:cBhvr additive="base">
                                        <p:cTn id="200" dur="500" fill="hold"/>
                                        <p:tgtEl>
                                          <p:spTgt spid="17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7" grpId="0" animBg="1"/>
      <p:bldP spid="134" grpId="0" animBg="1"/>
      <p:bldP spid="146" grpId="0" animBg="1"/>
      <p:bldP spid="146" grpId="1" animBg="1"/>
      <p:bldP spid="147" grpId="0" animBg="1"/>
      <p:bldP spid="148" grpId="0" animBg="1"/>
      <p:bldP spid="151" grpId="0" animBg="1"/>
      <p:bldP spid="154" grpId="0" animBg="1"/>
      <p:bldP spid="157" grpId="0" animBg="1"/>
      <p:bldP spid="158" grpId="0" animBg="1"/>
      <p:bldP spid="179" grpId="0" animBg="1"/>
      <p:bldP spid="190" grpId="0" animBg="1"/>
      <p:bldP spid="211" grpId="0" animBg="1"/>
      <p:bldP spid="211" grpId="1" animBg="1"/>
      <p:bldP spid="212" grpId="0" animBg="1"/>
      <p:bldP spid="212" grpId="1" animBg="1"/>
      <p:bldP spid="213" grpId="0" animBg="1"/>
      <p:bldP spid="213" grpId="1" animBg="1"/>
      <p:bldP spid="214" grpId="0" animBg="1"/>
      <p:bldP spid="214" grpId="1" animBg="1"/>
      <p:bldP spid="228" grpId="0" animBg="1"/>
      <p:bldP spid="228" grpId="1" animBg="1"/>
      <p:bldP spid="229" grpId="0" animBg="1"/>
      <p:bldP spid="229" grpId="1" animBg="1"/>
      <p:bldP spid="230" grpId="0" animBg="1"/>
      <p:bldP spid="231" grpId="0" animBg="1"/>
      <p:bldP spid="231" grpId="1" animBg="1"/>
      <p:bldP spid="232" grpId="0" animBg="1"/>
      <p:bldP spid="232" grpId="1" animBg="1"/>
      <p:bldP spid="233" grpId="0" animBg="1"/>
      <p:bldP spid="23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 name="Picture 2" descr="http://www.swordofthespirit.net/bulwark/mosesbush.gif">
            <a:extLst>
              <a:ext uri="{FF2B5EF4-FFF2-40B4-BE49-F238E27FC236}">
                <a16:creationId xmlns:a16="http://schemas.microsoft.com/office/drawing/2014/main" id="{CFCC5497-65DA-4956-98C4-FADA121C1B0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2376" y="1248162"/>
            <a:ext cx="1008341" cy="586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0" name="Group 26">
            <a:extLst>
              <a:ext uri="{FF2B5EF4-FFF2-40B4-BE49-F238E27FC236}">
                <a16:creationId xmlns:a16="http://schemas.microsoft.com/office/drawing/2014/main" id="{57CE017C-A69C-4581-B25D-67D93F980815}"/>
              </a:ext>
            </a:extLst>
          </p:cNvPr>
          <p:cNvGrpSpPr>
            <a:grpSpLocks/>
          </p:cNvGrpSpPr>
          <p:nvPr/>
        </p:nvGrpSpPr>
        <p:grpSpPr bwMode="auto">
          <a:xfrm flipH="1">
            <a:off x="178033" y="1924881"/>
            <a:ext cx="476833" cy="1198443"/>
            <a:chOff x="2308" y="1513"/>
            <a:chExt cx="1162" cy="2570"/>
          </a:xfrm>
        </p:grpSpPr>
        <p:grpSp>
          <p:nvGrpSpPr>
            <p:cNvPr id="101" name="Group 27">
              <a:extLst>
                <a:ext uri="{FF2B5EF4-FFF2-40B4-BE49-F238E27FC236}">
                  <a16:creationId xmlns:a16="http://schemas.microsoft.com/office/drawing/2014/main" id="{A15F6E8C-BC36-4B21-A845-8EA03D1F9605}"/>
                </a:ext>
              </a:extLst>
            </p:cNvPr>
            <p:cNvGrpSpPr>
              <a:grpSpLocks/>
            </p:cNvGrpSpPr>
            <p:nvPr/>
          </p:nvGrpSpPr>
          <p:grpSpPr bwMode="auto">
            <a:xfrm>
              <a:off x="2308" y="1740"/>
              <a:ext cx="957" cy="2343"/>
              <a:chOff x="2308" y="1740"/>
              <a:chExt cx="957" cy="2343"/>
            </a:xfrm>
          </p:grpSpPr>
          <p:sp>
            <p:nvSpPr>
              <p:cNvPr id="109" name="Freeform 28">
                <a:extLst>
                  <a:ext uri="{FF2B5EF4-FFF2-40B4-BE49-F238E27FC236}">
                    <a16:creationId xmlns:a16="http://schemas.microsoft.com/office/drawing/2014/main" id="{EB16F5BF-4A7E-410B-9BB1-82DF2469F68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29">
                <a:extLst>
                  <a:ext uri="{FF2B5EF4-FFF2-40B4-BE49-F238E27FC236}">
                    <a16:creationId xmlns:a16="http://schemas.microsoft.com/office/drawing/2014/main" id="{7898D450-D7E7-4C7F-BC7F-5EBAD6590E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0">
                <a:extLst>
                  <a:ext uri="{FF2B5EF4-FFF2-40B4-BE49-F238E27FC236}">
                    <a16:creationId xmlns:a16="http://schemas.microsoft.com/office/drawing/2014/main" id="{FD55A29B-B9A7-45AD-AEF1-64E596C57F4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1">
                <a:extLst>
                  <a:ext uri="{FF2B5EF4-FFF2-40B4-BE49-F238E27FC236}">
                    <a16:creationId xmlns:a16="http://schemas.microsoft.com/office/drawing/2014/main" id="{2AA6EDD7-0E6B-4864-A26F-FA65E07675F9}"/>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2">
                <a:extLst>
                  <a:ext uri="{FF2B5EF4-FFF2-40B4-BE49-F238E27FC236}">
                    <a16:creationId xmlns:a16="http://schemas.microsoft.com/office/drawing/2014/main" id="{51B46998-A852-46B7-9838-A68EEE1F4CE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3">
                <a:extLst>
                  <a:ext uri="{FF2B5EF4-FFF2-40B4-BE49-F238E27FC236}">
                    <a16:creationId xmlns:a16="http://schemas.microsoft.com/office/drawing/2014/main" id="{863310BD-5AE5-4EDB-924E-9DF53D68670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 name="Freeform 34">
              <a:extLst>
                <a:ext uri="{FF2B5EF4-FFF2-40B4-BE49-F238E27FC236}">
                  <a16:creationId xmlns:a16="http://schemas.microsoft.com/office/drawing/2014/main" id="{1035FD83-8F90-4046-8B36-A4BE77BAA8D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35">
              <a:extLst>
                <a:ext uri="{FF2B5EF4-FFF2-40B4-BE49-F238E27FC236}">
                  <a16:creationId xmlns:a16="http://schemas.microsoft.com/office/drawing/2014/main" id="{C0F2D890-AF0A-478E-9C74-12406826852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36">
              <a:extLst>
                <a:ext uri="{FF2B5EF4-FFF2-40B4-BE49-F238E27FC236}">
                  <a16:creationId xmlns:a16="http://schemas.microsoft.com/office/drawing/2014/main" id="{0B6B4826-2B2E-4F47-9AA9-0DDEEA814885}"/>
                </a:ext>
              </a:extLst>
            </p:cNvPr>
            <p:cNvSpPr>
              <a:spLocks noChangeArrowheads="1"/>
            </p:cNvSpPr>
            <p:nvPr/>
          </p:nvSpPr>
          <p:spPr bwMode="auto">
            <a:xfrm rot="1731306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37">
              <a:extLst>
                <a:ext uri="{FF2B5EF4-FFF2-40B4-BE49-F238E27FC236}">
                  <a16:creationId xmlns:a16="http://schemas.microsoft.com/office/drawing/2014/main" id="{90D35E92-F6FF-49C2-A191-E7CD2E9A968A}"/>
                </a:ext>
              </a:extLst>
            </p:cNvPr>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38">
              <a:extLst>
                <a:ext uri="{FF2B5EF4-FFF2-40B4-BE49-F238E27FC236}">
                  <a16:creationId xmlns:a16="http://schemas.microsoft.com/office/drawing/2014/main" id="{02BEBC79-0DE8-4D82-A74D-DDCDAE00EA2A}"/>
                </a:ext>
              </a:extLst>
            </p:cNvPr>
            <p:cNvSpPr>
              <a:spLocks noChangeArrowheads="1"/>
            </p:cNvSpPr>
            <p:nvPr/>
          </p:nvSpPr>
          <p:spPr bwMode="auto">
            <a:xfrm rot="1731306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39">
              <a:extLst>
                <a:ext uri="{FF2B5EF4-FFF2-40B4-BE49-F238E27FC236}">
                  <a16:creationId xmlns:a16="http://schemas.microsoft.com/office/drawing/2014/main" id="{C969F0AE-76C1-43FF-9C77-FBA5BEBE1F4F}"/>
                </a:ext>
              </a:extLst>
            </p:cNvPr>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40">
              <a:extLst>
                <a:ext uri="{FF2B5EF4-FFF2-40B4-BE49-F238E27FC236}">
                  <a16:creationId xmlns:a16="http://schemas.microsoft.com/office/drawing/2014/main" id="{34E4FF5E-72DF-4184-AD25-DD4E87EB707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5" name="Group 47">
            <a:extLst>
              <a:ext uri="{FF2B5EF4-FFF2-40B4-BE49-F238E27FC236}">
                <a16:creationId xmlns:a16="http://schemas.microsoft.com/office/drawing/2014/main" id="{D9D9A08C-D0D9-4589-B8A9-F0F2415E4FC5}"/>
              </a:ext>
            </a:extLst>
          </p:cNvPr>
          <p:cNvGrpSpPr>
            <a:grpSpLocks/>
          </p:cNvGrpSpPr>
          <p:nvPr/>
        </p:nvGrpSpPr>
        <p:grpSpPr bwMode="auto">
          <a:xfrm>
            <a:off x="122137" y="2595803"/>
            <a:ext cx="497386" cy="1150195"/>
            <a:chOff x="2593" y="768"/>
            <a:chExt cx="849" cy="1475"/>
          </a:xfrm>
        </p:grpSpPr>
        <p:sp>
          <p:nvSpPr>
            <p:cNvPr id="116" name="Freeform 48">
              <a:extLst>
                <a:ext uri="{FF2B5EF4-FFF2-40B4-BE49-F238E27FC236}">
                  <a16:creationId xmlns:a16="http://schemas.microsoft.com/office/drawing/2014/main" id="{77BF32B1-657D-47F8-A144-88EB9268E93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49">
              <a:extLst>
                <a:ext uri="{FF2B5EF4-FFF2-40B4-BE49-F238E27FC236}">
                  <a16:creationId xmlns:a16="http://schemas.microsoft.com/office/drawing/2014/main" id="{C3C5EDEB-369E-4C42-9478-63D0F8F810B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50">
              <a:extLst>
                <a:ext uri="{FF2B5EF4-FFF2-40B4-BE49-F238E27FC236}">
                  <a16:creationId xmlns:a16="http://schemas.microsoft.com/office/drawing/2014/main" id="{3C7DA351-BB4C-4515-8CF9-7B139A6E141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51">
              <a:extLst>
                <a:ext uri="{FF2B5EF4-FFF2-40B4-BE49-F238E27FC236}">
                  <a16:creationId xmlns:a16="http://schemas.microsoft.com/office/drawing/2014/main" id="{43595F64-D89B-44B0-98CC-F538F4DE783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52">
              <a:extLst>
                <a:ext uri="{FF2B5EF4-FFF2-40B4-BE49-F238E27FC236}">
                  <a16:creationId xmlns:a16="http://schemas.microsoft.com/office/drawing/2014/main" id="{254C8A3F-7C17-4E8B-935B-6FCBA1F40B8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53">
              <a:extLst>
                <a:ext uri="{FF2B5EF4-FFF2-40B4-BE49-F238E27FC236}">
                  <a16:creationId xmlns:a16="http://schemas.microsoft.com/office/drawing/2014/main" id="{717E59FD-4274-4464-A35F-FDD3EFABDA6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54">
              <a:extLst>
                <a:ext uri="{FF2B5EF4-FFF2-40B4-BE49-F238E27FC236}">
                  <a16:creationId xmlns:a16="http://schemas.microsoft.com/office/drawing/2014/main" id="{92F0D4A2-8B2E-4AD6-889C-19090ED8636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23" name="Group 55">
              <a:extLst>
                <a:ext uri="{FF2B5EF4-FFF2-40B4-BE49-F238E27FC236}">
                  <a16:creationId xmlns:a16="http://schemas.microsoft.com/office/drawing/2014/main" id="{1535DD24-4CFF-4970-9154-3A82EB03B128}"/>
                </a:ext>
              </a:extLst>
            </p:cNvPr>
            <p:cNvGrpSpPr>
              <a:grpSpLocks/>
            </p:cNvGrpSpPr>
            <p:nvPr/>
          </p:nvGrpSpPr>
          <p:grpSpPr bwMode="auto">
            <a:xfrm>
              <a:off x="2720" y="768"/>
              <a:ext cx="230" cy="1456"/>
              <a:chOff x="2720" y="768"/>
              <a:chExt cx="230" cy="1456"/>
            </a:xfrm>
          </p:grpSpPr>
          <p:sp>
            <p:nvSpPr>
              <p:cNvPr id="124" name="Freeform 56">
                <a:extLst>
                  <a:ext uri="{FF2B5EF4-FFF2-40B4-BE49-F238E27FC236}">
                    <a16:creationId xmlns:a16="http://schemas.microsoft.com/office/drawing/2014/main" id="{41202C4C-0CF6-40E3-9B29-870D0A29D4A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57">
                <a:extLst>
                  <a:ext uri="{FF2B5EF4-FFF2-40B4-BE49-F238E27FC236}">
                    <a16:creationId xmlns:a16="http://schemas.microsoft.com/office/drawing/2014/main" id="{EB2AE392-2338-4990-9337-46B830A7E66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26" name="AutoShape 46">
            <a:extLst>
              <a:ext uri="{FF2B5EF4-FFF2-40B4-BE49-F238E27FC236}">
                <a16:creationId xmlns:a16="http://schemas.microsoft.com/office/drawing/2014/main" id="{3B81D7C1-27DB-46B0-86E8-359D3312F9AC}"/>
              </a:ext>
            </a:extLst>
          </p:cNvPr>
          <p:cNvSpPr>
            <a:spLocks noChangeArrowheads="1"/>
          </p:cNvSpPr>
          <p:nvPr/>
        </p:nvSpPr>
        <p:spPr bwMode="auto">
          <a:xfrm>
            <a:off x="868666" y="2495550"/>
            <a:ext cx="3962401" cy="799102"/>
          </a:xfrm>
          <a:prstGeom prst="wedgeRoundRectCallout">
            <a:avLst>
              <a:gd name="adj1" fmla="val -52844"/>
              <a:gd name="adj2" fmla="val -48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I constructed a </a:t>
            </a: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g</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 for which it is true.</a:t>
            </a:r>
          </a:p>
          <a:p>
            <a:pPr algn="ctr" eaLnBrk="1" hangingPunct="1">
              <a:spcBef>
                <a:spcPct val="0"/>
              </a:spcBef>
              <a:buNone/>
              <a:defRPr/>
            </a:pPr>
            <a:r>
              <a:rPr lang="en-US" altLang="en-US" sz="2000" noProof="0" dirty="0">
                <a:solidFill>
                  <a:srgbClr val="FFFFFF"/>
                </a:solidFill>
              </a:rPr>
              <a:t>Hence, </a:t>
            </a:r>
            <a:r>
              <a:rPr lang="en-US" altLang="en-US" sz="2000" dirty="0">
                <a:solidFill>
                  <a:schemeClr val="accent2"/>
                </a:solidFill>
                <a:latin typeface="Symbol" pitchFamily="18" charset="2"/>
              </a:rPr>
              <a:t>$</a:t>
            </a:r>
            <a:r>
              <a:rPr lang="en-US" altLang="en-US" sz="2000" dirty="0">
                <a:solidFill>
                  <a:schemeClr val="accent2"/>
                </a:solidFill>
              </a:rPr>
              <a:t>g</a:t>
            </a:r>
            <a:r>
              <a:rPr lang="en-US" altLang="en-US" sz="2000" dirty="0">
                <a:solidFill>
                  <a:srgbClr val="FFC000"/>
                </a:solidFill>
              </a:rPr>
              <a:t>, …</a:t>
            </a:r>
            <a:r>
              <a:rPr lang="en-US" altLang="en-US" sz="2000" dirty="0"/>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is true. </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7" name="AutoShape 46">
            <a:extLst>
              <a:ext uri="{FF2B5EF4-FFF2-40B4-BE49-F238E27FC236}">
                <a16:creationId xmlns:a16="http://schemas.microsoft.com/office/drawing/2014/main" id="{80263ADC-BDD0-4550-A0A5-A3A42ACF8F74}"/>
              </a:ext>
            </a:extLst>
          </p:cNvPr>
          <p:cNvSpPr>
            <a:spLocks noChangeArrowheads="1"/>
          </p:cNvSpPr>
          <p:nvPr/>
        </p:nvSpPr>
        <p:spPr bwMode="auto">
          <a:xfrm>
            <a:off x="895152" y="2038350"/>
            <a:ext cx="3996396" cy="412487"/>
          </a:xfrm>
          <a:prstGeom prst="wedgeRoundRectCallout">
            <a:avLst>
              <a:gd name="adj1" fmla="val -55788"/>
              <a:gd name="adj2" fmla="val -2614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kumimoji="0" lang="en-US" altLang="en-US" sz="2000" b="0" i="0" u="none" strike="noStrike" kern="1200" cap="none" spc="0" normalizeH="0" baseline="0" noProof="0" dirty="0">
                <a:ln>
                  <a:noFill/>
                </a:ln>
                <a:solidFill>
                  <a:srgbClr val="FFFFFF"/>
                </a:solidFill>
                <a:effectLst/>
                <a:uLnTx/>
                <a:uFillTx/>
                <a:ea typeface="+mn-ea"/>
              </a:rPr>
              <a:t>Great. </a:t>
            </a: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a:t>
            </a:r>
            <a:r>
              <a:rPr lang="en-US" altLang="en-US" sz="2000" dirty="0" err="1">
                <a:solidFill>
                  <a:srgbClr val="FFFF00"/>
                </a:solidFill>
              </a:rPr>
              <a:t>g</a:t>
            </a:r>
            <a:r>
              <a:rPr lang="en-US" altLang="en-US" sz="2000" dirty="0" err="1">
                <a:solidFill>
                  <a:schemeClr val="accent2"/>
                </a:solidFill>
              </a:rPr>
              <a:t>,</a:t>
            </a:r>
            <a:r>
              <a:rPr lang="en-US" altLang="en-US" sz="2000" dirty="0" err="1">
                <a:solidFill>
                  <a:srgbClr val="66FF66"/>
                </a:solidFill>
              </a:rPr>
              <a:t>d</a:t>
            </a:r>
            <a:r>
              <a:rPr lang="en-US" altLang="en-US" sz="2000" dirty="0">
                <a:solidFill>
                  <a:schemeClr val="accent2"/>
                </a:solidFill>
              </a:rPr>
              <a:t>)</a:t>
            </a:r>
            <a:r>
              <a:rPr lang="en-US" altLang="en-US" sz="2000" dirty="0">
                <a:solidFill>
                  <a:srgbClr val="FFC000"/>
                </a:solidFill>
              </a:rPr>
              <a:t> </a:t>
            </a:r>
            <a:r>
              <a:rPr lang="en-US" altLang="en-US" sz="2000" dirty="0"/>
              <a:t>is what I need.</a:t>
            </a:r>
            <a:endParaRPr kumimoji="0" lang="en-US" altLang="en-US" sz="2000" b="0" i="0" u="none" strike="noStrike" kern="1200" cap="none" spc="0" normalizeH="0" baseline="0" noProof="0" dirty="0">
              <a:ln>
                <a:noFill/>
              </a:ln>
              <a:effectLst/>
              <a:uLnTx/>
              <a:uFillTx/>
            </a:endParaRPr>
          </a:p>
        </p:txBody>
      </p:sp>
      <p:sp>
        <p:nvSpPr>
          <p:cNvPr id="128" name="AutoShape 46">
            <a:extLst>
              <a:ext uri="{FF2B5EF4-FFF2-40B4-BE49-F238E27FC236}">
                <a16:creationId xmlns:a16="http://schemas.microsoft.com/office/drawing/2014/main" id="{353B7DA5-35A0-4509-87A1-2ECEE786E9E2}"/>
              </a:ext>
            </a:extLst>
          </p:cNvPr>
          <p:cNvSpPr>
            <a:spLocks noChangeArrowheads="1"/>
          </p:cNvSpPr>
          <p:nvPr/>
        </p:nvSpPr>
        <p:spPr bwMode="auto">
          <a:xfrm>
            <a:off x="357286" y="3339254"/>
            <a:ext cx="4341036" cy="1123961"/>
          </a:xfrm>
          <a:prstGeom prst="wedgeRoundRectCallout">
            <a:avLst>
              <a:gd name="adj1" fmla="val -52844"/>
              <a:gd name="adj2" fmla="val -48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The adversary gave</a:t>
            </a:r>
            <a:r>
              <a:rPr kumimoji="0" lang="en-US" altLang="en-US" sz="2000" b="0" i="0" u="none" strike="noStrike" kern="1200" cap="none" spc="0" normalizeH="0" noProof="0" dirty="0">
                <a:ln>
                  <a:noFill/>
                </a:ln>
                <a:solidFill>
                  <a:srgbClr val="FFFFFF"/>
                </a:solidFill>
                <a:effectLst/>
                <a:uLnTx/>
                <a:uFillTx/>
                <a:latin typeface="Times New Roman" pitchFamily="18" charset="0"/>
                <a:ea typeface="+mn-ea"/>
                <a:cs typeface="+mn-cs"/>
              </a:rPr>
              <a:t> me a worst case </a:t>
            </a:r>
            <a:r>
              <a:rPr lang="en-US" altLang="en-US" sz="2000" dirty="0">
                <a:solidFill>
                  <a:srgbClr val="FF0000"/>
                </a:solidFill>
              </a:rPr>
              <a:t>b</a:t>
            </a:r>
            <a:endParaRPr kumimoji="0" lang="en-US" altLang="en-US" sz="2000" b="0" i="0" u="none" strike="noStrike" kern="1200" cap="none" spc="0" normalizeH="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for which I proved it is true.</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algn="ctr" eaLnBrk="1" hangingPunct="1">
              <a:spcBef>
                <a:spcPct val="0"/>
              </a:spcBef>
              <a:buNone/>
              <a:defRPr/>
            </a:pPr>
            <a:r>
              <a:rPr lang="en-US" altLang="en-US" sz="2000" noProof="0" dirty="0">
                <a:solidFill>
                  <a:srgbClr val="FFFFFF"/>
                </a:solidFill>
              </a:rPr>
              <a:t>Hence, </a:t>
            </a:r>
            <a:r>
              <a:rPr lang="en-US" altLang="en-US" sz="2000" dirty="0">
                <a:solidFill>
                  <a:srgbClr val="FF0000"/>
                </a:solidFill>
                <a:latin typeface="Symbol" pitchFamily="18" charset="2"/>
              </a:rPr>
              <a:t>"</a:t>
            </a:r>
            <a:r>
              <a:rPr lang="en-US" altLang="en-US" sz="2000" dirty="0">
                <a:solidFill>
                  <a:srgbClr val="FF0000"/>
                </a:solidFill>
              </a:rPr>
              <a:t>b</a:t>
            </a:r>
            <a:r>
              <a:rPr lang="en-US" altLang="en-US" sz="2000" dirty="0">
                <a:solidFill>
                  <a:srgbClr val="FFC000"/>
                </a:solidFill>
              </a:rPr>
              <a:t>, …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is true. </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9" name="AutoShape 46">
            <a:extLst>
              <a:ext uri="{FF2B5EF4-FFF2-40B4-BE49-F238E27FC236}">
                <a16:creationId xmlns:a16="http://schemas.microsoft.com/office/drawing/2014/main" id="{C77742D5-E6ED-4F40-BF98-B2759FF8C930}"/>
              </a:ext>
            </a:extLst>
          </p:cNvPr>
          <p:cNvSpPr>
            <a:spLocks noChangeArrowheads="1"/>
          </p:cNvSpPr>
          <p:nvPr/>
        </p:nvSpPr>
        <p:spPr bwMode="auto">
          <a:xfrm>
            <a:off x="355003" y="4509072"/>
            <a:ext cx="3962401" cy="1123961"/>
          </a:xfrm>
          <a:prstGeom prst="wedgeRoundRectCallout">
            <a:avLst>
              <a:gd name="adj1" fmla="val -52844"/>
              <a:gd name="adj2" fmla="val -48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The oracle</a:t>
            </a:r>
            <a:r>
              <a:rPr kumimoji="0" lang="en-US" altLang="en-US" sz="2000" b="0" i="0" u="none" strike="noStrike" kern="1200" cap="none" spc="0" normalizeH="0" noProof="0" dirty="0">
                <a:ln>
                  <a:noFill/>
                </a:ln>
                <a:solidFill>
                  <a:srgbClr val="FFFFFF"/>
                </a:solidFill>
                <a:effectLst/>
                <a:uLnTx/>
                <a:uFillTx/>
                <a:latin typeface="Times New Roman" pitchFamily="18" charset="0"/>
                <a:ea typeface="+mn-ea"/>
                <a:cs typeface="+mn-cs"/>
              </a:rPr>
              <a:t> assured me of the LHS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000" baseline="0" dirty="0">
                <a:solidFill>
                  <a:srgbClr val="FFFFFF"/>
                </a:solidFill>
              </a:rPr>
              <a:t>and</a:t>
            </a:r>
            <a:r>
              <a:rPr lang="en-US" altLang="en-US" sz="2000" dirty="0">
                <a:solidFill>
                  <a:srgbClr val="FFFFFF"/>
                </a:solidFill>
              </a:rPr>
              <a:t> I proved the RHS.</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algn="ctr" eaLnBrk="1" hangingPunct="1">
              <a:spcBef>
                <a:spcPct val="0"/>
              </a:spcBef>
              <a:buNone/>
              <a:defRPr/>
            </a:pPr>
            <a:r>
              <a:rPr lang="en-US" altLang="en-US" sz="2000" noProof="0" dirty="0">
                <a:solidFill>
                  <a:srgbClr val="FFFFFF"/>
                </a:solidFill>
              </a:rPr>
              <a:t>Hence, </a:t>
            </a:r>
            <a:r>
              <a:rPr lang="en-US" altLang="en-US" sz="2000" dirty="0">
                <a:solidFill>
                  <a:schemeClr val="accent2"/>
                </a:solidFill>
                <a:sym typeface="Symbol" pitchFamily="18" charset="2"/>
              </a:rPr>
              <a:t>LHS</a:t>
            </a:r>
            <a:r>
              <a:rPr lang="el-GR" altLang="en-US" sz="2000" dirty="0">
                <a:solidFill>
                  <a:schemeClr val="accent2"/>
                </a:solidFill>
                <a:cs typeface="Times New Roman" panose="02020603050405020304" pitchFamily="18" charset="0"/>
                <a:sym typeface="Symbol" panose="05050102010706020507" pitchFamily="18" charset="2"/>
              </a:rPr>
              <a:t>  </a:t>
            </a:r>
            <a:r>
              <a:rPr lang="en-US" altLang="en-US" sz="2000" dirty="0">
                <a:solidFill>
                  <a:schemeClr val="accent2"/>
                </a:solidFill>
                <a:sym typeface="Symbol" pitchFamily="18" charset="2"/>
              </a:rPr>
              <a:t>RHS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is true. </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30" name="AutoShape 46">
            <a:extLst>
              <a:ext uri="{FF2B5EF4-FFF2-40B4-BE49-F238E27FC236}">
                <a16:creationId xmlns:a16="http://schemas.microsoft.com/office/drawing/2014/main" id="{0C88DB0E-E81B-43DA-9E27-ECAAD07D43B7}"/>
              </a:ext>
            </a:extLst>
          </p:cNvPr>
          <p:cNvSpPr>
            <a:spLocks noChangeArrowheads="1"/>
          </p:cNvSpPr>
          <p:nvPr/>
        </p:nvSpPr>
        <p:spPr bwMode="auto">
          <a:xfrm>
            <a:off x="357311" y="5682488"/>
            <a:ext cx="5029200" cy="1123961"/>
          </a:xfrm>
          <a:prstGeom prst="wedgeRoundRectCallout">
            <a:avLst>
              <a:gd name="adj1" fmla="val -52844"/>
              <a:gd name="adj2" fmla="val -48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000" dirty="0">
                <a:solidFill>
                  <a:srgbClr val="FFFFFF"/>
                </a:solidFill>
              </a:rPr>
              <a:t>The adversary gave me a worst case model </a:t>
            </a:r>
            <a:r>
              <a:rPr lang="en-US" altLang="en-US" sz="2000" dirty="0">
                <a:solidFill>
                  <a:srgbClr val="66FF66"/>
                </a:solidFill>
                <a:latin typeface="Monotype Corsiva" panose="03010101010201010101" pitchFamily="66" charset="0"/>
              </a:rPr>
              <a:t>M</a:t>
            </a:r>
            <a:endParaRPr lang="en-US" altLang="en-US" sz="2000" dirty="0">
              <a:solidFill>
                <a:srgbClr val="FFFFFF"/>
              </a:solidFill>
            </a:endParaRPr>
          </a:p>
          <a:p>
            <a:pPr lvl="0" algn="ctr" eaLnBrk="1" hangingPunct="1">
              <a:spcBef>
                <a:spcPct val="0"/>
              </a:spcBef>
              <a:buNone/>
              <a:defRPr/>
            </a:pPr>
            <a:r>
              <a:rPr lang="en-US" altLang="en-US" sz="2000" dirty="0">
                <a:solidFill>
                  <a:srgbClr val="FFFFFF"/>
                </a:solidFill>
              </a:rPr>
              <a:t>for which I proved it is true.</a:t>
            </a:r>
          </a:p>
          <a:p>
            <a:pPr lvl="0" algn="ctr" eaLnBrk="1" hangingPunct="1">
              <a:spcBef>
                <a:spcPct val="0"/>
              </a:spcBef>
              <a:buNone/>
              <a:defRPr/>
            </a:pPr>
            <a:r>
              <a:rPr lang="en-US" altLang="en-US" sz="2000" dirty="0">
                <a:solidFill>
                  <a:srgbClr val="FFFFFF"/>
                </a:solidFill>
              </a:rPr>
              <a:t>Hence, </a:t>
            </a:r>
            <a:r>
              <a:rPr lang="en-US" altLang="en-US" sz="2000" dirty="0">
                <a:solidFill>
                  <a:schemeClr val="accent2"/>
                </a:solidFill>
                <a:sym typeface="Symbol" pitchFamily="18" charset="2"/>
              </a:rPr>
              <a:t>LHS</a:t>
            </a:r>
            <a:r>
              <a:rPr lang="el-GR" altLang="en-US" sz="2000" dirty="0">
                <a:solidFill>
                  <a:schemeClr val="accent2"/>
                </a:solidFill>
                <a:cs typeface="Times New Roman" panose="02020603050405020304" pitchFamily="18" charset="0"/>
                <a:sym typeface="Symbol" panose="05050102010706020507" pitchFamily="18" charset="2"/>
              </a:rPr>
              <a:t>  </a:t>
            </a:r>
            <a:r>
              <a:rPr lang="en-US" altLang="en-US" sz="2000" dirty="0">
                <a:solidFill>
                  <a:schemeClr val="accent2"/>
                </a:solidFill>
                <a:sym typeface="Symbol" pitchFamily="18" charset="2"/>
              </a:rPr>
              <a:t>RHS </a:t>
            </a:r>
            <a:r>
              <a:rPr lang="en-US" altLang="en-US" sz="2000" dirty="0">
                <a:solidFill>
                  <a:srgbClr val="FFFFFF"/>
                </a:solidFill>
              </a:rPr>
              <a:t>is </a:t>
            </a:r>
            <a:r>
              <a:rPr lang="en-US" altLang="en-US" sz="2000" dirty="0">
                <a:solidFill>
                  <a:srgbClr val="FF66FF"/>
                </a:solidFill>
              </a:rPr>
              <a:t>valid</a:t>
            </a:r>
            <a:r>
              <a:rPr lang="en-US" altLang="en-US" sz="2000" dirty="0">
                <a:solidFill>
                  <a:srgbClr val="FFFFFF"/>
                </a:solidFill>
              </a:rPr>
              <a:t>. </a:t>
            </a:r>
            <a:endParaRPr lang="en-US" altLang="en-US" sz="2000" dirty="0">
              <a:solidFill>
                <a:srgbClr val="FFC000"/>
              </a:solidFill>
            </a:endParaRPr>
          </a:p>
        </p:txBody>
      </p:sp>
      <p:grpSp>
        <p:nvGrpSpPr>
          <p:cNvPr id="146" name="Group 145">
            <a:extLst>
              <a:ext uri="{FF2B5EF4-FFF2-40B4-BE49-F238E27FC236}">
                <a16:creationId xmlns:a16="http://schemas.microsoft.com/office/drawing/2014/main" id="{D820E947-29F1-41C2-8246-692B8FFDD5EB}"/>
              </a:ext>
            </a:extLst>
          </p:cNvPr>
          <p:cNvGrpSpPr/>
          <p:nvPr/>
        </p:nvGrpSpPr>
        <p:grpSpPr>
          <a:xfrm>
            <a:off x="685800" y="-44304"/>
            <a:ext cx="9753600" cy="5521583"/>
            <a:chOff x="685800" y="-44304"/>
            <a:chExt cx="9753600" cy="5521583"/>
          </a:xfrm>
        </p:grpSpPr>
        <p:grpSp>
          <p:nvGrpSpPr>
            <p:cNvPr id="149" name="Group 148">
              <a:extLst>
                <a:ext uri="{FF2B5EF4-FFF2-40B4-BE49-F238E27FC236}">
                  <a16:creationId xmlns:a16="http://schemas.microsoft.com/office/drawing/2014/main" id="{82E1728A-79C0-4C35-B71E-D86A80E29A5F}"/>
                </a:ext>
              </a:extLst>
            </p:cNvPr>
            <p:cNvGrpSpPr/>
            <p:nvPr/>
          </p:nvGrpSpPr>
          <p:grpSpPr>
            <a:xfrm>
              <a:off x="4724400" y="1070439"/>
              <a:ext cx="5715000" cy="3651019"/>
              <a:chOff x="4724400" y="1070439"/>
              <a:chExt cx="5715000" cy="3651019"/>
            </a:xfrm>
          </p:grpSpPr>
          <p:sp>
            <p:nvSpPr>
              <p:cNvPr id="164" name="Text Box 3">
                <a:extLst>
                  <a:ext uri="{FF2B5EF4-FFF2-40B4-BE49-F238E27FC236}">
                    <a16:creationId xmlns:a16="http://schemas.microsoft.com/office/drawing/2014/main" id="{BDDDD2A7-B6DE-42B4-BE8D-2AB2BDD4CEAD}"/>
                  </a:ext>
                </a:extLst>
              </p:cNvPr>
              <p:cNvSpPr txBox="1">
                <a:spLocks noChangeArrowheads="1"/>
              </p:cNvSpPr>
              <p:nvPr/>
            </p:nvSpPr>
            <p:spPr bwMode="auto">
              <a:xfrm>
                <a:off x="6227191" y="1751236"/>
                <a:ext cx="21463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2"/>
                    </a:solidFill>
                    <a:latin typeface="+mj-lt"/>
                    <a:sym typeface="Symbol" pitchFamily="18" charset="2"/>
                  </a:rPr>
                  <a:t>LHS</a:t>
                </a:r>
                <a:r>
                  <a:rPr lang="el-GR" altLang="en-US" sz="2400" dirty="0">
                    <a:solidFill>
                      <a:schemeClr val="accent2"/>
                    </a:solidFill>
                    <a:cs typeface="Times New Roman" panose="02020603050405020304" pitchFamily="18" charset="0"/>
                    <a:sym typeface="Symbol" panose="05050102010706020507" pitchFamily="18" charset="2"/>
                  </a:rPr>
                  <a:t>  </a:t>
                </a:r>
                <a:r>
                  <a:rPr lang="en-US" altLang="en-US" sz="2400" dirty="0">
                    <a:solidFill>
                      <a:schemeClr val="accent2"/>
                    </a:solidFill>
                    <a:latin typeface="+mj-lt"/>
                    <a:sym typeface="Symbol" pitchFamily="18" charset="2"/>
                  </a:rPr>
                  <a:t>RHS</a:t>
                </a:r>
              </a:p>
            </p:txBody>
          </p:sp>
          <p:grpSp>
            <p:nvGrpSpPr>
              <p:cNvPr id="165" name="Group 164">
                <a:extLst>
                  <a:ext uri="{FF2B5EF4-FFF2-40B4-BE49-F238E27FC236}">
                    <a16:creationId xmlns:a16="http://schemas.microsoft.com/office/drawing/2014/main" id="{10B90722-4754-47EE-8CB3-625B43971ED2}"/>
                  </a:ext>
                </a:extLst>
              </p:cNvPr>
              <p:cNvGrpSpPr/>
              <p:nvPr/>
            </p:nvGrpSpPr>
            <p:grpSpPr>
              <a:xfrm>
                <a:off x="5986205" y="2142607"/>
                <a:ext cx="1887877" cy="1243110"/>
                <a:chOff x="6605031" y="1377506"/>
                <a:chExt cx="1694420" cy="1087859"/>
              </a:xfrm>
            </p:grpSpPr>
            <p:sp>
              <p:nvSpPr>
                <p:cNvPr id="183" name="Line 26">
                  <a:extLst>
                    <a:ext uri="{FF2B5EF4-FFF2-40B4-BE49-F238E27FC236}">
                      <a16:creationId xmlns:a16="http://schemas.microsoft.com/office/drawing/2014/main" id="{15B1264A-1639-4E0E-8EEE-F0F585F92000}"/>
                    </a:ext>
                  </a:extLst>
                </p:cNvPr>
                <p:cNvSpPr>
                  <a:spLocks noChangeShapeType="1"/>
                </p:cNvSpPr>
                <p:nvPr/>
              </p:nvSpPr>
              <p:spPr bwMode="auto">
                <a:xfrm flipH="1">
                  <a:off x="6605031" y="1377506"/>
                  <a:ext cx="946705" cy="1087859"/>
                </a:xfrm>
                <a:prstGeom prst="line">
                  <a:avLst/>
                </a:prstGeom>
                <a:noFill/>
                <a:ln w="38100">
                  <a:solidFill>
                    <a:schemeClr val="tx2"/>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84" name="Line 28">
                  <a:extLst>
                    <a:ext uri="{FF2B5EF4-FFF2-40B4-BE49-F238E27FC236}">
                      <a16:creationId xmlns:a16="http://schemas.microsoft.com/office/drawing/2014/main" id="{ABD90B85-E8FB-4806-AABD-F7747E1B0491}"/>
                    </a:ext>
                  </a:extLst>
                </p:cNvPr>
                <p:cNvSpPr>
                  <a:spLocks noChangeShapeType="1"/>
                </p:cNvSpPr>
                <p:nvPr/>
              </p:nvSpPr>
              <p:spPr bwMode="auto">
                <a:xfrm>
                  <a:off x="7551738" y="1377507"/>
                  <a:ext cx="747713" cy="640560"/>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166" name="Line 31">
                <a:extLst>
                  <a:ext uri="{FF2B5EF4-FFF2-40B4-BE49-F238E27FC236}">
                    <a16:creationId xmlns:a16="http://schemas.microsoft.com/office/drawing/2014/main" id="{E582DAAE-8C27-4192-8C2D-C46F91CDF3C4}"/>
                  </a:ext>
                </a:extLst>
              </p:cNvPr>
              <p:cNvSpPr>
                <a:spLocks noChangeShapeType="1"/>
              </p:cNvSpPr>
              <p:nvPr/>
            </p:nvSpPr>
            <p:spPr bwMode="auto">
              <a:xfrm>
                <a:off x="8276120" y="3203501"/>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67" name="Text Box 44">
                <a:extLst>
                  <a:ext uri="{FF2B5EF4-FFF2-40B4-BE49-F238E27FC236}">
                    <a16:creationId xmlns:a16="http://schemas.microsoft.com/office/drawing/2014/main" id="{FA48F84D-6A2B-466D-B94C-362D8B01562C}"/>
                  </a:ext>
                </a:extLst>
              </p:cNvPr>
              <p:cNvSpPr txBox="1">
                <a:spLocks noChangeArrowheads="1"/>
              </p:cNvSpPr>
              <p:nvPr/>
            </p:nvSpPr>
            <p:spPr bwMode="auto">
              <a:xfrm>
                <a:off x="7010400" y="2819470"/>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sp>
            <p:nvSpPr>
              <p:cNvPr id="168" name="Text Box 44">
                <a:extLst>
                  <a:ext uri="{FF2B5EF4-FFF2-40B4-BE49-F238E27FC236}">
                    <a16:creationId xmlns:a16="http://schemas.microsoft.com/office/drawing/2014/main" id="{940A4D29-9656-4FE6-9532-3F161677DEB6}"/>
                  </a:ext>
                </a:extLst>
              </p:cNvPr>
              <p:cNvSpPr txBox="1">
                <a:spLocks noChangeArrowheads="1"/>
              </p:cNvSpPr>
              <p:nvPr/>
            </p:nvSpPr>
            <p:spPr bwMode="auto">
              <a:xfrm>
                <a:off x="7392456" y="3570409"/>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69" name="Text Box 44">
                <a:extLst>
                  <a:ext uri="{FF2B5EF4-FFF2-40B4-BE49-F238E27FC236}">
                    <a16:creationId xmlns:a16="http://schemas.microsoft.com/office/drawing/2014/main" id="{999269A3-AF63-4DC2-8C07-112F42BE773E}"/>
                  </a:ext>
                </a:extLst>
              </p:cNvPr>
              <p:cNvSpPr txBox="1">
                <a:spLocks noChangeArrowheads="1"/>
              </p:cNvSpPr>
              <p:nvPr/>
            </p:nvSpPr>
            <p:spPr bwMode="auto">
              <a:xfrm>
                <a:off x="4862803" y="1350866"/>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sp>
            <p:nvSpPr>
              <p:cNvPr id="170" name="Text Box 44">
                <a:extLst>
                  <a:ext uri="{FF2B5EF4-FFF2-40B4-BE49-F238E27FC236}">
                    <a16:creationId xmlns:a16="http://schemas.microsoft.com/office/drawing/2014/main" id="{946FE758-BE10-4BED-894E-7EA9050B1BD6}"/>
                  </a:ext>
                </a:extLst>
              </p:cNvPr>
              <p:cNvSpPr txBox="1">
                <a:spLocks noChangeArrowheads="1"/>
              </p:cNvSpPr>
              <p:nvPr/>
            </p:nvSpPr>
            <p:spPr bwMode="auto">
              <a:xfrm>
                <a:off x="4724400" y="3371387"/>
                <a:ext cx="22669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r>
                  <a:rPr lang="en-US" altLang="en-US" sz="2000" dirty="0">
                    <a:solidFill>
                      <a:srgbClr val="FFFF00"/>
                    </a:solidFill>
                    <a:latin typeface="Symbol" pitchFamily="18" charset="2"/>
                  </a:rPr>
                  <a:t>"</a:t>
                </a:r>
                <a:r>
                  <a:rPr lang="en-US" altLang="en-US" sz="2000" dirty="0" err="1">
                    <a:solidFill>
                      <a:srgbClr val="FFFF00"/>
                    </a:solidFill>
                  </a:rPr>
                  <a:t>b,Loves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grpSp>
            <p:nvGrpSpPr>
              <p:cNvPr id="171" name="Group 170">
                <a:extLst>
                  <a:ext uri="{FF2B5EF4-FFF2-40B4-BE49-F238E27FC236}">
                    <a16:creationId xmlns:a16="http://schemas.microsoft.com/office/drawing/2014/main" id="{36FFC092-016E-4BAC-B971-971625D90571}"/>
                  </a:ext>
                </a:extLst>
              </p:cNvPr>
              <p:cNvGrpSpPr/>
              <p:nvPr/>
            </p:nvGrpSpPr>
            <p:grpSpPr>
              <a:xfrm>
                <a:off x="7394630" y="3954531"/>
                <a:ext cx="1793849" cy="766927"/>
                <a:chOff x="7394630" y="5290875"/>
                <a:chExt cx="1793849" cy="766927"/>
              </a:xfrm>
            </p:grpSpPr>
            <p:sp>
              <p:nvSpPr>
                <p:cNvPr id="178" name="Text Box 44">
                  <a:extLst>
                    <a:ext uri="{FF2B5EF4-FFF2-40B4-BE49-F238E27FC236}">
                      <a16:creationId xmlns:a16="http://schemas.microsoft.com/office/drawing/2014/main" id="{4D850BBB-6D23-40B2-9592-30B95493D7D7}"/>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179" name="Line 31">
                  <a:extLst>
                    <a:ext uri="{FF2B5EF4-FFF2-40B4-BE49-F238E27FC236}">
                      <a16:creationId xmlns:a16="http://schemas.microsoft.com/office/drawing/2014/main" id="{13CC2023-856D-4476-9726-F4838B1791E6}"/>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80" name="Group 179">
                  <a:extLst>
                    <a:ext uri="{FF2B5EF4-FFF2-40B4-BE49-F238E27FC236}">
                      <a16:creationId xmlns:a16="http://schemas.microsoft.com/office/drawing/2014/main" id="{E61073BE-2DE7-4B2F-8B98-342C418068B1}"/>
                    </a:ext>
                  </a:extLst>
                </p:cNvPr>
                <p:cNvGrpSpPr/>
                <p:nvPr/>
              </p:nvGrpSpPr>
              <p:grpSpPr>
                <a:xfrm>
                  <a:off x="7394630" y="5296603"/>
                  <a:ext cx="869942" cy="400110"/>
                  <a:chOff x="7394630" y="3359780"/>
                  <a:chExt cx="869942" cy="400110"/>
                </a:xfrm>
              </p:grpSpPr>
              <p:sp>
                <p:nvSpPr>
                  <p:cNvPr id="181" name="Text Box 44">
                    <a:extLst>
                      <a:ext uri="{FF2B5EF4-FFF2-40B4-BE49-F238E27FC236}">
                        <a16:creationId xmlns:a16="http://schemas.microsoft.com/office/drawing/2014/main" id="{5C65E36A-CF0C-44FC-87EC-A892441FFB85}"/>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182" name="Line 31">
                    <a:extLst>
                      <a:ext uri="{FF2B5EF4-FFF2-40B4-BE49-F238E27FC236}">
                        <a16:creationId xmlns:a16="http://schemas.microsoft.com/office/drawing/2014/main" id="{C0A69EA4-AED5-4EDF-BD90-D8A48707A2D9}"/>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grpSp>
            <p:nvGrpSpPr>
              <p:cNvPr id="172" name="Group 171">
                <a:extLst>
                  <a:ext uri="{FF2B5EF4-FFF2-40B4-BE49-F238E27FC236}">
                    <a16:creationId xmlns:a16="http://schemas.microsoft.com/office/drawing/2014/main" id="{78B7DE9E-CB37-4009-9B85-C7930B515103}"/>
                  </a:ext>
                </a:extLst>
              </p:cNvPr>
              <p:cNvGrpSpPr/>
              <p:nvPr/>
            </p:nvGrpSpPr>
            <p:grpSpPr>
              <a:xfrm>
                <a:off x="7010400" y="3190641"/>
                <a:ext cx="1253706" cy="400110"/>
                <a:chOff x="7010400" y="2590162"/>
                <a:chExt cx="1253706" cy="400110"/>
              </a:xfrm>
            </p:grpSpPr>
            <p:sp>
              <p:nvSpPr>
                <p:cNvPr id="176" name="Text Box 44">
                  <a:extLst>
                    <a:ext uri="{FF2B5EF4-FFF2-40B4-BE49-F238E27FC236}">
                      <a16:creationId xmlns:a16="http://schemas.microsoft.com/office/drawing/2014/main" id="{74E87FA2-F8EA-4B6A-A40C-108B20A437E8}"/>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177" name="Line 31">
                  <a:extLst>
                    <a:ext uri="{FF2B5EF4-FFF2-40B4-BE49-F238E27FC236}">
                      <a16:creationId xmlns:a16="http://schemas.microsoft.com/office/drawing/2014/main" id="{BB2B0A10-4241-41F3-B90A-08768B4A3FA5}"/>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73" name="Group 172">
                <a:extLst>
                  <a:ext uri="{FF2B5EF4-FFF2-40B4-BE49-F238E27FC236}">
                    <a16:creationId xmlns:a16="http://schemas.microsoft.com/office/drawing/2014/main" id="{2D384094-1F2A-45B8-AF8B-E1E5B31200AF}"/>
                  </a:ext>
                </a:extLst>
              </p:cNvPr>
              <p:cNvGrpSpPr/>
              <p:nvPr/>
            </p:nvGrpSpPr>
            <p:grpSpPr>
              <a:xfrm>
                <a:off x="6148432" y="1070439"/>
                <a:ext cx="993195" cy="882487"/>
                <a:chOff x="6148432" y="1009650"/>
                <a:chExt cx="993195" cy="882487"/>
              </a:xfrm>
            </p:grpSpPr>
            <p:sp>
              <p:nvSpPr>
                <p:cNvPr id="174" name="Line 31">
                  <a:extLst>
                    <a:ext uri="{FF2B5EF4-FFF2-40B4-BE49-F238E27FC236}">
                      <a16:creationId xmlns:a16="http://schemas.microsoft.com/office/drawing/2014/main" id="{0B204BCF-C7D2-4604-879C-957784BE7565}"/>
                    </a:ext>
                  </a:extLst>
                </p:cNvPr>
                <p:cNvSpPr>
                  <a:spLocks noChangeShapeType="1"/>
                </p:cNvSpPr>
                <p:nvPr/>
              </p:nvSpPr>
              <p:spPr bwMode="auto">
                <a:xfrm flipH="1">
                  <a:off x="7126368" y="1027529"/>
                  <a:ext cx="15259" cy="86460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75" name="Line 26">
                  <a:extLst>
                    <a:ext uri="{FF2B5EF4-FFF2-40B4-BE49-F238E27FC236}">
                      <a16:creationId xmlns:a16="http://schemas.microsoft.com/office/drawing/2014/main" id="{D335B1CC-B99F-4B3A-A92B-44F1B4D6447F}"/>
                    </a:ext>
                  </a:extLst>
                </p:cNvPr>
                <p:cNvSpPr>
                  <a:spLocks noChangeShapeType="1"/>
                </p:cNvSpPr>
                <p:nvPr/>
              </p:nvSpPr>
              <p:spPr bwMode="auto">
                <a:xfrm flipH="1">
                  <a:off x="6148432" y="1009650"/>
                  <a:ext cx="993194" cy="366679"/>
                </a:xfrm>
                <a:prstGeom prst="line">
                  <a:avLst/>
                </a:prstGeom>
                <a:noFill/>
                <a:ln w="38100">
                  <a:solidFill>
                    <a:srgbClr val="66FF66"/>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150" name="Rectangle 2">
              <a:extLst>
                <a:ext uri="{FF2B5EF4-FFF2-40B4-BE49-F238E27FC236}">
                  <a16:creationId xmlns:a16="http://schemas.microsoft.com/office/drawing/2014/main" id="{BA10444E-1161-4CA5-805D-3B98AE25F1AB}"/>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52" name="Group 151">
              <a:extLst>
                <a:ext uri="{FF2B5EF4-FFF2-40B4-BE49-F238E27FC236}">
                  <a16:creationId xmlns:a16="http://schemas.microsoft.com/office/drawing/2014/main" id="{8C602535-4B42-4131-987B-80F30197B5C6}"/>
                </a:ext>
              </a:extLst>
            </p:cNvPr>
            <p:cNvGrpSpPr/>
            <p:nvPr/>
          </p:nvGrpSpPr>
          <p:grpSpPr>
            <a:xfrm>
              <a:off x="5045584" y="3779910"/>
              <a:ext cx="2217388" cy="1697369"/>
              <a:chOff x="5045584" y="3779910"/>
              <a:chExt cx="2217388" cy="1697369"/>
            </a:xfrm>
          </p:grpSpPr>
          <p:sp>
            <p:nvSpPr>
              <p:cNvPr id="154" name="Line 31">
                <a:extLst>
                  <a:ext uri="{FF2B5EF4-FFF2-40B4-BE49-F238E27FC236}">
                    <a16:creationId xmlns:a16="http://schemas.microsoft.com/office/drawing/2014/main" id="{586157F7-2903-45DA-8AA1-05616D60D9A3}"/>
                  </a:ext>
                </a:extLst>
              </p:cNvPr>
              <p:cNvSpPr>
                <a:spLocks noChangeShapeType="1"/>
              </p:cNvSpPr>
              <p:nvPr/>
            </p:nvSpPr>
            <p:spPr bwMode="auto">
              <a:xfrm>
                <a:off x="6052583" y="3779910"/>
                <a:ext cx="2168" cy="51484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55" name="Text Box 44">
                <a:extLst>
                  <a:ext uri="{FF2B5EF4-FFF2-40B4-BE49-F238E27FC236}">
                    <a16:creationId xmlns:a16="http://schemas.microsoft.com/office/drawing/2014/main" id="{B771C3C6-4AFD-4850-A84E-D177BD9A257F}"/>
                  </a:ext>
                </a:extLst>
              </p:cNvPr>
              <p:cNvSpPr txBox="1">
                <a:spLocks noChangeArrowheads="1"/>
              </p:cNvSpPr>
              <p:nvPr/>
            </p:nvSpPr>
            <p:spPr bwMode="auto">
              <a:xfrm>
                <a:off x="5369215" y="5077169"/>
                <a:ext cx="15584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rPr>
                  <a:t>Loves(</a:t>
                </a:r>
                <a:r>
                  <a:rPr lang="en-US" altLang="en-US" sz="2000" dirty="0" err="1">
                    <a:solidFill>
                      <a:schemeClr val="accent2"/>
                    </a:solidFill>
                  </a:rPr>
                  <a:t>b</a:t>
                </a:r>
                <a:r>
                  <a:rPr lang="en-US" altLang="en-US" sz="2000" dirty="0" err="1">
                    <a:solidFill>
                      <a:srgbClr val="FFFF00"/>
                    </a:solidFill>
                  </a:rPr>
                  <a:t>,g,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6" name="Text Box 44">
                <a:extLst>
                  <a:ext uri="{FF2B5EF4-FFF2-40B4-BE49-F238E27FC236}">
                    <a16:creationId xmlns:a16="http://schemas.microsoft.com/office/drawing/2014/main" id="{8330765D-340B-4B2E-A50D-7201BDF499D4}"/>
                  </a:ext>
                </a:extLst>
              </p:cNvPr>
              <p:cNvSpPr txBox="1">
                <a:spLocks noChangeArrowheads="1"/>
              </p:cNvSpPr>
              <p:nvPr/>
            </p:nvSpPr>
            <p:spPr bwMode="auto">
              <a:xfrm>
                <a:off x="5150586" y="4224647"/>
                <a:ext cx="21123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latin typeface="Symbol" pitchFamily="18" charset="2"/>
                  </a:rPr>
                  <a:t>"</a:t>
                </a:r>
                <a:r>
                  <a:rPr lang="en-US" altLang="en-US" sz="2000" dirty="0" err="1">
                    <a:solidFill>
                      <a:schemeClr val="tx2"/>
                    </a:solidFill>
                  </a:rPr>
                  <a:t>b,Love</a:t>
                </a:r>
                <a:r>
                  <a:rPr lang="en-US" altLang="en-US" sz="2000" dirty="0" err="1">
                    <a:solidFill>
                      <a:srgbClr val="FFFF00"/>
                    </a:solidFill>
                  </a:rPr>
                  <a:t>s</a:t>
                </a:r>
                <a:r>
                  <a:rPr lang="en-US" altLang="en-US" sz="2000" dirty="0">
                    <a:solidFill>
                      <a:srgbClr val="FFFF00"/>
                    </a:solidFill>
                  </a:rPr>
                  <a:t>(</a:t>
                </a:r>
                <a:r>
                  <a:rPr lang="en-US" altLang="en-US" sz="2000" dirty="0" err="1">
                    <a:solidFill>
                      <a:srgbClr val="FFFF00"/>
                    </a:solidFill>
                  </a:rPr>
                  <a:t>b,g,</a:t>
                </a:r>
                <a:r>
                  <a:rPr lang="en-US" altLang="en-US" sz="2000" dirty="0" err="1">
                    <a:solidFill>
                      <a:srgbClr val="66FF66"/>
                    </a:solidFill>
                  </a:rPr>
                  <a:t>d</a:t>
                </a:r>
                <a:r>
                  <a:rPr lang="en-US" altLang="en-US" sz="2000" dirty="0">
                    <a:solidFill>
                      <a:srgbClr val="FFFF00"/>
                    </a:solidFill>
                  </a:rPr>
                  <a:t>)</a:t>
                </a:r>
                <a:r>
                  <a:rPr lang="en-US" sz="2000" dirty="0">
                    <a:solidFill>
                      <a:srgbClr val="FFFF00"/>
                    </a:solidFill>
                    <a:latin typeface="Symbol" pitchFamily="18" charset="2"/>
                  </a:rPr>
                  <a:t> </a:t>
                </a:r>
                <a:endParaRPr lang="en-US" altLang="en-US" sz="2000" dirty="0">
                  <a:solidFill>
                    <a:srgbClr val="FFFF00"/>
                  </a:solidFill>
                </a:endParaRPr>
              </a:p>
            </p:txBody>
          </p:sp>
          <p:sp>
            <p:nvSpPr>
              <p:cNvPr id="157" name="Line 31">
                <a:extLst>
                  <a:ext uri="{FF2B5EF4-FFF2-40B4-BE49-F238E27FC236}">
                    <a16:creationId xmlns:a16="http://schemas.microsoft.com/office/drawing/2014/main" id="{75BFD060-6CAB-426A-82D5-3661FAA22883}"/>
                  </a:ext>
                </a:extLst>
              </p:cNvPr>
              <p:cNvSpPr>
                <a:spLocks noChangeShapeType="1"/>
              </p:cNvSpPr>
              <p:nvPr/>
            </p:nvSpPr>
            <p:spPr bwMode="auto">
              <a:xfrm>
                <a:off x="6038152" y="4605647"/>
                <a:ext cx="5369" cy="55746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58" name="Group 157">
                <a:extLst>
                  <a:ext uri="{FF2B5EF4-FFF2-40B4-BE49-F238E27FC236}">
                    <a16:creationId xmlns:a16="http://schemas.microsoft.com/office/drawing/2014/main" id="{8C56469C-EFE2-4875-889B-0F00FAC87C5C}"/>
                  </a:ext>
                </a:extLst>
              </p:cNvPr>
              <p:cNvGrpSpPr/>
              <p:nvPr/>
            </p:nvGrpSpPr>
            <p:grpSpPr>
              <a:xfrm>
                <a:off x="5045584" y="3779911"/>
                <a:ext cx="1006993" cy="404162"/>
                <a:chOff x="5045584" y="3179432"/>
                <a:chExt cx="1006993" cy="404162"/>
              </a:xfrm>
            </p:grpSpPr>
            <p:sp>
              <p:nvSpPr>
                <p:cNvPr id="162" name="Text Box 44">
                  <a:extLst>
                    <a:ext uri="{FF2B5EF4-FFF2-40B4-BE49-F238E27FC236}">
                      <a16:creationId xmlns:a16="http://schemas.microsoft.com/office/drawing/2014/main" id="{04941937-8DF9-495C-B661-3686DC7C0E9E}"/>
                    </a:ext>
                  </a:extLst>
                </p:cNvPr>
                <p:cNvSpPr txBox="1">
                  <a:spLocks noChangeArrowheads="1"/>
                </p:cNvSpPr>
                <p:nvPr/>
              </p:nvSpPr>
              <p:spPr bwMode="auto">
                <a:xfrm>
                  <a:off x="5045584" y="3183484"/>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FF00"/>
                      </a:solidFill>
                      <a:latin typeface="Symbol" pitchFamily="18" charset="2"/>
                    </a:rPr>
                    <a:t>$</a:t>
                  </a:r>
                  <a:r>
                    <a:rPr lang="en-US" altLang="en-US" sz="2000" dirty="0">
                      <a:solidFill>
                        <a:srgbClr val="FFFF00"/>
                      </a:solidFill>
                    </a:rPr>
                    <a:t>g</a:t>
                  </a:r>
                </a:p>
              </p:txBody>
            </p:sp>
            <p:sp>
              <p:nvSpPr>
                <p:cNvPr id="163" name="Line 31">
                  <a:extLst>
                    <a:ext uri="{FF2B5EF4-FFF2-40B4-BE49-F238E27FC236}">
                      <a16:creationId xmlns:a16="http://schemas.microsoft.com/office/drawing/2014/main" id="{EB26D873-F6EC-4C4F-86A9-FAE154D36230}"/>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159" name="Group 158">
                <a:extLst>
                  <a:ext uri="{FF2B5EF4-FFF2-40B4-BE49-F238E27FC236}">
                    <a16:creationId xmlns:a16="http://schemas.microsoft.com/office/drawing/2014/main" id="{F17B8F9D-1256-40B0-83E2-D296D1DD9A22}"/>
                  </a:ext>
                </a:extLst>
              </p:cNvPr>
              <p:cNvGrpSpPr/>
              <p:nvPr/>
            </p:nvGrpSpPr>
            <p:grpSpPr>
              <a:xfrm>
                <a:off x="5143488" y="4528122"/>
                <a:ext cx="904453" cy="400110"/>
                <a:chOff x="5143488" y="3927643"/>
                <a:chExt cx="904453" cy="400110"/>
              </a:xfrm>
            </p:grpSpPr>
            <p:sp>
              <p:nvSpPr>
                <p:cNvPr id="160" name="Text Box 44">
                  <a:extLst>
                    <a:ext uri="{FF2B5EF4-FFF2-40B4-BE49-F238E27FC236}">
                      <a16:creationId xmlns:a16="http://schemas.microsoft.com/office/drawing/2014/main" id="{B0953D0B-49F7-48DA-81A3-BE46F79BACD5}"/>
                    </a:ext>
                  </a:extLst>
                </p:cNvPr>
                <p:cNvSpPr txBox="1">
                  <a:spLocks noChangeArrowheads="1"/>
                </p:cNvSpPr>
                <p:nvPr/>
              </p:nvSpPr>
              <p:spPr bwMode="auto">
                <a:xfrm>
                  <a:off x="5143488" y="3927643"/>
                  <a:ext cx="5033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p>
              </p:txBody>
            </p:sp>
            <p:sp>
              <p:nvSpPr>
                <p:cNvPr id="161" name="Line 31">
                  <a:extLst>
                    <a:ext uri="{FF2B5EF4-FFF2-40B4-BE49-F238E27FC236}">
                      <a16:creationId xmlns:a16="http://schemas.microsoft.com/office/drawing/2014/main" id="{B2803DCF-7E36-4F0C-9557-392014530AC8}"/>
                    </a:ext>
                  </a:extLst>
                </p:cNvPr>
                <p:cNvSpPr>
                  <a:spLocks noChangeShapeType="1"/>
                </p:cNvSpPr>
                <p:nvPr/>
              </p:nvSpPr>
              <p:spPr bwMode="auto">
                <a:xfrm flipH="1">
                  <a:off x="5540143"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pic>
          <p:nvPicPr>
            <p:cNvPr id="153" name="Picture 2" descr="http://www.swordofthespirit.net/bulwark/mosesbush.gif">
              <a:extLst>
                <a:ext uri="{FF2B5EF4-FFF2-40B4-BE49-F238E27FC236}">
                  <a16:creationId xmlns:a16="http://schemas.microsoft.com/office/drawing/2014/main" id="{FF94F520-ED9F-451C-9DFD-B91B1EA4740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94566" y="2411027"/>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2" name="Oval 191">
            <a:extLst>
              <a:ext uri="{FF2B5EF4-FFF2-40B4-BE49-F238E27FC236}">
                <a16:creationId xmlns:a16="http://schemas.microsoft.com/office/drawing/2014/main" id="{85FCCBAB-67C6-44FF-BC8A-A97525832C7F}"/>
              </a:ext>
            </a:extLst>
          </p:cNvPr>
          <p:cNvSpPr/>
          <p:nvPr/>
        </p:nvSpPr>
        <p:spPr>
          <a:xfrm>
            <a:off x="7010400" y="2800349"/>
            <a:ext cx="2220567" cy="439215"/>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3" name="Oval 192">
            <a:extLst>
              <a:ext uri="{FF2B5EF4-FFF2-40B4-BE49-F238E27FC236}">
                <a16:creationId xmlns:a16="http://schemas.microsoft.com/office/drawing/2014/main" id="{99D64B03-831B-4AF6-9DD6-C5C1B22AB4BF}"/>
              </a:ext>
            </a:extLst>
          </p:cNvPr>
          <p:cNvSpPr/>
          <p:nvPr/>
        </p:nvSpPr>
        <p:spPr>
          <a:xfrm>
            <a:off x="7291454" y="3561286"/>
            <a:ext cx="1939513" cy="398974"/>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4" name="Oval 193">
            <a:extLst>
              <a:ext uri="{FF2B5EF4-FFF2-40B4-BE49-F238E27FC236}">
                <a16:creationId xmlns:a16="http://schemas.microsoft.com/office/drawing/2014/main" id="{47F800B7-DEBE-42DB-8F72-C9CF93799CE5}"/>
              </a:ext>
            </a:extLst>
          </p:cNvPr>
          <p:cNvSpPr/>
          <p:nvPr/>
        </p:nvSpPr>
        <p:spPr>
          <a:xfrm>
            <a:off x="7654257" y="4306376"/>
            <a:ext cx="1524256" cy="434482"/>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5" name="Oval 194">
            <a:extLst>
              <a:ext uri="{FF2B5EF4-FFF2-40B4-BE49-F238E27FC236}">
                <a16:creationId xmlns:a16="http://schemas.microsoft.com/office/drawing/2014/main" id="{FA4CC421-15E5-4041-9059-4254ED35B18B}"/>
              </a:ext>
            </a:extLst>
          </p:cNvPr>
          <p:cNvSpPr/>
          <p:nvPr/>
        </p:nvSpPr>
        <p:spPr>
          <a:xfrm>
            <a:off x="6148432" y="1636156"/>
            <a:ext cx="1857072" cy="635062"/>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96" name="Oval 195">
            <a:extLst>
              <a:ext uri="{FF2B5EF4-FFF2-40B4-BE49-F238E27FC236}">
                <a16:creationId xmlns:a16="http://schemas.microsoft.com/office/drawing/2014/main" id="{FDF2B970-EF55-4750-AFFD-4503305927B1}"/>
              </a:ext>
            </a:extLst>
          </p:cNvPr>
          <p:cNvSpPr/>
          <p:nvPr/>
        </p:nvSpPr>
        <p:spPr>
          <a:xfrm>
            <a:off x="-228600" y="436543"/>
            <a:ext cx="9459567" cy="764145"/>
          </a:xfrm>
          <a:prstGeom prst="ellipse">
            <a:avLst/>
          </a:prstGeom>
          <a:ln w="95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97" name="Group 196">
            <a:extLst>
              <a:ext uri="{FF2B5EF4-FFF2-40B4-BE49-F238E27FC236}">
                <a16:creationId xmlns:a16="http://schemas.microsoft.com/office/drawing/2014/main" id="{CFB2D8A5-C545-45EF-B896-95DE42F45752}"/>
              </a:ext>
            </a:extLst>
          </p:cNvPr>
          <p:cNvGrpSpPr/>
          <p:nvPr/>
        </p:nvGrpSpPr>
        <p:grpSpPr>
          <a:xfrm>
            <a:off x="-16996" y="470263"/>
            <a:ext cx="9342847" cy="607422"/>
            <a:chOff x="-16996" y="470263"/>
            <a:chExt cx="9342847" cy="607422"/>
          </a:xfrm>
        </p:grpSpPr>
        <p:sp>
          <p:nvSpPr>
            <p:cNvPr id="198" name="Text Box 43">
              <a:extLst>
                <a:ext uri="{FF2B5EF4-FFF2-40B4-BE49-F238E27FC236}">
                  <a16:creationId xmlns:a16="http://schemas.microsoft.com/office/drawing/2014/main" id="{AF4504A2-72E3-44A6-A9A1-70F460A9AA14}"/>
                </a:ext>
              </a:extLst>
            </p:cNvPr>
            <p:cNvSpPr txBox="1">
              <a:spLocks noChangeArrowheads="1"/>
            </p:cNvSpPr>
            <p:nvPr/>
          </p:nvSpPr>
          <p:spPr bwMode="auto">
            <a:xfrm>
              <a:off x="-16996" y="582304"/>
              <a:ext cx="9874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199" name="Group 198">
              <a:extLst>
                <a:ext uri="{FF2B5EF4-FFF2-40B4-BE49-F238E27FC236}">
                  <a16:creationId xmlns:a16="http://schemas.microsoft.com/office/drawing/2014/main" id="{ED230F53-EA47-44C7-9E22-01C455C73980}"/>
                </a:ext>
              </a:extLst>
            </p:cNvPr>
            <p:cNvGrpSpPr/>
            <p:nvPr/>
          </p:nvGrpSpPr>
          <p:grpSpPr>
            <a:xfrm>
              <a:off x="762000" y="470263"/>
              <a:ext cx="8563851" cy="607422"/>
              <a:chOff x="762000" y="1841863"/>
              <a:chExt cx="8563851" cy="607422"/>
            </a:xfrm>
          </p:grpSpPr>
          <p:sp>
            <p:nvSpPr>
              <p:cNvPr id="200" name="Text Box 44">
                <a:extLst>
                  <a:ext uri="{FF2B5EF4-FFF2-40B4-BE49-F238E27FC236}">
                    <a16:creationId xmlns:a16="http://schemas.microsoft.com/office/drawing/2014/main" id="{76DB3ED3-B78A-4B6F-A7D7-7D9BB2B284FD}"/>
                  </a:ext>
                </a:extLst>
              </p:cNvPr>
              <p:cNvSpPr txBox="1">
                <a:spLocks noChangeArrowheads="1"/>
              </p:cNvSpPr>
              <p:nvPr/>
            </p:nvSpPr>
            <p:spPr bwMode="auto">
              <a:xfrm>
                <a:off x="762000" y="1934028"/>
                <a:ext cx="19768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U,</a:t>
                </a:r>
                <a:r>
                  <a:rPr lang="en-US" altLang="en-US" sz="2400" dirty="0" err="1">
                    <a:solidFill>
                      <a:srgbClr val="66FF66"/>
                    </a:solidFill>
                    <a:latin typeface="+mj-lt"/>
                  </a:rPr>
                  <a:t>Loves,day</a:t>
                </a:r>
                <a:endParaRPr lang="en-US" altLang="en-US" sz="2400" dirty="0">
                  <a:solidFill>
                    <a:srgbClr val="66FF66"/>
                  </a:solidFill>
                  <a:latin typeface="+mj-lt"/>
                </a:endParaRPr>
              </a:p>
            </p:txBody>
          </p:sp>
          <p:grpSp>
            <p:nvGrpSpPr>
              <p:cNvPr id="201" name="Group 200">
                <a:extLst>
                  <a:ext uri="{FF2B5EF4-FFF2-40B4-BE49-F238E27FC236}">
                    <a16:creationId xmlns:a16="http://schemas.microsoft.com/office/drawing/2014/main" id="{BA880D93-D020-4278-A8FD-B3774922A73D}"/>
                  </a:ext>
                </a:extLst>
              </p:cNvPr>
              <p:cNvGrpSpPr/>
              <p:nvPr/>
            </p:nvGrpSpPr>
            <p:grpSpPr>
              <a:xfrm>
                <a:off x="2614748" y="1841863"/>
                <a:ext cx="6711103" cy="607422"/>
                <a:chOff x="2614748" y="1841863"/>
                <a:chExt cx="6711103" cy="607422"/>
              </a:xfrm>
            </p:grpSpPr>
            <p:grpSp>
              <p:nvGrpSpPr>
                <p:cNvPr id="202" name="Group 201">
                  <a:extLst>
                    <a:ext uri="{FF2B5EF4-FFF2-40B4-BE49-F238E27FC236}">
                      <a16:creationId xmlns:a16="http://schemas.microsoft.com/office/drawing/2014/main" id="{2B847EFD-9DBC-4001-A68C-1B3F441A8358}"/>
                    </a:ext>
                  </a:extLst>
                </p:cNvPr>
                <p:cNvGrpSpPr/>
                <p:nvPr/>
              </p:nvGrpSpPr>
              <p:grpSpPr>
                <a:xfrm>
                  <a:off x="2720534" y="1934028"/>
                  <a:ext cx="6421568" cy="461665"/>
                  <a:chOff x="2720534" y="1934028"/>
                  <a:chExt cx="6421568" cy="461665"/>
                </a:xfrm>
              </p:grpSpPr>
              <p:sp>
                <p:nvSpPr>
                  <p:cNvPr id="205" name="Text Box 44">
                    <a:extLst>
                      <a:ext uri="{FF2B5EF4-FFF2-40B4-BE49-F238E27FC236}">
                        <a16:creationId xmlns:a16="http://schemas.microsoft.com/office/drawing/2014/main" id="{A7F9DB62-B788-4747-A9FA-E9DE33EBCA36}"/>
                      </a:ext>
                    </a:extLst>
                  </p:cNvPr>
                  <p:cNvSpPr txBox="1">
                    <a:spLocks noChangeArrowheads="1"/>
                  </p:cNvSpPr>
                  <p:nvPr/>
                </p:nvSpPr>
                <p:spPr bwMode="auto">
                  <a:xfrm>
                    <a:off x="6940858" y="1934028"/>
                    <a:ext cx="2201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rPr>
                      <a:t>Loves(b, g, day)</a:t>
                    </a:r>
                  </a:p>
                </p:txBody>
              </p:sp>
              <p:sp>
                <p:nvSpPr>
                  <p:cNvPr id="206" name="Text Box 44">
                    <a:extLst>
                      <a:ext uri="{FF2B5EF4-FFF2-40B4-BE49-F238E27FC236}">
                        <a16:creationId xmlns:a16="http://schemas.microsoft.com/office/drawing/2014/main" id="{43AEF34F-3F05-48BC-AF30-9AE78D633BED}"/>
                      </a:ext>
                    </a:extLst>
                  </p:cNvPr>
                  <p:cNvSpPr txBox="1">
                    <a:spLocks noChangeArrowheads="1"/>
                  </p:cNvSpPr>
                  <p:nvPr/>
                </p:nvSpPr>
                <p:spPr bwMode="auto">
                  <a:xfrm>
                    <a:off x="6002887"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07" name="Text Box 44">
                    <a:extLst>
                      <a:ext uri="{FF2B5EF4-FFF2-40B4-BE49-F238E27FC236}">
                        <a16:creationId xmlns:a16="http://schemas.microsoft.com/office/drawing/2014/main" id="{E7AABC8B-1AFD-4C31-8A08-C1A398C3FB53}"/>
                      </a:ext>
                    </a:extLst>
                  </p:cNvPr>
                  <p:cNvSpPr txBox="1">
                    <a:spLocks noChangeArrowheads="1"/>
                  </p:cNvSpPr>
                  <p:nvPr/>
                </p:nvSpPr>
                <p:spPr bwMode="auto">
                  <a:xfrm>
                    <a:off x="6523720"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08" name="Text Box 44">
                    <a:extLst>
                      <a:ext uri="{FF2B5EF4-FFF2-40B4-BE49-F238E27FC236}">
                        <a16:creationId xmlns:a16="http://schemas.microsoft.com/office/drawing/2014/main" id="{B4167BCC-A95C-45EC-BBC0-DEE748BE0683}"/>
                      </a:ext>
                    </a:extLst>
                  </p:cNvPr>
                  <p:cNvSpPr txBox="1">
                    <a:spLocks noChangeArrowheads="1"/>
                  </p:cNvSpPr>
                  <p:nvPr/>
                </p:nvSpPr>
                <p:spPr bwMode="auto">
                  <a:xfrm>
                    <a:off x="3615627" y="1934028"/>
                    <a:ext cx="2278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rPr>
                      <a:t>Loves(b, g, day)</a:t>
                    </a:r>
                    <a:r>
                      <a:rPr lang="en-US" sz="2400" dirty="0">
                        <a:solidFill>
                          <a:schemeClr val="accent2"/>
                        </a:solidFill>
                        <a:latin typeface="Symbol" pitchFamily="18" charset="2"/>
                      </a:rPr>
                      <a:t> </a:t>
                    </a:r>
                    <a:endParaRPr lang="en-US" altLang="en-US" sz="2400" dirty="0">
                      <a:solidFill>
                        <a:schemeClr val="accent2"/>
                      </a:solidFill>
                    </a:endParaRPr>
                  </a:p>
                </p:txBody>
              </p:sp>
              <p:sp>
                <p:nvSpPr>
                  <p:cNvPr id="209" name="Text Box 44">
                    <a:extLst>
                      <a:ext uri="{FF2B5EF4-FFF2-40B4-BE49-F238E27FC236}">
                        <a16:creationId xmlns:a16="http://schemas.microsoft.com/office/drawing/2014/main" id="{70BC0D55-F156-4DDE-99FD-CBFEDB1E51EB}"/>
                      </a:ext>
                    </a:extLst>
                  </p:cNvPr>
                  <p:cNvSpPr txBox="1">
                    <a:spLocks noChangeArrowheads="1"/>
                  </p:cNvSpPr>
                  <p:nvPr/>
                </p:nvSpPr>
                <p:spPr bwMode="auto">
                  <a:xfrm>
                    <a:off x="3129652" y="1934028"/>
                    <a:ext cx="7120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b, </a:t>
                    </a:r>
                  </a:p>
                </p:txBody>
              </p:sp>
              <p:sp>
                <p:nvSpPr>
                  <p:cNvPr id="210" name="Text Box 44">
                    <a:extLst>
                      <a:ext uri="{FF2B5EF4-FFF2-40B4-BE49-F238E27FC236}">
                        <a16:creationId xmlns:a16="http://schemas.microsoft.com/office/drawing/2014/main" id="{AAD26F8D-18C7-42A3-96BF-1D1D309A34EB}"/>
                      </a:ext>
                    </a:extLst>
                  </p:cNvPr>
                  <p:cNvSpPr txBox="1">
                    <a:spLocks noChangeArrowheads="1"/>
                  </p:cNvSpPr>
                  <p:nvPr/>
                </p:nvSpPr>
                <p:spPr bwMode="auto">
                  <a:xfrm>
                    <a:off x="2720534" y="1934028"/>
                    <a:ext cx="660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accent2"/>
                        </a:solidFill>
                        <a:latin typeface="Symbol" pitchFamily="18" charset="2"/>
                      </a:rPr>
                      <a:t>$</a:t>
                    </a:r>
                    <a:r>
                      <a:rPr lang="en-US" altLang="en-US" sz="2400" dirty="0">
                        <a:solidFill>
                          <a:schemeClr val="accent2"/>
                        </a:solidFill>
                      </a:rPr>
                      <a:t>g, </a:t>
                    </a:r>
                  </a:p>
                </p:txBody>
              </p:sp>
              <p:sp>
                <p:nvSpPr>
                  <p:cNvPr id="211" name="Text Box 44">
                    <a:extLst>
                      <a:ext uri="{FF2B5EF4-FFF2-40B4-BE49-F238E27FC236}">
                        <a16:creationId xmlns:a16="http://schemas.microsoft.com/office/drawing/2014/main" id="{5E874ECA-D8DC-4E6C-B810-C2A3DDF25598}"/>
                      </a:ext>
                    </a:extLst>
                  </p:cNvPr>
                  <p:cNvSpPr txBox="1">
                    <a:spLocks noChangeArrowheads="1"/>
                  </p:cNvSpPr>
                  <p:nvPr/>
                </p:nvSpPr>
                <p:spPr bwMode="auto">
                  <a:xfrm>
                    <a:off x="5705079" y="1934028"/>
                    <a:ext cx="4876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accent2"/>
                        </a:solidFill>
                        <a:cs typeface="Times New Roman" panose="02020603050405020304" pitchFamily="18" charset="0"/>
                        <a:sym typeface="Symbol" panose="05050102010706020507" pitchFamily="18" charset="2"/>
                      </a:rPr>
                      <a:t></a:t>
                    </a:r>
                    <a:endParaRPr lang="en-US" altLang="en-US" sz="2400" dirty="0">
                      <a:solidFill>
                        <a:schemeClr val="accent2"/>
                      </a:solidFill>
                    </a:endParaRPr>
                  </a:p>
                </p:txBody>
              </p:sp>
            </p:grpSp>
            <p:sp>
              <p:nvSpPr>
                <p:cNvPr id="203" name="Text Box 44">
                  <a:extLst>
                    <a:ext uri="{FF2B5EF4-FFF2-40B4-BE49-F238E27FC236}">
                      <a16:creationId xmlns:a16="http://schemas.microsoft.com/office/drawing/2014/main" id="{1B62A7DA-96D5-4B0E-B120-523AB89EB426}"/>
                    </a:ext>
                  </a:extLst>
                </p:cNvPr>
                <p:cNvSpPr txBox="1">
                  <a:spLocks noChangeArrowheads="1"/>
                </p:cNvSpPr>
                <p:nvPr/>
              </p:nvSpPr>
              <p:spPr bwMode="auto">
                <a:xfrm>
                  <a:off x="2614748" y="1841863"/>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sp>
              <p:nvSpPr>
                <p:cNvPr id="204" name="Text Box 44">
                  <a:extLst>
                    <a:ext uri="{FF2B5EF4-FFF2-40B4-BE49-F238E27FC236}">
                      <a16:creationId xmlns:a16="http://schemas.microsoft.com/office/drawing/2014/main" id="{B5992429-793B-453D-98D7-6F358FDF009C}"/>
                    </a:ext>
                  </a:extLst>
                </p:cNvPr>
                <p:cNvSpPr txBox="1">
                  <a:spLocks noChangeArrowheads="1"/>
                </p:cNvSpPr>
                <p:nvPr/>
              </p:nvSpPr>
              <p:spPr bwMode="auto">
                <a:xfrm>
                  <a:off x="8902337" y="1864510"/>
                  <a:ext cx="42351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chemeClr val="accent2"/>
                      </a:solidFill>
                      <a:latin typeface="Symbol" pitchFamily="18" charset="2"/>
                    </a:rPr>
                    <a:t>]</a:t>
                  </a:r>
                  <a:r>
                    <a:rPr lang="en-US" altLang="en-US" dirty="0">
                      <a:solidFill>
                        <a:schemeClr val="accent2"/>
                      </a:solidFill>
                    </a:rPr>
                    <a:t> </a:t>
                  </a:r>
                </a:p>
              </p:txBody>
            </p:sp>
          </p:grpSp>
        </p:grpSp>
      </p:grpSp>
    </p:spTree>
    <p:extLst>
      <p:ext uri="{BB962C8B-B14F-4D97-AF65-F5344CB8AC3E}">
        <p14:creationId xmlns:p14="http://schemas.microsoft.com/office/powerpoint/2010/main" val="4218420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additive="base">
                                        <p:cTn id="7" dur="500" fill="hold"/>
                                        <p:tgtEl>
                                          <p:spTgt spid="127"/>
                                        </p:tgtEl>
                                        <p:attrNameLst>
                                          <p:attrName>ppt_x</p:attrName>
                                        </p:attrNameLst>
                                      </p:cBhvr>
                                      <p:tavLst>
                                        <p:tav tm="0">
                                          <p:val>
                                            <p:strVal val="#ppt_x"/>
                                          </p:val>
                                        </p:tav>
                                        <p:tav tm="100000">
                                          <p:val>
                                            <p:strVal val="#ppt_x"/>
                                          </p:val>
                                        </p:tav>
                                      </p:tavLst>
                                    </p:anim>
                                    <p:anim calcmode="lin" valueType="num">
                                      <p:cBhvr additive="base">
                                        <p:cTn id="8" dur="500" fill="hold"/>
                                        <p:tgtEl>
                                          <p:spTgt spid="1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7">
                                            <p:txEl>
                                              <p:pRg st="0" end="0"/>
                                            </p:txEl>
                                          </p:spTgt>
                                        </p:tgtEl>
                                        <p:attrNameLst>
                                          <p:attrName>style.visibility</p:attrName>
                                        </p:attrNameLst>
                                      </p:cBhvr>
                                      <p:to>
                                        <p:strVal val="visible"/>
                                      </p:to>
                                    </p:set>
                                    <p:anim calcmode="lin" valueType="num">
                                      <p:cBhvr additive="base">
                                        <p:cTn id="11" dur="500" fill="hold"/>
                                        <p:tgtEl>
                                          <p:spTgt spid="12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26"/>
                                        </p:tgtEl>
                                        <p:attrNameLst>
                                          <p:attrName>style.visibility</p:attrName>
                                        </p:attrNameLst>
                                      </p:cBhvr>
                                      <p:to>
                                        <p:strVal val="visible"/>
                                      </p:to>
                                    </p:set>
                                    <p:anim calcmode="lin" valueType="num">
                                      <p:cBhvr additive="base">
                                        <p:cTn id="17" dur="500" fill="hold"/>
                                        <p:tgtEl>
                                          <p:spTgt spid="126"/>
                                        </p:tgtEl>
                                        <p:attrNameLst>
                                          <p:attrName>ppt_x</p:attrName>
                                        </p:attrNameLst>
                                      </p:cBhvr>
                                      <p:tavLst>
                                        <p:tav tm="0">
                                          <p:val>
                                            <p:strVal val="0-#ppt_w/2"/>
                                          </p:val>
                                        </p:tav>
                                        <p:tav tm="100000">
                                          <p:val>
                                            <p:strVal val="#ppt_x"/>
                                          </p:val>
                                        </p:tav>
                                      </p:tavLst>
                                    </p:anim>
                                    <p:anim calcmode="lin" valueType="num">
                                      <p:cBhvr additive="base">
                                        <p:cTn id="18" dur="500" fill="hold"/>
                                        <p:tgtEl>
                                          <p:spTgt spid="12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93"/>
                                        </p:tgtEl>
                                        <p:attrNameLst>
                                          <p:attrName>style.visibility</p:attrName>
                                        </p:attrNameLst>
                                      </p:cBhvr>
                                      <p:to>
                                        <p:strVal val="visible"/>
                                      </p:to>
                                    </p:set>
                                    <p:anim calcmode="lin" valueType="num">
                                      <p:cBhvr additive="base">
                                        <p:cTn id="21" dur="500" fill="hold"/>
                                        <p:tgtEl>
                                          <p:spTgt spid="193"/>
                                        </p:tgtEl>
                                        <p:attrNameLst>
                                          <p:attrName>ppt_x</p:attrName>
                                        </p:attrNameLst>
                                      </p:cBhvr>
                                      <p:tavLst>
                                        <p:tav tm="0">
                                          <p:val>
                                            <p:strVal val="0-#ppt_w/2"/>
                                          </p:val>
                                        </p:tav>
                                        <p:tav tm="100000">
                                          <p:val>
                                            <p:strVal val="#ppt_x"/>
                                          </p:val>
                                        </p:tav>
                                      </p:tavLst>
                                    </p:anim>
                                    <p:anim calcmode="lin" valueType="num">
                                      <p:cBhvr additive="base">
                                        <p:cTn id="22" dur="500" fill="hold"/>
                                        <p:tgtEl>
                                          <p:spTgt spid="193"/>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19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0-#ppt_w/2"/>
                                          </p:val>
                                        </p:tav>
                                        <p:tav tm="100000">
                                          <p:val>
                                            <p:strVal val="#ppt_x"/>
                                          </p:val>
                                        </p:tav>
                                      </p:tavLst>
                                    </p:anim>
                                    <p:anim calcmode="lin" valueType="num">
                                      <p:cBhvr additive="base">
                                        <p:cTn id="30" dur="500" fill="hold"/>
                                        <p:tgtEl>
                                          <p:spTgt spid="12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2"/>
                                        </p:tgtEl>
                                        <p:attrNameLst>
                                          <p:attrName>style.visibility</p:attrName>
                                        </p:attrNameLst>
                                      </p:cBhvr>
                                      <p:to>
                                        <p:strVal val="visible"/>
                                      </p:to>
                                    </p:set>
                                    <p:anim calcmode="lin" valueType="num">
                                      <p:cBhvr additive="base">
                                        <p:cTn id="33" dur="500" fill="hold"/>
                                        <p:tgtEl>
                                          <p:spTgt spid="192"/>
                                        </p:tgtEl>
                                        <p:attrNameLst>
                                          <p:attrName>ppt_x</p:attrName>
                                        </p:attrNameLst>
                                      </p:cBhvr>
                                      <p:tavLst>
                                        <p:tav tm="0">
                                          <p:val>
                                            <p:strVal val="0-#ppt_w/2"/>
                                          </p:val>
                                        </p:tav>
                                        <p:tav tm="100000">
                                          <p:val>
                                            <p:strVal val="#ppt_x"/>
                                          </p:val>
                                        </p:tav>
                                      </p:tavLst>
                                    </p:anim>
                                    <p:anim calcmode="lin" valueType="num">
                                      <p:cBhvr additive="base">
                                        <p:cTn id="34" dur="500" fill="hold"/>
                                        <p:tgtEl>
                                          <p:spTgt spid="192"/>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193"/>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29"/>
                                        </p:tgtEl>
                                        <p:attrNameLst>
                                          <p:attrName>style.visibility</p:attrName>
                                        </p:attrNameLst>
                                      </p:cBhvr>
                                      <p:to>
                                        <p:strVal val="visible"/>
                                      </p:to>
                                    </p:set>
                                    <p:anim calcmode="lin" valueType="num">
                                      <p:cBhvr additive="base">
                                        <p:cTn id="41" dur="500" fill="hold"/>
                                        <p:tgtEl>
                                          <p:spTgt spid="129"/>
                                        </p:tgtEl>
                                        <p:attrNameLst>
                                          <p:attrName>ppt_x</p:attrName>
                                        </p:attrNameLst>
                                      </p:cBhvr>
                                      <p:tavLst>
                                        <p:tav tm="0">
                                          <p:val>
                                            <p:strVal val="0-#ppt_w/2"/>
                                          </p:val>
                                        </p:tav>
                                        <p:tav tm="100000">
                                          <p:val>
                                            <p:strVal val="#ppt_x"/>
                                          </p:val>
                                        </p:tav>
                                      </p:tavLst>
                                    </p:anim>
                                    <p:anim calcmode="lin" valueType="num">
                                      <p:cBhvr additive="base">
                                        <p:cTn id="42" dur="500" fill="hold"/>
                                        <p:tgtEl>
                                          <p:spTgt spid="129"/>
                                        </p:tgtEl>
                                        <p:attrNameLst>
                                          <p:attrName>ppt_y</p:attrName>
                                        </p:attrNameLst>
                                      </p:cBhvr>
                                      <p:tavLst>
                                        <p:tav tm="0">
                                          <p:val>
                                            <p:strVal val="#ppt_y"/>
                                          </p:val>
                                        </p:tav>
                                        <p:tav tm="100000">
                                          <p:val>
                                            <p:strVal val="#ppt_y"/>
                                          </p:val>
                                        </p:tav>
                                      </p:tavLst>
                                    </p:anim>
                                  </p:childTnLst>
                                </p:cTn>
                              </p:par>
                              <p:par>
                                <p:cTn id="43" presetID="2" presetClass="entr" presetSubtype="8" fill="hold" grpId="1" nodeType="withEffect">
                                  <p:stCondLst>
                                    <p:cond delay="0"/>
                                  </p:stCondLst>
                                  <p:childTnLst>
                                    <p:set>
                                      <p:cBhvr>
                                        <p:cTn id="44" dur="1" fill="hold">
                                          <p:stCondLst>
                                            <p:cond delay="0"/>
                                          </p:stCondLst>
                                        </p:cTn>
                                        <p:tgtEl>
                                          <p:spTgt spid="195"/>
                                        </p:tgtEl>
                                        <p:attrNameLst>
                                          <p:attrName>style.visibility</p:attrName>
                                        </p:attrNameLst>
                                      </p:cBhvr>
                                      <p:to>
                                        <p:strVal val="visible"/>
                                      </p:to>
                                    </p:set>
                                    <p:anim calcmode="lin" valueType="num">
                                      <p:cBhvr additive="base">
                                        <p:cTn id="45" dur="500" fill="hold"/>
                                        <p:tgtEl>
                                          <p:spTgt spid="195"/>
                                        </p:tgtEl>
                                        <p:attrNameLst>
                                          <p:attrName>ppt_x</p:attrName>
                                        </p:attrNameLst>
                                      </p:cBhvr>
                                      <p:tavLst>
                                        <p:tav tm="0">
                                          <p:val>
                                            <p:strVal val="0-#ppt_w/2"/>
                                          </p:val>
                                        </p:tav>
                                        <p:tav tm="100000">
                                          <p:val>
                                            <p:strVal val="#ppt_x"/>
                                          </p:val>
                                        </p:tav>
                                      </p:tavLst>
                                    </p:anim>
                                    <p:anim calcmode="lin" valueType="num">
                                      <p:cBhvr additive="base">
                                        <p:cTn id="46" dur="500" fill="hold"/>
                                        <p:tgtEl>
                                          <p:spTgt spid="195"/>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192"/>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30"/>
                                        </p:tgtEl>
                                        <p:attrNameLst>
                                          <p:attrName>style.visibility</p:attrName>
                                        </p:attrNameLst>
                                      </p:cBhvr>
                                      <p:to>
                                        <p:strVal val="visible"/>
                                      </p:to>
                                    </p:set>
                                    <p:anim calcmode="lin" valueType="num">
                                      <p:cBhvr additive="base">
                                        <p:cTn id="53" dur="500" fill="hold"/>
                                        <p:tgtEl>
                                          <p:spTgt spid="130"/>
                                        </p:tgtEl>
                                        <p:attrNameLst>
                                          <p:attrName>ppt_x</p:attrName>
                                        </p:attrNameLst>
                                      </p:cBhvr>
                                      <p:tavLst>
                                        <p:tav tm="0">
                                          <p:val>
                                            <p:strVal val="0-#ppt_w/2"/>
                                          </p:val>
                                        </p:tav>
                                        <p:tav tm="100000">
                                          <p:val>
                                            <p:strVal val="#ppt_x"/>
                                          </p:val>
                                        </p:tav>
                                      </p:tavLst>
                                    </p:anim>
                                    <p:anim calcmode="lin" valueType="num">
                                      <p:cBhvr additive="base">
                                        <p:cTn id="54" dur="500" fill="hold"/>
                                        <p:tgtEl>
                                          <p:spTgt spid="130"/>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130">
                                            <p:txEl>
                                              <p:pRg st="0" end="0"/>
                                            </p:txEl>
                                          </p:spTgt>
                                        </p:tgtEl>
                                        <p:attrNameLst>
                                          <p:attrName>style.visibility</p:attrName>
                                        </p:attrNameLst>
                                      </p:cBhvr>
                                      <p:to>
                                        <p:strVal val="visible"/>
                                      </p:to>
                                    </p:set>
                                    <p:anim calcmode="lin" valueType="num">
                                      <p:cBhvr additive="base">
                                        <p:cTn id="57" dur="500" fill="hold"/>
                                        <p:tgtEl>
                                          <p:spTgt spid="130">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30">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30">
                                            <p:txEl>
                                              <p:pRg st="1" end="1"/>
                                            </p:txEl>
                                          </p:spTgt>
                                        </p:tgtEl>
                                        <p:attrNameLst>
                                          <p:attrName>style.visibility</p:attrName>
                                        </p:attrNameLst>
                                      </p:cBhvr>
                                      <p:to>
                                        <p:strVal val="visible"/>
                                      </p:to>
                                    </p:set>
                                    <p:anim calcmode="lin" valueType="num">
                                      <p:cBhvr additive="base">
                                        <p:cTn id="61" dur="500" fill="hold"/>
                                        <p:tgtEl>
                                          <p:spTgt spid="130">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30">
                                            <p:txEl>
                                              <p:pRg st="2" end="2"/>
                                            </p:txEl>
                                          </p:spTgt>
                                        </p:tgtEl>
                                        <p:attrNameLst>
                                          <p:attrName>style.visibility</p:attrName>
                                        </p:attrNameLst>
                                      </p:cBhvr>
                                      <p:to>
                                        <p:strVal val="visible"/>
                                      </p:to>
                                    </p:set>
                                    <p:anim calcmode="lin" valueType="num">
                                      <p:cBhvr additive="base">
                                        <p:cTn id="67" dur="500" fill="hold"/>
                                        <p:tgtEl>
                                          <p:spTgt spid="130">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30">
                                            <p:txEl>
                                              <p:pRg st="2" end="2"/>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196"/>
                                        </p:tgtEl>
                                        <p:attrNameLst>
                                          <p:attrName>style.visibility</p:attrName>
                                        </p:attrNameLst>
                                      </p:cBhvr>
                                      <p:to>
                                        <p:strVal val="visible"/>
                                      </p:to>
                                    </p:set>
                                    <p:anim calcmode="lin" valueType="num">
                                      <p:cBhvr additive="base">
                                        <p:cTn id="71" dur="500" fill="hold"/>
                                        <p:tgtEl>
                                          <p:spTgt spid="196"/>
                                        </p:tgtEl>
                                        <p:attrNameLst>
                                          <p:attrName>ppt_x</p:attrName>
                                        </p:attrNameLst>
                                      </p:cBhvr>
                                      <p:tavLst>
                                        <p:tav tm="0">
                                          <p:val>
                                            <p:strVal val="0-#ppt_w/2"/>
                                          </p:val>
                                        </p:tav>
                                        <p:tav tm="100000">
                                          <p:val>
                                            <p:strVal val="#ppt_x"/>
                                          </p:val>
                                        </p:tav>
                                      </p:tavLst>
                                    </p:anim>
                                    <p:anim calcmode="lin" valueType="num">
                                      <p:cBhvr additive="base">
                                        <p:cTn id="72" dur="500" fill="hold"/>
                                        <p:tgtEl>
                                          <p:spTgt spid="196"/>
                                        </p:tgtEl>
                                        <p:attrNameLst>
                                          <p:attrName>ppt_y</p:attrName>
                                        </p:attrNameLst>
                                      </p:cBhvr>
                                      <p:tavLst>
                                        <p:tav tm="0">
                                          <p:val>
                                            <p:strVal val="#ppt_y"/>
                                          </p:val>
                                        </p:tav>
                                        <p:tav tm="100000">
                                          <p:val>
                                            <p:strVal val="#ppt_y"/>
                                          </p:val>
                                        </p:tav>
                                      </p:tavLst>
                                    </p:anim>
                                  </p:childTnLst>
                                </p:cTn>
                              </p:par>
                              <p:par>
                                <p:cTn id="73" presetID="1" presetClass="exit" presetSubtype="0" fill="hold" grpId="0" nodeType="withEffect">
                                  <p:stCondLst>
                                    <p:cond delay="0"/>
                                  </p:stCondLst>
                                  <p:childTnLst>
                                    <p:set>
                                      <p:cBhvr>
                                        <p:cTn id="74" dur="1" fill="hold">
                                          <p:stCondLst>
                                            <p:cond delay="0"/>
                                          </p:stCondLst>
                                        </p:cTn>
                                        <p:tgtEl>
                                          <p:spTgt spid="1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127" grpId="0" animBg="1"/>
      <p:bldP spid="128" grpId="0" animBg="1"/>
      <p:bldP spid="129" grpId="0" animBg="1"/>
      <p:bldP spid="130" grpId="0" animBg="1"/>
      <p:bldP spid="192" grpId="0" animBg="1"/>
      <p:bldP spid="192" grpId="1" animBg="1"/>
      <p:bldP spid="193" grpId="0" animBg="1"/>
      <p:bldP spid="193" grpId="1" animBg="1"/>
      <p:bldP spid="194" grpId="1" animBg="1"/>
      <p:bldP spid="195" grpId="0" animBg="1"/>
      <p:bldP spid="195" grpId="1" animBg="1"/>
      <p:bldP spid="19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B4781B6-4E99-4AB0-A908-331C717AADCA}"/>
              </a:ext>
            </a:extLst>
          </p:cNvPr>
          <p:cNvSpPr txBox="1"/>
          <p:nvPr/>
        </p:nvSpPr>
        <p:spPr>
          <a:xfrm>
            <a:off x="2286000" y="2644170"/>
            <a:ext cx="4572000" cy="1077218"/>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srgbClr val="FFFFFF"/>
                </a:solidFill>
              </a:rPr>
              <a:t>TODO parse tree for small leaves</a:t>
            </a:r>
            <a:endParaRPr lang="en-US" dirty="0"/>
          </a:p>
        </p:txBody>
      </p:sp>
      <p:grpSp>
        <p:nvGrpSpPr>
          <p:cNvPr id="4" name="Group 3">
            <a:extLst>
              <a:ext uri="{FF2B5EF4-FFF2-40B4-BE49-F238E27FC236}">
                <a16:creationId xmlns:a16="http://schemas.microsoft.com/office/drawing/2014/main" id="{0DBD0BD7-9DBC-4FFA-BB57-B89CE64D6FFB}"/>
              </a:ext>
            </a:extLst>
          </p:cNvPr>
          <p:cNvGrpSpPr/>
          <p:nvPr/>
        </p:nvGrpSpPr>
        <p:grpSpPr>
          <a:xfrm>
            <a:off x="2527688" y="5973323"/>
            <a:ext cx="1006993" cy="465717"/>
            <a:chOff x="5045584" y="3179432"/>
            <a:chExt cx="1006993" cy="465717"/>
          </a:xfrm>
        </p:grpSpPr>
        <p:sp>
          <p:nvSpPr>
            <p:cNvPr id="5" name="Text Box 44">
              <a:extLst>
                <a:ext uri="{FF2B5EF4-FFF2-40B4-BE49-F238E27FC236}">
                  <a16:creationId xmlns:a16="http://schemas.microsoft.com/office/drawing/2014/main" id="{06667AD2-62CA-4A7A-AD3F-F78BD12AFB38}"/>
                </a:ext>
              </a:extLst>
            </p:cNvPr>
            <p:cNvSpPr txBox="1">
              <a:spLocks noChangeArrowheads="1"/>
            </p:cNvSpPr>
            <p:nvPr/>
          </p:nvSpPr>
          <p:spPr bwMode="auto">
            <a:xfrm>
              <a:off x="5045584" y="3183484"/>
              <a:ext cx="609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latin typeface="Symbol" pitchFamily="18" charset="2"/>
                </a:rPr>
                <a:t>$</a:t>
              </a:r>
              <a:r>
                <a:rPr lang="en-US" altLang="en-US" sz="2400" dirty="0">
                  <a:solidFill>
                    <a:srgbClr val="FFFF00"/>
                  </a:solidFill>
                </a:rPr>
                <a:t>g</a:t>
              </a:r>
            </a:p>
          </p:txBody>
        </p:sp>
        <p:sp>
          <p:nvSpPr>
            <p:cNvPr id="6" name="Line 31">
              <a:extLst>
                <a:ext uri="{FF2B5EF4-FFF2-40B4-BE49-F238E27FC236}">
                  <a16:creationId xmlns:a16="http://schemas.microsoft.com/office/drawing/2014/main" id="{DBA33870-2F5F-49E1-A984-6D624C0C20A0}"/>
                </a:ext>
              </a:extLst>
            </p:cNvPr>
            <p:cNvSpPr>
              <a:spLocks noChangeShapeType="1"/>
            </p:cNvSpPr>
            <p:nvPr/>
          </p:nvSpPr>
          <p:spPr bwMode="auto">
            <a:xfrm flipH="1">
              <a:off x="5369215" y="3179432"/>
              <a:ext cx="683362" cy="143574"/>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400" dirty="0"/>
            </a:p>
          </p:txBody>
        </p:sp>
      </p:grpSp>
      <p:grpSp>
        <p:nvGrpSpPr>
          <p:cNvPr id="7" name="Group 6">
            <a:extLst>
              <a:ext uri="{FF2B5EF4-FFF2-40B4-BE49-F238E27FC236}">
                <a16:creationId xmlns:a16="http://schemas.microsoft.com/office/drawing/2014/main" id="{6B0109CD-5FA0-4B12-964B-B601B2AD1B90}"/>
              </a:ext>
            </a:extLst>
          </p:cNvPr>
          <p:cNvGrpSpPr/>
          <p:nvPr/>
        </p:nvGrpSpPr>
        <p:grpSpPr>
          <a:xfrm>
            <a:off x="4787445" y="5870553"/>
            <a:ext cx="869943" cy="461665"/>
            <a:chOff x="7394629" y="3359780"/>
            <a:chExt cx="869943" cy="461665"/>
          </a:xfrm>
        </p:grpSpPr>
        <p:sp>
          <p:nvSpPr>
            <p:cNvPr id="8" name="Text Box 44">
              <a:extLst>
                <a:ext uri="{FF2B5EF4-FFF2-40B4-BE49-F238E27FC236}">
                  <a16:creationId xmlns:a16="http://schemas.microsoft.com/office/drawing/2014/main" id="{3B21DF9E-AD10-42C2-811F-B4C1C71B8694}"/>
                </a:ext>
              </a:extLst>
            </p:cNvPr>
            <p:cNvSpPr txBox="1">
              <a:spLocks noChangeArrowheads="1"/>
            </p:cNvSpPr>
            <p:nvPr/>
          </p:nvSpPr>
          <p:spPr bwMode="auto">
            <a:xfrm>
              <a:off x="7394629" y="3359780"/>
              <a:ext cx="5368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latin typeface="Symbol" pitchFamily="18" charset="2"/>
                </a:rPr>
                <a:t>$</a:t>
              </a:r>
              <a:r>
                <a:rPr lang="en-US" altLang="en-US" sz="2400" dirty="0">
                  <a:solidFill>
                    <a:schemeClr val="accent2"/>
                  </a:solidFill>
                </a:rPr>
                <a:t>g</a:t>
              </a:r>
            </a:p>
          </p:txBody>
        </p:sp>
        <p:sp>
          <p:nvSpPr>
            <p:cNvPr id="9" name="Line 31">
              <a:extLst>
                <a:ext uri="{FF2B5EF4-FFF2-40B4-BE49-F238E27FC236}">
                  <a16:creationId xmlns:a16="http://schemas.microsoft.com/office/drawing/2014/main" id="{E2CB09AD-7D82-474A-904F-080538E2DC2A}"/>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400" dirty="0"/>
            </a:p>
          </p:txBody>
        </p:sp>
      </p:grpSp>
      <p:grpSp>
        <p:nvGrpSpPr>
          <p:cNvPr id="10" name="Group 9">
            <a:extLst>
              <a:ext uri="{FF2B5EF4-FFF2-40B4-BE49-F238E27FC236}">
                <a16:creationId xmlns:a16="http://schemas.microsoft.com/office/drawing/2014/main" id="{64B7B5B1-849E-49A0-9D41-0E54CE9F0A92}"/>
              </a:ext>
            </a:extLst>
          </p:cNvPr>
          <p:cNvGrpSpPr/>
          <p:nvPr/>
        </p:nvGrpSpPr>
        <p:grpSpPr>
          <a:xfrm>
            <a:off x="4697431" y="6385222"/>
            <a:ext cx="1253706" cy="461665"/>
            <a:chOff x="7010400" y="2590162"/>
            <a:chExt cx="1253706" cy="461665"/>
          </a:xfrm>
        </p:grpSpPr>
        <p:sp>
          <p:nvSpPr>
            <p:cNvPr id="11" name="Text Box 44">
              <a:extLst>
                <a:ext uri="{FF2B5EF4-FFF2-40B4-BE49-F238E27FC236}">
                  <a16:creationId xmlns:a16="http://schemas.microsoft.com/office/drawing/2014/main" id="{79CC47F0-C8F7-4FA3-9A45-883FE48381C4}"/>
                </a:ext>
              </a:extLst>
            </p:cNvPr>
            <p:cNvSpPr txBox="1">
              <a:spLocks noChangeArrowheads="1"/>
            </p:cNvSpPr>
            <p:nvPr/>
          </p:nvSpPr>
          <p:spPr bwMode="auto">
            <a:xfrm>
              <a:off x="7010400" y="2590162"/>
              <a:ext cx="6143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b</a:t>
              </a:r>
            </a:p>
          </p:txBody>
        </p:sp>
        <p:sp>
          <p:nvSpPr>
            <p:cNvPr id="12" name="Line 31">
              <a:extLst>
                <a:ext uri="{FF2B5EF4-FFF2-40B4-BE49-F238E27FC236}">
                  <a16:creationId xmlns:a16="http://schemas.microsoft.com/office/drawing/2014/main" id="{18DFA6B4-2B14-451F-9080-C1837F97DA1C}"/>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400" dirty="0"/>
            </a:p>
          </p:txBody>
        </p:sp>
      </p:grpSp>
      <p:grpSp>
        <p:nvGrpSpPr>
          <p:cNvPr id="13" name="Group 12">
            <a:extLst>
              <a:ext uri="{FF2B5EF4-FFF2-40B4-BE49-F238E27FC236}">
                <a16:creationId xmlns:a16="http://schemas.microsoft.com/office/drawing/2014/main" id="{47992572-716C-4DE0-B1D0-B25EDBC58886}"/>
              </a:ext>
            </a:extLst>
          </p:cNvPr>
          <p:cNvGrpSpPr/>
          <p:nvPr/>
        </p:nvGrpSpPr>
        <p:grpSpPr>
          <a:xfrm>
            <a:off x="2538250" y="6396335"/>
            <a:ext cx="1043150" cy="461665"/>
            <a:chOff x="5143488" y="3927643"/>
            <a:chExt cx="1043150" cy="461665"/>
          </a:xfrm>
        </p:grpSpPr>
        <p:sp>
          <p:nvSpPr>
            <p:cNvPr id="14" name="Text Box 44">
              <a:extLst>
                <a:ext uri="{FF2B5EF4-FFF2-40B4-BE49-F238E27FC236}">
                  <a16:creationId xmlns:a16="http://schemas.microsoft.com/office/drawing/2014/main" id="{16E31716-D760-466D-818E-235162A2F7B2}"/>
                </a:ext>
              </a:extLst>
            </p:cNvPr>
            <p:cNvSpPr txBox="1">
              <a:spLocks noChangeArrowheads="1"/>
            </p:cNvSpPr>
            <p:nvPr/>
          </p:nvSpPr>
          <p:spPr bwMode="auto">
            <a:xfrm>
              <a:off x="5143488" y="3927643"/>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accent2"/>
                  </a:solidFill>
                  <a:latin typeface="Symbol" pitchFamily="18" charset="2"/>
                </a:rPr>
                <a:t>"</a:t>
              </a:r>
              <a:r>
                <a:rPr lang="en-US" altLang="en-US" sz="2400" dirty="0">
                  <a:solidFill>
                    <a:schemeClr val="accent2"/>
                  </a:solidFill>
                </a:rPr>
                <a:t>w</a:t>
              </a:r>
            </a:p>
          </p:txBody>
        </p:sp>
        <p:sp>
          <p:nvSpPr>
            <p:cNvPr id="15" name="Line 31">
              <a:extLst>
                <a:ext uri="{FF2B5EF4-FFF2-40B4-BE49-F238E27FC236}">
                  <a16:creationId xmlns:a16="http://schemas.microsoft.com/office/drawing/2014/main" id="{183B3037-EDC2-4CFC-8CFA-D61AD48D7A7B}"/>
                </a:ext>
              </a:extLst>
            </p:cNvPr>
            <p:cNvSpPr>
              <a:spLocks noChangeShapeType="1"/>
            </p:cNvSpPr>
            <p:nvPr/>
          </p:nvSpPr>
          <p:spPr bwMode="auto">
            <a:xfrm flipH="1">
              <a:off x="5678840" y="4013994"/>
              <a:ext cx="507798" cy="9142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2400" dirty="0"/>
            </a:p>
          </p:txBody>
        </p:sp>
      </p:grpSp>
    </p:spTree>
    <p:extLst>
      <p:ext uri="{BB962C8B-B14F-4D97-AF65-F5344CB8AC3E}">
        <p14:creationId xmlns:p14="http://schemas.microsoft.com/office/powerpoint/2010/main" val="112016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370582"/>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dirty="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pic>
        <p:nvPicPr>
          <p:cNvPr id="3074" name="Picture 2" descr="Can you predict death? - Telegraph India">
            <a:extLst>
              <a:ext uri="{FF2B5EF4-FFF2-40B4-BE49-F238E27FC236}">
                <a16:creationId xmlns:a16="http://schemas.microsoft.com/office/drawing/2014/main" id="{A2E935D1-6945-4EF1-AFA0-4793A4BFCCE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56221" y="1484794"/>
            <a:ext cx="2343133" cy="1556393"/>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EF342E98-A391-4AB9-A9FF-4464B3FD13F7}"/>
              </a:ext>
            </a:extLst>
          </p:cNvPr>
          <p:cNvGrpSpPr/>
          <p:nvPr/>
        </p:nvGrpSpPr>
        <p:grpSpPr>
          <a:xfrm>
            <a:off x="0" y="990600"/>
            <a:ext cx="1740612" cy="2498932"/>
            <a:chOff x="0" y="251609"/>
            <a:chExt cx="1740612" cy="2498932"/>
          </a:xfrm>
        </p:grpSpPr>
        <p:pic>
          <p:nvPicPr>
            <p:cNvPr id="4098" name="Picture 2">
              <a:extLst>
                <a:ext uri="{FF2B5EF4-FFF2-40B4-BE49-F238E27FC236}">
                  <a16:creationId xmlns:a16="http://schemas.microsoft.com/office/drawing/2014/main" id="{E74FFE72-D542-4629-AB98-5D2BD0F384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1609"/>
              <a:ext cx="1408293" cy="188199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EE1FA9D9-D841-4A7A-B2AF-FE6FF37B88F7}"/>
                </a:ext>
              </a:extLst>
            </p:cNvPr>
            <p:cNvSpPr/>
            <p:nvPr/>
          </p:nvSpPr>
          <p:spPr>
            <a:xfrm>
              <a:off x="0" y="2042655"/>
              <a:ext cx="1740612" cy="707886"/>
            </a:xfrm>
            <a:prstGeom prst="rect">
              <a:avLst/>
            </a:prstGeom>
          </p:spPr>
          <p:txBody>
            <a:bodyPr wrap="square">
              <a:spAutoFit/>
            </a:bodyPr>
            <a:lstStyle/>
            <a:p>
              <a:pPr algn="ctr"/>
              <a:r>
                <a:rPr lang="en-US" sz="2000"/>
                <a:t>Aristotle </a:t>
              </a:r>
              <a:endParaRPr lang="en-US" sz="2000" dirty="0"/>
            </a:p>
            <a:p>
              <a:pPr algn="ctr"/>
              <a:r>
                <a:rPr lang="en-US" sz="2000" dirty="0"/>
                <a:t>(384–322 BC)</a:t>
              </a:r>
            </a:p>
          </p:txBody>
        </p:sp>
      </p:grpSp>
      <p:sp>
        <p:nvSpPr>
          <p:cNvPr id="9" name="AutoShape 38">
            <a:extLst>
              <a:ext uri="{FF2B5EF4-FFF2-40B4-BE49-F238E27FC236}">
                <a16:creationId xmlns:a16="http://schemas.microsoft.com/office/drawing/2014/main" id="{A17B21CE-1F5F-4808-9354-D6BE54F4B959}"/>
              </a:ext>
            </a:extLst>
          </p:cNvPr>
          <p:cNvSpPr>
            <a:spLocks noChangeArrowheads="1"/>
          </p:cNvSpPr>
          <p:nvPr/>
        </p:nvSpPr>
        <p:spPr bwMode="auto">
          <a:xfrm>
            <a:off x="1948052" y="1424791"/>
            <a:ext cx="4376548" cy="1676400"/>
          </a:xfrm>
          <a:prstGeom prst="wedgeRoundRectCallout">
            <a:avLst>
              <a:gd name="adj1" fmla="val -69209"/>
              <a:gd name="adj2" fmla="val -22635"/>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spcBef>
                <a:spcPts val="0"/>
              </a:spcBef>
            </a:pPr>
            <a:r>
              <a:rPr lang="en-US" sz="2400" dirty="0">
                <a:latin typeface="+mj-lt"/>
              </a:rPr>
              <a:t>“All humans are mortal” </a:t>
            </a:r>
          </a:p>
          <a:p>
            <a:pPr>
              <a:spcBef>
                <a:spcPts val="0"/>
              </a:spcBef>
            </a:pPr>
            <a:r>
              <a:rPr lang="en-US" sz="2400" dirty="0">
                <a:latin typeface="+mj-lt"/>
              </a:rPr>
              <a:t>“Socrates is human” </a:t>
            </a:r>
          </a:p>
          <a:p>
            <a:pPr>
              <a:spcBef>
                <a:spcPts val="0"/>
              </a:spcBef>
            </a:pPr>
            <a:r>
              <a:rPr lang="en-US" sz="2400" dirty="0">
                <a:latin typeface="+mj-lt"/>
              </a:rPr>
              <a:t>    hence “Socrates is mortal”</a:t>
            </a:r>
          </a:p>
          <a:p>
            <a:pPr>
              <a:spcBef>
                <a:spcPts val="0"/>
              </a:spcBef>
            </a:pPr>
            <a:r>
              <a:rPr lang="en-US" sz="2000" dirty="0">
                <a:latin typeface="+mj-lt"/>
              </a:rPr>
              <a:t>https://en.wikipedia.org/wiki/Syllogism</a:t>
            </a:r>
          </a:p>
          <a:p>
            <a:pPr lvl="1" eaLnBrk="1" hangingPunct="1">
              <a:spcBef>
                <a:spcPts val="0"/>
              </a:spcBef>
              <a:buFontTx/>
              <a:buNone/>
            </a:pPr>
            <a:r>
              <a:rPr lang="en-US" sz="2400" dirty="0">
                <a:latin typeface="+mj-lt"/>
              </a:rPr>
              <a:t> </a:t>
            </a:r>
          </a:p>
        </p:txBody>
      </p:sp>
      <p:grpSp>
        <p:nvGrpSpPr>
          <p:cNvPr id="11" name="Group 10">
            <a:extLst>
              <a:ext uri="{FF2B5EF4-FFF2-40B4-BE49-F238E27FC236}">
                <a16:creationId xmlns:a16="http://schemas.microsoft.com/office/drawing/2014/main" id="{61BE794D-C557-47D5-A2D3-00E759CC776A}"/>
              </a:ext>
            </a:extLst>
          </p:cNvPr>
          <p:cNvGrpSpPr/>
          <p:nvPr/>
        </p:nvGrpSpPr>
        <p:grpSpPr>
          <a:xfrm>
            <a:off x="1948052" y="3329791"/>
            <a:ext cx="7946489" cy="1107996"/>
            <a:chOff x="1948052" y="2396598"/>
            <a:chExt cx="7946489" cy="1107996"/>
          </a:xfrm>
        </p:grpSpPr>
        <p:grpSp>
          <p:nvGrpSpPr>
            <p:cNvPr id="14" name="Group 13">
              <a:extLst>
                <a:ext uri="{FF2B5EF4-FFF2-40B4-BE49-F238E27FC236}">
                  <a16:creationId xmlns:a16="http://schemas.microsoft.com/office/drawing/2014/main" id="{1DE78483-8D17-4C9C-A74E-310F465637E6}"/>
                </a:ext>
              </a:extLst>
            </p:cNvPr>
            <p:cNvGrpSpPr/>
            <p:nvPr/>
          </p:nvGrpSpPr>
          <p:grpSpPr>
            <a:xfrm>
              <a:off x="1948052" y="2396598"/>
              <a:ext cx="4103341" cy="1107996"/>
              <a:chOff x="1948052" y="2396598"/>
              <a:chExt cx="4103341" cy="1107996"/>
            </a:xfrm>
          </p:grpSpPr>
          <p:sp>
            <p:nvSpPr>
              <p:cNvPr id="17" name="Rectangle 16">
                <a:extLst>
                  <a:ext uri="{FF2B5EF4-FFF2-40B4-BE49-F238E27FC236}">
                    <a16:creationId xmlns:a16="http://schemas.microsoft.com/office/drawing/2014/main" id="{EF281A5D-AE37-4F78-A597-51544EAA3A86}"/>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a:t>
                </a:r>
                <a:r>
                  <a:rPr lang="en-US" sz="2400">
                    <a:solidFill>
                      <a:srgbClr val="FFC000"/>
                    </a:solidFill>
                  </a:rPr>
                  <a:t>, Human</a:t>
                </a:r>
                <a:r>
                  <a:rPr lang="en-US" sz="2400" dirty="0">
                    <a:solidFill>
                      <a:srgbClr val="FFC000"/>
                    </a:solidFill>
                  </a:rPr>
                  <a:t>(x)</a:t>
                </a: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Mortal</a:t>
                </a:r>
                <a:r>
                  <a:rPr lang="en-US" sz="2400" dirty="0">
                    <a:solidFill>
                      <a:srgbClr val="FFC000"/>
                    </a:solidFill>
                  </a:rPr>
                  <a:t>(x)</a:t>
                </a:r>
              </a:p>
              <a:p>
                <a:pPr eaLnBrk="1" hangingPunct="1">
                  <a:spcBef>
                    <a:spcPts val="0"/>
                  </a:spcBef>
                  <a:buFontTx/>
                  <a:buNone/>
                </a:pPr>
                <a:r>
                  <a:rPr lang="en-US" sz="2400">
                    <a:solidFill>
                      <a:srgbClr val="FFC000"/>
                    </a:solidFill>
                  </a:rPr>
                  <a:t>Human(Socrates</a:t>
                </a:r>
                <a:r>
                  <a:rPr lang="en-US" sz="2400" dirty="0">
                    <a:solidFill>
                      <a:srgbClr val="FFC000"/>
                    </a:solidFill>
                  </a:rPr>
                  <a:t>) </a:t>
                </a:r>
              </a:p>
            </p:txBody>
          </p:sp>
          <p:sp>
            <p:nvSpPr>
              <p:cNvPr id="18" name="Rectangle 17">
                <a:extLst>
                  <a:ext uri="{FF2B5EF4-FFF2-40B4-BE49-F238E27FC236}">
                    <a16:creationId xmlns:a16="http://schemas.microsoft.com/office/drawing/2014/main" id="{C9988FA9-791E-4C4E-8C69-8E0C19B71D60}"/>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15" name="Rectangle 14">
              <a:extLst>
                <a:ext uri="{FF2B5EF4-FFF2-40B4-BE49-F238E27FC236}">
                  <a16:creationId xmlns:a16="http://schemas.microsoft.com/office/drawing/2014/main" id="{F88E9AC5-DE50-4F03-B2DE-E6B8A1AA7734}"/>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 Mortal(Socrates</a:t>
              </a:r>
              <a:r>
                <a:rPr lang="en-US" sz="2400" dirty="0">
                  <a:solidFill>
                    <a:srgbClr val="FFC000"/>
                  </a:solidFill>
                </a:rPr>
                <a:t>) </a:t>
              </a:r>
            </a:p>
          </p:txBody>
        </p:sp>
      </p:grpSp>
      <p:sp>
        <p:nvSpPr>
          <p:cNvPr id="13" name="Rectangle 2">
            <a:extLst>
              <a:ext uri="{FF2B5EF4-FFF2-40B4-BE49-F238E27FC236}">
                <a16:creationId xmlns:a16="http://schemas.microsoft.com/office/drawing/2014/main" id="{5BA2DF83-FAE2-4F8C-9513-032294BA1FF3}"/>
              </a:ext>
            </a:extLst>
          </p:cNvPr>
          <p:cNvSpPr txBox="1">
            <a:spLocks noChangeArrowheads="1"/>
          </p:cNvSpPr>
          <p:nvPr/>
        </p:nvSpPr>
        <p:spPr>
          <a:xfrm>
            <a:off x="714192" y="-106080"/>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a:cs typeface="Times New Roman" panose="02020603050405020304" pitchFamily="18" charset="0"/>
              </a:rPr>
              <a:t>Examples </a:t>
            </a:r>
            <a:r>
              <a:rPr lang="en-US" altLang="en-US" sz="4000" dirty="0">
                <a:cs typeface="Times New Roman" panose="02020603050405020304" pitchFamily="18" charset="0"/>
              </a:rPr>
              <a:t>of Proofs</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921533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0-#ppt_w/2"/>
                                          </p:val>
                                        </p:tav>
                                        <p:tav tm="100000">
                                          <p:val>
                                            <p:strVal val="#ppt_x"/>
                                          </p:val>
                                        </p:tav>
                                      </p:tavLst>
                                    </p:anim>
                                    <p:anim calcmode="lin" valueType="num">
                                      <p:cBhvr additive="base">
                                        <p:cTn id="24" dur="50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 calcmode="lin" valueType="num">
                                      <p:cBhvr additive="base">
                                        <p:cTn id="2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074"/>
                                        </p:tgtEl>
                                        <p:attrNameLst>
                                          <p:attrName>style.visibility</p:attrName>
                                        </p:attrNameLst>
                                      </p:cBhvr>
                                      <p:to>
                                        <p:strVal val="visible"/>
                                      </p:to>
                                    </p:set>
                                    <p:anim calcmode="lin" valueType="num">
                                      <p:cBhvr additive="base">
                                        <p:cTn id="31" dur="500" fill="hold"/>
                                        <p:tgtEl>
                                          <p:spTgt spid="3074"/>
                                        </p:tgtEl>
                                        <p:attrNameLst>
                                          <p:attrName>ppt_x</p:attrName>
                                        </p:attrNameLst>
                                      </p:cBhvr>
                                      <p:tavLst>
                                        <p:tav tm="0">
                                          <p:val>
                                            <p:strVal val="0-#ppt_w/2"/>
                                          </p:val>
                                        </p:tav>
                                        <p:tav tm="100000">
                                          <p:val>
                                            <p:strVal val="#ppt_x"/>
                                          </p:val>
                                        </p:tav>
                                      </p:tavLst>
                                    </p:anim>
                                    <p:anim calcmode="lin" valueType="num">
                                      <p:cBhvr additive="base">
                                        <p:cTn id="32"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1" end="1"/>
                                            </p:txEl>
                                          </p:spTgt>
                                        </p:tgtEl>
                                        <p:attrNameLst>
                                          <p:attrName>style.visibility</p:attrName>
                                        </p:attrNameLst>
                                      </p:cBhvr>
                                      <p:to>
                                        <p:strVal val="visible"/>
                                      </p:to>
                                    </p:set>
                                    <p:anim calcmode="lin" valueType="num">
                                      <p:cBhvr additive="base">
                                        <p:cTn id="3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
                                            <p:txEl>
                                              <p:pRg st="2" end="2"/>
                                            </p:txEl>
                                          </p:spTgt>
                                        </p:tgtEl>
                                        <p:attrNameLst>
                                          <p:attrName>style.visibility</p:attrName>
                                        </p:attrNameLst>
                                      </p:cBhvr>
                                      <p:to>
                                        <p:strVal val="visible"/>
                                      </p:to>
                                    </p:set>
                                    <p:anim calcmode="lin" valueType="num">
                                      <p:cBhvr additive="base">
                                        <p:cTn id="4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9">
                                            <p:txEl>
                                              <p:pRg st="3" end="3"/>
                                            </p:txEl>
                                          </p:spTgt>
                                        </p:tgtEl>
                                        <p:attrNameLst>
                                          <p:attrName>style.visibility</p:attrName>
                                        </p:attrNameLst>
                                      </p:cBhvr>
                                      <p:to>
                                        <p:strVal val="visible"/>
                                      </p:to>
                                    </p:set>
                                    <p:anim calcmode="lin" valueType="num">
                                      <p:cBhvr additive="base">
                                        <p:cTn id="49"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ppt_x"/>
                                          </p:val>
                                        </p:tav>
                                        <p:tav tm="100000">
                                          <p:val>
                                            <p:strVal val="#ppt_x"/>
                                          </p:val>
                                        </p:tav>
                                      </p:tavLst>
                                    </p:anim>
                                    <p:anim calcmode="lin" valueType="num">
                                      <p:cBhvr additive="base">
                                        <p:cTn id="5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grpSp>
        <p:nvGrpSpPr>
          <p:cNvPr id="5" name="Group 4">
            <a:extLst>
              <a:ext uri="{FF2B5EF4-FFF2-40B4-BE49-F238E27FC236}">
                <a16:creationId xmlns:a16="http://schemas.microsoft.com/office/drawing/2014/main" id="{2E8433C2-45F0-42B5-A19E-5167C9BC0892}"/>
              </a:ext>
            </a:extLst>
          </p:cNvPr>
          <p:cNvGrpSpPr/>
          <p:nvPr/>
        </p:nvGrpSpPr>
        <p:grpSpPr>
          <a:xfrm>
            <a:off x="1948052" y="585809"/>
            <a:ext cx="7946489" cy="1107996"/>
            <a:chOff x="1948052" y="2396598"/>
            <a:chExt cx="7946489" cy="1107996"/>
          </a:xfrm>
        </p:grpSpPr>
        <p:grpSp>
          <p:nvGrpSpPr>
            <p:cNvPr id="4" name="Group 3">
              <a:extLst>
                <a:ext uri="{FF2B5EF4-FFF2-40B4-BE49-F238E27FC236}">
                  <a16:creationId xmlns:a16="http://schemas.microsoft.com/office/drawing/2014/main" id="{FF15CE51-FC5D-4C78-9675-17D8C7BD7A27}"/>
                </a:ext>
              </a:extLst>
            </p:cNvPr>
            <p:cNvGrpSpPr/>
            <p:nvPr/>
          </p:nvGrpSpPr>
          <p:grpSpPr>
            <a:xfrm>
              <a:off x="1948052" y="2396598"/>
              <a:ext cx="4103341" cy="1107996"/>
              <a:chOff x="1948052" y="2396598"/>
              <a:chExt cx="4103341" cy="1107996"/>
            </a:xfrm>
          </p:grpSpPr>
          <p:sp>
            <p:nvSpPr>
              <p:cNvPr id="11" name="Rectangle 10">
                <a:extLst>
                  <a:ext uri="{FF2B5EF4-FFF2-40B4-BE49-F238E27FC236}">
                    <a16:creationId xmlns:a16="http://schemas.microsoft.com/office/drawing/2014/main" id="{CEE55685-68FF-46FE-A4AF-C977A6674C6F}"/>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a:t>
                </a:r>
                <a:r>
                  <a:rPr lang="en-US" sz="2400">
                    <a:solidFill>
                      <a:srgbClr val="FFC000"/>
                    </a:solidFill>
                  </a:rPr>
                  <a:t>, Human</a:t>
                </a:r>
                <a:r>
                  <a:rPr lang="en-US" sz="2400" dirty="0">
                    <a:solidFill>
                      <a:srgbClr val="FFC000"/>
                    </a:solidFill>
                  </a:rPr>
                  <a:t>(x)</a:t>
                </a: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Mortal</a:t>
                </a:r>
                <a:r>
                  <a:rPr lang="en-US" sz="2400" dirty="0">
                    <a:solidFill>
                      <a:srgbClr val="FFC000"/>
                    </a:solidFill>
                  </a:rPr>
                  <a:t>(x)</a:t>
                </a:r>
              </a:p>
              <a:p>
                <a:pPr eaLnBrk="1" hangingPunct="1">
                  <a:spcBef>
                    <a:spcPts val="0"/>
                  </a:spcBef>
                  <a:buFontTx/>
                  <a:buNone/>
                </a:pPr>
                <a:r>
                  <a:rPr lang="en-US" sz="2400">
                    <a:solidFill>
                      <a:srgbClr val="FFC000"/>
                    </a:solidFill>
                  </a:rPr>
                  <a:t>Human(Socrates</a:t>
                </a:r>
                <a:r>
                  <a:rPr lang="en-US" sz="2400" dirty="0">
                    <a:solidFill>
                      <a:srgbClr val="FFC000"/>
                    </a:solidFill>
                  </a:rPr>
                  <a:t>) </a:t>
                </a:r>
              </a:p>
            </p:txBody>
          </p:sp>
          <p:sp>
            <p:nvSpPr>
              <p:cNvPr id="14" name="Rectangle 13">
                <a:extLst>
                  <a:ext uri="{FF2B5EF4-FFF2-40B4-BE49-F238E27FC236}">
                    <a16:creationId xmlns:a16="http://schemas.microsoft.com/office/drawing/2014/main" id="{6230F8A9-21CE-42AF-B531-5F2BC136E893}"/>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15" name="Rectangle 14">
              <a:extLst>
                <a:ext uri="{FF2B5EF4-FFF2-40B4-BE49-F238E27FC236}">
                  <a16:creationId xmlns:a16="http://schemas.microsoft.com/office/drawing/2014/main" id="{248459F8-C211-4D13-BFFB-2A65CC9D5035}"/>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dirty="0">
                  <a:solidFill>
                    <a:srgbClr val="FFC000"/>
                  </a:solidFill>
                  <a:cs typeface="Times New Roman" panose="02020603050405020304" pitchFamily="18" charset="0"/>
                  <a:sym typeface="Symbol" panose="05050102010706020507" pitchFamily="18" charset="2"/>
                </a:rPr>
                <a:t></a:t>
              </a:r>
              <a:r>
                <a:rPr lang="en-US" sz="2400" dirty="0">
                  <a:solidFill>
                    <a:srgbClr val="FFC000"/>
                  </a:solidFill>
                </a:rPr>
                <a:t> Mortal(Socrates) </a:t>
              </a:r>
            </a:p>
          </p:txBody>
        </p:sp>
      </p:grpSp>
      <p:sp>
        <p:nvSpPr>
          <p:cNvPr id="40" name="Text Box 43">
            <a:extLst>
              <a:ext uri="{FF2B5EF4-FFF2-40B4-BE49-F238E27FC236}">
                <a16:creationId xmlns:a16="http://schemas.microsoft.com/office/drawing/2014/main" id="{A5669464-46DA-47B7-B93D-488C47F3B756}"/>
              </a:ext>
            </a:extLst>
          </p:cNvPr>
          <p:cNvSpPr txBox="1">
            <a:spLocks noChangeArrowheads="1"/>
          </p:cNvSpPr>
          <p:nvPr/>
        </p:nvSpPr>
        <p:spPr bwMode="auto">
          <a:xfrm>
            <a:off x="304800" y="802716"/>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grpSp>
        <p:nvGrpSpPr>
          <p:cNvPr id="45" name="Group 44">
            <a:extLst>
              <a:ext uri="{FF2B5EF4-FFF2-40B4-BE49-F238E27FC236}">
                <a16:creationId xmlns:a16="http://schemas.microsoft.com/office/drawing/2014/main" id="{579924E8-2AA3-4E1B-80EF-CD272B73DE0F}"/>
              </a:ext>
            </a:extLst>
          </p:cNvPr>
          <p:cNvGrpSpPr/>
          <p:nvPr/>
        </p:nvGrpSpPr>
        <p:grpSpPr>
          <a:xfrm>
            <a:off x="5817861" y="2970481"/>
            <a:ext cx="2574099" cy="2739639"/>
            <a:chOff x="6148808" y="1377505"/>
            <a:chExt cx="2574099" cy="2739639"/>
          </a:xfrm>
        </p:grpSpPr>
        <p:sp>
          <p:nvSpPr>
            <p:cNvPr id="46" name="Line 26">
              <a:extLst>
                <a:ext uri="{FF2B5EF4-FFF2-40B4-BE49-F238E27FC236}">
                  <a16:creationId xmlns:a16="http://schemas.microsoft.com/office/drawing/2014/main" id="{74EED560-9F84-4A74-B4D0-428D48F3C883}"/>
                </a:ext>
              </a:extLst>
            </p:cNvPr>
            <p:cNvSpPr>
              <a:spLocks noChangeShapeType="1"/>
            </p:cNvSpPr>
            <p:nvPr/>
          </p:nvSpPr>
          <p:spPr bwMode="auto">
            <a:xfrm>
              <a:off x="7551737" y="1377505"/>
              <a:ext cx="1171170" cy="2739639"/>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47" name="Line 28">
              <a:extLst>
                <a:ext uri="{FF2B5EF4-FFF2-40B4-BE49-F238E27FC236}">
                  <a16:creationId xmlns:a16="http://schemas.microsoft.com/office/drawing/2014/main" id="{F76FDABE-D2AF-4BE0-A6A6-978BD42E3EC3}"/>
                </a:ext>
              </a:extLst>
            </p:cNvPr>
            <p:cNvSpPr>
              <a:spLocks noChangeShapeType="1"/>
            </p:cNvSpPr>
            <p:nvPr/>
          </p:nvSpPr>
          <p:spPr bwMode="auto">
            <a:xfrm>
              <a:off x="7551738" y="1377507"/>
              <a:ext cx="911251" cy="104851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91" name="Line 26">
              <a:extLst>
                <a:ext uri="{FF2B5EF4-FFF2-40B4-BE49-F238E27FC236}">
                  <a16:creationId xmlns:a16="http://schemas.microsoft.com/office/drawing/2014/main" id="{2869AB50-D025-4F51-BA9F-7FBDC6D9A558}"/>
                </a:ext>
              </a:extLst>
            </p:cNvPr>
            <p:cNvSpPr>
              <a:spLocks noChangeShapeType="1"/>
            </p:cNvSpPr>
            <p:nvPr/>
          </p:nvSpPr>
          <p:spPr bwMode="auto">
            <a:xfrm flipH="1">
              <a:off x="6148808" y="1383547"/>
              <a:ext cx="1399311" cy="66945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48" name="Text Box 44">
            <a:extLst>
              <a:ext uri="{FF2B5EF4-FFF2-40B4-BE49-F238E27FC236}">
                <a16:creationId xmlns:a16="http://schemas.microsoft.com/office/drawing/2014/main" id="{117C52D0-9B4C-4552-B873-79386A00D218}"/>
              </a:ext>
            </a:extLst>
          </p:cNvPr>
          <p:cNvSpPr txBox="1">
            <a:spLocks noChangeArrowheads="1"/>
          </p:cNvSpPr>
          <p:nvPr/>
        </p:nvSpPr>
        <p:spPr bwMode="auto">
          <a:xfrm>
            <a:off x="6965988" y="3900472"/>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solidFill>
                  <a:schemeClr val="accent2"/>
                </a:solidFill>
              </a:rPr>
              <a:t>Mortal(</a:t>
            </a:r>
            <a:r>
              <a:rPr lang="en-US" sz="2400" dirty="0">
                <a:solidFill>
                  <a:srgbClr val="66FF66"/>
                </a:solidFill>
              </a:rPr>
              <a:t>Socrates</a:t>
            </a:r>
            <a:r>
              <a:rPr lang="en-US" sz="2400" dirty="0">
                <a:solidFill>
                  <a:schemeClr val="accent2"/>
                </a:solidFill>
              </a:rPr>
              <a:t>)</a:t>
            </a:r>
            <a:endParaRPr lang="en-US" altLang="en-US" sz="2400" dirty="0">
              <a:solidFill>
                <a:schemeClr val="accent2"/>
              </a:solidFill>
            </a:endParaRPr>
          </a:p>
        </p:txBody>
      </p:sp>
      <p:sp>
        <p:nvSpPr>
          <p:cNvPr id="49" name="Text Box 44">
            <a:extLst>
              <a:ext uri="{FF2B5EF4-FFF2-40B4-BE49-F238E27FC236}">
                <a16:creationId xmlns:a16="http://schemas.microsoft.com/office/drawing/2014/main" id="{159A81AD-BC13-4D70-8612-BBCDDDCCE9C6}"/>
              </a:ext>
            </a:extLst>
          </p:cNvPr>
          <p:cNvSpPr txBox="1">
            <a:spLocks noChangeArrowheads="1"/>
          </p:cNvSpPr>
          <p:nvPr/>
        </p:nvSpPr>
        <p:spPr bwMode="auto">
          <a:xfrm>
            <a:off x="6248400" y="2440613"/>
            <a:ext cx="20608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latin typeface="+mj-lt"/>
              </a:rPr>
              <a:t>(A and B)</a:t>
            </a:r>
            <a:r>
              <a:rPr lang="el-GR" altLang="en-US" sz="2400" dirty="0">
                <a:solidFill>
                  <a:schemeClr val="accent2"/>
                </a:solidFill>
                <a:latin typeface="+mj-lt"/>
                <a:cs typeface="Times New Roman" panose="02020603050405020304" pitchFamily="18" charset="0"/>
                <a:sym typeface="Symbol" panose="05050102010706020507" pitchFamily="18" charset="2"/>
              </a:rPr>
              <a:t> </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cs typeface="Times New Roman" panose="02020603050405020304" pitchFamily="18" charset="0"/>
                <a:sym typeface="Symbol" panose="05050102010706020507" pitchFamily="18" charset="2"/>
              </a:rPr>
              <a:t> C</a:t>
            </a:r>
            <a:endParaRPr lang="en-US" altLang="en-US" sz="2400" dirty="0">
              <a:solidFill>
                <a:schemeClr val="accent2"/>
              </a:solidFill>
            </a:endParaRPr>
          </a:p>
        </p:txBody>
      </p:sp>
      <p:sp>
        <p:nvSpPr>
          <p:cNvPr id="56" name="AutoShape 8">
            <a:extLst>
              <a:ext uri="{FF2B5EF4-FFF2-40B4-BE49-F238E27FC236}">
                <a16:creationId xmlns:a16="http://schemas.microsoft.com/office/drawing/2014/main" id="{A4D7462C-D711-4588-94B1-66AA4234376F}"/>
              </a:ext>
            </a:extLst>
          </p:cNvPr>
          <p:cNvSpPr>
            <a:spLocks noChangeArrowheads="1"/>
          </p:cNvSpPr>
          <p:nvPr/>
        </p:nvSpPr>
        <p:spPr bwMode="auto">
          <a:xfrm>
            <a:off x="990601" y="1652609"/>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Build </a:t>
            </a:r>
            <a:r>
              <a:rPr lang="en-CA" altLang="en-US" sz="2400"/>
              <a:t>the </a:t>
            </a:r>
            <a:r>
              <a:rPr lang="en-CA" altLang="en-US" sz="2400">
                <a:solidFill>
                  <a:schemeClr val="tx2"/>
                </a:solidFill>
              </a:rPr>
              <a:t>Parse </a:t>
            </a:r>
            <a:r>
              <a:rPr lang="en-CA" altLang="en-US" sz="2400" dirty="0">
                <a:solidFill>
                  <a:schemeClr val="tx2"/>
                </a:solidFill>
              </a:rPr>
              <a:t>Tree</a:t>
            </a:r>
            <a:r>
              <a:rPr lang="en-CA" altLang="en-US" sz="2400" dirty="0"/>
              <a:t>.</a:t>
            </a:r>
            <a:endParaRPr lang="en-US" altLang="en-US" sz="2400" dirty="0"/>
          </a:p>
        </p:txBody>
      </p:sp>
      <p:grpSp>
        <p:nvGrpSpPr>
          <p:cNvPr id="57" name="Group 47">
            <a:extLst>
              <a:ext uri="{FF2B5EF4-FFF2-40B4-BE49-F238E27FC236}">
                <a16:creationId xmlns:a16="http://schemas.microsoft.com/office/drawing/2014/main" id="{33CDE8CD-26DA-40B2-A195-2FCE2705B0A2}"/>
              </a:ext>
            </a:extLst>
          </p:cNvPr>
          <p:cNvGrpSpPr>
            <a:grpSpLocks/>
          </p:cNvGrpSpPr>
          <p:nvPr/>
        </p:nvGrpSpPr>
        <p:grpSpPr bwMode="auto">
          <a:xfrm>
            <a:off x="-76200" y="2246811"/>
            <a:ext cx="912812" cy="1905000"/>
            <a:chOff x="2593" y="768"/>
            <a:chExt cx="849" cy="1475"/>
          </a:xfrm>
        </p:grpSpPr>
        <p:sp>
          <p:nvSpPr>
            <p:cNvPr id="58" name="Freeform 48">
              <a:extLst>
                <a:ext uri="{FF2B5EF4-FFF2-40B4-BE49-F238E27FC236}">
                  <a16:creationId xmlns:a16="http://schemas.microsoft.com/office/drawing/2014/main" id="{9031C854-9520-4373-A0B0-5177FEA0B3C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 name="Freeform 49">
              <a:extLst>
                <a:ext uri="{FF2B5EF4-FFF2-40B4-BE49-F238E27FC236}">
                  <a16:creationId xmlns:a16="http://schemas.microsoft.com/office/drawing/2014/main" id="{0085919E-CDE7-4591-98DC-31F485B6CBD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 name="Freeform 50">
              <a:extLst>
                <a:ext uri="{FF2B5EF4-FFF2-40B4-BE49-F238E27FC236}">
                  <a16:creationId xmlns:a16="http://schemas.microsoft.com/office/drawing/2014/main" id="{67CC3A3E-CA0B-42B0-97CB-D240A4076A02}"/>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 name="Freeform 51">
              <a:extLst>
                <a:ext uri="{FF2B5EF4-FFF2-40B4-BE49-F238E27FC236}">
                  <a16:creationId xmlns:a16="http://schemas.microsoft.com/office/drawing/2014/main" id="{9E1834FE-00C2-4082-8D33-E8F1E9BE45F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 name="Freeform 52">
              <a:extLst>
                <a:ext uri="{FF2B5EF4-FFF2-40B4-BE49-F238E27FC236}">
                  <a16:creationId xmlns:a16="http://schemas.microsoft.com/office/drawing/2014/main" id="{AC2C0490-57D2-4A36-981A-3ED0FFD4907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 name="Freeform 53">
              <a:extLst>
                <a:ext uri="{FF2B5EF4-FFF2-40B4-BE49-F238E27FC236}">
                  <a16:creationId xmlns:a16="http://schemas.microsoft.com/office/drawing/2014/main" id="{1FA7B4CB-8B5F-4C7F-9614-CCBF3E65D05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 name="Freeform 54">
              <a:extLst>
                <a:ext uri="{FF2B5EF4-FFF2-40B4-BE49-F238E27FC236}">
                  <a16:creationId xmlns:a16="http://schemas.microsoft.com/office/drawing/2014/main" id="{AD759B43-C1CB-42D8-8288-18CD73E190F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5" name="Group 55">
              <a:extLst>
                <a:ext uri="{FF2B5EF4-FFF2-40B4-BE49-F238E27FC236}">
                  <a16:creationId xmlns:a16="http://schemas.microsoft.com/office/drawing/2014/main" id="{77D3D2FB-64C1-4CF1-8584-FF6AE0EC8486}"/>
                </a:ext>
              </a:extLst>
            </p:cNvPr>
            <p:cNvGrpSpPr>
              <a:grpSpLocks/>
            </p:cNvGrpSpPr>
            <p:nvPr/>
          </p:nvGrpSpPr>
          <p:grpSpPr bwMode="auto">
            <a:xfrm>
              <a:off x="2720" y="768"/>
              <a:ext cx="230" cy="1456"/>
              <a:chOff x="2720" y="768"/>
              <a:chExt cx="230" cy="1456"/>
            </a:xfrm>
          </p:grpSpPr>
          <p:sp>
            <p:nvSpPr>
              <p:cNvPr id="66" name="Freeform 56">
                <a:extLst>
                  <a:ext uri="{FF2B5EF4-FFF2-40B4-BE49-F238E27FC236}">
                    <a16:creationId xmlns:a16="http://schemas.microsoft.com/office/drawing/2014/main" id="{E781379A-2C3B-45A6-82A8-869414D2AFF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 name="Freeform 57">
                <a:extLst>
                  <a:ext uri="{FF2B5EF4-FFF2-40B4-BE49-F238E27FC236}">
                    <a16:creationId xmlns:a16="http://schemas.microsoft.com/office/drawing/2014/main" id="{04D31E01-F92F-44DF-AFF2-AFAA8B087E8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68" name="Group 67">
            <a:extLst>
              <a:ext uri="{FF2B5EF4-FFF2-40B4-BE49-F238E27FC236}">
                <a16:creationId xmlns:a16="http://schemas.microsoft.com/office/drawing/2014/main" id="{47051FE1-1834-4D2B-AE80-8FDDF22ED19E}"/>
              </a:ext>
            </a:extLst>
          </p:cNvPr>
          <p:cNvGrpSpPr/>
          <p:nvPr/>
        </p:nvGrpSpPr>
        <p:grpSpPr>
          <a:xfrm>
            <a:off x="2199135" y="4937427"/>
            <a:ext cx="1863725" cy="1008245"/>
            <a:chOff x="2705100" y="4754562"/>
            <a:chExt cx="1863725" cy="1008245"/>
          </a:xfrm>
        </p:grpSpPr>
        <p:pic>
          <p:nvPicPr>
            <p:cNvPr id="69" name="Picture 2" descr="Big Bang: How the Big Bang may have happened decoded">
              <a:extLst>
                <a:ext uri="{FF2B5EF4-FFF2-40B4-BE49-F238E27FC236}">
                  <a16:creationId xmlns:a16="http://schemas.microsoft.com/office/drawing/2014/main" id="{E1085244-6306-412C-8A79-DFFC27050F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69">
              <a:extLst>
                <a:ext uri="{FF2B5EF4-FFF2-40B4-BE49-F238E27FC236}">
                  <a16:creationId xmlns:a16="http://schemas.microsoft.com/office/drawing/2014/main" id="{D763DE16-1B19-41B0-8D8A-EB0FF7DF71B2}"/>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71" name="AutoShape 58">
            <a:extLst>
              <a:ext uri="{FF2B5EF4-FFF2-40B4-BE49-F238E27FC236}">
                <a16:creationId xmlns:a16="http://schemas.microsoft.com/office/drawing/2014/main" id="{09EBD9D0-2EC4-4FFD-A5CF-E6F24148985A}"/>
              </a:ext>
            </a:extLst>
          </p:cNvPr>
          <p:cNvSpPr>
            <a:spLocks noChangeArrowheads="1"/>
          </p:cNvSpPr>
          <p:nvPr/>
        </p:nvSpPr>
        <p:spPr bwMode="auto">
          <a:xfrm>
            <a:off x="914400" y="2834535"/>
            <a:ext cx="4055906" cy="3192580"/>
          </a:xfrm>
          <a:prstGeom prst="wedgeRoundRectCallout">
            <a:avLst>
              <a:gd name="adj1" fmla="val -54979"/>
              <a:gd name="adj2" fmla="val -3740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get to get to provide </a:t>
            </a:r>
          </a:p>
          <a:p>
            <a:pPr algn="ctr" eaLnBrk="1" hangingPunct="1">
              <a:spcBef>
                <a:spcPct val="0"/>
              </a:spcBef>
              <a:buNone/>
            </a:pPr>
            <a:r>
              <a:rPr lang="en-US" sz="2400" dirty="0"/>
              <a:t>the worse case universe</a:t>
            </a:r>
          </a:p>
          <a:p>
            <a:pPr algn="ctr" eaLnBrk="1" hangingPunct="1">
              <a:spcBef>
                <a:spcPct val="0"/>
              </a:spcBef>
              <a:buNone/>
            </a:pPr>
            <a:r>
              <a:rPr lang="en-US" altLang="en-US" sz="2400" dirty="0"/>
              <a:t>ie. set of objects </a:t>
            </a:r>
            <a:r>
              <a:rPr lang="en-US" altLang="en-US" sz="2400" dirty="0">
                <a:solidFill>
                  <a:srgbClr val="66FF66"/>
                </a:solidFill>
              </a:rPr>
              <a:t>U</a:t>
            </a:r>
            <a:r>
              <a:rPr lang="en-US" altLang="en-US" sz="2400" dirty="0"/>
              <a:t>,</a:t>
            </a:r>
          </a:p>
          <a:p>
            <a:pPr algn="ctr" eaLnBrk="1" hangingPunct="1">
              <a:spcBef>
                <a:spcPct val="0"/>
              </a:spcBef>
              <a:buNone/>
            </a:pPr>
            <a:r>
              <a:rPr lang="en-US" altLang="en-US" sz="2400" dirty="0"/>
              <a:t>predicates </a:t>
            </a:r>
            <a:r>
              <a:rPr lang="en-US" altLang="en-US" sz="2400" dirty="0">
                <a:solidFill>
                  <a:srgbClr val="66FF66"/>
                </a:solidFill>
              </a:rPr>
              <a:t>Human </a:t>
            </a:r>
            <a:r>
              <a:rPr lang="en-US" altLang="en-US" sz="2400" dirty="0"/>
              <a:t>&amp;</a:t>
            </a:r>
            <a:r>
              <a:rPr lang="en-US" altLang="en-US" sz="2400" dirty="0">
                <a:solidFill>
                  <a:srgbClr val="66FF66"/>
                </a:solidFill>
              </a:rPr>
              <a:t> Mortal</a:t>
            </a:r>
            <a:r>
              <a:rPr lang="en-US" altLang="en-US" sz="2400" dirty="0"/>
              <a:t>,</a:t>
            </a:r>
          </a:p>
          <a:p>
            <a:pPr algn="ctr" eaLnBrk="1" hangingPunct="1">
              <a:spcBef>
                <a:spcPct val="0"/>
              </a:spcBef>
              <a:buNone/>
            </a:pPr>
            <a:r>
              <a:rPr lang="en-US" altLang="en-US" sz="2400" dirty="0"/>
              <a:t>and free variable </a:t>
            </a:r>
            <a:r>
              <a:rPr lang="en-US" altLang="en-US" sz="2400" dirty="0">
                <a:solidFill>
                  <a:srgbClr val="66FF66"/>
                </a:solidFill>
              </a:rPr>
              <a:t>Socrates.</a:t>
            </a:r>
            <a:endParaRPr lang="en-US" sz="2400" dirty="0"/>
          </a:p>
        </p:txBody>
      </p:sp>
      <p:grpSp>
        <p:nvGrpSpPr>
          <p:cNvPr id="72" name="Group 29">
            <a:extLst>
              <a:ext uri="{FF2B5EF4-FFF2-40B4-BE49-F238E27FC236}">
                <a16:creationId xmlns:a16="http://schemas.microsoft.com/office/drawing/2014/main" id="{1A558328-0294-45A6-96FC-E7EB25229F92}"/>
              </a:ext>
            </a:extLst>
          </p:cNvPr>
          <p:cNvGrpSpPr>
            <a:grpSpLocks/>
          </p:cNvGrpSpPr>
          <p:nvPr/>
        </p:nvGrpSpPr>
        <p:grpSpPr bwMode="auto">
          <a:xfrm>
            <a:off x="6965988" y="-1075010"/>
            <a:ext cx="698425" cy="763910"/>
            <a:chOff x="2065" y="1551"/>
            <a:chExt cx="1628" cy="1988"/>
          </a:xfrm>
        </p:grpSpPr>
        <p:sp>
          <p:nvSpPr>
            <p:cNvPr id="73" name="Freeform 30">
              <a:extLst>
                <a:ext uri="{FF2B5EF4-FFF2-40B4-BE49-F238E27FC236}">
                  <a16:creationId xmlns:a16="http://schemas.microsoft.com/office/drawing/2014/main" id="{69EB7A3C-44A7-4638-9106-641A29A48BB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1">
              <a:extLst>
                <a:ext uri="{FF2B5EF4-FFF2-40B4-BE49-F238E27FC236}">
                  <a16:creationId xmlns:a16="http://schemas.microsoft.com/office/drawing/2014/main" id="{80D88564-42A2-464A-A866-DF09F3939A5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2">
              <a:extLst>
                <a:ext uri="{FF2B5EF4-FFF2-40B4-BE49-F238E27FC236}">
                  <a16:creationId xmlns:a16="http://schemas.microsoft.com/office/drawing/2014/main" id="{268328A9-FE80-47E0-829D-32ECAA92510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3">
              <a:extLst>
                <a:ext uri="{FF2B5EF4-FFF2-40B4-BE49-F238E27FC236}">
                  <a16:creationId xmlns:a16="http://schemas.microsoft.com/office/drawing/2014/main" id="{391FD851-64A1-4A4A-9329-53584A56E2A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4">
              <a:extLst>
                <a:ext uri="{FF2B5EF4-FFF2-40B4-BE49-F238E27FC236}">
                  <a16:creationId xmlns:a16="http://schemas.microsoft.com/office/drawing/2014/main" id="{787BF520-3D53-4EE6-A987-AC8A1A573C9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35">
              <a:extLst>
                <a:ext uri="{FF2B5EF4-FFF2-40B4-BE49-F238E27FC236}">
                  <a16:creationId xmlns:a16="http://schemas.microsoft.com/office/drawing/2014/main" id="{FDE5089F-DC37-4781-8291-45DA71D08CE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36">
              <a:extLst>
                <a:ext uri="{FF2B5EF4-FFF2-40B4-BE49-F238E27FC236}">
                  <a16:creationId xmlns:a16="http://schemas.microsoft.com/office/drawing/2014/main" id="{EC5BF5B0-5C01-42E7-9900-98201F28370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7">
              <a:extLst>
                <a:ext uri="{FF2B5EF4-FFF2-40B4-BE49-F238E27FC236}">
                  <a16:creationId xmlns:a16="http://schemas.microsoft.com/office/drawing/2014/main" id="{A1D948F7-F3D4-46C9-950B-97EEAD01914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8">
              <a:extLst>
                <a:ext uri="{FF2B5EF4-FFF2-40B4-BE49-F238E27FC236}">
                  <a16:creationId xmlns:a16="http://schemas.microsoft.com/office/drawing/2014/main" id="{2C9DED0F-A254-4910-9FA3-AB4F9C274CD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39">
              <a:extLst>
                <a:ext uri="{FF2B5EF4-FFF2-40B4-BE49-F238E27FC236}">
                  <a16:creationId xmlns:a16="http://schemas.microsoft.com/office/drawing/2014/main" id="{D437ACFF-C76C-4029-AD5B-2FB10B994A1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0">
              <a:extLst>
                <a:ext uri="{FF2B5EF4-FFF2-40B4-BE49-F238E27FC236}">
                  <a16:creationId xmlns:a16="http://schemas.microsoft.com/office/drawing/2014/main" id="{B26967CF-C03D-42B1-A08C-D49BFAD153C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1">
              <a:extLst>
                <a:ext uri="{FF2B5EF4-FFF2-40B4-BE49-F238E27FC236}">
                  <a16:creationId xmlns:a16="http://schemas.microsoft.com/office/drawing/2014/main" id="{6439BC7C-F351-463C-947F-F2586A78C3C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2">
              <a:extLst>
                <a:ext uri="{FF2B5EF4-FFF2-40B4-BE49-F238E27FC236}">
                  <a16:creationId xmlns:a16="http://schemas.microsoft.com/office/drawing/2014/main" id="{E54C5448-81F5-4701-A53A-42581C0F005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3">
              <a:extLst>
                <a:ext uri="{FF2B5EF4-FFF2-40B4-BE49-F238E27FC236}">
                  <a16:creationId xmlns:a16="http://schemas.microsoft.com/office/drawing/2014/main" id="{2997A07B-F7B7-48FB-ABF6-0927430A30C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4">
              <a:extLst>
                <a:ext uri="{FF2B5EF4-FFF2-40B4-BE49-F238E27FC236}">
                  <a16:creationId xmlns:a16="http://schemas.microsoft.com/office/drawing/2014/main" id="{69F6C015-9CB6-42CA-B601-73D6E1669D7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5">
              <a:extLst>
                <a:ext uri="{FF2B5EF4-FFF2-40B4-BE49-F238E27FC236}">
                  <a16:creationId xmlns:a16="http://schemas.microsoft.com/office/drawing/2014/main" id="{0C562EAD-8447-4A6D-B6FA-2D3EAF62F9D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46">
              <a:extLst>
                <a:ext uri="{FF2B5EF4-FFF2-40B4-BE49-F238E27FC236}">
                  <a16:creationId xmlns:a16="http://schemas.microsoft.com/office/drawing/2014/main" id="{82EB0951-1234-4B2D-B93C-17A7031EF7A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0" name="AutoShape 8">
            <a:extLst>
              <a:ext uri="{FF2B5EF4-FFF2-40B4-BE49-F238E27FC236}">
                <a16:creationId xmlns:a16="http://schemas.microsoft.com/office/drawing/2014/main" id="{2E7A2EF6-A5EB-47D1-9280-6BC22E95137F}"/>
              </a:ext>
            </a:extLst>
          </p:cNvPr>
          <p:cNvSpPr>
            <a:spLocks noChangeArrowheads="1"/>
          </p:cNvSpPr>
          <p:nvPr/>
        </p:nvSpPr>
        <p:spPr bwMode="auto">
          <a:xfrm>
            <a:off x="1676400" y="2235926"/>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a:t>Traverse </a:t>
            </a:r>
            <a:r>
              <a:rPr lang="en-CA" altLang="en-US" sz="2400" dirty="0"/>
              <a:t>the tree.</a:t>
            </a:r>
          </a:p>
        </p:txBody>
      </p:sp>
      <p:sp>
        <p:nvSpPr>
          <p:cNvPr id="92" name="Line 31">
            <a:extLst>
              <a:ext uri="{FF2B5EF4-FFF2-40B4-BE49-F238E27FC236}">
                <a16:creationId xmlns:a16="http://schemas.microsoft.com/office/drawing/2014/main" id="{D5B0F9D1-4630-43EA-ABB4-CD1F40BB60FB}"/>
              </a:ext>
            </a:extLst>
          </p:cNvPr>
          <p:cNvSpPr>
            <a:spLocks noChangeShapeType="1"/>
          </p:cNvSpPr>
          <p:nvPr/>
        </p:nvSpPr>
        <p:spPr bwMode="auto">
          <a:xfrm>
            <a:off x="7219090" y="2207040"/>
            <a:ext cx="0" cy="304819"/>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93" name="Text Box 44">
            <a:extLst>
              <a:ext uri="{FF2B5EF4-FFF2-40B4-BE49-F238E27FC236}">
                <a16:creationId xmlns:a16="http://schemas.microsoft.com/office/drawing/2014/main" id="{C26012F3-AA89-461B-8367-F812A9D48029}"/>
              </a:ext>
            </a:extLst>
          </p:cNvPr>
          <p:cNvSpPr txBox="1">
            <a:spLocks noChangeArrowheads="1"/>
          </p:cNvSpPr>
          <p:nvPr/>
        </p:nvSpPr>
        <p:spPr bwMode="auto">
          <a:xfrm>
            <a:off x="1242639" y="803524"/>
            <a:ext cx="6623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onotype Corsiva" panose="03010101010201010101" pitchFamily="66" charset="0"/>
              </a:rPr>
              <a:t>M</a:t>
            </a:r>
            <a:endParaRPr lang="en-US" altLang="en-US" sz="2400" dirty="0">
              <a:solidFill>
                <a:srgbClr val="66FF66"/>
              </a:solidFill>
            </a:endParaRPr>
          </a:p>
        </p:txBody>
      </p:sp>
      <p:sp>
        <p:nvSpPr>
          <p:cNvPr id="96" name="Text Box 44">
            <a:extLst>
              <a:ext uri="{FF2B5EF4-FFF2-40B4-BE49-F238E27FC236}">
                <a16:creationId xmlns:a16="http://schemas.microsoft.com/office/drawing/2014/main" id="{05393EE8-9987-4DAB-8100-F21F760620CD}"/>
              </a:ext>
            </a:extLst>
          </p:cNvPr>
          <p:cNvSpPr txBox="1">
            <a:spLocks noChangeArrowheads="1"/>
          </p:cNvSpPr>
          <p:nvPr/>
        </p:nvSpPr>
        <p:spPr bwMode="auto">
          <a:xfrm>
            <a:off x="457200" y="433409"/>
            <a:ext cx="3719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n-US" altLang="en-US" sz="2400">
                <a:solidFill>
                  <a:srgbClr val="66FF66"/>
                </a:solidFill>
                <a:latin typeface="+mj-lt"/>
              </a:rPr>
              <a:t>,Human,Mortal,Socrates</a:t>
            </a:r>
            <a:r>
              <a:rPr lang="en-US" altLang="en-US" sz="2400" dirty="0">
                <a:solidFill>
                  <a:srgbClr val="66FF66"/>
                </a:solidFill>
                <a:latin typeface="+mj-lt"/>
              </a:rPr>
              <a:t>,</a:t>
            </a:r>
          </a:p>
        </p:txBody>
      </p:sp>
      <p:sp>
        <p:nvSpPr>
          <p:cNvPr id="97" name="Text Box 44">
            <a:extLst>
              <a:ext uri="{FF2B5EF4-FFF2-40B4-BE49-F238E27FC236}">
                <a16:creationId xmlns:a16="http://schemas.microsoft.com/office/drawing/2014/main" id="{CD1C3EAD-788B-4C1C-BAC4-B3953B0D4F76}"/>
              </a:ext>
            </a:extLst>
          </p:cNvPr>
          <p:cNvSpPr txBox="1">
            <a:spLocks noChangeArrowheads="1"/>
          </p:cNvSpPr>
          <p:nvPr/>
        </p:nvSpPr>
        <p:spPr bwMode="auto">
          <a:xfrm>
            <a:off x="5105400" y="1678158"/>
            <a:ext cx="41040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n-US" altLang="en-US" sz="2400">
                <a:solidFill>
                  <a:srgbClr val="66FF66"/>
                </a:solidFill>
                <a:latin typeface="+mj-lt"/>
              </a:rPr>
              <a:t>,Human,Mortal,Socrates</a:t>
            </a:r>
            <a:r>
              <a:rPr lang="en-US" altLang="en-US" sz="2400" dirty="0">
                <a:solidFill>
                  <a:srgbClr val="66FF66"/>
                </a:solidFill>
                <a:latin typeface="+mj-lt"/>
              </a:rPr>
              <a:t>, </a:t>
            </a:r>
            <a:r>
              <a:rPr lang="en-US" altLang="en-US" sz="2400" dirty="0">
                <a:solidFill>
                  <a:srgbClr val="FFC000"/>
                </a:solidFill>
                <a:latin typeface="+mj-lt"/>
              </a:rPr>
              <a:t>…</a:t>
            </a:r>
          </a:p>
        </p:txBody>
      </p:sp>
      <p:sp>
        <p:nvSpPr>
          <p:cNvPr id="98" name="Text Box 44">
            <a:extLst>
              <a:ext uri="{FF2B5EF4-FFF2-40B4-BE49-F238E27FC236}">
                <a16:creationId xmlns:a16="http://schemas.microsoft.com/office/drawing/2014/main" id="{94F8AD79-A048-4E96-974D-0CF4EF4FEC85}"/>
              </a:ext>
            </a:extLst>
          </p:cNvPr>
          <p:cNvSpPr txBox="1">
            <a:spLocks noChangeArrowheads="1"/>
          </p:cNvSpPr>
          <p:nvPr/>
        </p:nvSpPr>
        <p:spPr bwMode="auto">
          <a:xfrm>
            <a:off x="5486400" y="3557333"/>
            <a:ext cx="9941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∀x</a:t>
            </a:r>
            <a:r>
              <a:rPr lang="en-US" sz="2400" dirty="0">
                <a:solidFill>
                  <a:schemeClr val="tx2"/>
                </a:solidFill>
              </a:rPr>
              <a:t>, …</a:t>
            </a:r>
          </a:p>
        </p:txBody>
      </p:sp>
      <p:grpSp>
        <p:nvGrpSpPr>
          <p:cNvPr id="99" name="Group 26">
            <a:extLst>
              <a:ext uri="{FF2B5EF4-FFF2-40B4-BE49-F238E27FC236}">
                <a16:creationId xmlns:a16="http://schemas.microsoft.com/office/drawing/2014/main" id="{58E1029D-8741-44DE-BC3B-F84762534FD0}"/>
              </a:ext>
            </a:extLst>
          </p:cNvPr>
          <p:cNvGrpSpPr>
            <a:grpSpLocks/>
          </p:cNvGrpSpPr>
          <p:nvPr/>
        </p:nvGrpSpPr>
        <p:grpSpPr bwMode="auto">
          <a:xfrm flipH="1">
            <a:off x="9437" y="4271923"/>
            <a:ext cx="519029" cy="1271938"/>
            <a:chOff x="2308" y="1513"/>
            <a:chExt cx="1162" cy="2570"/>
          </a:xfrm>
        </p:grpSpPr>
        <p:grpSp>
          <p:nvGrpSpPr>
            <p:cNvPr id="100" name="Group 27">
              <a:extLst>
                <a:ext uri="{FF2B5EF4-FFF2-40B4-BE49-F238E27FC236}">
                  <a16:creationId xmlns:a16="http://schemas.microsoft.com/office/drawing/2014/main" id="{4C597F0F-B152-4A24-9A16-E026DA79FEC0}"/>
                </a:ext>
              </a:extLst>
            </p:cNvPr>
            <p:cNvGrpSpPr>
              <a:grpSpLocks/>
            </p:cNvGrpSpPr>
            <p:nvPr/>
          </p:nvGrpSpPr>
          <p:grpSpPr bwMode="auto">
            <a:xfrm>
              <a:off x="2308" y="1740"/>
              <a:ext cx="957" cy="2343"/>
              <a:chOff x="2308" y="1740"/>
              <a:chExt cx="957" cy="2343"/>
            </a:xfrm>
          </p:grpSpPr>
          <p:sp>
            <p:nvSpPr>
              <p:cNvPr id="108" name="Freeform 28">
                <a:extLst>
                  <a:ext uri="{FF2B5EF4-FFF2-40B4-BE49-F238E27FC236}">
                    <a16:creationId xmlns:a16="http://schemas.microsoft.com/office/drawing/2014/main" id="{75C22A4A-83B4-4A17-8C06-49A23DD148B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29">
                <a:extLst>
                  <a:ext uri="{FF2B5EF4-FFF2-40B4-BE49-F238E27FC236}">
                    <a16:creationId xmlns:a16="http://schemas.microsoft.com/office/drawing/2014/main" id="{EAE5D7AE-8752-4232-8058-CCC8BA7297C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0">
                <a:extLst>
                  <a:ext uri="{FF2B5EF4-FFF2-40B4-BE49-F238E27FC236}">
                    <a16:creationId xmlns:a16="http://schemas.microsoft.com/office/drawing/2014/main" id="{2D2C6313-5E2D-4543-B965-A979C2A576B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31">
                <a:extLst>
                  <a:ext uri="{FF2B5EF4-FFF2-40B4-BE49-F238E27FC236}">
                    <a16:creationId xmlns:a16="http://schemas.microsoft.com/office/drawing/2014/main" id="{580D5790-4393-4862-ADCC-E1EC1B5E7C51}"/>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32">
                <a:extLst>
                  <a:ext uri="{FF2B5EF4-FFF2-40B4-BE49-F238E27FC236}">
                    <a16:creationId xmlns:a16="http://schemas.microsoft.com/office/drawing/2014/main" id="{BFB50AA3-6DE9-4B96-A623-E09691F83B90}"/>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33">
                <a:extLst>
                  <a:ext uri="{FF2B5EF4-FFF2-40B4-BE49-F238E27FC236}">
                    <a16:creationId xmlns:a16="http://schemas.microsoft.com/office/drawing/2014/main" id="{090E9152-CE4B-4929-B60A-E7C53D1A768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 name="Freeform 34">
              <a:extLst>
                <a:ext uri="{FF2B5EF4-FFF2-40B4-BE49-F238E27FC236}">
                  <a16:creationId xmlns:a16="http://schemas.microsoft.com/office/drawing/2014/main" id="{05B10A1E-E8FE-4929-A1CB-E5143E91576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35">
              <a:extLst>
                <a:ext uri="{FF2B5EF4-FFF2-40B4-BE49-F238E27FC236}">
                  <a16:creationId xmlns:a16="http://schemas.microsoft.com/office/drawing/2014/main" id="{9A0D0AF0-9CF0-409F-8F91-EC9C8409984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Oval 36">
              <a:extLst>
                <a:ext uri="{FF2B5EF4-FFF2-40B4-BE49-F238E27FC236}">
                  <a16:creationId xmlns:a16="http://schemas.microsoft.com/office/drawing/2014/main" id="{D8594C7C-B7E3-4602-BED5-9BADDA7D23D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4" name="Oval 37">
              <a:extLst>
                <a:ext uri="{FF2B5EF4-FFF2-40B4-BE49-F238E27FC236}">
                  <a16:creationId xmlns:a16="http://schemas.microsoft.com/office/drawing/2014/main" id="{F7839FC8-6CB2-45F4-8297-9BA115FB60C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5" name="Oval 38">
              <a:extLst>
                <a:ext uri="{FF2B5EF4-FFF2-40B4-BE49-F238E27FC236}">
                  <a16:creationId xmlns:a16="http://schemas.microsoft.com/office/drawing/2014/main" id="{A11C058F-1053-4DF4-8A69-55D3C13415A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6" name="Oval 39">
              <a:extLst>
                <a:ext uri="{FF2B5EF4-FFF2-40B4-BE49-F238E27FC236}">
                  <a16:creationId xmlns:a16="http://schemas.microsoft.com/office/drawing/2014/main" id="{B4BF869A-74A8-44BA-896A-8391973D8F75}"/>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7" name="Oval 40">
              <a:extLst>
                <a:ext uri="{FF2B5EF4-FFF2-40B4-BE49-F238E27FC236}">
                  <a16:creationId xmlns:a16="http://schemas.microsoft.com/office/drawing/2014/main" id="{6CBFCDA1-E282-4A23-B22E-AF343F0F7D2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14" name="AutoShape 46">
            <a:extLst>
              <a:ext uri="{FF2B5EF4-FFF2-40B4-BE49-F238E27FC236}">
                <a16:creationId xmlns:a16="http://schemas.microsoft.com/office/drawing/2014/main" id="{62B67125-1578-4AFE-82FC-1BFAD72F0B7F}"/>
              </a:ext>
            </a:extLst>
          </p:cNvPr>
          <p:cNvSpPr>
            <a:spLocks noChangeArrowheads="1"/>
          </p:cNvSpPr>
          <p:nvPr/>
        </p:nvSpPr>
        <p:spPr bwMode="auto">
          <a:xfrm>
            <a:off x="836612" y="6175526"/>
            <a:ext cx="4971331" cy="603584"/>
          </a:xfrm>
          <a:prstGeom prst="wedgeRoundRectCallout">
            <a:avLst>
              <a:gd name="adj1" fmla="val -31388"/>
              <a:gd name="adj2" fmla="val -644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a:t>My goal </a:t>
            </a:r>
            <a:r>
              <a:rPr lang="en-US" altLang="en-US" sz="2400" dirty="0"/>
              <a:t>is to </a:t>
            </a:r>
            <a:r>
              <a:rPr lang="en-US" altLang="en-US" sz="2400"/>
              <a:t>prove </a:t>
            </a:r>
            <a:r>
              <a:rPr lang="en-US" sz="2400">
                <a:solidFill>
                  <a:schemeClr val="tx2"/>
                </a:solidFill>
              </a:rPr>
              <a:t>(A and </a:t>
            </a:r>
            <a:r>
              <a:rPr lang="en-US" sz="2400" dirty="0">
                <a:solidFill>
                  <a:schemeClr val="tx2"/>
                </a:solidFill>
              </a:rPr>
              <a:t>B)</a:t>
            </a:r>
            <a:r>
              <a:rPr lang="el-GR"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C</a:t>
            </a:r>
            <a:r>
              <a:rPr lang="en-US" altLang="en-US" sz="2400" dirty="0"/>
              <a:t>.</a:t>
            </a:r>
          </a:p>
        </p:txBody>
      </p:sp>
      <p:sp>
        <p:nvSpPr>
          <p:cNvPr id="94" name="Text Box 44">
            <a:extLst>
              <a:ext uri="{FF2B5EF4-FFF2-40B4-BE49-F238E27FC236}">
                <a16:creationId xmlns:a16="http://schemas.microsoft.com/office/drawing/2014/main" id="{E73ECEAB-50BD-4C58-B8F5-99DF166AAB3F}"/>
              </a:ext>
            </a:extLst>
          </p:cNvPr>
          <p:cNvSpPr txBox="1">
            <a:spLocks noChangeArrowheads="1"/>
          </p:cNvSpPr>
          <p:nvPr/>
        </p:nvSpPr>
        <p:spPr bwMode="auto">
          <a:xfrm>
            <a:off x="6954232" y="5563423"/>
            <a:ext cx="2491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rgbClr val="66FF66"/>
                </a:solidFill>
              </a:rPr>
              <a:t>Socrates</a:t>
            </a:r>
            <a:r>
              <a:rPr lang="en-US" sz="2400" dirty="0">
                <a:solidFill>
                  <a:schemeClr val="tx2"/>
                </a:solidFill>
              </a:rPr>
              <a:t>) </a:t>
            </a:r>
          </a:p>
        </p:txBody>
      </p:sp>
      <p:sp>
        <p:nvSpPr>
          <p:cNvPr id="95" name="Text Box 44">
            <a:extLst>
              <a:ext uri="{FF2B5EF4-FFF2-40B4-BE49-F238E27FC236}">
                <a16:creationId xmlns:a16="http://schemas.microsoft.com/office/drawing/2014/main" id="{F73949B6-55C8-49B1-A5BE-A7841E2DF902}"/>
              </a:ext>
            </a:extLst>
          </p:cNvPr>
          <p:cNvSpPr txBox="1">
            <a:spLocks noChangeArrowheads="1"/>
          </p:cNvSpPr>
          <p:nvPr/>
        </p:nvSpPr>
        <p:spPr bwMode="auto">
          <a:xfrm>
            <a:off x="5116871" y="4266697"/>
            <a:ext cx="294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chemeClr val="accent2"/>
                </a:solidFill>
              </a:rPr>
              <a:t>x</a:t>
            </a:r>
            <a:r>
              <a:rPr lang="en-US" sz="2400" dirty="0">
                <a:solidFill>
                  <a:schemeClr val="tx2"/>
                </a:solidFill>
              </a:rPr>
              <a:t>)</a:t>
            </a:r>
            <a:r>
              <a:rPr lang="el-GR" altLang="en-US" sz="2400" dirty="0">
                <a:solidFill>
                  <a:schemeClr val="tx2"/>
                </a:solidFill>
                <a:cs typeface="Times New Roman" panose="02020603050405020304" pitchFamily="18" charset="0"/>
                <a:sym typeface="Symbol" panose="05050102010706020507" pitchFamily="18" charset="2"/>
              </a:rPr>
              <a:t></a:t>
            </a: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118" name="Line 26">
            <a:extLst>
              <a:ext uri="{FF2B5EF4-FFF2-40B4-BE49-F238E27FC236}">
                <a16:creationId xmlns:a16="http://schemas.microsoft.com/office/drawing/2014/main" id="{BD29F389-1BFC-4D66-BB27-C620C868FB38}"/>
              </a:ext>
            </a:extLst>
          </p:cNvPr>
          <p:cNvSpPr>
            <a:spLocks noChangeShapeType="1"/>
          </p:cNvSpPr>
          <p:nvPr/>
        </p:nvSpPr>
        <p:spPr bwMode="auto">
          <a:xfrm>
            <a:off x="5791199" y="3955302"/>
            <a:ext cx="1" cy="36345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119" name="Group 26">
            <a:extLst>
              <a:ext uri="{FF2B5EF4-FFF2-40B4-BE49-F238E27FC236}">
                <a16:creationId xmlns:a16="http://schemas.microsoft.com/office/drawing/2014/main" id="{99E46EC0-3ED2-4916-82A7-12155D6C080D}"/>
              </a:ext>
            </a:extLst>
          </p:cNvPr>
          <p:cNvGrpSpPr>
            <a:grpSpLocks/>
          </p:cNvGrpSpPr>
          <p:nvPr/>
        </p:nvGrpSpPr>
        <p:grpSpPr bwMode="auto">
          <a:xfrm>
            <a:off x="6913565" y="1226218"/>
            <a:ext cx="525459" cy="650206"/>
            <a:chOff x="2308" y="1513"/>
            <a:chExt cx="1162" cy="2570"/>
          </a:xfrm>
        </p:grpSpPr>
        <p:grpSp>
          <p:nvGrpSpPr>
            <p:cNvPr id="120" name="Group 27">
              <a:extLst>
                <a:ext uri="{FF2B5EF4-FFF2-40B4-BE49-F238E27FC236}">
                  <a16:creationId xmlns:a16="http://schemas.microsoft.com/office/drawing/2014/main" id="{95FDA535-E935-43C0-AB9F-9776266281CB}"/>
                </a:ext>
              </a:extLst>
            </p:cNvPr>
            <p:cNvGrpSpPr>
              <a:grpSpLocks/>
            </p:cNvGrpSpPr>
            <p:nvPr/>
          </p:nvGrpSpPr>
          <p:grpSpPr bwMode="auto">
            <a:xfrm>
              <a:off x="2308" y="1740"/>
              <a:ext cx="957" cy="2343"/>
              <a:chOff x="2308" y="1740"/>
              <a:chExt cx="957" cy="2343"/>
            </a:xfrm>
          </p:grpSpPr>
          <p:sp>
            <p:nvSpPr>
              <p:cNvPr id="128" name="Freeform 28">
                <a:extLst>
                  <a:ext uri="{FF2B5EF4-FFF2-40B4-BE49-F238E27FC236}">
                    <a16:creationId xmlns:a16="http://schemas.microsoft.com/office/drawing/2014/main" id="{F2F8A392-97DA-4FEE-8FF4-CAF0655367B6}"/>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 name="Freeform 29">
                <a:extLst>
                  <a:ext uri="{FF2B5EF4-FFF2-40B4-BE49-F238E27FC236}">
                    <a16:creationId xmlns:a16="http://schemas.microsoft.com/office/drawing/2014/main" id="{7AFA1FE6-6B61-4FB3-9F1F-9669EF2F4370}"/>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0" name="Freeform 30">
                <a:extLst>
                  <a:ext uri="{FF2B5EF4-FFF2-40B4-BE49-F238E27FC236}">
                    <a16:creationId xmlns:a16="http://schemas.microsoft.com/office/drawing/2014/main" id="{FEE5EDF2-E82B-4A87-AE32-746DED187E9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1" name="Freeform 31">
                <a:extLst>
                  <a:ext uri="{FF2B5EF4-FFF2-40B4-BE49-F238E27FC236}">
                    <a16:creationId xmlns:a16="http://schemas.microsoft.com/office/drawing/2014/main" id="{7D65EED8-9F41-48C4-9C08-06DF9A3B18A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2" name="Freeform 32">
                <a:extLst>
                  <a:ext uri="{FF2B5EF4-FFF2-40B4-BE49-F238E27FC236}">
                    <a16:creationId xmlns:a16="http://schemas.microsoft.com/office/drawing/2014/main" id="{5D92FD49-08A1-49B3-9F8C-BB8612800533}"/>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3" name="Freeform 33">
                <a:extLst>
                  <a:ext uri="{FF2B5EF4-FFF2-40B4-BE49-F238E27FC236}">
                    <a16:creationId xmlns:a16="http://schemas.microsoft.com/office/drawing/2014/main" id="{898BC75D-794F-4C67-A6A4-5BDD172731F1}"/>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1" name="Freeform 34">
              <a:extLst>
                <a:ext uri="{FF2B5EF4-FFF2-40B4-BE49-F238E27FC236}">
                  <a16:creationId xmlns:a16="http://schemas.microsoft.com/office/drawing/2014/main" id="{B479E055-C1AF-4BB1-A1E3-A1EB71A0BA5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5">
              <a:extLst>
                <a:ext uri="{FF2B5EF4-FFF2-40B4-BE49-F238E27FC236}">
                  <a16:creationId xmlns:a16="http://schemas.microsoft.com/office/drawing/2014/main" id="{5AECC152-2AA4-4351-AEF2-1E7EB0B965B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Oval 36">
              <a:extLst>
                <a:ext uri="{FF2B5EF4-FFF2-40B4-BE49-F238E27FC236}">
                  <a16:creationId xmlns:a16="http://schemas.microsoft.com/office/drawing/2014/main" id="{786CA6D7-EB90-4B94-8B9D-ABE51B6ECD2E}"/>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4" name="Oval 37">
              <a:extLst>
                <a:ext uri="{FF2B5EF4-FFF2-40B4-BE49-F238E27FC236}">
                  <a16:creationId xmlns:a16="http://schemas.microsoft.com/office/drawing/2014/main" id="{6C59B3FD-058E-4183-BC39-70C7407C8D7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 name="Oval 38">
              <a:extLst>
                <a:ext uri="{FF2B5EF4-FFF2-40B4-BE49-F238E27FC236}">
                  <a16:creationId xmlns:a16="http://schemas.microsoft.com/office/drawing/2014/main" id="{005C13BE-24D0-4E4A-A45A-7413BE63E78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6" name="Oval 39">
              <a:extLst>
                <a:ext uri="{FF2B5EF4-FFF2-40B4-BE49-F238E27FC236}">
                  <a16:creationId xmlns:a16="http://schemas.microsoft.com/office/drawing/2014/main" id="{9AB0DD01-A103-43EE-840F-F8A77C220DB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7" name="Oval 40">
              <a:extLst>
                <a:ext uri="{FF2B5EF4-FFF2-40B4-BE49-F238E27FC236}">
                  <a16:creationId xmlns:a16="http://schemas.microsoft.com/office/drawing/2014/main" id="{DB9CA67B-3056-44F8-A47E-6B118B559235}"/>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15" name="Text Box 44">
            <a:extLst>
              <a:ext uri="{FF2B5EF4-FFF2-40B4-BE49-F238E27FC236}">
                <a16:creationId xmlns:a16="http://schemas.microsoft.com/office/drawing/2014/main" id="{C7BA30D5-7F1D-48FE-ACE7-A232CC13A280}"/>
              </a:ext>
            </a:extLst>
          </p:cNvPr>
          <p:cNvSpPr txBox="1">
            <a:spLocks noChangeArrowheads="1"/>
          </p:cNvSpPr>
          <p:nvPr/>
        </p:nvSpPr>
        <p:spPr bwMode="auto">
          <a:xfrm>
            <a:off x="6684608" y="4955562"/>
            <a:ext cx="13805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116" name="Text Box 44">
            <a:extLst>
              <a:ext uri="{FF2B5EF4-FFF2-40B4-BE49-F238E27FC236}">
                <a16:creationId xmlns:a16="http://schemas.microsoft.com/office/drawing/2014/main" id="{38256946-72FB-4DE9-ACDA-29FE45A3CD35}"/>
              </a:ext>
            </a:extLst>
          </p:cNvPr>
          <p:cNvSpPr txBox="1">
            <a:spLocks noChangeArrowheads="1"/>
          </p:cNvSpPr>
          <p:nvPr/>
        </p:nvSpPr>
        <p:spPr bwMode="auto">
          <a:xfrm>
            <a:off x="5052444" y="4976060"/>
            <a:ext cx="14494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Human(x)</a:t>
            </a:r>
          </a:p>
        </p:txBody>
      </p:sp>
      <p:grpSp>
        <p:nvGrpSpPr>
          <p:cNvPr id="135" name="Group 134">
            <a:extLst>
              <a:ext uri="{FF2B5EF4-FFF2-40B4-BE49-F238E27FC236}">
                <a16:creationId xmlns:a16="http://schemas.microsoft.com/office/drawing/2014/main" id="{8BA32D65-A7B9-4ED2-8A35-F43CEF638883}"/>
              </a:ext>
            </a:extLst>
          </p:cNvPr>
          <p:cNvGrpSpPr/>
          <p:nvPr/>
        </p:nvGrpSpPr>
        <p:grpSpPr>
          <a:xfrm>
            <a:off x="5824311" y="4662998"/>
            <a:ext cx="1476731" cy="409609"/>
            <a:chOff x="6715319" y="1377508"/>
            <a:chExt cx="1476731" cy="409609"/>
          </a:xfrm>
        </p:grpSpPr>
        <p:sp>
          <p:nvSpPr>
            <p:cNvPr id="137" name="Line 28">
              <a:extLst>
                <a:ext uri="{FF2B5EF4-FFF2-40B4-BE49-F238E27FC236}">
                  <a16:creationId xmlns:a16="http://schemas.microsoft.com/office/drawing/2014/main" id="{1AC9A97B-907C-41B8-AEA0-9E58517BB3C5}"/>
                </a:ext>
              </a:extLst>
            </p:cNvPr>
            <p:cNvSpPr>
              <a:spLocks noChangeShapeType="1"/>
            </p:cNvSpPr>
            <p:nvPr/>
          </p:nvSpPr>
          <p:spPr bwMode="auto">
            <a:xfrm flipH="1">
              <a:off x="6715319" y="1377508"/>
              <a:ext cx="836418" cy="40048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138" name="Line 26">
              <a:extLst>
                <a:ext uri="{FF2B5EF4-FFF2-40B4-BE49-F238E27FC236}">
                  <a16:creationId xmlns:a16="http://schemas.microsoft.com/office/drawing/2014/main" id="{E4CF35C4-0E35-4102-B48E-DFD5BB98A340}"/>
                </a:ext>
              </a:extLst>
            </p:cNvPr>
            <p:cNvSpPr>
              <a:spLocks noChangeShapeType="1"/>
            </p:cNvSpPr>
            <p:nvPr/>
          </p:nvSpPr>
          <p:spPr bwMode="auto">
            <a:xfrm>
              <a:off x="7548118" y="1383547"/>
              <a:ext cx="643932" cy="40357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Tree>
    <p:extLst>
      <p:ext uri="{BB962C8B-B14F-4D97-AF65-F5344CB8AC3E}">
        <p14:creationId xmlns:p14="http://schemas.microsoft.com/office/powerpoint/2010/main" val="197774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3"/>
                                        </p:tgtEl>
                                        <p:attrNameLst>
                                          <p:attrName>style.visibility</p:attrName>
                                        </p:attrNameLst>
                                      </p:cBhvr>
                                      <p:to>
                                        <p:strVal val="visible"/>
                                      </p:to>
                                    </p:set>
                                    <p:anim calcmode="lin" valueType="num">
                                      <p:cBhvr additive="base">
                                        <p:cTn id="13" dur="500" fill="hold"/>
                                        <p:tgtEl>
                                          <p:spTgt spid="93"/>
                                        </p:tgtEl>
                                        <p:attrNameLst>
                                          <p:attrName>ppt_x</p:attrName>
                                        </p:attrNameLst>
                                      </p:cBhvr>
                                      <p:tavLst>
                                        <p:tav tm="0">
                                          <p:val>
                                            <p:strVal val="0-#ppt_w/2"/>
                                          </p:val>
                                        </p:tav>
                                        <p:tav tm="100000">
                                          <p:val>
                                            <p:strVal val="#ppt_x"/>
                                          </p:val>
                                        </p:tav>
                                      </p:tavLst>
                                    </p:anim>
                                    <p:anim calcmode="lin" valueType="num">
                                      <p:cBhvr additive="base">
                                        <p:cTn id="14"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6"/>
                                        </p:tgtEl>
                                        <p:attrNameLst>
                                          <p:attrName>style.visibility</p:attrName>
                                        </p:attrNameLst>
                                      </p:cBhvr>
                                      <p:to>
                                        <p:strVal val="visible"/>
                                      </p:to>
                                    </p:set>
                                    <p:anim calcmode="lin" valueType="num">
                                      <p:cBhvr additive="base">
                                        <p:cTn id="19" dur="500" fill="hold"/>
                                        <p:tgtEl>
                                          <p:spTgt spid="96"/>
                                        </p:tgtEl>
                                        <p:attrNameLst>
                                          <p:attrName>ppt_x</p:attrName>
                                        </p:attrNameLst>
                                      </p:cBhvr>
                                      <p:tavLst>
                                        <p:tav tm="0">
                                          <p:val>
                                            <p:strVal val="0-#ppt_w/2"/>
                                          </p:val>
                                        </p:tav>
                                        <p:tav tm="100000">
                                          <p:val>
                                            <p:strVal val="#ppt_x"/>
                                          </p:val>
                                        </p:tav>
                                      </p:tavLst>
                                    </p:anim>
                                    <p:anim calcmode="lin" valueType="num">
                                      <p:cBhvr additive="base">
                                        <p:cTn id="20" dur="500" fill="hold"/>
                                        <p:tgtEl>
                                          <p:spTgt spid="96"/>
                                        </p:tgtEl>
                                        <p:attrNameLst>
                                          <p:attrName>ppt_y</p:attrName>
                                        </p:attrNameLst>
                                      </p:cBhvr>
                                      <p:tavLst>
                                        <p:tav tm="0">
                                          <p:val>
                                            <p:strVal val="#ppt_y"/>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9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500" fill="hold"/>
                                        <p:tgtEl>
                                          <p:spTgt spid="56"/>
                                        </p:tgtEl>
                                        <p:attrNameLst>
                                          <p:attrName>ppt_x</p:attrName>
                                        </p:attrNameLst>
                                      </p:cBhvr>
                                      <p:tavLst>
                                        <p:tav tm="0">
                                          <p:val>
                                            <p:strVal val="0-#ppt_w/2"/>
                                          </p:val>
                                        </p:tav>
                                        <p:tav tm="100000">
                                          <p:val>
                                            <p:strVal val="#ppt_x"/>
                                          </p:val>
                                        </p:tav>
                                      </p:tavLst>
                                    </p:anim>
                                    <p:anim calcmode="lin" valueType="num">
                                      <p:cBhvr additive="base">
                                        <p:cTn id="28"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7"/>
                                        </p:tgtEl>
                                        <p:attrNameLst>
                                          <p:attrName>style.visibility</p:attrName>
                                        </p:attrNameLst>
                                      </p:cBhvr>
                                      <p:to>
                                        <p:strVal val="visible"/>
                                      </p:to>
                                    </p:set>
                                    <p:anim calcmode="lin" valueType="num">
                                      <p:cBhvr additive="base">
                                        <p:cTn id="33" dur="500" fill="hold"/>
                                        <p:tgtEl>
                                          <p:spTgt spid="97"/>
                                        </p:tgtEl>
                                        <p:attrNameLst>
                                          <p:attrName>ppt_x</p:attrName>
                                        </p:attrNameLst>
                                      </p:cBhvr>
                                      <p:tavLst>
                                        <p:tav tm="0">
                                          <p:val>
                                            <p:strVal val="#ppt_x"/>
                                          </p:val>
                                        </p:tav>
                                        <p:tav tm="100000">
                                          <p:val>
                                            <p:strVal val="#ppt_x"/>
                                          </p:val>
                                        </p:tav>
                                      </p:tavLst>
                                    </p:anim>
                                    <p:anim calcmode="lin" valueType="num">
                                      <p:cBhvr additive="base">
                                        <p:cTn id="34" dur="500" fill="hold"/>
                                        <p:tgtEl>
                                          <p:spTgt spid="97"/>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92"/>
                                        </p:tgtEl>
                                        <p:attrNameLst>
                                          <p:attrName>style.visibility</p:attrName>
                                        </p:attrNameLst>
                                      </p:cBhvr>
                                      <p:to>
                                        <p:strVal val="visible"/>
                                      </p:to>
                                    </p:set>
                                    <p:anim calcmode="lin" valueType="num">
                                      <p:cBhvr additive="base">
                                        <p:cTn id="37" dur="500" fill="hold"/>
                                        <p:tgtEl>
                                          <p:spTgt spid="92"/>
                                        </p:tgtEl>
                                        <p:attrNameLst>
                                          <p:attrName>ppt_x</p:attrName>
                                        </p:attrNameLst>
                                      </p:cBhvr>
                                      <p:tavLst>
                                        <p:tav tm="0">
                                          <p:val>
                                            <p:strVal val="#ppt_x"/>
                                          </p:val>
                                        </p:tav>
                                        <p:tav tm="100000">
                                          <p:val>
                                            <p:strVal val="#ppt_x"/>
                                          </p:val>
                                        </p:tav>
                                      </p:tavLst>
                                    </p:anim>
                                    <p:anim calcmode="lin" valueType="num">
                                      <p:cBhvr additive="base">
                                        <p:cTn id="38"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additive="base">
                                        <p:cTn id="43" dur="500" fill="hold"/>
                                        <p:tgtEl>
                                          <p:spTgt spid="49"/>
                                        </p:tgtEl>
                                        <p:attrNameLst>
                                          <p:attrName>ppt_x</p:attrName>
                                        </p:attrNameLst>
                                      </p:cBhvr>
                                      <p:tavLst>
                                        <p:tav tm="0">
                                          <p:val>
                                            <p:strVal val="#ppt_x"/>
                                          </p:val>
                                        </p:tav>
                                        <p:tav tm="100000">
                                          <p:val>
                                            <p:strVal val="#ppt_x"/>
                                          </p:val>
                                        </p:tav>
                                      </p:tavLst>
                                    </p:anim>
                                    <p:anim calcmode="lin" valueType="num">
                                      <p:cBhvr additive="base">
                                        <p:cTn id="44"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fill="hold"/>
                                        <p:tgtEl>
                                          <p:spTgt spid="45"/>
                                        </p:tgtEl>
                                        <p:attrNameLst>
                                          <p:attrName>ppt_x</p:attrName>
                                        </p:attrNameLst>
                                      </p:cBhvr>
                                      <p:tavLst>
                                        <p:tav tm="0">
                                          <p:val>
                                            <p:strVal val="#ppt_x"/>
                                          </p:val>
                                        </p:tav>
                                        <p:tav tm="100000">
                                          <p:val>
                                            <p:strVal val="#ppt_x"/>
                                          </p:val>
                                        </p:tav>
                                      </p:tavLst>
                                    </p:anim>
                                    <p:anim calcmode="lin" valueType="num">
                                      <p:cBhvr additive="base">
                                        <p:cTn id="50" dur="500" fill="hold"/>
                                        <p:tgtEl>
                                          <p:spTgt spid="45"/>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98"/>
                                        </p:tgtEl>
                                        <p:attrNameLst>
                                          <p:attrName>style.visibility</p:attrName>
                                        </p:attrNameLst>
                                      </p:cBhvr>
                                      <p:to>
                                        <p:strVal val="visible"/>
                                      </p:to>
                                    </p:set>
                                    <p:anim calcmode="lin" valueType="num">
                                      <p:cBhvr additive="base">
                                        <p:cTn id="53" dur="500" fill="hold"/>
                                        <p:tgtEl>
                                          <p:spTgt spid="98"/>
                                        </p:tgtEl>
                                        <p:attrNameLst>
                                          <p:attrName>ppt_x</p:attrName>
                                        </p:attrNameLst>
                                      </p:cBhvr>
                                      <p:tavLst>
                                        <p:tav tm="0">
                                          <p:val>
                                            <p:strVal val="#ppt_x"/>
                                          </p:val>
                                        </p:tav>
                                        <p:tav tm="100000">
                                          <p:val>
                                            <p:strVal val="#ppt_x"/>
                                          </p:val>
                                        </p:tav>
                                      </p:tavLst>
                                    </p:anim>
                                    <p:anim calcmode="lin" valueType="num">
                                      <p:cBhvr additive="base">
                                        <p:cTn id="54" dur="500" fill="hold"/>
                                        <p:tgtEl>
                                          <p:spTgt spid="98"/>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118"/>
                                        </p:tgtEl>
                                        <p:attrNameLst>
                                          <p:attrName>style.visibility</p:attrName>
                                        </p:attrNameLst>
                                      </p:cBhvr>
                                      <p:to>
                                        <p:strVal val="visible"/>
                                      </p:to>
                                    </p:set>
                                    <p:anim calcmode="lin" valueType="num">
                                      <p:cBhvr additive="base">
                                        <p:cTn id="59" dur="500" fill="hold"/>
                                        <p:tgtEl>
                                          <p:spTgt spid="118"/>
                                        </p:tgtEl>
                                        <p:attrNameLst>
                                          <p:attrName>ppt_x</p:attrName>
                                        </p:attrNameLst>
                                      </p:cBhvr>
                                      <p:tavLst>
                                        <p:tav tm="0">
                                          <p:val>
                                            <p:strVal val="#ppt_x"/>
                                          </p:val>
                                        </p:tav>
                                        <p:tav tm="100000">
                                          <p:val>
                                            <p:strVal val="#ppt_x"/>
                                          </p:val>
                                        </p:tav>
                                      </p:tavLst>
                                    </p:anim>
                                    <p:anim calcmode="lin" valueType="num">
                                      <p:cBhvr additive="base">
                                        <p:cTn id="60" dur="500" fill="hold"/>
                                        <p:tgtEl>
                                          <p:spTgt spid="118"/>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95"/>
                                        </p:tgtEl>
                                        <p:attrNameLst>
                                          <p:attrName>style.visibility</p:attrName>
                                        </p:attrNameLst>
                                      </p:cBhvr>
                                      <p:to>
                                        <p:strVal val="visible"/>
                                      </p:to>
                                    </p:set>
                                    <p:anim calcmode="lin" valueType="num">
                                      <p:cBhvr additive="base">
                                        <p:cTn id="63" dur="500" fill="hold"/>
                                        <p:tgtEl>
                                          <p:spTgt spid="95"/>
                                        </p:tgtEl>
                                        <p:attrNameLst>
                                          <p:attrName>ppt_x</p:attrName>
                                        </p:attrNameLst>
                                      </p:cBhvr>
                                      <p:tavLst>
                                        <p:tav tm="0">
                                          <p:val>
                                            <p:strVal val="#ppt_x"/>
                                          </p:val>
                                        </p:tav>
                                        <p:tav tm="100000">
                                          <p:val>
                                            <p:strVal val="#ppt_x"/>
                                          </p:val>
                                        </p:tav>
                                      </p:tavLst>
                                    </p:anim>
                                    <p:anim calcmode="lin" valueType="num">
                                      <p:cBhvr additive="base">
                                        <p:cTn id="64" dur="500" fill="hold"/>
                                        <p:tgtEl>
                                          <p:spTgt spid="95"/>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nodeType="clickEffect">
                                  <p:stCondLst>
                                    <p:cond delay="0"/>
                                  </p:stCondLst>
                                  <p:childTnLst>
                                    <p:set>
                                      <p:cBhvr>
                                        <p:cTn id="68" dur="1" fill="hold">
                                          <p:stCondLst>
                                            <p:cond delay="0"/>
                                          </p:stCondLst>
                                        </p:cTn>
                                        <p:tgtEl>
                                          <p:spTgt spid="135"/>
                                        </p:tgtEl>
                                        <p:attrNameLst>
                                          <p:attrName>style.visibility</p:attrName>
                                        </p:attrNameLst>
                                      </p:cBhvr>
                                      <p:to>
                                        <p:strVal val="visible"/>
                                      </p:to>
                                    </p:set>
                                    <p:anim calcmode="lin" valueType="num">
                                      <p:cBhvr additive="base">
                                        <p:cTn id="69" dur="500" fill="hold"/>
                                        <p:tgtEl>
                                          <p:spTgt spid="135"/>
                                        </p:tgtEl>
                                        <p:attrNameLst>
                                          <p:attrName>ppt_x</p:attrName>
                                        </p:attrNameLst>
                                      </p:cBhvr>
                                      <p:tavLst>
                                        <p:tav tm="0">
                                          <p:val>
                                            <p:strVal val="#ppt_x"/>
                                          </p:val>
                                        </p:tav>
                                        <p:tav tm="100000">
                                          <p:val>
                                            <p:strVal val="#ppt_x"/>
                                          </p:val>
                                        </p:tav>
                                      </p:tavLst>
                                    </p:anim>
                                    <p:anim calcmode="lin" valueType="num">
                                      <p:cBhvr additive="base">
                                        <p:cTn id="70" dur="500" fill="hold"/>
                                        <p:tgtEl>
                                          <p:spTgt spid="135"/>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0"/>
                                  </p:stCondLst>
                                  <p:childTnLst>
                                    <p:set>
                                      <p:cBhvr>
                                        <p:cTn id="72" dur="1" fill="hold">
                                          <p:stCondLst>
                                            <p:cond delay="0"/>
                                          </p:stCondLst>
                                        </p:cTn>
                                        <p:tgtEl>
                                          <p:spTgt spid="116"/>
                                        </p:tgtEl>
                                        <p:attrNameLst>
                                          <p:attrName>style.visibility</p:attrName>
                                        </p:attrNameLst>
                                      </p:cBhvr>
                                      <p:to>
                                        <p:strVal val="visible"/>
                                      </p:to>
                                    </p:set>
                                    <p:anim calcmode="lin" valueType="num">
                                      <p:cBhvr additive="base">
                                        <p:cTn id="73" dur="500" fill="hold"/>
                                        <p:tgtEl>
                                          <p:spTgt spid="116"/>
                                        </p:tgtEl>
                                        <p:attrNameLst>
                                          <p:attrName>ppt_x</p:attrName>
                                        </p:attrNameLst>
                                      </p:cBhvr>
                                      <p:tavLst>
                                        <p:tav tm="0">
                                          <p:val>
                                            <p:strVal val="#ppt_x"/>
                                          </p:val>
                                        </p:tav>
                                        <p:tav tm="100000">
                                          <p:val>
                                            <p:strVal val="#ppt_x"/>
                                          </p:val>
                                        </p:tav>
                                      </p:tavLst>
                                    </p:anim>
                                    <p:anim calcmode="lin" valueType="num">
                                      <p:cBhvr additive="base">
                                        <p:cTn id="74" dur="500" fill="hold"/>
                                        <p:tgtEl>
                                          <p:spTgt spid="116"/>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115"/>
                                        </p:tgtEl>
                                        <p:attrNameLst>
                                          <p:attrName>style.visibility</p:attrName>
                                        </p:attrNameLst>
                                      </p:cBhvr>
                                      <p:to>
                                        <p:strVal val="visible"/>
                                      </p:to>
                                    </p:set>
                                    <p:anim calcmode="lin" valueType="num">
                                      <p:cBhvr additive="base">
                                        <p:cTn id="79" dur="500" fill="hold"/>
                                        <p:tgtEl>
                                          <p:spTgt spid="115"/>
                                        </p:tgtEl>
                                        <p:attrNameLst>
                                          <p:attrName>ppt_x</p:attrName>
                                        </p:attrNameLst>
                                      </p:cBhvr>
                                      <p:tavLst>
                                        <p:tav tm="0">
                                          <p:val>
                                            <p:strVal val="#ppt_x"/>
                                          </p:val>
                                        </p:tav>
                                        <p:tav tm="100000">
                                          <p:val>
                                            <p:strVal val="#ppt_x"/>
                                          </p:val>
                                        </p:tav>
                                      </p:tavLst>
                                    </p:anim>
                                    <p:anim calcmode="lin" valueType="num">
                                      <p:cBhvr additive="base">
                                        <p:cTn id="80" dur="500" fill="hold"/>
                                        <p:tgtEl>
                                          <p:spTgt spid="115"/>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94"/>
                                        </p:tgtEl>
                                        <p:attrNameLst>
                                          <p:attrName>style.visibility</p:attrName>
                                        </p:attrNameLst>
                                      </p:cBhvr>
                                      <p:to>
                                        <p:strVal val="visible"/>
                                      </p:to>
                                    </p:set>
                                    <p:anim calcmode="lin" valueType="num">
                                      <p:cBhvr additive="base">
                                        <p:cTn id="85" dur="500" fill="hold"/>
                                        <p:tgtEl>
                                          <p:spTgt spid="94"/>
                                        </p:tgtEl>
                                        <p:attrNameLst>
                                          <p:attrName>ppt_x</p:attrName>
                                        </p:attrNameLst>
                                      </p:cBhvr>
                                      <p:tavLst>
                                        <p:tav tm="0">
                                          <p:val>
                                            <p:strVal val="#ppt_x"/>
                                          </p:val>
                                        </p:tav>
                                        <p:tav tm="100000">
                                          <p:val>
                                            <p:strVal val="#ppt_x"/>
                                          </p:val>
                                        </p:tav>
                                      </p:tavLst>
                                    </p:anim>
                                    <p:anim calcmode="lin" valueType="num">
                                      <p:cBhvr additive="base">
                                        <p:cTn id="86"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ppt_x"/>
                                          </p:val>
                                        </p:tav>
                                        <p:tav tm="100000">
                                          <p:val>
                                            <p:strVal val="#ppt_x"/>
                                          </p:val>
                                        </p:tav>
                                      </p:tavLst>
                                    </p:anim>
                                    <p:anim calcmode="lin" valueType="num">
                                      <p:cBhvr additive="base">
                                        <p:cTn id="92"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90"/>
                                        </p:tgtEl>
                                        <p:attrNameLst>
                                          <p:attrName>style.visibility</p:attrName>
                                        </p:attrNameLst>
                                      </p:cBhvr>
                                      <p:to>
                                        <p:strVal val="visible"/>
                                      </p:to>
                                    </p:set>
                                    <p:anim calcmode="lin" valueType="num">
                                      <p:cBhvr additive="base">
                                        <p:cTn id="97" dur="500" fill="hold"/>
                                        <p:tgtEl>
                                          <p:spTgt spid="90"/>
                                        </p:tgtEl>
                                        <p:attrNameLst>
                                          <p:attrName>ppt_x</p:attrName>
                                        </p:attrNameLst>
                                      </p:cBhvr>
                                      <p:tavLst>
                                        <p:tav tm="0">
                                          <p:val>
                                            <p:strVal val="0-#ppt_w/2"/>
                                          </p:val>
                                        </p:tav>
                                        <p:tav tm="100000">
                                          <p:val>
                                            <p:strVal val="#ppt_x"/>
                                          </p:val>
                                        </p:tav>
                                      </p:tavLst>
                                    </p:anim>
                                    <p:anim calcmode="lin" valueType="num">
                                      <p:cBhvr additive="base">
                                        <p:cTn id="98" dur="500" fill="hold"/>
                                        <p:tgtEl>
                                          <p:spTgt spid="90"/>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90">
                                            <p:txEl>
                                              <p:pRg st="0" end="0"/>
                                            </p:txEl>
                                          </p:spTgt>
                                        </p:tgtEl>
                                        <p:attrNameLst>
                                          <p:attrName>style.visibility</p:attrName>
                                        </p:attrNameLst>
                                      </p:cBhvr>
                                      <p:to>
                                        <p:strVal val="visible"/>
                                      </p:to>
                                    </p:set>
                                    <p:anim calcmode="lin" valueType="num">
                                      <p:cBhvr additive="base">
                                        <p:cTn id="101" dur="500" fill="hold"/>
                                        <p:tgtEl>
                                          <p:spTgt spid="90">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90">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fill="hold" nodeType="withEffect">
                                  <p:stCondLst>
                                    <p:cond delay="0"/>
                                  </p:stCondLst>
                                  <p:childTnLst>
                                    <p:set>
                                      <p:cBhvr>
                                        <p:cTn id="104" dur="1" fill="hold">
                                          <p:stCondLst>
                                            <p:cond delay="0"/>
                                          </p:stCondLst>
                                        </p:cTn>
                                        <p:tgtEl>
                                          <p:spTgt spid="72"/>
                                        </p:tgtEl>
                                        <p:attrNameLst>
                                          <p:attrName>style.visibility</p:attrName>
                                        </p:attrNameLst>
                                      </p:cBhvr>
                                      <p:to>
                                        <p:strVal val="visible"/>
                                      </p:to>
                                    </p:set>
                                    <p:anim calcmode="lin" valueType="num">
                                      <p:cBhvr additive="base">
                                        <p:cTn id="105" dur="500" fill="hold"/>
                                        <p:tgtEl>
                                          <p:spTgt spid="72"/>
                                        </p:tgtEl>
                                        <p:attrNameLst>
                                          <p:attrName>ppt_x</p:attrName>
                                        </p:attrNameLst>
                                      </p:cBhvr>
                                      <p:tavLst>
                                        <p:tav tm="0">
                                          <p:val>
                                            <p:strVal val="#ppt_x"/>
                                          </p:val>
                                        </p:tav>
                                        <p:tav tm="100000">
                                          <p:val>
                                            <p:strVal val="#ppt_x"/>
                                          </p:val>
                                        </p:tav>
                                      </p:tavLst>
                                    </p:anim>
                                    <p:anim calcmode="lin" valueType="num">
                                      <p:cBhvr additive="base">
                                        <p:cTn id="106"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119"/>
                                        </p:tgtEl>
                                        <p:attrNameLst>
                                          <p:attrName>style.visibility</p:attrName>
                                        </p:attrNameLst>
                                      </p:cBhvr>
                                      <p:to>
                                        <p:strVal val="visible"/>
                                      </p:to>
                                    </p:set>
                                    <p:anim calcmode="lin" valueType="num">
                                      <p:cBhvr additive="base">
                                        <p:cTn id="111" dur="500" fill="hold"/>
                                        <p:tgtEl>
                                          <p:spTgt spid="119"/>
                                        </p:tgtEl>
                                        <p:attrNameLst>
                                          <p:attrName>ppt_x</p:attrName>
                                        </p:attrNameLst>
                                      </p:cBhvr>
                                      <p:tavLst>
                                        <p:tav tm="0">
                                          <p:val>
                                            <p:strVal val="0-#ppt_w/2"/>
                                          </p:val>
                                        </p:tav>
                                        <p:tav tm="100000">
                                          <p:val>
                                            <p:strVal val="#ppt_x"/>
                                          </p:val>
                                        </p:tav>
                                      </p:tavLst>
                                    </p:anim>
                                    <p:anim calcmode="lin" valueType="num">
                                      <p:cBhvr additive="base">
                                        <p:cTn id="112"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0" presetClass="path" presetSubtype="0" accel="50000" decel="50000" fill="hold" nodeType="clickEffect">
                                  <p:stCondLst>
                                    <p:cond delay="0"/>
                                  </p:stCondLst>
                                  <p:childTnLst>
                                    <p:animMotion origin="layout" path="M 0.00191 -0.01273 L 0.00191 -0.0125 C -0.00069 0.02106 0.00087 -0.01019 0.00191 0.0324 C 0.00209 0.04328 0.00191 0.05416 0.00191 0.06528 L 0.00191 0.06551 " pathEditMode="relative" rAng="0" ptsTypes="AAAAA">
                                      <p:cBhvr>
                                        <p:cTn id="116" dur="900" fill="hold"/>
                                        <p:tgtEl>
                                          <p:spTgt spid="119"/>
                                        </p:tgtEl>
                                        <p:attrNameLst>
                                          <p:attrName>ppt_x</p:attrName>
                                          <p:attrName>ppt_y</p:attrName>
                                        </p:attrNameLst>
                                      </p:cBhvr>
                                      <p:rCtr x="-87" y="3912"/>
                                    </p:animMotion>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71"/>
                                        </p:tgtEl>
                                        <p:attrNameLst>
                                          <p:attrName>style.visibility</p:attrName>
                                        </p:attrNameLst>
                                      </p:cBhvr>
                                      <p:to>
                                        <p:strVal val="visible"/>
                                      </p:to>
                                    </p:set>
                                    <p:anim calcmode="lin" valueType="num">
                                      <p:cBhvr additive="base">
                                        <p:cTn id="121" dur="500" fill="hold"/>
                                        <p:tgtEl>
                                          <p:spTgt spid="71"/>
                                        </p:tgtEl>
                                        <p:attrNameLst>
                                          <p:attrName>ppt_x</p:attrName>
                                        </p:attrNameLst>
                                      </p:cBhvr>
                                      <p:tavLst>
                                        <p:tav tm="0">
                                          <p:val>
                                            <p:strVal val="0-#ppt_w/2"/>
                                          </p:val>
                                        </p:tav>
                                        <p:tav tm="100000">
                                          <p:val>
                                            <p:strVal val="#ppt_x"/>
                                          </p:val>
                                        </p:tav>
                                      </p:tavLst>
                                    </p:anim>
                                    <p:anim calcmode="lin" valueType="num">
                                      <p:cBhvr additive="base">
                                        <p:cTn id="122" dur="500" fill="hold"/>
                                        <p:tgtEl>
                                          <p:spTgt spid="71"/>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57"/>
                                        </p:tgtEl>
                                        <p:attrNameLst>
                                          <p:attrName>style.visibility</p:attrName>
                                        </p:attrNameLst>
                                      </p:cBhvr>
                                      <p:to>
                                        <p:strVal val="visible"/>
                                      </p:to>
                                    </p:set>
                                    <p:anim calcmode="lin" valueType="num">
                                      <p:cBhvr additive="base">
                                        <p:cTn id="125" dur="500" fill="hold"/>
                                        <p:tgtEl>
                                          <p:spTgt spid="57"/>
                                        </p:tgtEl>
                                        <p:attrNameLst>
                                          <p:attrName>ppt_x</p:attrName>
                                        </p:attrNameLst>
                                      </p:cBhvr>
                                      <p:tavLst>
                                        <p:tav tm="0">
                                          <p:val>
                                            <p:strVal val="0-#ppt_w/2"/>
                                          </p:val>
                                        </p:tav>
                                        <p:tav tm="100000">
                                          <p:val>
                                            <p:strVal val="#ppt_x"/>
                                          </p:val>
                                        </p:tav>
                                      </p:tavLst>
                                    </p:anim>
                                    <p:anim calcmode="lin" valueType="num">
                                      <p:cBhvr additive="base">
                                        <p:cTn id="126" dur="500" fill="hold"/>
                                        <p:tgtEl>
                                          <p:spTgt spid="57"/>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0"/>
                                  </p:stCondLst>
                                  <p:childTnLst>
                                    <p:set>
                                      <p:cBhvr>
                                        <p:cTn id="128" dur="1" fill="hold">
                                          <p:stCondLst>
                                            <p:cond delay="0"/>
                                          </p:stCondLst>
                                        </p:cTn>
                                        <p:tgtEl>
                                          <p:spTgt spid="71">
                                            <p:txEl>
                                              <p:pRg st="0" end="0"/>
                                            </p:txEl>
                                          </p:spTgt>
                                        </p:tgtEl>
                                        <p:attrNameLst>
                                          <p:attrName>style.visibility</p:attrName>
                                        </p:attrNameLst>
                                      </p:cBhvr>
                                      <p:to>
                                        <p:strVal val="visible"/>
                                      </p:to>
                                    </p:set>
                                    <p:anim calcmode="lin" valueType="num">
                                      <p:cBhvr additive="base">
                                        <p:cTn id="129" dur="500" fill="hold"/>
                                        <p:tgtEl>
                                          <p:spTgt spid="71">
                                            <p:txEl>
                                              <p:pRg st="0" end="0"/>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71">
                                            <p:txEl>
                                              <p:pRg st="0" end="0"/>
                                            </p:txEl>
                                          </p:spTgt>
                                        </p:tgtEl>
                                        <p:attrNameLst>
                                          <p:attrName>ppt_y</p:attrName>
                                        </p:attrNameLst>
                                      </p:cBhvr>
                                      <p:tavLst>
                                        <p:tav tm="0">
                                          <p:val>
                                            <p:strVal val="#ppt_y"/>
                                          </p:val>
                                        </p:tav>
                                        <p:tav tm="100000">
                                          <p:val>
                                            <p:strVal val="#ppt_y"/>
                                          </p:val>
                                        </p:tav>
                                      </p:tavLst>
                                    </p:anim>
                                  </p:childTnLst>
                                </p:cTn>
                              </p:par>
                              <p:par>
                                <p:cTn id="131" presetID="2" presetClass="entr" presetSubtype="8" fill="hold" nodeType="withEffect">
                                  <p:stCondLst>
                                    <p:cond delay="0"/>
                                  </p:stCondLst>
                                  <p:childTnLst>
                                    <p:set>
                                      <p:cBhvr>
                                        <p:cTn id="132" dur="1" fill="hold">
                                          <p:stCondLst>
                                            <p:cond delay="0"/>
                                          </p:stCondLst>
                                        </p:cTn>
                                        <p:tgtEl>
                                          <p:spTgt spid="71">
                                            <p:txEl>
                                              <p:pRg st="1" end="1"/>
                                            </p:txEl>
                                          </p:spTgt>
                                        </p:tgtEl>
                                        <p:attrNameLst>
                                          <p:attrName>style.visibility</p:attrName>
                                        </p:attrNameLst>
                                      </p:cBhvr>
                                      <p:to>
                                        <p:strVal val="visible"/>
                                      </p:to>
                                    </p:set>
                                    <p:anim calcmode="lin" valueType="num">
                                      <p:cBhvr additive="base">
                                        <p:cTn id="133" dur="500" fill="hold"/>
                                        <p:tgtEl>
                                          <p:spTgt spid="71">
                                            <p:txEl>
                                              <p:pRg st="1" end="1"/>
                                            </p:txEl>
                                          </p:spTgt>
                                        </p:tgtEl>
                                        <p:attrNameLst>
                                          <p:attrName>ppt_x</p:attrName>
                                        </p:attrNameLst>
                                      </p:cBhvr>
                                      <p:tavLst>
                                        <p:tav tm="0">
                                          <p:val>
                                            <p:strVal val="0-#ppt_w/2"/>
                                          </p:val>
                                        </p:tav>
                                        <p:tav tm="100000">
                                          <p:val>
                                            <p:strVal val="#ppt_x"/>
                                          </p:val>
                                        </p:tav>
                                      </p:tavLst>
                                    </p:anim>
                                    <p:anim calcmode="lin" valueType="num">
                                      <p:cBhvr additive="base">
                                        <p:cTn id="134" dur="500" fill="hold"/>
                                        <p:tgtEl>
                                          <p:spTgt spid="71">
                                            <p:txEl>
                                              <p:pRg st="1" end="1"/>
                                            </p:txEl>
                                          </p:spTgt>
                                        </p:tgtEl>
                                        <p:attrNameLst>
                                          <p:attrName>ppt_y</p:attrName>
                                        </p:attrNameLst>
                                      </p:cBhvr>
                                      <p:tavLst>
                                        <p:tav tm="0">
                                          <p:val>
                                            <p:strVal val="#ppt_y"/>
                                          </p:val>
                                        </p:tav>
                                        <p:tav tm="100000">
                                          <p:val>
                                            <p:strVal val="#ppt_y"/>
                                          </p:val>
                                        </p:tav>
                                      </p:tavLst>
                                    </p:anim>
                                  </p:childTnLst>
                                </p:cTn>
                              </p:par>
                              <p:par>
                                <p:cTn id="135" presetID="2" presetClass="entr" presetSubtype="8" fill="hold" nodeType="withEffect">
                                  <p:stCondLst>
                                    <p:cond delay="0"/>
                                  </p:stCondLst>
                                  <p:childTnLst>
                                    <p:set>
                                      <p:cBhvr>
                                        <p:cTn id="136" dur="1" fill="hold">
                                          <p:stCondLst>
                                            <p:cond delay="0"/>
                                          </p:stCondLst>
                                        </p:cTn>
                                        <p:tgtEl>
                                          <p:spTgt spid="68"/>
                                        </p:tgtEl>
                                        <p:attrNameLst>
                                          <p:attrName>style.visibility</p:attrName>
                                        </p:attrNameLst>
                                      </p:cBhvr>
                                      <p:to>
                                        <p:strVal val="visible"/>
                                      </p:to>
                                    </p:set>
                                    <p:anim calcmode="lin" valueType="num">
                                      <p:cBhvr additive="base">
                                        <p:cTn id="137" dur="500" fill="hold"/>
                                        <p:tgtEl>
                                          <p:spTgt spid="68"/>
                                        </p:tgtEl>
                                        <p:attrNameLst>
                                          <p:attrName>ppt_x</p:attrName>
                                        </p:attrNameLst>
                                      </p:cBhvr>
                                      <p:tavLst>
                                        <p:tav tm="0">
                                          <p:val>
                                            <p:strVal val="0-#ppt_w/2"/>
                                          </p:val>
                                        </p:tav>
                                        <p:tav tm="100000">
                                          <p:val>
                                            <p:strVal val="#ppt_x"/>
                                          </p:val>
                                        </p:tav>
                                      </p:tavLst>
                                    </p:anim>
                                    <p:anim calcmode="lin" valueType="num">
                                      <p:cBhvr additive="base">
                                        <p:cTn id="1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nodeType="clickEffect">
                                  <p:stCondLst>
                                    <p:cond delay="0"/>
                                  </p:stCondLst>
                                  <p:childTnLst>
                                    <p:set>
                                      <p:cBhvr>
                                        <p:cTn id="142" dur="1" fill="hold">
                                          <p:stCondLst>
                                            <p:cond delay="0"/>
                                          </p:stCondLst>
                                        </p:cTn>
                                        <p:tgtEl>
                                          <p:spTgt spid="71">
                                            <p:txEl>
                                              <p:pRg st="2" end="2"/>
                                            </p:txEl>
                                          </p:spTgt>
                                        </p:tgtEl>
                                        <p:attrNameLst>
                                          <p:attrName>style.visibility</p:attrName>
                                        </p:attrNameLst>
                                      </p:cBhvr>
                                      <p:to>
                                        <p:strVal val="visible"/>
                                      </p:to>
                                    </p:set>
                                    <p:anim calcmode="lin" valueType="num">
                                      <p:cBhvr additive="base">
                                        <p:cTn id="143" dur="500" fill="hold"/>
                                        <p:tgtEl>
                                          <p:spTgt spid="71">
                                            <p:txEl>
                                              <p:pRg st="2" end="2"/>
                                            </p:txEl>
                                          </p:spTgt>
                                        </p:tgtEl>
                                        <p:attrNameLst>
                                          <p:attrName>ppt_x</p:attrName>
                                        </p:attrNameLst>
                                      </p:cBhvr>
                                      <p:tavLst>
                                        <p:tav tm="0">
                                          <p:val>
                                            <p:strVal val="0-#ppt_w/2"/>
                                          </p:val>
                                        </p:tav>
                                        <p:tav tm="100000">
                                          <p:val>
                                            <p:strVal val="#ppt_x"/>
                                          </p:val>
                                        </p:tav>
                                      </p:tavLst>
                                    </p:anim>
                                    <p:anim calcmode="lin" valueType="num">
                                      <p:cBhvr additive="base">
                                        <p:cTn id="144" dur="500" fill="hold"/>
                                        <p:tgtEl>
                                          <p:spTgt spid="7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nodeType="clickEffect">
                                  <p:stCondLst>
                                    <p:cond delay="0"/>
                                  </p:stCondLst>
                                  <p:childTnLst>
                                    <p:set>
                                      <p:cBhvr>
                                        <p:cTn id="148" dur="1" fill="hold">
                                          <p:stCondLst>
                                            <p:cond delay="0"/>
                                          </p:stCondLst>
                                        </p:cTn>
                                        <p:tgtEl>
                                          <p:spTgt spid="71">
                                            <p:txEl>
                                              <p:pRg st="3" end="3"/>
                                            </p:txEl>
                                          </p:spTgt>
                                        </p:tgtEl>
                                        <p:attrNameLst>
                                          <p:attrName>style.visibility</p:attrName>
                                        </p:attrNameLst>
                                      </p:cBhvr>
                                      <p:to>
                                        <p:strVal val="visible"/>
                                      </p:to>
                                    </p:set>
                                    <p:anim calcmode="lin" valueType="num">
                                      <p:cBhvr additive="base">
                                        <p:cTn id="149" dur="500" fill="hold"/>
                                        <p:tgtEl>
                                          <p:spTgt spid="71">
                                            <p:txEl>
                                              <p:pRg st="3" end="3"/>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7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nodeType="clickEffect">
                                  <p:stCondLst>
                                    <p:cond delay="0"/>
                                  </p:stCondLst>
                                  <p:childTnLst>
                                    <p:set>
                                      <p:cBhvr>
                                        <p:cTn id="154" dur="1" fill="hold">
                                          <p:stCondLst>
                                            <p:cond delay="0"/>
                                          </p:stCondLst>
                                        </p:cTn>
                                        <p:tgtEl>
                                          <p:spTgt spid="71">
                                            <p:txEl>
                                              <p:pRg st="4" end="4"/>
                                            </p:txEl>
                                          </p:spTgt>
                                        </p:tgtEl>
                                        <p:attrNameLst>
                                          <p:attrName>style.visibility</p:attrName>
                                        </p:attrNameLst>
                                      </p:cBhvr>
                                      <p:to>
                                        <p:strVal val="visible"/>
                                      </p:to>
                                    </p:set>
                                    <p:anim calcmode="lin" valueType="num">
                                      <p:cBhvr additive="base">
                                        <p:cTn id="155" dur="500" fill="hold"/>
                                        <p:tgtEl>
                                          <p:spTgt spid="71">
                                            <p:txEl>
                                              <p:pRg st="4" end="4"/>
                                            </p:txEl>
                                          </p:spTgt>
                                        </p:tgtEl>
                                        <p:attrNameLst>
                                          <p:attrName>ppt_x</p:attrName>
                                        </p:attrNameLst>
                                      </p:cBhvr>
                                      <p:tavLst>
                                        <p:tav tm="0">
                                          <p:val>
                                            <p:strVal val="0-#ppt_w/2"/>
                                          </p:val>
                                        </p:tav>
                                        <p:tav tm="100000">
                                          <p:val>
                                            <p:strVal val="#ppt_x"/>
                                          </p:val>
                                        </p:tav>
                                      </p:tavLst>
                                    </p:anim>
                                    <p:anim calcmode="lin" valueType="num">
                                      <p:cBhvr additive="base">
                                        <p:cTn id="156" dur="500" fill="hold"/>
                                        <p:tgtEl>
                                          <p:spTgt spid="7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0" presetClass="path" presetSubtype="0" accel="50000" decel="50000" fill="hold" nodeType="clickEffect">
                                  <p:stCondLst>
                                    <p:cond delay="0"/>
                                  </p:stCondLst>
                                  <p:childTnLst>
                                    <p:animMotion origin="layout" path="M 0.0033 0.06528 L 0.0033 0.06551 C 0.00278 0.07129 0.00191 0.07731 0.00191 0.08356 C 0.00191 0.08912 0.00261 0.09467 0.0033 0.1 C 0.00365 0.10208 0.00486 0.10393 0.00486 0.10625 C 0.00538 0.12037 0.00486 0.13495 0.00486 0.1493 L 0.00486 0.14953 " pathEditMode="relative" rAng="0" ptsTypes="AAAAAAA">
                                      <p:cBhvr>
                                        <p:cTn id="160" dur="1000" fill="hold"/>
                                        <p:tgtEl>
                                          <p:spTgt spid="119"/>
                                        </p:tgtEl>
                                        <p:attrNameLst>
                                          <p:attrName>ppt_x</p:attrName>
                                          <p:attrName>ppt_y</p:attrName>
                                        </p:attrNameLst>
                                      </p:cBhvr>
                                      <p:rCtr x="17" y="4213"/>
                                    </p:animMotion>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nodeType="clickEffect">
                                  <p:stCondLst>
                                    <p:cond delay="0"/>
                                  </p:stCondLst>
                                  <p:childTnLst>
                                    <p:set>
                                      <p:cBhvr>
                                        <p:cTn id="164" dur="1" fill="hold">
                                          <p:stCondLst>
                                            <p:cond delay="0"/>
                                          </p:stCondLst>
                                        </p:cTn>
                                        <p:tgtEl>
                                          <p:spTgt spid="99"/>
                                        </p:tgtEl>
                                        <p:attrNameLst>
                                          <p:attrName>style.visibility</p:attrName>
                                        </p:attrNameLst>
                                      </p:cBhvr>
                                      <p:to>
                                        <p:strVal val="visible"/>
                                      </p:to>
                                    </p:set>
                                    <p:anim calcmode="lin" valueType="num">
                                      <p:cBhvr additive="base">
                                        <p:cTn id="165" dur="500" fill="hold"/>
                                        <p:tgtEl>
                                          <p:spTgt spid="99"/>
                                        </p:tgtEl>
                                        <p:attrNameLst>
                                          <p:attrName>ppt_x</p:attrName>
                                        </p:attrNameLst>
                                      </p:cBhvr>
                                      <p:tavLst>
                                        <p:tav tm="0">
                                          <p:val>
                                            <p:strVal val="0-#ppt_w/2"/>
                                          </p:val>
                                        </p:tav>
                                        <p:tav tm="100000">
                                          <p:val>
                                            <p:strVal val="#ppt_x"/>
                                          </p:val>
                                        </p:tav>
                                      </p:tavLst>
                                    </p:anim>
                                    <p:anim calcmode="lin" valueType="num">
                                      <p:cBhvr additive="base">
                                        <p:cTn id="166" dur="500" fill="hold"/>
                                        <p:tgtEl>
                                          <p:spTgt spid="99"/>
                                        </p:tgtEl>
                                        <p:attrNameLst>
                                          <p:attrName>ppt_y</p:attrName>
                                        </p:attrNameLst>
                                      </p:cBhvr>
                                      <p:tavLst>
                                        <p:tav tm="0">
                                          <p:val>
                                            <p:strVal val="#ppt_y"/>
                                          </p:val>
                                        </p:tav>
                                        <p:tav tm="100000">
                                          <p:val>
                                            <p:strVal val="#ppt_y"/>
                                          </p:val>
                                        </p:tav>
                                      </p:tavLst>
                                    </p:anim>
                                  </p:childTnLst>
                                </p:cTn>
                              </p:par>
                              <p:par>
                                <p:cTn id="167" presetID="2" presetClass="entr" presetSubtype="8" fill="hold" grpId="0" nodeType="withEffect">
                                  <p:stCondLst>
                                    <p:cond delay="0"/>
                                  </p:stCondLst>
                                  <p:childTnLst>
                                    <p:set>
                                      <p:cBhvr>
                                        <p:cTn id="168" dur="1" fill="hold">
                                          <p:stCondLst>
                                            <p:cond delay="0"/>
                                          </p:stCondLst>
                                        </p:cTn>
                                        <p:tgtEl>
                                          <p:spTgt spid="114"/>
                                        </p:tgtEl>
                                        <p:attrNameLst>
                                          <p:attrName>style.visibility</p:attrName>
                                        </p:attrNameLst>
                                      </p:cBhvr>
                                      <p:to>
                                        <p:strVal val="visible"/>
                                      </p:to>
                                    </p:set>
                                    <p:anim calcmode="lin" valueType="num">
                                      <p:cBhvr additive="base">
                                        <p:cTn id="169" dur="500" fill="hold"/>
                                        <p:tgtEl>
                                          <p:spTgt spid="114"/>
                                        </p:tgtEl>
                                        <p:attrNameLst>
                                          <p:attrName>ppt_x</p:attrName>
                                        </p:attrNameLst>
                                      </p:cBhvr>
                                      <p:tavLst>
                                        <p:tav tm="0">
                                          <p:val>
                                            <p:strVal val="0-#ppt_w/2"/>
                                          </p:val>
                                        </p:tav>
                                        <p:tav tm="100000">
                                          <p:val>
                                            <p:strVal val="#ppt_x"/>
                                          </p:val>
                                        </p:tav>
                                      </p:tavLst>
                                    </p:anim>
                                    <p:anim calcmode="lin" valueType="num">
                                      <p:cBhvr additive="base">
                                        <p:cTn id="170" dur="500" fill="hold"/>
                                        <p:tgtEl>
                                          <p:spTgt spid="1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6" grpId="0" animBg="1"/>
      <p:bldP spid="71" grpId="0" animBg="1"/>
      <p:bldP spid="90" grpId="0" animBg="1"/>
      <p:bldP spid="92" grpId="0" animBg="1"/>
      <p:bldP spid="93" grpId="0"/>
      <p:bldP spid="93" grpId="1"/>
      <p:bldP spid="96" grpId="0"/>
      <p:bldP spid="97" grpId="0"/>
      <p:bldP spid="98" grpId="0"/>
      <p:bldP spid="114" grpId="0" animBg="1"/>
      <p:bldP spid="94" grpId="0"/>
      <p:bldP spid="95" grpId="0"/>
      <p:bldP spid="118" grpId="0" animBg="1"/>
      <p:bldP spid="115" grpId="0"/>
      <p:bldP spid="1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 Box 44">
            <a:extLst>
              <a:ext uri="{FF2B5EF4-FFF2-40B4-BE49-F238E27FC236}">
                <a16:creationId xmlns:a16="http://schemas.microsoft.com/office/drawing/2014/main" id="{70DD585D-820B-4132-BAFD-D1A34E528B32}"/>
              </a:ext>
            </a:extLst>
          </p:cNvPr>
          <p:cNvSpPr txBox="1">
            <a:spLocks noChangeArrowheads="1"/>
          </p:cNvSpPr>
          <p:nvPr/>
        </p:nvSpPr>
        <p:spPr bwMode="auto">
          <a:xfrm>
            <a:off x="6965988" y="3900472"/>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solidFill>
                  <a:schemeClr val="accent2"/>
                </a:solidFill>
              </a:rPr>
              <a:t>Mortal(</a:t>
            </a:r>
            <a:r>
              <a:rPr lang="en-US" sz="2400" dirty="0">
                <a:solidFill>
                  <a:srgbClr val="66FF66"/>
                </a:solidFill>
              </a:rPr>
              <a:t>Socrates</a:t>
            </a:r>
            <a:r>
              <a:rPr lang="en-US" sz="2400" dirty="0">
                <a:solidFill>
                  <a:schemeClr val="accent2"/>
                </a:solidFill>
              </a:rPr>
              <a:t>)</a:t>
            </a:r>
            <a:endParaRPr lang="en-US" altLang="en-US" sz="2400" dirty="0">
              <a:solidFill>
                <a:schemeClr val="accent2"/>
              </a:solidFill>
            </a:endParaRPr>
          </a:p>
        </p:txBody>
      </p:sp>
      <p:grpSp>
        <p:nvGrpSpPr>
          <p:cNvPr id="62" name="Group 61">
            <a:extLst>
              <a:ext uri="{FF2B5EF4-FFF2-40B4-BE49-F238E27FC236}">
                <a16:creationId xmlns:a16="http://schemas.microsoft.com/office/drawing/2014/main" id="{FC5D3EB2-FCAB-45D8-9CC4-6C3ACB3BF8E9}"/>
              </a:ext>
            </a:extLst>
          </p:cNvPr>
          <p:cNvGrpSpPr/>
          <p:nvPr/>
        </p:nvGrpSpPr>
        <p:grpSpPr>
          <a:xfrm>
            <a:off x="5817861" y="2970481"/>
            <a:ext cx="2574099" cy="2739639"/>
            <a:chOff x="6148808" y="1377505"/>
            <a:chExt cx="2574099" cy="2739639"/>
          </a:xfrm>
        </p:grpSpPr>
        <p:sp>
          <p:nvSpPr>
            <p:cNvPr id="63" name="Line 26">
              <a:extLst>
                <a:ext uri="{FF2B5EF4-FFF2-40B4-BE49-F238E27FC236}">
                  <a16:creationId xmlns:a16="http://schemas.microsoft.com/office/drawing/2014/main" id="{F98BF876-41FA-4FB1-9582-3490744236C0}"/>
                </a:ext>
              </a:extLst>
            </p:cNvPr>
            <p:cNvSpPr>
              <a:spLocks noChangeShapeType="1"/>
            </p:cNvSpPr>
            <p:nvPr/>
          </p:nvSpPr>
          <p:spPr bwMode="auto">
            <a:xfrm>
              <a:off x="7551737" y="1377505"/>
              <a:ext cx="1171170" cy="2739639"/>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4" name="Line 28">
              <a:extLst>
                <a:ext uri="{FF2B5EF4-FFF2-40B4-BE49-F238E27FC236}">
                  <a16:creationId xmlns:a16="http://schemas.microsoft.com/office/drawing/2014/main" id="{00043563-20A1-4D4D-85E7-AA106896250A}"/>
                </a:ext>
              </a:extLst>
            </p:cNvPr>
            <p:cNvSpPr>
              <a:spLocks noChangeShapeType="1"/>
            </p:cNvSpPr>
            <p:nvPr/>
          </p:nvSpPr>
          <p:spPr bwMode="auto">
            <a:xfrm>
              <a:off x="7551738" y="1377507"/>
              <a:ext cx="911251" cy="104851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5" name="Line 26">
              <a:extLst>
                <a:ext uri="{FF2B5EF4-FFF2-40B4-BE49-F238E27FC236}">
                  <a16:creationId xmlns:a16="http://schemas.microsoft.com/office/drawing/2014/main" id="{36A09DCD-8714-4724-A012-8A45DAF5E720}"/>
                </a:ext>
              </a:extLst>
            </p:cNvPr>
            <p:cNvSpPr>
              <a:spLocks noChangeShapeType="1"/>
            </p:cNvSpPr>
            <p:nvPr/>
          </p:nvSpPr>
          <p:spPr bwMode="auto">
            <a:xfrm flipH="1">
              <a:off x="6148808" y="1383547"/>
              <a:ext cx="1399311" cy="66945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7" name="Text Box 44">
            <a:extLst>
              <a:ext uri="{FF2B5EF4-FFF2-40B4-BE49-F238E27FC236}">
                <a16:creationId xmlns:a16="http://schemas.microsoft.com/office/drawing/2014/main" id="{A3BD8057-1382-49BD-9EDE-FC531DE13AE7}"/>
              </a:ext>
            </a:extLst>
          </p:cNvPr>
          <p:cNvSpPr txBox="1">
            <a:spLocks noChangeArrowheads="1"/>
          </p:cNvSpPr>
          <p:nvPr/>
        </p:nvSpPr>
        <p:spPr bwMode="auto">
          <a:xfrm>
            <a:off x="5486400" y="3557333"/>
            <a:ext cx="9941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∀x</a:t>
            </a:r>
            <a:r>
              <a:rPr lang="en-US" sz="2400" dirty="0">
                <a:solidFill>
                  <a:schemeClr val="tx2"/>
                </a:solidFill>
              </a:rPr>
              <a:t>, …</a:t>
            </a:r>
          </a:p>
        </p:txBody>
      </p:sp>
      <p:sp>
        <p:nvSpPr>
          <p:cNvPr id="68" name="Text Box 44">
            <a:extLst>
              <a:ext uri="{FF2B5EF4-FFF2-40B4-BE49-F238E27FC236}">
                <a16:creationId xmlns:a16="http://schemas.microsoft.com/office/drawing/2014/main" id="{5F0B27DB-6C60-4644-81A2-A89584FA6D08}"/>
              </a:ext>
            </a:extLst>
          </p:cNvPr>
          <p:cNvSpPr txBox="1">
            <a:spLocks noChangeArrowheads="1"/>
          </p:cNvSpPr>
          <p:nvPr/>
        </p:nvSpPr>
        <p:spPr bwMode="auto">
          <a:xfrm>
            <a:off x="6954232" y="5563423"/>
            <a:ext cx="2491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rgbClr val="66FF66"/>
                </a:solidFill>
              </a:rPr>
              <a:t>Socrates</a:t>
            </a:r>
            <a:r>
              <a:rPr lang="en-US" sz="2400" dirty="0">
                <a:solidFill>
                  <a:schemeClr val="tx2"/>
                </a:solidFill>
              </a:rPr>
              <a:t>) </a:t>
            </a:r>
          </a:p>
        </p:txBody>
      </p:sp>
      <p:sp>
        <p:nvSpPr>
          <p:cNvPr id="69" name="Text Box 44">
            <a:extLst>
              <a:ext uri="{FF2B5EF4-FFF2-40B4-BE49-F238E27FC236}">
                <a16:creationId xmlns:a16="http://schemas.microsoft.com/office/drawing/2014/main" id="{A1BADE83-630C-446F-8F00-80717D1A6B67}"/>
              </a:ext>
            </a:extLst>
          </p:cNvPr>
          <p:cNvSpPr txBox="1">
            <a:spLocks noChangeArrowheads="1"/>
          </p:cNvSpPr>
          <p:nvPr/>
        </p:nvSpPr>
        <p:spPr bwMode="auto">
          <a:xfrm>
            <a:off x="5116871" y="4266697"/>
            <a:ext cx="294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chemeClr val="accent2"/>
                </a:solidFill>
              </a:rPr>
              <a:t>x</a:t>
            </a:r>
            <a:r>
              <a:rPr lang="en-US" sz="2400" dirty="0">
                <a:solidFill>
                  <a:schemeClr val="tx2"/>
                </a:solidFill>
              </a:rPr>
              <a:t>)</a:t>
            </a:r>
            <a:r>
              <a:rPr lang="el-GR" altLang="en-US" sz="2400" dirty="0">
                <a:solidFill>
                  <a:schemeClr val="tx2"/>
                </a:solidFill>
                <a:cs typeface="Times New Roman" panose="02020603050405020304" pitchFamily="18" charset="0"/>
                <a:sym typeface="Symbol" panose="05050102010706020507" pitchFamily="18" charset="2"/>
              </a:rPr>
              <a:t></a:t>
            </a: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70" name="Line 26">
            <a:extLst>
              <a:ext uri="{FF2B5EF4-FFF2-40B4-BE49-F238E27FC236}">
                <a16:creationId xmlns:a16="http://schemas.microsoft.com/office/drawing/2014/main" id="{8F1A2651-41D1-4274-849F-1D130B77B44B}"/>
              </a:ext>
            </a:extLst>
          </p:cNvPr>
          <p:cNvSpPr>
            <a:spLocks noChangeShapeType="1"/>
          </p:cNvSpPr>
          <p:nvPr/>
        </p:nvSpPr>
        <p:spPr bwMode="auto">
          <a:xfrm>
            <a:off x="5791199" y="3955302"/>
            <a:ext cx="1" cy="36345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1" name="Text Box 44">
            <a:extLst>
              <a:ext uri="{FF2B5EF4-FFF2-40B4-BE49-F238E27FC236}">
                <a16:creationId xmlns:a16="http://schemas.microsoft.com/office/drawing/2014/main" id="{F7EB74AB-AB92-45FD-B7C2-AE7ECA0989CC}"/>
              </a:ext>
            </a:extLst>
          </p:cNvPr>
          <p:cNvSpPr txBox="1">
            <a:spLocks noChangeArrowheads="1"/>
          </p:cNvSpPr>
          <p:nvPr/>
        </p:nvSpPr>
        <p:spPr bwMode="auto">
          <a:xfrm>
            <a:off x="6684608" y="4955562"/>
            <a:ext cx="13805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73" name="Text Box 44">
            <a:extLst>
              <a:ext uri="{FF2B5EF4-FFF2-40B4-BE49-F238E27FC236}">
                <a16:creationId xmlns:a16="http://schemas.microsoft.com/office/drawing/2014/main" id="{13B0CD24-CA93-4E14-B412-A74F81B30DF4}"/>
              </a:ext>
            </a:extLst>
          </p:cNvPr>
          <p:cNvSpPr txBox="1">
            <a:spLocks noChangeArrowheads="1"/>
          </p:cNvSpPr>
          <p:nvPr/>
        </p:nvSpPr>
        <p:spPr bwMode="auto">
          <a:xfrm>
            <a:off x="5052444" y="4976060"/>
            <a:ext cx="14494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Human(x)</a:t>
            </a:r>
          </a:p>
        </p:txBody>
      </p:sp>
      <p:grpSp>
        <p:nvGrpSpPr>
          <p:cNvPr id="74" name="Group 73">
            <a:extLst>
              <a:ext uri="{FF2B5EF4-FFF2-40B4-BE49-F238E27FC236}">
                <a16:creationId xmlns:a16="http://schemas.microsoft.com/office/drawing/2014/main" id="{2DBA2476-23C3-40F5-9C2C-A67FF1692FEF}"/>
              </a:ext>
            </a:extLst>
          </p:cNvPr>
          <p:cNvGrpSpPr/>
          <p:nvPr/>
        </p:nvGrpSpPr>
        <p:grpSpPr>
          <a:xfrm>
            <a:off x="5824311" y="4662998"/>
            <a:ext cx="1476731" cy="409609"/>
            <a:chOff x="6715319" y="1377508"/>
            <a:chExt cx="1476731" cy="409609"/>
          </a:xfrm>
        </p:grpSpPr>
        <p:sp>
          <p:nvSpPr>
            <p:cNvPr id="76" name="Line 28">
              <a:extLst>
                <a:ext uri="{FF2B5EF4-FFF2-40B4-BE49-F238E27FC236}">
                  <a16:creationId xmlns:a16="http://schemas.microsoft.com/office/drawing/2014/main" id="{86D16AB1-0650-4103-8E2D-BAC21C24A237}"/>
                </a:ext>
              </a:extLst>
            </p:cNvPr>
            <p:cNvSpPr>
              <a:spLocks noChangeShapeType="1"/>
            </p:cNvSpPr>
            <p:nvPr/>
          </p:nvSpPr>
          <p:spPr bwMode="auto">
            <a:xfrm flipH="1">
              <a:off x="6715319" y="1377508"/>
              <a:ext cx="836418" cy="40048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6">
              <a:extLst>
                <a:ext uri="{FF2B5EF4-FFF2-40B4-BE49-F238E27FC236}">
                  <a16:creationId xmlns:a16="http://schemas.microsoft.com/office/drawing/2014/main" id="{697DD1E2-44FD-4D5C-9528-A11F96580404}"/>
                </a:ext>
              </a:extLst>
            </p:cNvPr>
            <p:cNvSpPr>
              <a:spLocks noChangeShapeType="1"/>
            </p:cNvSpPr>
            <p:nvPr/>
          </p:nvSpPr>
          <p:spPr bwMode="auto">
            <a:xfrm>
              <a:off x="7548118" y="1383547"/>
              <a:ext cx="643932" cy="40357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pic>
        <p:nvPicPr>
          <p:cNvPr id="18" name="Picture 2" descr="http://www.swordofthespirit.net/bulwark/mosesbush.gif">
            <a:extLst>
              <a:ext uri="{FF2B5EF4-FFF2-40B4-BE49-F238E27FC236}">
                <a16:creationId xmlns:a16="http://schemas.microsoft.com/office/drawing/2014/main" id="{B93F3282-CAA2-4086-AC19-FBCE9AB172F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2706" y="1238594"/>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AutoShape 38">
            <a:extLst>
              <a:ext uri="{FF2B5EF4-FFF2-40B4-BE49-F238E27FC236}">
                <a16:creationId xmlns:a16="http://schemas.microsoft.com/office/drawing/2014/main" id="{15AC191A-4EA3-4663-A1B5-BEBAA807A00D}"/>
              </a:ext>
            </a:extLst>
          </p:cNvPr>
          <p:cNvSpPr>
            <a:spLocks noChangeArrowheads="1"/>
          </p:cNvSpPr>
          <p:nvPr/>
        </p:nvSpPr>
        <p:spPr bwMode="auto">
          <a:xfrm>
            <a:off x="296198" y="1569257"/>
            <a:ext cx="4621237" cy="484847"/>
          </a:xfrm>
          <a:prstGeom prst="wedgeRoundRectCallout">
            <a:avLst>
              <a:gd name="adj1" fmla="val -39535"/>
              <a:gd name="adj2" fmla="val -6094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ts val="0"/>
              </a:spcBef>
              <a:buFontTx/>
              <a:buNone/>
            </a:pPr>
            <a:r>
              <a:rPr lang="en-CA" altLang="en-US" sz="2400" dirty="0">
                <a:latin typeface="+mj-lt"/>
              </a:rPr>
              <a:t>Assume </a:t>
            </a:r>
            <a:r>
              <a:rPr lang="en-US" sz="2400" dirty="0">
                <a:solidFill>
                  <a:schemeClr val="tx2"/>
                </a:solidFill>
                <a:latin typeface="+mj-lt"/>
              </a:rPr>
              <a:t>∀x, Human(x)</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sz="2400" dirty="0">
                <a:solidFill>
                  <a:schemeClr val="tx2"/>
                </a:solidFill>
                <a:latin typeface="+mj-lt"/>
              </a:rPr>
              <a:t>Mortal(x) </a:t>
            </a:r>
          </a:p>
        </p:txBody>
      </p:sp>
      <p:sp>
        <p:nvSpPr>
          <p:cNvPr id="35" name="AutoShape 46">
            <a:extLst>
              <a:ext uri="{FF2B5EF4-FFF2-40B4-BE49-F238E27FC236}">
                <a16:creationId xmlns:a16="http://schemas.microsoft.com/office/drawing/2014/main" id="{85A8297C-5B1E-450C-A8FC-013D2339967C}"/>
              </a:ext>
            </a:extLst>
          </p:cNvPr>
          <p:cNvSpPr>
            <a:spLocks noChangeArrowheads="1"/>
          </p:cNvSpPr>
          <p:nvPr/>
        </p:nvSpPr>
        <p:spPr bwMode="auto">
          <a:xfrm>
            <a:off x="334127" y="3039247"/>
            <a:ext cx="4899613" cy="461665"/>
          </a:xfrm>
          <a:prstGeom prst="wedgeRoundRectCallout">
            <a:avLst>
              <a:gd name="adj1" fmla="val -35330"/>
              <a:gd name="adj2" fmla="val 6481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goal is to prove </a:t>
            </a:r>
            <a:r>
              <a:rPr lang="en-US" sz="2400" dirty="0">
                <a:solidFill>
                  <a:schemeClr val="accent2"/>
                </a:solidFill>
              </a:rPr>
              <a:t>Mortal(</a:t>
            </a:r>
            <a:r>
              <a:rPr lang="en-US" sz="2400" dirty="0">
                <a:solidFill>
                  <a:srgbClr val="66FF66"/>
                </a:solidFill>
              </a:rPr>
              <a:t>Socrates</a:t>
            </a:r>
            <a:r>
              <a:rPr lang="en-US" sz="2400" dirty="0">
                <a:solidFill>
                  <a:schemeClr val="accent2"/>
                </a:solidFill>
              </a:rPr>
              <a:t>)</a:t>
            </a:r>
            <a:r>
              <a:rPr lang="en-US" altLang="en-US" sz="2400" dirty="0"/>
              <a:t>.</a:t>
            </a:r>
          </a:p>
        </p:txBody>
      </p:sp>
      <p:sp>
        <p:nvSpPr>
          <p:cNvPr id="36" name="AutoShape 46">
            <a:extLst>
              <a:ext uri="{FF2B5EF4-FFF2-40B4-BE49-F238E27FC236}">
                <a16:creationId xmlns:a16="http://schemas.microsoft.com/office/drawing/2014/main" id="{7E0AF4F2-1007-4D02-9CCA-5731D89E7647}"/>
              </a:ext>
            </a:extLst>
          </p:cNvPr>
          <p:cNvSpPr>
            <a:spLocks noChangeArrowheads="1"/>
          </p:cNvSpPr>
          <p:nvPr/>
        </p:nvSpPr>
        <p:spPr bwMode="auto">
          <a:xfrm>
            <a:off x="361134" y="4556413"/>
            <a:ext cx="3730424" cy="439047"/>
          </a:xfrm>
          <a:prstGeom prst="wedgeRoundRectCallout">
            <a:avLst>
              <a:gd name="adj1" fmla="val -52123"/>
              <a:gd name="adj2" fmla="val -3938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give the oracle </a:t>
            </a:r>
            <a:r>
              <a:rPr lang="en-US" altLang="en-US" sz="2400" dirty="0">
                <a:solidFill>
                  <a:schemeClr val="accent2"/>
                </a:solidFill>
              </a:rPr>
              <a:t>x</a:t>
            </a:r>
            <a:r>
              <a:rPr lang="en-US" altLang="en-US" sz="2400" dirty="0"/>
              <a:t>=</a:t>
            </a:r>
            <a:r>
              <a:rPr lang="en-US" sz="2400" dirty="0">
                <a:solidFill>
                  <a:srgbClr val="66FF66"/>
                </a:solidFill>
              </a:rPr>
              <a:t>Socrates</a:t>
            </a:r>
            <a:r>
              <a:rPr lang="en-US" altLang="en-US" sz="2400" dirty="0"/>
              <a:t>.</a:t>
            </a:r>
          </a:p>
        </p:txBody>
      </p:sp>
      <p:sp>
        <p:nvSpPr>
          <p:cNvPr id="37" name="AutoShape 38">
            <a:extLst>
              <a:ext uri="{FF2B5EF4-FFF2-40B4-BE49-F238E27FC236}">
                <a16:creationId xmlns:a16="http://schemas.microsoft.com/office/drawing/2014/main" id="{4607AD0E-0262-43C6-93DF-C6B6034F2896}"/>
              </a:ext>
            </a:extLst>
          </p:cNvPr>
          <p:cNvSpPr>
            <a:spLocks noChangeArrowheads="1"/>
          </p:cNvSpPr>
          <p:nvPr/>
        </p:nvSpPr>
        <p:spPr bwMode="auto">
          <a:xfrm>
            <a:off x="436879" y="5077526"/>
            <a:ext cx="4920092" cy="914400"/>
          </a:xfrm>
          <a:prstGeom prst="wedgeRoundRectCallout">
            <a:avLst>
              <a:gd name="adj1" fmla="val -52176"/>
              <a:gd name="adj2" fmla="val -40676"/>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ts val="0"/>
              </a:spcBef>
              <a:buFontTx/>
              <a:buNone/>
            </a:pPr>
            <a:r>
              <a:rPr lang="en-CA" altLang="en-US" sz="2400" dirty="0">
                <a:latin typeface="+mj-lt"/>
              </a:rPr>
              <a:t>I assure you that</a:t>
            </a:r>
            <a:r>
              <a:rPr lang="en-US" altLang="en-US" sz="2400" dirty="0">
                <a:solidFill>
                  <a:srgbClr val="FFC000"/>
                </a:solidFill>
                <a:latin typeface="+mj-lt"/>
              </a:rPr>
              <a:t> </a:t>
            </a:r>
            <a:r>
              <a:rPr lang="en-US" sz="2400" dirty="0">
                <a:solidFill>
                  <a:schemeClr val="tx2"/>
                </a:solidFill>
                <a:latin typeface="+mj-lt"/>
              </a:rPr>
              <a:t>Human(</a:t>
            </a:r>
            <a:r>
              <a:rPr lang="en-US" sz="2400" dirty="0">
                <a:solidFill>
                  <a:srgbClr val="66FF66"/>
                </a:solidFill>
                <a:latin typeface="+mj-lt"/>
              </a:rPr>
              <a:t>Socrates</a:t>
            </a:r>
            <a:r>
              <a:rPr lang="en-US" sz="2400" dirty="0">
                <a:solidFill>
                  <a:schemeClr val="tx2"/>
                </a:solidFill>
                <a:latin typeface="+mj-lt"/>
              </a:rPr>
              <a:t>)</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sz="2400" dirty="0">
                <a:solidFill>
                  <a:schemeClr val="tx2"/>
                </a:solidFill>
                <a:latin typeface="+mj-lt"/>
              </a:rPr>
              <a:t>Mortal(</a:t>
            </a:r>
            <a:r>
              <a:rPr lang="en-US" sz="2400" dirty="0">
                <a:solidFill>
                  <a:srgbClr val="66FF66"/>
                </a:solidFill>
                <a:latin typeface="+mj-lt"/>
              </a:rPr>
              <a:t>Socrates</a:t>
            </a:r>
            <a:r>
              <a:rPr lang="en-US" sz="2400" dirty="0">
                <a:solidFill>
                  <a:schemeClr val="tx2"/>
                </a:solidFill>
                <a:latin typeface="+mj-lt"/>
              </a:rPr>
              <a:t>)</a:t>
            </a:r>
            <a:endParaRPr lang="en-CA" altLang="en-US" sz="2400" dirty="0">
              <a:solidFill>
                <a:schemeClr val="tx2"/>
              </a:solidFill>
              <a:latin typeface="+mj-lt"/>
            </a:endParaRPr>
          </a:p>
        </p:txBody>
      </p:sp>
      <p:sp>
        <p:nvSpPr>
          <p:cNvPr id="39" name="AutoShape 46">
            <a:extLst>
              <a:ext uri="{FF2B5EF4-FFF2-40B4-BE49-F238E27FC236}">
                <a16:creationId xmlns:a16="http://schemas.microsoft.com/office/drawing/2014/main" id="{D55575AA-09D6-4525-88FE-4E55122FA035}"/>
              </a:ext>
            </a:extLst>
          </p:cNvPr>
          <p:cNvSpPr>
            <a:spLocks noChangeArrowheads="1"/>
          </p:cNvSpPr>
          <p:nvPr/>
        </p:nvSpPr>
        <p:spPr bwMode="auto">
          <a:xfrm>
            <a:off x="5470528" y="6016416"/>
            <a:ext cx="3542573" cy="841584"/>
          </a:xfrm>
          <a:prstGeom prst="wedgeRoundRectCallout">
            <a:avLst>
              <a:gd name="adj1" fmla="val -51494"/>
              <a:gd name="adj2" fmla="val -5138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use </a:t>
            </a:r>
            <a:r>
              <a:rPr lang="en-US" sz="2400" dirty="0"/>
              <a:t>modus ponens to get </a:t>
            </a:r>
            <a:r>
              <a:rPr lang="en-US" sz="2400" dirty="0">
                <a:solidFill>
                  <a:schemeClr val="accent2"/>
                </a:solidFill>
              </a:rPr>
              <a:t>Mortal(</a:t>
            </a:r>
            <a:r>
              <a:rPr lang="en-US" sz="2400" dirty="0">
                <a:solidFill>
                  <a:srgbClr val="66FF66"/>
                </a:solidFill>
              </a:rPr>
              <a:t>Socrates</a:t>
            </a:r>
            <a:r>
              <a:rPr lang="en-US" sz="2400" dirty="0">
                <a:solidFill>
                  <a:schemeClr val="accent2"/>
                </a:solidFill>
              </a:rPr>
              <a:t>)</a:t>
            </a:r>
            <a:r>
              <a:rPr lang="en-US" altLang="en-US" sz="2400" dirty="0"/>
              <a:t>.</a:t>
            </a:r>
          </a:p>
        </p:txBody>
      </p:sp>
      <p:grpSp>
        <p:nvGrpSpPr>
          <p:cNvPr id="52" name="Group 51">
            <a:extLst>
              <a:ext uri="{FF2B5EF4-FFF2-40B4-BE49-F238E27FC236}">
                <a16:creationId xmlns:a16="http://schemas.microsoft.com/office/drawing/2014/main" id="{90385632-CEC6-46D3-9C09-C81AD54E674E}"/>
              </a:ext>
            </a:extLst>
          </p:cNvPr>
          <p:cNvGrpSpPr/>
          <p:nvPr/>
        </p:nvGrpSpPr>
        <p:grpSpPr>
          <a:xfrm>
            <a:off x="1948052" y="585809"/>
            <a:ext cx="7946489" cy="1107996"/>
            <a:chOff x="1948052" y="2396598"/>
            <a:chExt cx="7946489" cy="1107996"/>
          </a:xfrm>
        </p:grpSpPr>
        <p:grpSp>
          <p:nvGrpSpPr>
            <p:cNvPr id="53" name="Group 52">
              <a:extLst>
                <a:ext uri="{FF2B5EF4-FFF2-40B4-BE49-F238E27FC236}">
                  <a16:creationId xmlns:a16="http://schemas.microsoft.com/office/drawing/2014/main" id="{B7D9E70F-28C0-4ECD-BFBB-F447BAE1AC0D}"/>
                </a:ext>
              </a:extLst>
            </p:cNvPr>
            <p:cNvGrpSpPr/>
            <p:nvPr/>
          </p:nvGrpSpPr>
          <p:grpSpPr>
            <a:xfrm>
              <a:off x="1948052" y="2396598"/>
              <a:ext cx="4103341" cy="1107996"/>
              <a:chOff x="1948052" y="2396598"/>
              <a:chExt cx="4103341" cy="1107996"/>
            </a:xfrm>
          </p:grpSpPr>
          <p:sp>
            <p:nvSpPr>
              <p:cNvPr id="55" name="Rectangle 54">
                <a:extLst>
                  <a:ext uri="{FF2B5EF4-FFF2-40B4-BE49-F238E27FC236}">
                    <a16:creationId xmlns:a16="http://schemas.microsoft.com/office/drawing/2014/main" id="{3D8097F6-1FE6-43CE-97D5-9A833C59D243}"/>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a:t>
                </a:r>
                <a:r>
                  <a:rPr lang="en-US" sz="2400">
                    <a:solidFill>
                      <a:srgbClr val="FFC000"/>
                    </a:solidFill>
                  </a:rPr>
                  <a:t>, Human</a:t>
                </a:r>
                <a:r>
                  <a:rPr lang="en-US" sz="2400" dirty="0">
                    <a:solidFill>
                      <a:srgbClr val="FFC000"/>
                    </a:solidFill>
                  </a:rPr>
                  <a:t>(x)</a:t>
                </a: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Mortal</a:t>
                </a:r>
                <a:r>
                  <a:rPr lang="en-US" sz="2400" dirty="0">
                    <a:solidFill>
                      <a:srgbClr val="FFC000"/>
                    </a:solidFill>
                  </a:rPr>
                  <a:t>(x)</a:t>
                </a:r>
              </a:p>
              <a:p>
                <a:pPr eaLnBrk="1" hangingPunct="1">
                  <a:spcBef>
                    <a:spcPts val="0"/>
                  </a:spcBef>
                  <a:buFontTx/>
                  <a:buNone/>
                </a:pPr>
                <a:r>
                  <a:rPr lang="en-US" sz="2400">
                    <a:solidFill>
                      <a:srgbClr val="FFC000"/>
                    </a:solidFill>
                  </a:rPr>
                  <a:t>Human(Socrates</a:t>
                </a:r>
                <a:r>
                  <a:rPr lang="en-US" sz="2400" dirty="0">
                    <a:solidFill>
                      <a:srgbClr val="FFC000"/>
                    </a:solidFill>
                  </a:rPr>
                  <a:t>) </a:t>
                </a:r>
              </a:p>
            </p:txBody>
          </p:sp>
          <p:sp>
            <p:nvSpPr>
              <p:cNvPr id="56" name="Rectangle 55">
                <a:extLst>
                  <a:ext uri="{FF2B5EF4-FFF2-40B4-BE49-F238E27FC236}">
                    <a16:creationId xmlns:a16="http://schemas.microsoft.com/office/drawing/2014/main" id="{1685EAE6-50F3-4A28-BDEB-EA4FB8D8022D}"/>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54" name="Rectangle 53">
              <a:extLst>
                <a:ext uri="{FF2B5EF4-FFF2-40B4-BE49-F238E27FC236}">
                  <a16:creationId xmlns:a16="http://schemas.microsoft.com/office/drawing/2014/main" id="{FF42BF39-7FEB-4A09-BA63-86CEA0775516}"/>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 Mortal(Socrates</a:t>
              </a:r>
              <a:r>
                <a:rPr lang="en-US" sz="2400" dirty="0">
                  <a:solidFill>
                    <a:srgbClr val="FFC000"/>
                  </a:solidFill>
                </a:rPr>
                <a:t>) </a:t>
              </a:r>
            </a:p>
          </p:txBody>
        </p:sp>
      </p:grpSp>
      <p:sp>
        <p:nvSpPr>
          <p:cNvPr id="57" name="Text Box 43">
            <a:extLst>
              <a:ext uri="{FF2B5EF4-FFF2-40B4-BE49-F238E27FC236}">
                <a16:creationId xmlns:a16="http://schemas.microsoft.com/office/drawing/2014/main" id="{8DE9DFA0-1E0F-4DA7-9881-BC87975A0239}"/>
              </a:ext>
            </a:extLst>
          </p:cNvPr>
          <p:cNvSpPr txBox="1">
            <a:spLocks noChangeArrowheads="1"/>
          </p:cNvSpPr>
          <p:nvPr/>
        </p:nvSpPr>
        <p:spPr bwMode="auto">
          <a:xfrm>
            <a:off x="304800" y="802716"/>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58" name="Text Box 44">
            <a:extLst>
              <a:ext uri="{FF2B5EF4-FFF2-40B4-BE49-F238E27FC236}">
                <a16:creationId xmlns:a16="http://schemas.microsoft.com/office/drawing/2014/main" id="{59F60A67-FD3E-4729-B439-DE357B51609A}"/>
              </a:ext>
            </a:extLst>
          </p:cNvPr>
          <p:cNvSpPr txBox="1">
            <a:spLocks noChangeArrowheads="1"/>
          </p:cNvSpPr>
          <p:nvPr/>
        </p:nvSpPr>
        <p:spPr bwMode="auto">
          <a:xfrm>
            <a:off x="457200" y="433409"/>
            <a:ext cx="3719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n-US" altLang="en-US" sz="2400">
                <a:solidFill>
                  <a:srgbClr val="66FF66"/>
                </a:solidFill>
                <a:latin typeface="+mj-lt"/>
              </a:rPr>
              <a:t>,Human,Mortal,Socrates</a:t>
            </a:r>
            <a:r>
              <a:rPr lang="en-US" altLang="en-US" sz="2400" dirty="0">
                <a:solidFill>
                  <a:srgbClr val="66FF66"/>
                </a:solidFill>
                <a:latin typeface="+mj-lt"/>
              </a:rPr>
              <a:t>,</a:t>
            </a:r>
          </a:p>
        </p:txBody>
      </p:sp>
      <p:sp>
        <p:nvSpPr>
          <p:cNvPr id="60" name="Text Box 44">
            <a:extLst>
              <a:ext uri="{FF2B5EF4-FFF2-40B4-BE49-F238E27FC236}">
                <a16:creationId xmlns:a16="http://schemas.microsoft.com/office/drawing/2014/main" id="{2F2EB4E0-7750-4382-B9D4-1D8874690837}"/>
              </a:ext>
            </a:extLst>
          </p:cNvPr>
          <p:cNvSpPr txBox="1">
            <a:spLocks noChangeArrowheads="1"/>
          </p:cNvSpPr>
          <p:nvPr/>
        </p:nvSpPr>
        <p:spPr bwMode="auto">
          <a:xfrm>
            <a:off x="6248400" y="2440613"/>
            <a:ext cx="20608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latin typeface="+mj-lt"/>
              </a:rPr>
              <a:t>(A and B)</a:t>
            </a:r>
            <a:r>
              <a:rPr lang="el-GR" altLang="en-US" sz="2400" dirty="0">
                <a:solidFill>
                  <a:schemeClr val="accent2"/>
                </a:solidFill>
                <a:latin typeface="+mj-lt"/>
                <a:cs typeface="Times New Roman" panose="02020603050405020304" pitchFamily="18" charset="0"/>
                <a:sym typeface="Symbol" panose="05050102010706020507" pitchFamily="18" charset="2"/>
              </a:rPr>
              <a:t> </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cs typeface="Times New Roman" panose="02020603050405020304" pitchFamily="18" charset="0"/>
                <a:sym typeface="Symbol" panose="05050102010706020507" pitchFamily="18" charset="2"/>
              </a:rPr>
              <a:t> C</a:t>
            </a:r>
            <a:endParaRPr lang="en-US" altLang="en-US" sz="2400" dirty="0">
              <a:solidFill>
                <a:schemeClr val="accent2"/>
              </a:solidFill>
            </a:endParaRPr>
          </a:p>
        </p:txBody>
      </p:sp>
      <p:sp>
        <p:nvSpPr>
          <p:cNvPr id="61" name="Line 31">
            <a:extLst>
              <a:ext uri="{FF2B5EF4-FFF2-40B4-BE49-F238E27FC236}">
                <a16:creationId xmlns:a16="http://schemas.microsoft.com/office/drawing/2014/main" id="{1CD0EA98-F642-4B88-AA58-5C07ACDE3823}"/>
              </a:ext>
            </a:extLst>
          </p:cNvPr>
          <p:cNvSpPr>
            <a:spLocks noChangeShapeType="1"/>
          </p:cNvSpPr>
          <p:nvPr/>
        </p:nvSpPr>
        <p:spPr bwMode="auto">
          <a:xfrm>
            <a:off x="7219090" y="2207040"/>
            <a:ext cx="0" cy="304819"/>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2" name="Text Box 44">
            <a:extLst>
              <a:ext uri="{FF2B5EF4-FFF2-40B4-BE49-F238E27FC236}">
                <a16:creationId xmlns:a16="http://schemas.microsoft.com/office/drawing/2014/main" id="{3D35061E-4F49-42D6-A923-AAA0ABDCB23D}"/>
              </a:ext>
            </a:extLst>
          </p:cNvPr>
          <p:cNvSpPr txBox="1">
            <a:spLocks noChangeArrowheads="1"/>
          </p:cNvSpPr>
          <p:nvPr/>
        </p:nvSpPr>
        <p:spPr bwMode="auto">
          <a:xfrm>
            <a:off x="5105400" y="1678158"/>
            <a:ext cx="41040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latin typeface="+mj-lt"/>
              </a:rPr>
              <a:t>U,Human,Mortal,Socrates</a:t>
            </a:r>
            <a:r>
              <a:rPr lang="en-US" altLang="en-US" sz="2400" dirty="0">
                <a:solidFill>
                  <a:srgbClr val="66FF66"/>
                </a:solidFill>
                <a:latin typeface="+mj-lt"/>
              </a:rPr>
              <a:t>, </a:t>
            </a:r>
            <a:r>
              <a:rPr lang="en-US" altLang="en-US" sz="2400" dirty="0">
                <a:solidFill>
                  <a:srgbClr val="FFC000"/>
                </a:solidFill>
                <a:latin typeface="+mj-lt"/>
              </a:rPr>
              <a:t>…</a:t>
            </a:r>
          </a:p>
        </p:txBody>
      </p:sp>
      <p:pic>
        <p:nvPicPr>
          <p:cNvPr id="127" name="Picture 2" descr="http://www.swordofthespirit.net/bulwark/mosesbush.gif">
            <a:extLst>
              <a:ext uri="{FF2B5EF4-FFF2-40B4-BE49-F238E27FC236}">
                <a16:creationId xmlns:a16="http://schemas.microsoft.com/office/drawing/2014/main" id="{AA8C2D2F-7619-46D5-9690-FF1E317B8DE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65628" y="304800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2" descr="http://www.swordofthespirit.net/bulwark/mosesbush.gif">
            <a:extLst>
              <a:ext uri="{FF2B5EF4-FFF2-40B4-BE49-F238E27FC236}">
                <a16:creationId xmlns:a16="http://schemas.microsoft.com/office/drawing/2014/main" id="{76C7F71F-19CE-4AC7-9038-6DB3A3C19DA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6765" y="3566752"/>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 name="Group 26">
            <a:extLst>
              <a:ext uri="{FF2B5EF4-FFF2-40B4-BE49-F238E27FC236}">
                <a16:creationId xmlns:a16="http://schemas.microsoft.com/office/drawing/2014/main" id="{93F4DC98-A1E5-402F-8A94-F7D065A72D78}"/>
              </a:ext>
            </a:extLst>
          </p:cNvPr>
          <p:cNvGrpSpPr>
            <a:grpSpLocks/>
          </p:cNvGrpSpPr>
          <p:nvPr/>
        </p:nvGrpSpPr>
        <p:grpSpPr bwMode="auto">
          <a:xfrm>
            <a:off x="6934200" y="2245394"/>
            <a:ext cx="525459" cy="650206"/>
            <a:chOff x="2308" y="1513"/>
            <a:chExt cx="1162" cy="2570"/>
          </a:xfrm>
        </p:grpSpPr>
        <p:grpSp>
          <p:nvGrpSpPr>
            <p:cNvPr id="112" name="Group 27">
              <a:extLst>
                <a:ext uri="{FF2B5EF4-FFF2-40B4-BE49-F238E27FC236}">
                  <a16:creationId xmlns:a16="http://schemas.microsoft.com/office/drawing/2014/main" id="{D61F743C-2E7E-4FD6-ADF4-2E4A95F295FF}"/>
                </a:ext>
              </a:extLst>
            </p:cNvPr>
            <p:cNvGrpSpPr>
              <a:grpSpLocks/>
            </p:cNvGrpSpPr>
            <p:nvPr/>
          </p:nvGrpSpPr>
          <p:grpSpPr bwMode="auto">
            <a:xfrm>
              <a:off x="2308" y="1740"/>
              <a:ext cx="957" cy="2343"/>
              <a:chOff x="2308" y="1740"/>
              <a:chExt cx="957" cy="2343"/>
            </a:xfrm>
          </p:grpSpPr>
          <p:sp>
            <p:nvSpPr>
              <p:cNvPr id="120" name="Freeform 28">
                <a:extLst>
                  <a:ext uri="{FF2B5EF4-FFF2-40B4-BE49-F238E27FC236}">
                    <a16:creationId xmlns:a16="http://schemas.microsoft.com/office/drawing/2014/main" id="{ED8E3E2B-319E-430C-91F3-BE74DA04D5C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29">
                <a:extLst>
                  <a:ext uri="{FF2B5EF4-FFF2-40B4-BE49-F238E27FC236}">
                    <a16:creationId xmlns:a16="http://schemas.microsoft.com/office/drawing/2014/main" id="{194EC0A9-1F07-46A9-B3EF-CA5EEDC2023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0">
                <a:extLst>
                  <a:ext uri="{FF2B5EF4-FFF2-40B4-BE49-F238E27FC236}">
                    <a16:creationId xmlns:a16="http://schemas.microsoft.com/office/drawing/2014/main" id="{04451D12-0324-4DD4-9CF8-3F772AB478B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Freeform 31">
                <a:extLst>
                  <a:ext uri="{FF2B5EF4-FFF2-40B4-BE49-F238E27FC236}">
                    <a16:creationId xmlns:a16="http://schemas.microsoft.com/office/drawing/2014/main" id="{9795E895-E9FC-45F5-9244-98A038660B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32">
                <a:extLst>
                  <a:ext uri="{FF2B5EF4-FFF2-40B4-BE49-F238E27FC236}">
                    <a16:creationId xmlns:a16="http://schemas.microsoft.com/office/drawing/2014/main" id="{81E2A128-045A-46C3-A743-C1A1612497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33">
                <a:extLst>
                  <a:ext uri="{FF2B5EF4-FFF2-40B4-BE49-F238E27FC236}">
                    <a16:creationId xmlns:a16="http://schemas.microsoft.com/office/drawing/2014/main" id="{A7A03D4E-9F8B-4429-AE2E-6B4AC8594E1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3" name="Freeform 34">
              <a:extLst>
                <a:ext uri="{FF2B5EF4-FFF2-40B4-BE49-F238E27FC236}">
                  <a16:creationId xmlns:a16="http://schemas.microsoft.com/office/drawing/2014/main" id="{D5B8B6A9-FE4E-4438-B654-FEC4B61B9E5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4" name="Freeform 35">
              <a:extLst>
                <a:ext uri="{FF2B5EF4-FFF2-40B4-BE49-F238E27FC236}">
                  <a16:creationId xmlns:a16="http://schemas.microsoft.com/office/drawing/2014/main" id="{DC709A0C-2763-49E1-8C74-8B758690FF7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 name="Oval 36">
              <a:extLst>
                <a:ext uri="{FF2B5EF4-FFF2-40B4-BE49-F238E27FC236}">
                  <a16:creationId xmlns:a16="http://schemas.microsoft.com/office/drawing/2014/main" id="{0F57C315-A137-46C9-9C8B-B645F054B81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6" name="Oval 37">
              <a:extLst>
                <a:ext uri="{FF2B5EF4-FFF2-40B4-BE49-F238E27FC236}">
                  <a16:creationId xmlns:a16="http://schemas.microsoft.com/office/drawing/2014/main" id="{F2B912F3-919D-4859-9436-B4ABD1A015A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 name="Oval 38">
              <a:extLst>
                <a:ext uri="{FF2B5EF4-FFF2-40B4-BE49-F238E27FC236}">
                  <a16:creationId xmlns:a16="http://schemas.microsoft.com/office/drawing/2014/main" id="{40F504CE-1F7A-4C0F-9939-A89D99D3442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8" name="Oval 39">
              <a:extLst>
                <a:ext uri="{FF2B5EF4-FFF2-40B4-BE49-F238E27FC236}">
                  <a16:creationId xmlns:a16="http://schemas.microsoft.com/office/drawing/2014/main" id="{9FB24560-1678-43E8-9641-4D255046625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 name="Oval 40">
              <a:extLst>
                <a:ext uri="{FF2B5EF4-FFF2-40B4-BE49-F238E27FC236}">
                  <a16:creationId xmlns:a16="http://schemas.microsoft.com/office/drawing/2014/main" id="{00622220-8210-4A6D-B6E8-33A16CDF8C9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82" name="AutoShape 46">
            <a:extLst>
              <a:ext uri="{FF2B5EF4-FFF2-40B4-BE49-F238E27FC236}">
                <a16:creationId xmlns:a16="http://schemas.microsoft.com/office/drawing/2014/main" id="{AA2CD02B-8210-42EF-808B-8D9B5260BF14}"/>
              </a:ext>
            </a:extLst>
          </p:cNvPr>
          <p:cNvSpPr>
            <a:spLocks noChangeArrowheads="1"/>
          </p:cNvSpPr>
          <p:nvPr/>
        </p:nvSpPr>
        <p:spPr bwMode="auto">
          <a:xfrm>
            <a:off x="304800" y="3500735"/>
            <a:ext cx="4899613" cy="461665"/>
          </a:xfrm>
          <a:prstGeom prst="wedgeRoundRectCallout">
            <a:avLst>
              <a:gd name="adj1" fmla="val -35330"/>
              <a:gd name="adj2" fmla="val 6481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 But I am stuck, so I go to my Oracle.</a:t>
            </a:r>
          </a:p>
        </p:txBody>
      </p:sp>
      <p:sp>
        <p:nvSpPr>
          <p:cNvPr id="83" name="AutoShape 38">
            <a:extLst>
              <a:ext uri="{FF2B5EF4-FFF2-40B4-BE49-F238E27FC236}">
                <a16:creationId xmlns:a16="http://schemas.microsoft.com/office/drawing/2014/main" id="{BCEE2746-D52C-4029-ABE5-764EAD536892}"/>
              </a:ext>
            </a:extLst>
          </p:cNvPr>
          <p:cNvSpPr>
            <a:spLocks noChangeArrowheads="1"/>
          </p:cNvSpPr>
          <p:nvPr/>
        </p:nvSpPr>
        <p:spPr bwMode="auto">
          <a:xfrm>
            <a:off x="358188" y="4038600"/>
            <a:ext cx="4640174" cy="461665"/>
          </a:xfrm>
          <a:prstGeom prst="wedgeRoundRectCallout">
            <a:avLst>
              <a:gd name="adj1" fmla="val -51974"/>
              <a:gd name="adj2" fmla="val -48582"/>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ts val="0"/>
              </a:spcBef>
              <a:buFontTx/>
              <a:buNone/>
            </a:pPr>
            <a:r>
              <a:rPr lang="en-US" altLang="en-US" sz="2400" dirty="0">
                <a:latin typeface="+mj-lt"/>
              </a:rPr>
              <a:t>I am ready for you to give me an </a:t>
            </a:r>
            <a:r>
              <a:rPr lang="en-US" altLang="en-US" sz="2400" dirty="0">
                <a:solidFill>
                  <a:schemeClr val="accent2"/>
                </a:solidFill>
                <a:latin typeface="+mj-lt"/>
              </a:rPr>
              <a:t>x</a:t>
            </a:r>
            <a:r>
              <a:rPr lang="en-US" altLang="en-US" sz="2400" dirty="0">
                <a:latin typeface="+mj-lt"/>
              </a:rPr>
              <a:t>.</a:t>
            </a:r>
            <a:endParaRPr lang="en-CA" altLang="en-US" sz="2400" dirty="0">
              <a:latin typeface="+mj-lt"/>
            </a:endParaRPr>
          </a:p>
        </p:txBody>
      </p:sp>
      <p:grpSp>
        <p:nvGrpSpPr>
          <p:cNvPr id="2" name="Group 1">
            <a:extLst>
              <a:ext uri="{FF2B5EF4-FFF2-40B4-BE49-F238E27FC236}">
                <a16:creationId xmlns:a16="http://schemas.microsoft.com/office/drawing/2014/main" id="{E24FCEA1-957B-41C9-90B6-AFD00100C44A}"/>
              </a:ext>
            </a:extLst>
          </p:cNvPr>
          <p:cNvGrpSpPr/>
          <p:nvPr/>
        </p:nvGrpSpPr>
        <p:grpSpPr>
          <a:xfrm>
            <a:off x="5865213" y="4357688"/>
            <a:ext cx="2364027" cy="1025160"/>
            <a:chOff x="5729131" y="4214286"/>
            <a:chExt cx="2364027" cy="1025160"/>
          </a:xfrm>
        </p:grpSpPr>
        <p:sp>
          <p:nvSpPr>
            <p:cNvPr id="84" name="Text Box 44">
              <a:extLst>
                <a:ext uri="{FF2B5EF4-FFF2-40B4-BE49-F238E27FC236}">
                  <a16:creationId xmlns:a16="http://schemas.microsoft.com/office/drawing/2014/main" id="{6FE9D707-9C2C-46E2-ABE8-AA7A82B53AA4}"/>
                </a:ext>
              </a:extLst>
            </p:cNvPr>
            <p:cNvSpPr txBox="1">
              <a:spLocks noChangeArrowheads="1"/>
            </p:cNvSpPr>
            <p:nvPr/>
          </p:nvSpPr>
          <p:spPr bwMode="auto">
            <a:xfrm rot="2535034">
              <a:off x="5774881" y="4214286"/>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85" name="Text Box 44">
              <a:extLst>
                <a:ext uri="{FF2B5EF4-FFF2-40B4-BE49-F238E27FC236}">
                  <a16:creationId xmlns:a16="http://schemas.microsoft.com/office/drawing/2014/main" id="{9AFE65F3-5D8A-44BA-80A1-C224461D7F9B}"/>
                </a:ext>
              </a:extLst>
            </p:cNvPr>
            <p:cNvSpPr txBox="1">
              <a:spLocks noChangeArrowheads="1"/>
            </p:cNvSpPr>
            <p:nvPr/>
          </p:nvSpPr>
          <p:spPr bwMode="auto">
            <a:xfrm rot="2535034">
              <a:off x="7254428" y="427709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86" name="Text Box 44">
              <a:extLst>
                <a:ext uri="{FF2B5EF4-FFF2-40B4-BE49-F238E27FC236}">
                  <a16:creationId xmlns:a16="http://schemas.microsoft.com/office/drawing/2014/main" id="{ED83187B-AD53-479C-8385-2E4897CFF51E}"/>
                </a:ext>
              </a:extLst>
            </p:cNvPr>
            <p:cNvSpPr txBox="1">
              <a:spLocks noChangeArrowheads="1"/>
            </p:cNvSpPr>
            <p:nvPr/>
          </p:nvSpPr>
          <p:spPr bwMode="auto">
            <a:xfrm rot="2535034">
              <a:off x="5729131" y="493166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157" name="Text Box 44">
              <a:extLst>
                <a:ext uri="{FF2B5EF4-FFF2-40B4-BE49-F238E27FC236}">
                  <a16:creationId xmlns:a16="http://schemas.microsoft.com/office/drawing/2014/main" id="{463C3AF7-8410-4944-999C-0771EF2F05B2}"/>
                </a:ext>
              </a:extLst>
            </p:cNvPr>
            <p:cNvSpPr txBox="1">
              <a:spLocks noChangeArrowheads="1"/>
            </p:cNvSpPr>
            <p:nvPr/>
          </p:nvSpPr>
          <p:spPr bwMode="auto">
            <a:xfrm rot="2535034">
              <a:off x="7299351" y="4915275"/>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grpSp>
      <p:sp>
        <p:nvSpPr>
          <p:cNvPr id="3" name="Oval 2">
            <a:extLst>
              <a:ext uri="{FF2B5EF4-FFF2-40B4-BE49-F238E27FC236}">
                <a16:creationId xmlns:a16="http://schemas.microsoft.com/office/drawing/2014/main" id="{BE936CDA-9B33-4B7B-AEC1-28E1883C8D2F}"/>
              </a:ext>
            </a:extLst>
          </p:cNvPr>
          <p:cNvSpPr/>
          <p:nvPr/>
        </p:nvSpPr>
        <p:spPr>
          <a:xfrm>
            <a:off x="707534" y="5522546"/>
            <a:ext cx="4468143" cy="409792"/>
          </a:xfrm>
          <a:prstGeom prst="ellipse">
            <a:avLst/>
          </a:prstGeom>
        </p:spPr>
        <p:txBody>
          <a:bodyPr wrap="none" rtlCol="0" anchor="ctr">
            <a:spAutoFit/>
          </a:bodyPr>
          <a:lstStyle/>
          <a:p>
            <a:pPr algn="ctr"/>
            <a:endParaRPr lang="en-US" sz="2800" i="0" dirty="0"/>
          </a:p>
        </p:txBody>
      </p:sp>
      <p:grpSp>
        <p:nvGrpSpPr>
          <p:cNvPr id="5" name="Group 4">
            <a:extLst>
              <a:ext uri="{FF2B5EF4-FFF2-40B4-BE49-F238E27FC236}">
                <a16:creationId xmlns:a16="http://schemas.microsoft.com/office/drawing/2014/main" id="{683F18B4-E458-46DA-B33F-06DD1E0FA7D6}"/>
              </a:ext>
            </a:extLst>
          </p:cNvPr>
          <p:cNvGrpSpPr/>
          <p:nvPr/>
        </p:nvGrpSpPr>
        <p:grpSpPr>
          <a:xfrm>
            <a:off x="523729" y="5543078"/>
            <a:ext cx="4781045" cy="964902"/>
            <a:chOff x="523729" y="5543078"/>
            <a:chExt cx="4781045" cy="964902"/>
          </a:xfrm>
        </p:grpSpPr>
        <p:sp>
          <p:nvSpPr>
            <p:cNvPr id="4" name="Oval 3">
              <a:extLst>
                <a:ext uri="{FF2B5EF4-FFF2-40B4-BE49-F238E27FC236}">
                  <a16:creationId xmlns:a16="http://schemas.microsoft.com/office/drawing/2014/main" id="{FF82364C-5269-401E-A901-1D6091F0846A}"/>
                </a:ext>
              </a:extLst>
            </p:cNvPr>
            <p:cNvSpPr/>
            <p:nvPr/>
          </p:nvSpPr>
          <p:spPr>
            <a:xfrm>
              <a:off x="523729" y="5543078"/>
              <a:ext cx="4628645" cy="365760"/>
            </a:xfrm>
            <a:prstGeom prst="ellipse">
              <a:avLst/>
            </a:prstGeom>
            <a:ln>
              <a:solidFill>
                <a:srgbClr val="FF00FF"/>
              </a:solidFill>
            </a:ln>
          </p:spPr>
          <p:txBody>
            <a:bodyPr wrap="square" rtlCol="0" anchor="ctr">
              <a:spAutoFit/>
            </a:bodyPr>
            <a:lstStyle/>
            <a:p>
              <a:pPr algn="ctr"/>
              <a:endParaRPr lang="en-US" sz="2800" i="0" dirty="0"/>
            </a:p>
          </p:txBody>
        </p:sp>
        <p:sp>
          <p:nvSpPr>
            <p:cNvPr id="87" name="Oval 86">
              <a:extLst>
                <a:ext uri="{FF2B5EF4-FFF2-40B4-BE49-F238E27FC236}">
                  <a16:creationId xmlns:a16="http://schemas.microsoft.com/office/drawing/2014/main" id="{93B2C619-4E4C-41BF-8F0D-1E72DAB72AFB}"/>
                </a:ext>
              </a:extLst>
            </p:cNvPr>
            <p:cNvSpPr/>
            <p:nvPr/>
          </p:nvSpPr>
          <p:spPr>
            <a:xfrm>
              <a:off x="2743200" y="6142220"/>
              <a:ext cx="2561574" cy="365760"/>
            </a:xfrm>
            <a:prstGeom prst="ellipse">
              <a:avLst/>
            </a:prstGeom>
            <a:ln>
              <a:solidFill>
                <a:srgbClr val="FF00FF"/>
              </a:solidFill>
            </a:ln>
          </p:spPr>
          <p:txBody>
            <a:bodyPr wrap="square" rtlCol="0" anchor="ctr">
              <a:spAutoFit/>
            </a:bodyPr>
            <a:lstStyle/>
            <a:p>
              <a:pPr algn="ctr"/>
              <a:endParaRPr lang="en-US" sz="2800" i="0" dirty="0"/>
            </a:p>
          </p:txBody>
        </p:sp>
      </p:grpSp>
      <p:grpSp>
        <p:nvGrpSpPr>
          <p:cNvPr id="88" name="Group 29">
            <a:extLst>
              <a:ext uri="{FF2B5EF4-FFF2-40B4-BE49-F238E27FC236}">
                <a16:creationId xmlns:a16="http://schemas.microsoft.com/office/drawing/2014/main" id="{EA376DF0-9E54-43FB-A385-9E79442FB159}"/>
              </a:ext>
            </a:extLst>
          </p:cNvPr>
          <p:cNvGrpSpPr>
            <a:grpSpLocks/>
          </p:cNvGrpSpPr>
          <p:nvPr/>
        </p:nvGrpSpPr>
        <p:grpSpPr bwMode="auto">
          <a:xfrm>
            <a:off x="5821197" y="297821"/>
            <a:ext cx="917591" cy="929993"/>
            <a:chOff x="2065" y="1551"/>
            <a:chExt cx="1628" cy="1988"/>
          </a:xfrm>
        </p:grpSpPr>
        <p:sp>
          <p:nvSpPr>
            <p:cNvPr id="89" name="Freeform 30">
              <a:extLst>
                <a:ext uri="{FF2B5EF4-FFF2-40B4-BE49-F238E27FC236}">
                  <a16:creationId xmlns:a16="http://schemas.microsoft.com/office/drawing/2014/main" id="{A29008A5-BCF5-479F-A733-EDFDC25368C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31">
              <a:extLst>
                <a:ext uri="{FF2B5EF4-FFF2-40B4-BE49-F238E27FC236}">
                  <a16:creationId xmlns:a16="http://schemas.microsoft.com/office/drawing/2014/main" id="{B04C6B21-F39C-4698-8D45-E8115ECEB73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32">
              <a:extLst>
                <a:ext uri="{FF2B5EF4-FFF2-40B4-BE49-F238E27FC236}">
                  <a16:creationId xmlns:a16="http://schemas.microsoft.com/office/drawing/2014/main" id="{20C93209-A9FE-4C59-8C5F-DFFBF0DFC8F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33">
              <a:extLst>
                <a:ext uri="{FF2B5EF4-FFF2-40B4-BE49-F238E27FC236}">
                  <a16:creationId xmlns:a16="http://schemas.microsoft.com/office/drawing/2014/main" id="{2209A22A-04D8-4203-92C2-A8BF8630BDF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34">
              <a:extLst>
                <a:ext uri="{FF2B5EF4-FFF2-40B4-BE49-F238E27FC236}">
                  <a16:creationId xmlns:a16="http://schemas.microsoft.com/office/drawing/2014/main" id="{8EBC970B-557E-45F1-A490-B8593E935AD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35">
              <a:extLst>
                <a:ext uri="{FF2B5EF4-FFF2-40B4-BE49-F238E27FC236}">
                  <a16:creationId xmlns:a16="http://schemas.microsoft.com/office/drawing/2014/main" id="{18DDB6B6-8DBD-4218-BAA8-C65C3029C9F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36">
              <a:extLst>
                <a:ext uri="{FF2B5EF4-FFF2-40B4-BE49-F238E27FC236}">
                  <a16:creationId xmlns:a16="http://schemas.microsoft.com/office/drawing/2014/main" id="{149701A1-E1A4-4BA2-9635-CF7C9F85BC6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9" name="Freeform 37">
              <a:extLst>
                <a:ext uri="{FF2B5EF4-FFF2-40B4-BE49-F238E27FC236}">
                  <a16:creationId xmlns:a16="http://schemas.microsoft.com/office/drawing/2014/main" id="{68F870B9-5AA9-4EB9-9A93-E35E64C4BF9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0" name="Freeform 38">
              <a:extLst>
                <a:ext uri="{FF2B5EF4-FFF2-40B4-BE49-F238E27FC236}">
                  <a16:creationId xmlns:a16="http://schemas.microsoft.com/office/drawing/2014/main" id="{75C32B84-7AFF-46F0-92C6-FFA389E7654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39">
              <a:extLst>
                <a:ext uri="{FF2B5EF4-FFF2-40B4-BE49-F238E27FC236}">
                  <a16:creationId xmlns:a16="http://schemas.microsoft.com/office/drawing/2014/main" id="{F548EC31-8F5A-4D08-80C3-A3FDE2038F2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2" name="Freeform 40">
              <a:extLst>
                <a:ext uri="{FF2B5EF4-FFF2-40B4-BE49-F238E27FC236}">
                  <a16:creationId xmlns:a16="http://schemas.microsoft.com/office/drawing/2014/main" id="{DCBBA9EC-A6F6-4C66-A119-7F8984DE4F7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3" name="Freeform 41">
              <a:extLst>
                <a:ext uri="{FF2B5EF4-FFF2-40B4-BE49-F238E27FC236}">
                  <a16:creationId xmlns:a16="http://schemas.microsoft.com/office/drawing/2014/main" id="{979341BF-D0EB-49A2-9731-D091AD83CB1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4" name="Freeform 42">
              <a:extLst>
                <a:ext uri="{FF2B5EF4-FFF2-40B4-BE49-F238E27FC236}">
                  <a16:creationId xmlns:a16="http://schemas.microsoft.com/office/drawing/2014/main" id="{903993F9-FAFD-450C-A440-387BF154490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5" name="Freeform 43">
              <a:extLst>
                <a:ext uri="{FF2B5EF4-FFF2-40B4-BE49-F238E27FC236}">
                  <a16:creationId xmlns:a16="http://schemas.microsoft.com/office/drawing/2014/main" id="{CF9301B2-AA4B-4BF3-B0B5-FB99658C36B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6" name="Freeform 44">
              <a:extLst>
                <a:ext uri="{FF2B5EF4-FFF2-40B4-BE49-F238E27FC236}">
                  <a16:creationId xmlns:a16="http://schemas.microsoft.com/office/drawing/2014/main" id="{769D495A-B84A-45FB-8C65-F5990D8BDBC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7" name="Freeform 45">
              <a:extLst>
                <a:ext uri="{FF2B5EF4-FFF2-40B4-BE49-F238E27FC236}">
                  <a16:creationId xmlns:a16="http://schemas.microsoft.com/office/drawing/2014/main" id="{DEC6C72A-E833-4FC9-B093-B81F9F52E27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8" name="Freeform 46">
              <a:extLst>
                <a:ext uri="{FF2B5EF4-FFF2-40B4-BE49-F238E27FC236}">
                  <a16:creationId xmlns:a16="http://schemas.microsoft.com/office/drawing/2014/main" id="{5AA780B7-3224-42B6-A4AE-C53CF952530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39" name="AutoShape 35">
            <a:extLst>
              <a:ext uri="{FF2B5EF4-FFF2-40B4-BE49-F238E27FC236}">
                <a16:creationId xmlns:a16="http://schemas.microsoft.com/office/drawing/2014/main" id="{61754DF2-111A-492E-9B66-890F5810219A}"/>
              </a:ext>
            </a:extLst>
          </p:cNvPr>
          <p:cNvSpPr>
            <a:spLocks noChangeArrowheads="1"/>
          </p:cNvSpPr>
          <p:nvPr/>
        </p:nvSpPr>
        <p:spPr bwMode="auto">
          <a:xfrm>
            <a:off x="6624092" y="194405"/>
            <a:ext cx="2364566" cy="870547"/>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Or use the rest of the parse tree.</a:t>
            </a:r>
          </a:p>
        </p:txBody>
      </p:sp>
      <p:pic>
        <p:nvPicPr>
          <p:cNvPr id="140" name="Picture 2" descr="http://www.swordofthespirit.net/bulwark/mosesbush.gif">
            <a:extLst>
              <a:ext uri="{FF2B5EF4-FFF2-40B4-BE49-F238E27FC236}">
                <a16:creationId xmlns:a16="http://schemas.microsoft.com/office/drawing/2014/main" id="{522E2A1C-50FC-4005-8700-892FDAE89B8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26" y="2195447"/>
            <a:ext cx="873305" cy="50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1" name="Group 26">
            <a:extLst>
              <a:ext uri="{FF2B5EF4-FFF2-40B4-BE49-F238E27FC236}">
                <a16:creationId xmlns:a16="http://schemas.microsoft.com/office/drawing/2014/main" id="{011B6999-0E52-4724-A147-C4406A6AA0FA}"/>
              </a:ext>
            </a:extLst>
          </p:cNvPr>
          <p:cNvGrpSpPr>
            <a:grpSpLocks/>
          </p:cNvGrpSpPr>
          <p:nvPr/>
        </p:nvGrpSpPr>
        <p:grpSpPr bwMode="auto">
          <a:xfrm flipH="1">
            <a:off x="9437" y="4271923"/>
            <a:ext cx="519029" cy="1271938"/>
            <a:chOff x="2308" y="1513"/>
            <a:chExt cx="1162" cy="2570"/>
          </a:xfrm>
        </p:grpSpPr>
        <p:grpSp>
          <p:nvGrpSpPr>
            <p:cNvPr id="142" name="Group 27">
              <a:extLst>
                <a:ext uri="{FF2B5EF4-FFF2-40B4-BE49-F238E27FC236}">
                  <a16:creationId xmlns:a16="http://schemas.microsoft.com/office/drawing/2014/main" id="{AE0198DD-2050-4688-B54D-5A7E3DC0D46E}"/>
                </a:ext>
              </a:extLst>
            </p:cNvPr>
            <p:cNvGrpSpPr>
              <a:grpSpLocks/>
            </p:cNvGrpSpPr>
            <p:nvPr/>
          </p:nvGrpSpPr>
          <p:grpSpPr bwMode="auto">
            <a:xfrm>
              <a:off x="2308" y="1740"/>
              <a:ext cx="957" cy="2343"/>
              <a:chOff x="2308" y="1740"/>
              <a:chExt cx="957" cy="2343"/>
            </a:xfrm>
          </p:grpSpPr>
          <p:sp>
            <p:nvSpPr>
              <p:cNvPr id="150" name="Freeform 28">
                <a:extLst>
                  <a:ext uri="{FF2B5EF4-FFF2-40B4-BE49-F238E27FC236}">
                    <a16:creationId xmlns:a16="http://schemas.microsoft.com/office/drawing/2014/main" id="{3540D647-E56D-42FC-8C47-DE178CEE4F1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29">
                <a:extLst>
                  <a:ext uri="{FF2B5EF4-FFF2-40B4-BE49-F238E27FC236}">
                    <a16:creationId xmlns:a16="http://schemas.microsoft.com/office/drawing/2014/main" id="{2A3EFE73-E01E-4DFD-B584-24541C2A273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30">
                <a:extLst>
                  <a:ext uri="{FF2B5EF4-FFF2-40B4-BE49-F238E27FC236}">
                    <a16:creationId xmlns:a16="http://schemas.microsoft.com/office/drawing/2014/main" id="{7855262B-79BA-4D6F-A003-567BCD49446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31">
                <a:extLst>
                  <a:ext uri="{FF2B5EF4-FFF2-40B4-BE49-F238E27FC236}">
                    <a16:creationId xmlns:a16="http://schemas.microsoft.com/office/drawing/2014/main" id="{9C94C39D-3575-40BC-B1C4-CC57CA83CC3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32">
                <a:extLst>
                  <a:ext uri="{FF2B5EF4-FFF2-40B4-BE49-F238E27FC236}">
                    <a16:creationId xmlns:a16="http://schemas.microsoft.com/office/drawing/2014/main" id="{6EADFF6A-316F-443B-832A-74FF86D8D5D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33">
                <a:extLst>
                  <a:ext uri="{FF2B5EF4-FFF2-40B4-BE49-F238E27FC236}">
                    <a16:creationId xmlns:a16="http://schemas.microsoft.com/office/drawing/2014/main" id="{A0B47EF6-D6CE-445B-8F59-3390DD10477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3" name="Freeform 34">
              <a:extLst>
                <a:ext uri="{FF2B5EF4-FFF2-40B4-BE49-F238E27FC236}">
                  <a16:creationId xmlns:a16="http://schemas.microsoft.com/office/drawing/2014/main" id="{ECA85EF4-DD87-458F-9CF6-1D3C66AD2F6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5">
              <a:extLst>
                <a:ext uri="{FF2B5EF4-FFF2-40B4-BE49-F238E27FC236}">
                  <a16:creationId xmlns:a16="http://schemas.microsoft.com/office/drawing/2014/main" id="{62E58861-1D2F-4536-8C95-BDB02C232C7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Oval 36">
              <a:extLst>
                <a:ext uri="{FF2B5EF4-FFF2-40B4-BE49-F238E27FC236}">
                  <a16:creationId xmlns:a16="http://schemas.microsoft.com/office/drawing/2014/main" id="{C64E0F89-1419-497E-9E6C-1A6E384198AA}"/>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46" name="Oval 37">
              <a:extLst>
                <a:ext uri="{FF2B5EF4-FFF2-40B4-BE49-F238E27FC236}">
                  <a16:creationId xmlns:a16="http://schemas.microsoft.com/office/drawing/2014/main" id="{B3CF1B9E-87DE-449F-95C7-236793E474BE}"/>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47" name="Oval 38">
              <a:extLst>
                <a:ext uri="{FF2B5EF4-FFF2-40B4-BE49-F238E27FC236}">
                  <a16:creationId xmlns:a16="http://schemas.microsoft.com/office/drawing/2014/main" id="{E9C50D42-E7CF-4C4D-8177-8C1F7A00A38B}"/>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48" name="Oval 39">
              <a:extLst>
                <a:ext uri="{FF2B5EF4-FFF2-40B4-BE49-F238E27FC236}">
                  <a16:creationId xmlns:a16="http://schemas.microsoft.com/office/drawing/2014/main" id="{2550E953-6F73-499B-A63D-F7528F356D3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49" name="Oval 40">
              <a:extLst>
                <a:ext uri="{FF2B5EF4-FFF2-40B4-BE49-F238E27FC236}">
                  <a16:creationId xmlns:a16="http://schemas.microsoft.com/office/drawing/2014/main" id="{48CBB23B-4927-44B0-B6A5-BF7EFCCB2AF3}"/>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8" name="AutoShape 38">
            <a:extLst>
              <a:ext uri="{FF2B5EF4-FFF2-40B4-BE49-F238E27FC236}">
                <a16:creationId xmlns:a16="http://schemas.microsoft.com/office/drawing/2014/main" id="{77093808-7CDC-4BBD-9C70-7A2D4FECB164}"/>
              </a:ext>
            </a:extLst>
          </p:cNvPr>
          <p:cNvSpPr>
            <a:spLocks noChangeArrowheads="1"/>
          </p:cNvSpPr>
          <p:nvPr/>
        </p:nvSpPr>
        <p:spPr bwMode="auto">
          <a:xfrm>
            <a:off x="631509" y="6037392"/>
            <a:ext cx="4544168" cy="552661"/>
          </a:xfrm>
          <a:prstGeom prst="wedgeRoundRectCallout">
            <a:avLst>
              <a:gd name="adj1" fmla="val -57074"/>
              <a:gd name="adj2" fmla="val -50346"/>
              <a:gd name="adj3" fmla="val 16667"/>
            </a:avLst>
          </a:prstGeom>
          <a:noFill/>
          <a:ln w="12700">
            <a:solidFill>
              <a:srgbClr val="9966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lgn="r">
              <a:spcBef>
                <a:spcPts val="0"/>
              </a:spcBef>
            </a:pPr>
            <a:r>
              <a:rPr lang="en-CA" sz="2400" dirty="0">
                <a:latin typeface="+mj-lt"/>
              </a:rPr>
              <a:t>I assure you that</a:t>
            </a:r>
            <a:r>
              <a:rPr lang="en-US" sz="2400" dirty="0">
                <a:solidFill>
                  <a:srgbClr val="FFC000"/>
                </a:solidFill>
                <a:latin typeface="+mj-lt"/>
              </a:rPr>
              <a:t> </a:t>
            </a:r>
            <a:r>
              <a:rPr lang="en-US" sz="2400" dirty="0">
                <a:solidFill>
                  <a:srgbClr val="FFFF00"/>
                </a:solidFill>
                <a:latin typeface="Times New Roman" pitchFamily="18" charset="0"/>
              </a:rPr>
              <a:t>Human(</a:t>
            </a:r>
            <a:r>
              <a:rPr lang="en-US" sz="2400" dirty="0">
                <a:solidFill>
                  <a:srgbClr val="66FF66"/>
                </a:solidFill>
                <a:latin typeface="Times New Roman" pitchFamily="18" charset="0"/>
              </a:rPr>
              <a:t>Socrates</a:t>
            </a:r>
            <a:r>
              <a:rPr lang="en-US" sz="2400" dirty="0">
                <a:solidFill>
                  <a:srgbClr val="FFFF00"/>
                </a:solidFill>
                <a:latin typeface="Times New Roman" pitchFamily="18" charset="0"/>
              </a:rPr>
              <a:t>)</a:t>
            </a:r>
            <a:r>
              <a:rPr lang="en-CA" altLang="en-US" sz="2400" dirty="0">
                <a:latin typeface="+mj-lt"/>
              </a:rPr>
              <a:t>.</a:t>
            </a:r>
          </a:p>
        </p:txBody>
      </p:sp>
      <p:sp>
        <p:nvSpPr>
          <p:cNvPr id="158" name="AutoShape 38">
            <a:extLst>
              <a:ext uri="{FF2B5EF4-FFF2-40B4-BE49-F238E27FC236}">
                <a16:creationId xmlns:a16="http://schemas.microsoft.com/office/drawing/2014/main" id="{EE5AF5AC-6601-4B89-AFD8-EA294B735728}"/>
              </a:ext>
            </a:extLst>
          </p:cNvPr>
          <p:cNvSpPr>
            <a:spLocks noChangeArrowheads="1"/>
          </p:cNvSpPr>
          <p:nvPr/>
        </p:nvSpPr>
        <p:spPr bwMode="auto">
          <a:xfrm>
            <a:off x="635584" y="2107821"/>
            <a:ext cx="4492636" cy="887941"/>
          </a:xfrm>
          <a:prstGeom prst="wedgeRoundRectCallout">
            <a:avLst>
              <a:gd name="adj1" fmla="val -39535"/>
              <a:gd name="adj2" fmla="val -6094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spcBef>
                <a:spcPts val="0"/>
              </a:spcBef>
            </a:pPr>
            <a:r>
              <a:rPr lang="en-CA" altLang="en-US" sz="2400" dirty="0">
                <a:latin typeface="+mj-lt"/>
              </a:rPr>
              <a:t>Assume </a:t>
            </a:r>
            <a:r>
              <a:rPr lang="en-US" sz="2400" dirty="0">
                <a:solidFill>
                  <a:srgbClr val="FFFF00"/>
                </a:solidFill>
                <a:latin typeface="Times New Roman" pitchFamily="18" charset="0"/>
              </a:rPr>
              <a:t>Human(</a:t>
            </a:r>
            <a:r>
              <a:rPr lang="en-US" sz="2400" dirty="0">
                <a:solidFill>
                  <a:srgbClr val="66FF66"/>
                </a:solidFill>
                <a:latin typeface="Times New Roman" pitchFamily="18" charset="0"/>
              </a:rPr>
              <a:t>Socrates</a:t>
            </a:r>
            <a:r>
              <a:rPr lang="en-US" sz="2400" dirty="0">
                <a:solidFill>
                  <a:srgbClr val="FFFF00"/>
                </a:solidFill>
                <a:latin typeface="Times New Roman" pitchFamily="18" charset="0"/>
              </a:rPr>
              <a:t>)</a:t>
            </a:r>
            <a:r>
              <a:rPr lang="en-CA" altLang="en-US" sz="2400" dirty="0">
                <a:latin typeface="+mj-lt"/>
              </a:rPr>
              <a:t>.</a:t>
            </a:r>
          </a:p>
          <a:p>
            <a:pPr>
              <a:spcBef>
                <a:spcPts val="0"/>
              </a:spcBef>
              <a:defRPr/>
            </a:pPr>
            <a:r>
              <a:rPr lang="en-CA" altLang="en-US" sz="2400" dirty="0">
                <a:latin typeface="+mj-lt"/>
              </a:rPr>
              <a:t>Knowing these, we can help you!</a:t>
            </a:r>
          </a:p>
        </p:txBody>
      </p:sp>
    </p:spTree>
    <p:extLst>
      <p:ext uri="{BB962C8B-B14F-4D97-AF65-F5344CB8AC3E}">
        <p14:creationId xmlns:p14="http://schemas.microsoft.com/office/powerpoint/2010/main" val="2956940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312 -0.00972 L 0.00312 -0.00972 C 0.00191 -0.00324 0.00069 0.00324 -0.00017 0.00972 C -0.00347 0.03287 8.33333E-7 0.01782 -0.00347 0.03171 C -0.00556 0.0537 -0.00382 0.04352 -0.00851 0.06227 C -0.00903 0.06435 -0.00885 0.06713 -0.01007 0.06875 L -0.01337 0.07315 C -0.01719 0.08866 -0.01476 0.08241 -0.01997 0.09282 C -0.02396 0.10926 -0.0184 0.08889 -0.02483 0.10602 C -0.0316 0.12407 -0.02031 0.10023 -0.02969 0.11898 C -0.03438 0.1375 -0.02795 0.11504 -0.03472 0.12986 C -0.03559 0.13194 -0.03542 0.13449 -0.03629 0.13657 C -0.03715 0.13819 -0.03872 0.13935 -0.03958 0.14097 C -0.04201 0.14514 -0.04392 0.14954 -0.04618 0.15393 C -0.04722 0.15625 -0.04809 0.15879 -0.04948 0.16065 L -0.0559 0.16921 L -0.05764 0.18032 C -0.06892 0.17014 -0.06875 0.17639 -0.0658 0.16481 C -0.0599 0.16759 -0.06094 0.16481 -0.06094 0.17153 L -0.06094 0.17153 " pathEditMode="relative" ptsTypes="AAAAAAAAAAAAAAAAAAAA">
                                      <p:cBhvr>
                                        <p:cTn id="6" dur="1100" fill="hold"/>
                                        <p:tgtEl>
                                          <p:spTgt spid="111"/>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500" fill="hold"/>
                                        <p:tgtEl>
                                          <p:spTgt spid="127"/>
                                        </p:tgtEl>
                                        <p:attrNameLst>
                                          <p:attrName>ppt_x</p:attrName>
                                        </p:attrNameLst>
                                      </p:cBhvr>
                                      <p:tavLst>
                                        <p:tav tm="0">
                                          <p:val>
                                            <p:strVal val="0-#ppt_w/2"/>
                                          </p:val>
                                        </p:tav>
                                        <p:tav tm="100000">
                                          <p:val>
                                            <p:strVal val="#ppt_x"/>
                                          </p:val>
                                        </p:tav>
                                      </p:tavLst>
                                    </p:anim>
                                    <p:anim calcmode="lin" valueType="num">
                                      <p:cBhvr additive="base">
                                        <p:cTn id="12" dur="500" fill="hold"/>
                                        <p:tgtEl>
                                          <p:spTgt spid="12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500" fill="hold"/>
                                        <p:tgtEl>
                                          <p:spTgt spid="128"/>
                                        </p:tgtEl>
                                        <p:attrNameLst>
                                          <p:attrName>ppt_x</p:attrName>
                                        </p:attrNameLst>
                                      </p:cBhvr>
                                      <p:tavLst>
                                        <p:tav tm="0">
                                          <p:val>
                                            <p:strVal val="0-#ppt_w/2"/>
                                          </p:val>
                                        </p:tav>
                                        <p:tav tm="100000">
                                          <p:val>
                                            <p:strVal val="#ppt_x"/>
                                          </p:val>
                                        </p:tav>
                                      </p:tavLst>
                                    </p:anim>
                                    <p:anim calcmode="lin" valueType="num">
                                      <p:cBhvr additive="base">
                                        <p:cTn id="16"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0-#ppt_w/2"/>
                                          </p:val>
                                        </p:tav>
                                        <p:tav tm="100000">
                                          <p:val>
                                            <p:strVal val="#ppt_x"/>
                                          </p:val>
                                        </p:tav>
                                      </p:tavLst>
                                    </p:anim>
                                    <p:anim calcmode="lin" valueType="num">
                                      <p:cBhvr additive="base">
                                        <p:cTn id="22" dur="5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0-#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9">
                                            <p:txEl>
                                              <p:pRg st="0" end="0"/>
                                            </p:txEl>
                                          </p:spTgt>
                                        </p:tgtEl>
                                        <p:attrNameLst>
                                          <p:attrName>style.visibility</p:attrName>
                                        </p:attrNameLst>
                                      </p:cBhvr>
                                      <p:to>
                                        <p:strVal val="visible"/>
                                      </p:to>
                                    </p:set>
                                    <p:anim calcmode="lin" valueType="num">
                                      <p:cBhvr additive="base">
                                        <p:cTn id="29"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40"/>
                                        </p:tgtEl>
                                        <p:attrNameLst>
                                          <p:attrName>style.visibility</p:attrName>
                                        </p:attrNameLst>
                                      </p:cBhvr>
                                      <p:to>
                                        <p:strVal val="visible"/>
                                      </p:to>
                                    </p:set>
                                    <p:anim calcmode="lin" valueType="num">
                                      <p:cBhvr additive="base">
                                        <p:cTn id="35" dur="500" fill="hold"/>
                                        <p:tgtEl>
                                          <p:spTgt spid="140"/>
                                        </p:tgtEl>
                                        <p:attrNameLst>
                                          <p:attrName>ppt_x</p:attrName>
                                        </p:attrNameLst>
                                      </p:cBhvr>
                                      <p:tavLst>
                                        <p:tav tm="0">
                                          <p:val>
                                            <p:strVal val="0-#ppt_w/2"/>
                                          </p:val>
                                        </p:tav>
                                        <p:tav tm="100000">
                                          <p:val>
                                            <p:strVal val="#ppt_x"/>
                                          </p:val>
                                        </p:tav>
                                      </p:tavLst>
                                    </p:anim>
                                    <p:anim calcmode="lin" valueType="num">
                                      <p:cBhvr additive="base">
                                        <p:cTn id="36" dur="500" fill="hold"/>
                                        <p:tgtEl>
                                          <p:spTgt spid="14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58"/>
                                        </p:tgtEl>
                                        <p:attrNameLst>
                                          <p:attrName>style.visibility</p:attrName>
                                        </p:attrNameLst>
                                      </p:cBhvr>
                                      <p:to>
                                        <p:strVal val="visible"/>
                                      </p:to>
                                    </p:set>
                                    <p:anim calcmode="lin" valueType="num">
                                      <p:cBhvr additive="base">
                                        <p:cTn id="39" dur="500" fill="hold"/>
                                        <p:tgtEl>
                                          <p:spTgt spid="158"/>
                                        </p:tgtEl>
                                        <p:attrNameLst>
                                          <p:attrName>ppt_x</p:attrName>
                                        </p:attrNameLst>
                                      </p:cBhvr>
                                      <p:tavLst>
                                        <p:tav tm="0">
                                          <p:val>
                                            <p:strVal val="0-#ppt_w/2"/>
                                          </p:val>
                                        </p:tav>
                                        <p:tav tm="100000">
                                          <p:val>
                                            <p:strVal val="#ppt_x"/>
                                          </p:val>
                                        </p:tav>
                                      </p:tavLst>
                                    </p:anim>
                                    <p:anim calcmode="lin" valueType="num">
                                      <p:cBhvr additive="base">
                                        <p:cTn id="40" dur="500" fill="hold"/>
                                        <p:tgtEl>
                                          <p:spTgt spid="158"/>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58">
                                            <p:txEl>
                                              <p:pRg st="0" end="0"/>
                                            </p:txEl>
                                          </p:spTgt>
                                        </p:tgtEl>
                                        <p:attrNameLst>
                                          <p:attrName>style.visibility</p:attrName>
                                        </p:attrNameLst>
                                      </p:cBhvr>
                                      <p:to>
                                        <p:strVal val="visible"/>
                                      </p:to>
                                    </p:set>
                                    <p:anim calcmode="lin" valueType="num">
                                      <p:cBhvr additive="base">
                                        <p:cTn id="43" dur="500" fill="hold"/>
                                        <p:tgtEl>
                                          <p:spTgt spid="15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58">
                                            <p:txEl>
                                              <p:pRg st="1" end="1"/>
                                            </p:txEl>
                                          </p:spTgt>
                                        </p:tgtEl>
                                        <p:attrNameLst>
                                          <p:attrName>style.visibility</p:attrName>
                                        </p:attrNameLst>
                                      </p:cBhvr>
                                      <p:to>
                                        <p:strVal val="visible"/>
                                      </p:to>
                                    </p:set>
                                    <p:anim calcmode="lin" valueType="num">
                                      <p:cBhvr additive="base">
                                        <p:cTn id="49" dur="500" fill="hold"/>
                                        <p:tgtEl>
                                          <p:spTgt spid="158">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0" presetClass="path" presetSubtype="0" accel="50000" decel="50000" fill="hold" nodeType="clickEffect">
                                  <p:stCondLst>
                                    <p:cond delay="0"/>
                                  </p:stCondLst>
                                  <p:childTnLst>
                                    <p:animMotion origin="layout" path="M -0.0559 0.16504 L -0.0559 0.16504 C -0.05156 0.16273 -0.04653 0.16227 -0.04288 0.15833 C -0.03976 0.15532 -0.03854 0.14977 -0.03629 0.14537 C -0.02691 0.12662 -0.0382 0.15023 -0.03142 0.13217 C -0.03056 0.12986 -0.02917 0.12778 -0.02813 0.12569 C -0.0276 0.12338 -0.02708 0.12129 -0.02639 0.11898 C -0.02552 0.11597 -0.02413 0.11342 -0.02326 0.11042 C -0.02153 0.10463 -0.02188 0.10023 -0.01997 0.09491 C -0.0191 0.09259 -0.01771 0.09074 -0.01667 0.08842 C -0.01146 0.06111 -0.01806 0.09514 -0.01337 0.07315 C -0.01267 0.07037 -0.01233 0.06736 -0.01163 0.06435 C -0.01076 0.05995 -0.00955 0.05555 -0.00851 0.05139 C -0.00781 0.04907 -0.00729 0.04699 -0.00677 0.04467 C -0.00573 0.03889 -0.00434 0.0331 -0.00347 0.02731 C -0.00295 0.02361 -0.0026 0.01991 -0.00191 0.0162 C -0.00104 0.0118 -0.00052 0.00694 0.00139 0.00324 L 0.00469 -0.00324 C 0.00573 -0.00185 0.00729 -0.00093 0.00799 0.00092 C 0.01545 0.02106 0.00712 0.00856 0.01458 0.01852 C 0.0151 0.02153 0.0151 0.02454 0.01615 0.02731 C 0.01684 0.02917 0.01875 0.02986 0.01944 0.03171 C 0.02049 0.03426 0.02014 0.0375 0.02101 0.04028 C 0.02187 0.04282 0.02344 0.04467 0.0243 0.04699 C 0.02552 0.04977 0.02639 0.05278 0.0276 0.05555 C 0.02969 0.06018 0.03194 0.06435 0.0342 0.06875 L 0.0375 0.07546 L 0.0408 0.08194 C 0.04462 0.09745 0.03906 0.0787 0.0474 0.09491 C 0.04826 0.09699 0.04809 0.09954 0.04896 0.10162 C 0.05937 0.12662 0.05156 0.10694 0.05885 0.11898 C 0.06007 0.12106 0.06094 0.12338 0.06215 0.12569 C 0.06371 0.1287 0.06545 0.13148 0.06701 0.13426 C 0.06823 0.13657 0.06892 0.13889 0.07031 0.14097 C 0.07292 0.14491 0.07639 0.14768 0.07847 0.15185 C 0.07951 0.15417 0.08055 0.15648 0.08177 0.15833 C 0.08333 0.16088 0.08524 0.1625 0.08663 0.16504 C 0.09965 0.18727 0.08837 0.17153 0.09653 0.18241 C 0.10121 0.20116 0.09462 0.17847 0.10139 0.19352 C 0.10677 0.20509 0.09826 0.1956 0.10799 0.2044 C 0.11007 0.2125 0.10816 0.20995 0.11302 0.21319 L 0.11302 0.21319 " pathEditMode="relative" ptsTypes="AAAAAAAAAAAAAAAAAAAAAAAAAAAAAAAAAAAAAAAAAA">
                                      <p:cBhvr>
                                        <p:cTn id="54" dur="1200" fill="hold"/>
                                        <p:tgtEl>
                                          <p:spTgt spid="111"/>
                                        </p:tgtEl>
                                        <p:attrNameLst>
                                          <p:attrName>ppt_x</p:attrName>
                                          <p:attrName>ppt_y</p:attrName>
                                        </p:attrNameLst>
                                      </p:cBhvr>
                                    </p:animMotion>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additive="base">
                                        <p:cTn id="59" dur="500" fill="hold"/>
                                        <p:tgtEl>
                                          <p:spTgt spid="35"/>
                                        </p:tgtEl>
                                        <p:attrNameLst>
                                          <p:attrName>ppt_x</p:attrName>
                                        </p:attrNameLst>
                                      </p:cBhvr>
                                      <p:tavLst>
                                        <p:tav tm="0">
                                          <p:val>
                                            <p:strVal val="0-#ppt_w/2"/>
                                          </p:val>
                                        </p:tav>
                                        <p:tav tm="100000">
                                          <p:val>
                                            <p:strVal val="#ppt_x"/>
                                          </p:val>
                                        </p:tav>
                                      </p:tavLst>
                                    </p:anim>
                                    <p:anim calcmode="lin" valueType="num">
                                      <p:cBhvr additive="base">
                                        <p:cTn id="60"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82"/>
                                        </p:tgtEl>
                                        <p:attrNameLst>
                                          <p:attrName>style.visibility</p:attrName>
                                        </p:attrNameLst>
                                      </p:cBhvr>
                                      <p:to>
                                        <p:strVal val="visible"/>
                                      </p:to>
                                    </p:set>
                                    <p:anim calcmode="lin" valueType="num">
                                      <p:cBhvr additive="base">
                                        <p:cTn id="65" dur="500" fill="hold"/>
                                        <p:tgtEl>
                                          <p:spTgt spid="82"/>
                                        </p:tgtEl>
                                        <p:attrNameLst>
                                          <p:attrName>ppt_x</p:attrName>
                                        </p:attrNameLst>
                                      </p:cBhvr>
                                      <p:tavLst>
                                        <p:tav tm="0">
                                          <p:val>
                                            <p:strVal val="0-#ppt_w/2"/>
                                          </p:val>
                                        </p:tav>
                                        <p:tav tm="100000">
                                          <p:val>
                                            <p:strVal val="#ppt_x"/>
                                          </p:val>
                                        </p:tav>
                                      </p:tavLst>
                                    </p:anim>
                                    <p:anim calcmode="lin" valueType="num">
                                      <p:cBhvr additive="base">
                                        <p:cTn id="66"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0" presetClass="path" presetSubtype="0" accel="50000" decel="50000" fill="hold" nodeType="clickEffect">
                                  <p:stCondLst>
                                    <p:cond delay="0"/>
                                  </p:stCondLst>
                                  <p:childTnLst>
                                    <p:animMotion origin="layout" path="M -1.11111E-6 4.44444E-6 L -1.11111E-6 4.44444E-6 C -0.00347 0.00231 -0.00608 0.00509 -0.01007 0.00717 C -0.01146 0.0081 -0.01406 0.00856 -0.01597 0.00925 C -0.01736 0.00972 -0.01858 0.01041 -0.01979 0.01111 C -0.02292 0.0155 -0.01944 0.0125 -0.02778 0.01574 C -0.02986 0.01643 -0.03125 0.01782 -0.03351 0.01851 C -0.03524 0.01898 -0.0375 0.01898 -0.03941 0.01944 C -0.04288 0.02013 -0.05 0.02175 -0.05312 0.02314 C -0.0566 0.02453 -0.05868 0.02708 -0.06302 0.02777 L -0.07465 0.02963 C -0.07673 0.03032 -0.07882 0.03078 -0.08073 0.03148 C -0.08906 0.03449 -0.08038 0.0324 -0.08837 0.03425 L -0.08837 0.03449 " pathEditMode="relative" rAng="0" ptsTypes="AAAAAAAAAAAAAA">
                                      <p:cBhvr>
                                        <p:cTn id="70" dur="1200" fill="hold"/>
                                        <p:tgtEl>
                                          <p:spTgt spid="127"/>
                                        </p:tgtEl>
                                        <p:attrNameLst>
                                          <p:attrName>ppt_x</p:attrName>
                                          <p:attrName>ppt_y</p:attrName>
                                        </p:attrNameLst>
                                      </p:cBhvr>
                                      <p:rCtr x="-4427" y="1713"/>
                                    </p:animMotion>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83"/>
                                        </p:tgtEl>
                                        <p:attrNameLst>
                                          <p:attrName>style.visibility</p:attrName>
                                        </p:attrNameLst>
                                      </p:cBhvr>
                                      <p:to>
                                        <p:strVal val="visible"/>
                                      </p:to>
                                    </p:set>
                                    <p:anim calcmode="lin" valueType="num">
                                      <p:cBhvr additive="base">
                                        <p:cTn id="75" dur="500" fill="hold"/>
                                        <p:tgtEl>
                                          <p:spTgt spid="83"/>
                                        </p:tgtEl>
                                        <p:attrNameLst>
                                          <p:attrName>ppt_x</p:attrName>
                                        </p:attrNameLst>
                                      </p:cBhvr>
                                      <p:tavLst>
                                        <p:tav tm="0">
                                          <p:val>
                                            <p:strVal val="0-#ppt_w/2"/>
                                          </p:val>
                                        </p:tav>
                                        <p:tav tm="100000">
                                          <p:val>
                                            <p:strVal val="#ppt_x"/>
                                          </p:val>
                                        </p:tav>
                                      </p:tavLst>
                                    </p:anim>
                                    <p:anim calcmode="lin" valueType="num">
                                      <p:cBhvr additive="base">
                                        <p:cTn id="76" dur="500" fill="hold"/>
                                        <p:tgtEl>
                                          <p:spTgt spid="83"/>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83">
                                            <p:txEl>
                                              <p:pRg st="0" end="0"/>
                                            </p:txEl>
                                          </p:spTgt>
                                        </p:tgtEl>
                                        <p:attrNameLst>
                                          <p:attrName>style.visibility</p:attrName>
                                        </p:attrNameLst>
                                      </p:cBhvr>
                                      <p:to>
                                        <p:strVal val="visible"/>
                                      </p:to>
                                    </p:set>
                                    <p:anim calcmode="lin" valueType="num">
                                      <p:cBhvr additive="base">
                                        <p:cTn id="79"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
                                        </p:tgtEl>
                                        <p:attrNameLst>
                                          <p:attrName>style.visibility</p:attrName>
                                        </p:attrNameLst>
                                      </p:cBhvr>
                                      <p:to>
                                        <p:strVal val="visible"/>
                                      </p:to>
                                    </p:set>
                                    <p:anim calcmode="lin" valueType="num">
                                      <p:cBhvr additive="base">
                                        <p:cTn id="85" dur="500" fill="hold"/>
                                        <p:tgtEl>
                                          <p:spTgt spid="36"/>
                                        </p:tgtEl>
                                        <p:attrNameLst>
                                          <p:attrName>ppt_x</p:attrName>
                                        </p:attrNameLst>
                                      </p:cBhvr>
                                      <p:tavLst>
                                        <p:tav tm="0">
                                          <p:val>
                                            <p:strVal val="0-#ppt_w/2"/>
                                          </p:val>
                                        </p:tav>
                                        <p:tav tm="100000">
                                          <p:val>
                                            <p:strVal val="#ppt_x"/>
                                          </p:val>
                                        </p:tav>
                                      </p:tavLst>
                                    </p:anim>
                                    <p:anim calcmode="lin" valueType="num">
                                      <p:cBhvr additive="base">
                                        <p:cTn id="86"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2"/>
                                        </p:tgtEl>
                                        <p:attrNameLst>
                                          <p:attrName>style.visibility</p:attrName>
                                        </p:attrNameLst>
                                      </p:cBhvr>
                                      <p:to>
                                        <p:strVal val="visible"/>
                                      </p:to>
                                    </p:set>
                                    <p:anim calcmode="lin" valueType="num">
                                      <p:cBhvr additive="base">
                                        <p:cTn id="91" dur="500" fill="hold"/>
                                        <p:tgtEl>
                                          <p:spTgt spid="2"/>
                                        </p:tgtEl>
                                        <p:attrNameLst>
                                          <p:attrName>ppt_x</p:attrName>
                                        </p:attrNameLst>
                                      </p:cBhvr>
                                      <p:tavLst>
                                        <p:tav tm="0">
                                          <p:val>
                                            <p:strVal val="0-#ppt_w/2"/>
                                          </p:val>
                                        </p:tav>
                                        <p:tav tm="100000">
                                          <p:val>
                                            <p:strVal val="#ppt_x"/>
                                          </p:val>
                                        </p:tav>
                                      </p:tavLst>
                                    </p:anim>
                                    <p:anim calcmode="lin" valueType="num">
                                      <p:cBhvr additive="base">
                                        <p:cTn id="9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0" presetClass="path" presetSubtype="0" accel="50000" decel="50000" fill="hold" nodeType="clickEffect">
                                  <p:stCondLst>
                                    <p:cond delay="0"/>
                                  </p:stCondLst>
                                  <p:childTnLst>
                                    <p:animMotion origin="layout" path="M -0.08837 0.03449 L -0.08837 0.03473 C -0.08559 0.06297 -0.08473 0.06829 -0.08334 0.10209 C -0.08316 0.11181 -0.08334 0.12176 -0.08334 0.13172 L -0.08334 0.13218 " pathEditMode="relative" rAng="0" ptsTypes="AAAAA">
                                      <p:cBhvr>
                                        <p:cTn id="96" dur="1300" fill="hold"/>
                                        <p:tgtEl>
                                          <p:spTgt spid="127"/>
                                        </p:tgtEl>
                                        <p:attrNameLst>
                                          <p:attrName>ppt_x</p:attrName>
                                          <p:attrName>ppt_y</p:attrName>
                                        </p:attrNameLst>
                                      </p:cBhvr>
                                      <p:rCtr x="243" y="4884"/>
                                    </p:animMotion>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37"/>
                                        </p:tgtEl>
                                        <p:attrNameLst>
                                          <p:attrName>style.visibility</p:attrName>
                                        </p:attrNameLst>
                                      </p:cBhvr>
                                      <p:to>
                                        <p:strVal val="visible"/>
                                      </p:to>
                                    </p:set>
                                    <p:anim calcmode="lin" valueType="num">
                                      <p:cBhvr additive="base">
                                        <p:cTn id="101" dur="500" fill="hold"/>
                                        <p:tgtEl>
                                          <p:spTgt spid="37"/>
                                        </p:tgtEl>
                                        <p:attrNameLst>
                                          <p:attrName>ppt_x</p:attrName>
                                        </p:attrNameLst>
                                      </p:cBhvr>
                                      <p:tavLst>
                                        <p:tav tm="0">
                                          <p:val>
                                            <p:strVal val="0-#ppt_w/2"/>
                                          </p:val>
                                        </p:tav>
                                        <p:tav tm="100000">
                                          <p:val>
                                            <p:strVal val="#ppt_x"/>
                                          </p:val>
                                        </p:tav>
                                      </p:tavLst>
                                    </p:anim>
                                    <p:anim calcmode="lin" valueType="num">
                                      <p:cBhvr additive="base">
                                        <p:cTn id="102" dur="500" fill="hold"/>
                                        <p:tgtEl>
                                          <p:spTgt spid="37"/>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37">
                                            <p:txEl>
                                              <p:pRg st="0" end="0"/>
                                            </p:txEl>
                                          </p:spTgt>
                                        </p:tgtEl>
                                        <p:attrNameLst>
                                          <p:attrName>style.visibility</p:attrName>
                                        </p:attrNameLst>
                                      </p:cBhvr>
                                      <p:to>
                                        <p:strVal val="visible"/>
                                      </p:to>
                                    </p:set>
                                    <p:anim calcmode="lin" valueType="num">
                                      <p:cBhvr additive="base">
                                        <p:cTn id="105"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0" presetClass="path" presetSubtype="0" accel="50000" decel="50000" fill="hold" nodeType="clickEffect">
                                  <p:stCondLst>
                                    <p:cond delay="0"/>
                                  </p:stCondLst>
                                  <p:childTnLst>
                                    <p:animMotion origin="layout" path="M 2.77778E-6 3.7037E-7 L 2.77778E-6 3.7037E-7 C 0.00087 3.7037E-7 0.02968 0.02083 0.03472 0.0287 C 0.03837 0.0338 0.03941 0.04028 0.04357 0.04606 C 0.0493 0.0537 0.05677 0.06111 0.06111 0.06898 L 0.06979 0.08704 L 0.07378 0.09583 C 0.07587 0.12801 0.07587 0.16018 0.07847 0.19236 C 0.07951 0.20185 0.0875 0.21597 0.09166 0.22477 C 0.09288 0.22801 0.09635 0.23032 0.09635 0.2338 L 0.09635 0.23958 L 0.09635 0.24074 " pathEditMode="relative" rAng="0" ptsTypes="AAAAAAAAAAAA">
                                      <p:cBhvr>
                                        <p:cTn id="110" dur="1100" fill="hold"/>
                                        <p:tgtEl>
                                          <p:spTgt spid="128"/>
                                        </p:tgtEl>
                                        <p:attrNameLst>
                                          <p:attrName>ppt_x</p:attrName>
                                          <p:attrName>ppt_y</p:attrName>
                                        </p:attrNameLst>
                                      </p:cBhvr>
                                      <p:rCtr x="4809" y="12037"/>
                                    </p:animMotion>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500" fill="hold"/>
                                        <p:tgtEl>
                                          <p:spTgt spid="38"/>
                                        </p:tgtEl>
                                        <p:attrNameLst>
                                          <p:attrName>ppt_x</p:attrName>
                                        </p:attrNameLst>
                                      </p:cBhvr>
                                      <p:tavLst>
                                        <p:tav tm="0">
                                          <p:val>
                                            <p:strVal val="0-#ppt_w/2"/>
                                          </p:val>
                                        </p:tav>
                                        <p:tav tm="100000">
                                          <p:val>
                                            <p:strVal val="#ppt_x"/>
                                          </p:val>
                                        </p:tav>
                                      </p:tavLst>
                                    </p:anim>
                                    <p:anim calcmode="lin" valueType="num">
                                      <p:cBhvr additive="base">
                                        <p:cTn id="116" dur="500" fill="hold"/>
                                        <p:tgtEl>
                                          <p:spTgt spid="38"/>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38">
                                            <p:txEl>
                                              <p:pRg st="0" end="0"/>
                                            </p:txEl>
                                          </p:spTgt>
                                        </p:tgtEl>
                                        <p:attrNameLst>
                                          <p:attrName>style.visibility</p:attrName>
                                        </p:attrNameLst>
                                      </p:cBhvr>
                                      <p:to>
                                        <p:strVal val="visible"/>
                                      </p:to>
                                    </p:set>
                                    <p:anim calcmode="lin" valueType="num">
                                      <p:cBhvr additive="base">
                                        <p:cTn id="119"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5"/>
                                        </p:tgtEl>
                                        <p:attrNameLst>
                                          <p:attrName>style.visibility</p:attrName>
                                        </p:attrNameLst>
                                      </p:cBhvr>
                                      <p:to>
                                        <p:strVal val="visible"/>
                                      </p:to>
                                    </p:set>
                                    <p:anim calcmode="lin" valueType="num">
                                      <p:cBhvr additive="base">
                                        <p:cTn id="125" dur="500" fill="hold"/>
                                        <p:tgtEl>
                                          <p:spTgt spid="5"/>
                                        </p:tgtEl>
                                        <p:attrNameLst>
                                          <p:attrName>ppt_x</p:attrName>
                                        </p:attrNameLst>
                                      </p:cBhvr>
                                      <p:tavLst>
                                        <p:tav tm="0">
                                          <p:val>
                                            <p:strVal val="0-#ppt_w/2"/>
                                          </p:val>
                                        </p:tav>
                                        <p:tav tm="100000">
                                          <p:val>
                                            <p:strVal val="#ppt_x"/>
                                          </p:val>
                                        </p:tav>
                                      </p:tavLst>
                                    </p:anim>
                                    <p:anim calcmode="lin" valueType="num">
                                      <p:cBhvr additive="base">
                                        <p:cTn id="1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39"/>
                                        </p:tgtEl>
                                        <p:attrNameLst>
                                          <p:attrName>style.visibility</p:attrName>
                                        </p:attrNameLst>
                                      </p:cBhvr>
                                      <p:to>
                                        <p:strVal val="visible"/>
                                      </p:to>
                                    </p:set>
                                    <p:anim calcmode="lin" valueType="num">
                                      <p:cBhvr additive="base">
                                        <p:cTn id="131" dur="500" fill="hold"/>
                                        <p:tgtEl>
                                          <p:spTgt spid="39"/>
                                        </p:tgtEl>
                                        <p:attrNameLst>
                                          <p:attrName>ppt_x</p:attrName>
                                        </p:attrNameLst>
                                      </p:cBhvr>
                                      <p:tavLst>
                                        <p:tav tm="0">
                                          <p:val>
                                            <p:strVal val="0-#ppt_w/2"/>
                                          </p:val>
                                        </p:tav>
                                        <p:tav tm="100000">
                                          <p:val>
                                            <p:strVal val="#ppt_x"/>
                                          </p:val>
                                        </p:tav>
                                      </p:tavLst>
                                    </p:anim>
                                    <p:anim calcmode="lin" valueType="num">
                                      <p:cBhvr additive="base">
                                        <p:cTn id="13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8" presetClass="emph" presetSubtype="0" fill="hold" nodeType="clickEffect">
                                  <p:stCondLst>
                                    <p:cond delay="0"/>
                                  </p:stCondLst>
                                  <p:childTnLst>
                                    <p:animRot by="21600000">
                                      <p:cBhvr>
                                        <p:cTn id="136" dur="700" fill="hold"/>
                                        <p:tgtEl>
                                          <p:spTgt spid="111"/>
                                        </p:tgtEl>
                                        <p:attrNameLst>
                                          <p:attrName>r</p:attrName>
                                        </p:attrNameLst>
                                      </p:cBhvr>
                                    </p:animRot>
                                  </p:childTnLst>
                                </p:cTn>
                              </p:par>
                            </p:childTnLst>
                          </p:cTn>
                        </p:par>
                      </p:childTnLst>
                    </p:cTn>
                  </p:par>
                  <p:par>
                    <p:cTn id="137" fill="hold">
                      <p:stCondLst>
                        <p:cond delay="indefinite"/>
                      </p:stCondLst>
                      <p:childTnLst>
                        <p:par>
                          <p:cTn id="138" fill="hold">
                            <p:stCondLst>
                              <p:cond delay="0"/>
                            </p:stCondLst>
                            <p:childTnLst>
                              <p:par>
                                <p:cTn id="139" presetID="2" presetClass="entr" presetSubtype="2" fill="hold" nodeType="clickEffect">
                                  <p:stCondLst>
                                    <p:cond delay="0"/>
                                  </p:stCondLst>
                                  <p:childTnLst>
                                    <p:set>
                                      <p:cBhvr>
                                        <p:cTn id="140" dur="1" fill="hold">
                                          <p:stCondLst>
                                            <p:cond delay="0"/>
                                          </p:stCondLst>
                                        </p:cTn>
                                        <p:tgtEl>
                                          <p:spTgt spid="88"/>
                                        </p:tgtEl>
                                        <p:attrNameLst>
                                          <p:attrName>style.visibility</p:attrName>
                                        </p:attrNameLst>
                                      </p:cBhvr>
                                      <p:to>
                                        <p:strVal val="visible"/>
                                      </p:to>
                                    </p:set>
                                    <p:anim calcmode="lin" valueType="num">
                                      <p:cBhvr additive="base">
                                        <p:cTn id="141" dur="500" fill="hold"/>
                                        <p:tgtEl>
                                          <p:spTgt spid="88"/>
                                        </p:tgtEl>
                                        <p:attrNameLst>
                                          <p:attrName>ppt_x</p:attrName>
                                        </p:attrNameLst>
                                      </p:cBhvr>
                                      <p:tavLst>
                                        <p:tav tm="0">
                                          <p:val>
                                            <p:strVal val="1+#ppt_w/2"/>
                                          </p:val>
                                        </p:tav>
                                        <p:tav tm="100000">
                                          <p:val>
                                            <p:strVal val="#ppt_x"/>
                                          </p:val>
                                        </p:tav>
                                      </p:tavLst>
                                    </p:anim>
                                    <p:anim calcmode="lin" valueType="num">
                                      <p:cBhvr additive="base">
                                        <p:cTn id="142" dur="500" fill="hold"/>
                                        <p:tgtEl>
                                          <p:spTgt spid="88"/>
                                        </p:tgtEl>
                                        <p:attrNameLst>
                                          <p:attrName>ppt_y</p:attrName>
                                        </p:attrNameLst>
                                      </p:cBhvr>
                                      <p:tavLst>
                                        <p:tav tm="0">
                                          <p:val>
                                            <p:strVal val="#ppt_y"/>
                                          </p:val>
                                        </p:tav>
                                        <p:tav tm="100000">
                                          <p:val>
                                            <p:strVal val="#ppt_y"/>
                                          </p:val>
                                        </p:tav>
                                      </p:tavLst>
                                    </p:anim>
                                  </p:childTnLst>
                                </p:cTn>
                              </p:par>
                              <p:par>
                                <p:cTn id="143" presetID="2" presetClass="entr" presetSubtype="2" fill="hold" grpId="0" nodeType="withEffect">
                                  <p:stCondLst>
                                    <p:cond delay="0"/>
                                  </p:stCondLst>
                                  <p:childTnLst>
                                    <p:set>
                                      <p:cBhvr>
                                        <p:cTn id="144" dur="1" fill="hold">
                                          <p:stCondLst>
                                            <p:cond delay="0"/>
                                          </p:stCondLst>
                                        </p:cTn>
                                        <p:tgtEl>
                                          <p:spTgt spid="139"/>
                                        </p:tgtEl>
                                        <p:attrNameLst>
                                          <p:attrName>style.visibility</p:attrName>
                                        </p:attrNameLst>
                                      </p:cBhvr>
                                      <p:to>
                                        <p:strVal val="visible"/>
                                      </p:to>
                                    </p:set>
                                    <p:anim calcmode="lin" valueType="num">
                                      <p:cBhvr additive="base">
                                        <p:cTn id="145" dur="500" fill="hold"/>
                                        <p:tgtEl>
                                          <p:spTgt spid="139"/>
                                        </p:tgtEl>
                                        <p:attrNameLst>
                                          <p:attrName>ppt_x</p:attrName>
                                        </p:attrNameLst>
                                      </p:cBhvr>
                                      <p:tavLst>
                                        <p:tav tm="0">
                                          <p:val>
                                            <p:strVal val="1+#ppt_w/2"/>
                                          </p:val>
                                        </p:tav>
                                        <p:tav tm="100000">
                                          <p:val>
                                            <p:strVal val="#ppt_x"/>
                                          </p:val>
                                        </p:tav>
                                      </p:tavLst>
                                    </p:anim>
                                    <p:anim calcmode="lin" valueType="num">
                                      <p:cBhvr additive="base">
                                        <p:cTn id="146" dur="500" fill="hold"/>
                                        <p:tgtEl>
                                          <p:spTgt spid="139"/>
                                        </p:tgtEl>
                                        <p:attrNameLst>
                                          <p:attrName>ppt_y</p:attrName>
                                        </p:attrNameLst>
                                      </p:cBhvr>
                                      <p:tavLst>
                                        <p:tav tm="0">
                                          <p:val>
                                            <p:strVal val="#ppt_y"/>
                                          </p:val>
                                        </p:tav>
                                        <p:tav tm="100000">
                                          <p:val>
                                            <p:strVal val="#ppt_y"/>
                                          </p:val>
                                        </p:tav>
                                      </p:tavLst>
                                    </p:anim>
                                  </p:childTnLst>
                                </p:cTn>
                              </p:par>
                              <p:par>
                                <p:cTn id="147" presetID="2" presetClass="entr" presetSubtype="2" fill="hold" nodeType="withEffect">
                                  <p:stCondLst>
                                    <p:cond delay="0"/>
                                  </p:stCondLst>
                                  <p:childTnLst>
                                    <p:set>
                                      <p:cBhvr>
                                        <p:cTn id="148" dur="1" fill="hold">
                                          <p:stCondLst>
                                            <p:cond delay="0"/>
                                          </p:stCondLst>
                                        </p:cTn>
                                        <p:tgtEl>
                                          <p:spTgt spid="139">
                                            <p:txEl>
                                              <p:pRg st="0" end="0"/>
                                            </p:txEl>
                                          </p:spTgt>
                                        </p:tgtEl>
                                        <p:attrNameLst>
                                          <p:attrName>style.visibility</p:attrName>
                                        </p:attrNameLst>
                                      </p:cBhvr>
                                      <p:to>
                                        <p:strVal val="visible"/>
                                      </p:to>
                                    </p:set>
                                    <p:anim calcmode="lin" valueType="num">
                                      <p:cBhvr additive="base">
                                        <p:cTn id="149" dur="50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1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5" grpId="0" animBg="1"/>
      <p:bldP spid="36" grpId="0" animBg="1"/>
      <p:bldP spid="37" grpId="0" animBg="1"/>
      <p:bldP spid="39" grpId="0" animBg="1"/>
      <p:bldP spid="82" grpId="0" animBg="1"/>
      <p:bldP spid="83" grpId="0" animBg="1"/>
      <p:bldP spid="139" grpId="0" animBg="1"/>
      <p:bldP spid="38" grpId="0" animBg="1"/>
      <p:bldP spid="15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Text Box 44">
            <a:extLst>
              <a:ext uri="{FF2B5EF4-FFF2-40B4-BE49-F238E27FC236}">
                <a16:creationId xmlns:a16="http://schemas.microsoft.com/office/drawing/2014/main" id="{76276359-F8D7-49F0-A1BC-69F81D44EBB6}"/>
              </a:ext>
            </a:extLst>
          </p:cNvPr>
          <p:cNvSpPr txBox="1">
            <a:spLocks noChangeArrowheads="1"/>
          </p:cNvSpPr>
          <p:nvPr/>
        </p:nvSpPr>
        <p:spPr bwMode="auto">
          <a:xfrm>
            <a:off x="6965988" y="3900472"/>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solidFill>
                  <a:schemeClr val="accent2"/>
                </a:solidFill>
              </a:rPr>
              <a:t>Mortal(</a:t>
            </a:r>
            <a:r>
              <a:rPr lang="en-US" sz="2400" dirty="0">
                <a:solidFill>
                  <a:srgbClr val="66FF66"/>
                </a:solidFill>
              </a:rPr>
              <a:t>Socrates</a:t>
            </a:r>
            <a:r>
              <a:rPr lang="en-US" sz="2400" dirty="0">
                <a:solidFill>
                  <a:schemeClr val="accent2"/>
                </a:solidFill>
              </a:rPr>
              <a:t>)</a:t>
            </a:r>
            <a:endParaRPr lang="en-US" altLang="en-US" sz="2400" dirty="0">
              <a:solidFill>
                <a:schemeClr val="accent2"/>
              </a:solidFill>
            </a:endParaRPr>
          </a:p>
        </p:txBody>
      </p:sp>
      <p:grpSp>
        <p:nvGrpSpPr>
          <p:cNvPr id="62" name="Group 61">
            <a:extLst>
              <a:ext uri="{FF2B5EF4-FFF2-40B4-BE49-F238E27FC236}">
                <a16:creationId xmlns:a16="http://schemas.microsoft.com/office/drawing/2014/main" id="{FC5D3EB2-FCAB-45D8-9CC4-6C3ACB3BF8E9}"/>
              </a:ext>
            </a:extLst>
          </p:cNvPr>
          <p:cNvGrpSpPr/>
          <p:nvPr/>
        </p:nvGrpSpPr>
        <p:grpSpPr>
          <a:xfrm>
            <a:off x="5817861" y="2970481"/>
            <a:ext cx="2574099" cy="2739639"/>
            <a:chOff x="6148808" y="1377505"/>
            <a:chExt cx="2574099" cy="2739639"/>
          </a:xfrm>
        </p:grpSpPr>
        <p:sp>
          <p:nvSpPr>
            <p:cNvPr id="63" name="Line 26">
              <a:extLst>
                <a:ext uri="{FF2B5EF4-FFF2-40B4-BE49-F238E27FC236}">
                  <a16:creationId xmlns:a16="http://schemas.microsoft.com/office/drawing/2014/main" id="{F98BF876-41FA-4FB1-9582-3490744236C0}"/>
                </a:ext>
              </a:extLst>
            </p:cNvPr>
            <p:cNvSpPr>
              <a:spLocks noChangeShapeType="1"/>
            </p:cNvSpPr>
            <p:nvPr/>
          </p:nvSpPr>
          <p:spPr bwMode="auto">
            <a:xfrm>
              <a:off x="7551737" y="1377505"/>
              <a:ext cx="1171170" cy="2739639"/>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4" name="Line 28">
              <a:extLst>
                <a:ext uri="{FF2B5EF4-FFF2-40B4-BE49-F238E27FC236}">
                  <a16:creationId xmlns:a16="http://schemas.microsoft.com/office/drawing/2014/main" id="{00043563-20A1-4D4D-85E7-AA106896250A}"/>
                </a:ext>
              </a:extLst>
            </p:cNvPr>
            <p:cNvSpPr>
              <a:spLocks noChangeShapeType="1"/>
            </p:cNvSpPr>
            <p:nvPr/>
          </p:nvSpPr>
          <p:spPr bwMode="auto">
            <a:xfrm>
              <a:off x="7551738" y="1377507"/>
              <a:ext cx="911251" cy="104851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5" name="Line 26">
              <a:extLst>
                <a:ext uri="{FF2B5EF4-FFF2-40B4-BE49-F238E27FC236}">
                  <a16:creationId xmlns:a16="http://schemas.microsoft.com/office/drawing/2014/main" id="{36A09DCD-8714-4724-A012-8A45DAF5E720}"/>
                </a:ext>
              </a:extLst>
            </p:cNvPr>
            <p:cNvSpPr>
              <a:spLocks noChangeShapeType="1"/>
            </p:cNvSpPr>
            <p:nvPr/>
          </p:nvSpPr>
          <p:spPr bwMode="auto">
            <a:xfrm flipH="1">
              <a:off x="6148808" y="1383547"/>
              <a:ext cx="1399311" cy="66945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7" name="Text Box 44">
            <a:extLst>
              <a:ext uri="{FF2B5EF4-FFF2-40B4-BE49-F238E27FC236}">
                <a16:creationId xmlns:a16="http://schemas.microsoft.com/office/drawing/2014/main" id="{A3BD8057-1382-49BD-9EDE-FC531DE13AE7}"/>
              </a:ext>
            </a:extLst>
          </p:cNvPr>
          <p:cNvSpPr txBox="1">
            <a:spLocks noChangeArrowheads="1"/>
          </p:cNvSpPr>
          <p:nvPr/>
        </p:nvSpPr>
        <p:spPr bwMode="auto">
          <a:xfrm>
            <a:off x="5486400" y="3557333"/>
            <a:ext cx="9941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∀x</a:t>
            </a:r>
            <a:r>
              <a:rPr lang="en-US" sz="2400" dirty="0">
                <a:solidFill>
                  <a:schemeClr val="tx2"/>
                </a:solidFill>
              </a:rPr>
              <a:t>, …</a:t>
            </a:r>
          </a:p>
        </p:txBody>
      </p:sp>
      <p:sp>
        <p:nvSpPr>
          <p:cNvPr id="68" name="Text Box 44">
            <a:extLst>
              <a:ext uri="{FF2B5EF4-FFF2-40B4-BE49-F238E27FC236}">
                <a16:creationId xmlns:a16="http://schemas.microsoft.com/office/drawing/2014/main" id="{5F0B27DB-6C60-4644-81A2-A89584FA6D08}"/>
              </a:ext>
            </a:extLst>
          </p:cNvPr>
          <p:cNvSpPr txBox="1">
            <a:spLocks noChangeArrowheads="1"/>
          </p:cNvSpPr>
          <p:nvPr/>
        </p:nvSpPr>
        <p:spPr bwMode="auto">
          <a:xfrm>
            <a:off x="6954232" y="5563423"/>
            <a:ext cx="2491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rgbClr val="66FF66"/>
                </a:solidFill>
              </a:rPr>
              <a:t>Socrates</a:t>
            </a:r>
            <a:r>
              <a:rPr lang="en-US" sz="2400" dirty="0">
                <a:solidFill>
                  <a:schemeClr val="tx2"/>
                </a:solidFill>
              </a:rPr>
              <a:t>) </a:t>
            </a:r>
          </a:p>
        </p:txBody>
      </p:sp>
      <p:sp>
        <p:nvSpPr>
          <p:cNvPr id="69" name="Text Box 44">
            <a:extLst>
              <a:ext uri="{FF2B5EF4-FFF2-40B4-BE49-F238E27FC236}">
                <a16:creationId xmlns:a16="http://schemas.microsoft.com/office/drawing/2014/main" id="{A1BADE83-630C-446F-8F00-80717D1A6B67}"/>
              </a:ext>
            </a:extLst>
          </p:cNvPr>
          <p:cNvSpPr txBox="1">
            <a:spLocks noChangeArrowheads="1"/>
          </p:cNvSpPr>
          <p:nvPr/>
        </p:nvSpPr>
        <p:spPr bwMode="auto">
          <a:xfrm>
            <a:off x="5116871" y="4266697"/>
            <a:ext cx="294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chemeClr val="accent2"/>
                </a:solidFill>
              </a:rPr>
              <a:t>x</a:t>
            </a:r>
            <a:r>
              <a:rPr lang="en-US" sz="2400" dirty="0">
                <a:solidFill>
                  <a:schemeClr val="tx2"/>
                </a:solidFill>
              </a:rPr>
              <a:t>)</a:t>
            </a:r>
            <a:r>
              <a:rPr lang="el-GR" altLang="en-US" sz="2400" dirty="0">
                <a:solidFill>
                  <a:schemeClr val="tx2"/>
                </a:solidFill>
                <a:cs typeface="Times New Roman" panose="02020603050405020304" pitchFamily="18" charset="0"/>
                <a:sym typeface="Symbol" panose="05050102010706020507" pitchFamily="18" charset="2"/>
              </a:rPr>
              <a:t></a:t>
            </a: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70" name="Line 26">
            <a:extLst>
              <a:ext uri="{FF2B5EF4-FFF2-40B4-BE49-F238E27FC236}">
                <a16:creationId xmlns:a16="http://schemas.microsoft.com/office/drawing/2014/main" id="{8F1A2651-41D1-4274-849F-1D130B77B44B}"/>
              </a:ext>
            </a:extLst>
          </p:cNvPr>
          <p:cNvSpPr>
            <a:spLocks noChangeShapeType="1"/>
          </p:cNvSpPr>
          <p:nvPr/>
        </p:nvSpPr>
        <p:spPr bwMode="auto">
          <a:xfrm>
            <a:off x="5791199" y="3955302"/>
            <a:ext cx="1" cy="36345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1" name="Text Box 44">
            <a:extLst>
              <a:ext uri="{FF2B5EF4-FFF2-40B4-BE49-F238E27FC236}">
                <a16:creationId xmlns:a16="http://schemas.microsoft.com/office/drawing/2014/main" id="{F7EB74AB-AB92-45FD-B7C2-AE7ECA0989CC}"/>
              </a:ext>
            </a:extLst>
          </p:cNvPr>
          <p:cNvSpPr txBox="1">
            <a:spLocks noChangeArrowheads="1"/>
          </p:cNvSpPr>
          <p:nvPr/>
        </p:nvSpPr>
        <p:spPr bwMode="auto">
          <a:xfrm>
            <a:off x="6684608" y="4955562"/>
            <a:ext cx="13805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Mortal(x)</a:t>
            </a:r>
          </a:p>
        </p:txBody>
      </p:sp>
      <p:sp>
        <p:nvSpPr>
          <p:cNvPr id="73" name="Text Box 44">
            <a:extLst>
              <a:ext uri="{FF2B5EF4-FFF2-40B4-BE49-F238E27FC236}">
                <a16:creationId xmlns:a16="http://schemas.microsoft.com/office/drawing/2014/main" id="{13B0CD24-CA93-4E14-B412-A74F81B30DF4}"/>
              </a:ext>
            </a:extLst>
          </p:cNvPr>
          <p:cNvSpPr txBox="1">
            <a:spLocks noChangeArrowheads="1"/>
          </p:cNvSpPr>
          <p:nvPr/>
        </p:nvSpPr>
        <p:spPr bwMode="auto">
          <a:xfrm>
            <a:off x="5052444" y="4976060"/>
            <a:ext cx="14494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Human(x)</a:t>
            </a:r>
          </a:p>
        </p:txBody>
      </p:sp>
      <p:grpSp>
        <p:nvGrpSpPr>
          <p:cNvPr id="74" name="Group 73">
            <a:extLst>
              <a:ext uri="{FF2B5EF4-FFF2-40B4-BE49-F238E27FC236}">
                <a16:creationId xmlns:a16="http://schemas.microsoft.com/office/drawing/2014/main" id="{2DBA2476-23C3-40F5-9C2C-A67FF1692FEF}"/>
              </a:ext>
            </a:extLst>
          </p:cNvPr>
          <p:cNvGrpSpPr/>
          <p:nvPr/>
        </p:nvGrpSpPr>
        <p:grpSpPr>
          <a:xfrm>
            <a:off x="5824311" y="4662998"/>
            <a:ext cx="1476731" cy="409609"/>
            <a:chOff x="6715319" y="1377508"/>
            <a:chExt cx="1476731" cy="409609"/>
          </a:xfrm>
        </p:grpSpPr>
        <p:sp>
          <p:nvSpPr>
            <p:cNvPr id="76" name="Line 28">
              <a:extLst>
                <a:ext uri="{FF2B5EF4-FFF2-40B4-BE49-F238E27FC236}">
                  <a16:creationId xmlns:a16="http://schemas.microsoft.com/office/drawing/2014/main" id="{86D16AB1-0650-4103-8E2D-BAC21C24A237}"/>
                </a:ext>
              </a:extLst>
            </p:cNvPr>
            <p:cNvSpPr>
              <a:spLocks noChangeShapeType="1"/>
            </p:cNvSpPr>
            <p:nvPr/>
          </p:nvSpPr>
          <p:spPr bwMode="auto">
            <a:xfrm flipH="1">
              <a:off x="6715319" y="1377508"/>
              <a:ext cx="836418" cy="40048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6">
              <a:extLst>
                <a:ext uri="{FF2B5EF4-FFF2-40B4-BE49-F238E27FC236}">
                  <a16:creationId xmlns:a16="http://schemas.microsoft.com/office/drawing/2014/main" id="{697DD1E2-44FD-4D5C-9528-A11F96580404}"/>
                </a:ext>
              </a:extLst>
            </p:cNvPr>
            <p:cNvSpPr>
              <a:spLocks noChangeShapeType="1"/>
            </p:cNvSpPr>
            <p:nvPr/>
          </p:nvSpPr>
          <p:spPr bwMode="auto">
            <a:xfrm>
              <a:off x="7548118" y="1383547"/>
              <a:ext cx="643932" cy="40357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pic>
        <p:nvPicPr>
          <p:cNvPr id="18" name="Picture 2" descr="http://www.swordofthespirit.net/bulwark/mosesbush.gif">
            <a:extLst>
              <a:ext uri="{FF2B5EF4-FFF2-40B4-BE49-F238E27FC236}">
                <a16:creationId xmlns:a16="http://schemas.microsoft.com/office/drawing/2014/main" id="{B93F3282-CAA2-4086-AC19-FBCE9AB172F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2706" y="1238594"/>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AutoShape 38">
            <a:extLst>
              <a:ext uri="{FF2B5EF4-FFF2-40B4-BE49-F238E27FC236}">
                <a16:creationId xmlns:a16="http://schemas.microsoft.com/office/drawing/2014/main" id="{4607AD0E-0262-43C6-93DF-C6B6034F2896}"/>
              </a:ext>
            </a:extLst>
          </p:cNvPr>
          <p:cNvSpPr>
            <a:spLocks noChangeArrowheads="1"/>
          </p:cNvSpPr>
          <p:nvPr/>
        </p:nvSpPr>
        <p:spPr bwMode="auto">
          <a:xfrm>
            <a:off x="321390" y="1806472"/>
            <a:ext cx="4920092" cy="914400"/>
          </a:xfrm>
          <a:prstGeom prst="wedgeRoundRectCallout">
            <a:avLst>
              <a:gd name="adj1" fmla="val -40598"/>
              <a:gd name="adj2" fmla="val -71823"/>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algn="ctr" eaLnBrk="1" hangingPunct="1">
              <a:spcBef>
                <a:spcPts val="0"/>
              </a:spcBef>
              <a:buFontTx/>
              <a:buNone/>
            </a:pPr>
            <a:r>
              <a:rPr lang="en-CA" altLang="en-US" sz="2400" dirty="0">
                <a:latin typeface="+mj-lt"/>
              </a:rPr>
              <a:t>I assure you that</a:t>
            </a:r>
            <a:r>
              <a:rPr lang="en-US" altLang="en-US" sz="2400" dirty="0">
                <a:solidFill>
                  <a:srgbClr val="FFC000"/>
                </a:solidFill>
                <a:latin typeface="+mj-lt"/>
              </a:rPr>
              <a:t> </a:t>
            </a:r>
            <a:r>
              <a:rPr lang="en-US" sz="2400" dirty="0">
                <a:solidFill>
                  <a:schemeClr val="tx2"/>
                </a:solidFill>
                <a:latin typeface="+mj-lt"/>
              </a:rPr>
              <a:t>Human(</a:t>
            </a:r>
            <a:r>
              <a:rPr lang="en-US" sz="2400" dirty="0">
                <a:solidFill>
                  <a:srgbClr val="66FF66"/>
                </a:solidFill>
                <a:latin typeface="+mj-lt"/>
              </a:rPr>
              <a:t>Socrates</a:t>
            </a:r>
            <a:r>
              <a:rPr lang="en-US" sz="2400" dirty="0">
                <a:solidFill>
                  <a:schemeClr val="tx2"/>
                </a:solidFill>
                <a:latin typeface="+mj-lt"/>
              </a:rPr>
              <a:t>)</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sz="2400" dirty="0">
                <a:solidFill>
                  <a:schemeClr val="tx2"/>
                </a:solidFill>
                <a:latin typeface="+mj-lt"/>
              </a:rPr>
              <a:t>Mortal(</a:t>
            </a:r>
            <a:r>
              <a:rPr lang="en-US" sz="2400" dirty="0">
                <a:solidFill>
                  <a:srgbClr val="66FF66"/>
                </a:solidFill>
                <a:latin typeface="+mj-lt"/>
              </a:rPr>
              <a:t>Socrates</a:t>
            </a:r>
            <a:r>
              <a:rPr lang="en-US" sz="2400" dirty="0">
                <a:solidFill>
                  <a:schemeClr val="tx2"/>
                </a:solidFill>
                <a:latin typeface="+mj-lt"/>
              </a:rPr>
              <a:t>)</a:t>
            </a:r>
            <a:endParaRPr lang="en-CA" altLang="en-US" sz="2400" dirty="0">
              <a:solidFill>
                <a:schemeClr val="tx2"/>
              </a:solidFill>
              <a:latin typeface="+mj-lt"/>
            </a:endParaRPr>
          </a:p>
        </p:txBody>
      </p:sp>
      <p:sp>
        <p:nvSpPr>
          <p:cNvPr id="38" name="AutoShape 38">
            <a:extLst>
              <a:ext uri="{FF2B5EF4-FFF2-40B4-BE49-F238E27FC236}">
                <a16:creationId xmlns:a16="http://schemas.microsoft.com/office/drawing/2014/main" id="{77093808-7CDC-4BBD-9C70-7A2D4FECB164}"/>
              </a:ext>
            </a:extLst>
          </p:cNvPr>
          <p:cNvSpPr>
            <a:spLocks noChangeArrowheads="1"/>
          </p:cNvSpPr>
          <p:nvPr/>
        </p:nvSpPr>
        <p:spPr bwMode="auto">
          <a:xfrm>
            <a:off x="598657" y="4425835"/>
            <a:ext cx="3564771" cy="846151"/>
          </a:xfrm>
          <a:prstGeom prst="wedgeRoundRectCallout">
            <a:avLst>
              <a:gd name="adj1" fmla="val -41240"/>
              <a:gd name="adj2" fmla="val -55771"/>
              <a:gd name="adj3" fmla="val 16667"/>
            </a:avLst>
          </a:prstGeom>
          <a:noFill/>
          <a:ln w="12700">
            <a:solidFill>
              <a:srgbClr val="9966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lgn="ctr">
              <a:spcBef>
                <a:spcPts val="0"/>
              </a:spcBef>
            </a:pPr>
            <a:r>
              <a:rPr lang="en-CA" sz="2400" dirty="0">
                <a:latin typeface="+mj-lt"/>
              </a:rPr>
              <a:t>I can assure you of </a:t>
            </a:r>
            <a:r>
              <a:rPr lang="en-CA" sz="2400" dirty="0">
                <a:solidFill>
                  <a:schemeClr val="accent2"/>
                </a:solidFill>
                <a:latin typeface="+mj-lt"/>
              </a:rPr>
              <a:t>LHS</a:t>
            </a:r>
            <a:endParaRPr lang="en-US" sz="2400" dirty="0">
              <a:solidFill>
                <a:schemeClr val="accent2"/>
              </a:solidFill>
              <a:latin typeface="+mj-lt"/>
            </a:endParaRPr>
          </a:p>
          <a:p>
            <a:pPr lvl="0" algn="ctr">
              <a:spcBef>
                <a:spcPts val="0"/>
              </a:spcBef>
            </a:pPr>
            <a:r>
              <a:rPr lang="en-US" sz="2400" dirty="0">
                <a:solidFill>
                  <a:schemeClr val="accent2"/>
                </a:solidFill>
                <a:latin typeface="Times New Roman" pitchFamily="18" charset="0"/>
              </a:rPr>
              <a:t>Human(</a:t>
            </a:r>
            <a:r>
              <a:rPr lang="en-US" sz="2400" dirty="0">
                <a:solidFill>
                  <a:srgbClr val="66FF66"/>
                </a:solidFill>
                <a:latin typeface="Times New Roman" pitchFamily="18" charset="0"/>
              </a:rPr>
              <a:t>Socrates</a:t>
            </a:r>
            <a:r>
              <a:rPr lang="en-US" sz="2400" dirty="0">
                <a:solidFill>
                  <a:schemeClr val="accent2"/>
                </a:solidFill>
                <a:latin typeface="Times New Roman" pitchFamily="18" charset="0"/>
              </a:rPr>
              <a:t>)</a:t>
            </a:r>
            <a:r>
              <a:rPr lang="en-CA" altLang="en-US" sz="2400" dirty="0">
                <a:latin typeface="+mj-lt"/>
              </a:rPr>
              <a:t>.</a:t>
            </a:r>
          </a:p>
        </p:txBody>
      </p:sp>
      <p:grpSp>
        <p:nvGrpSpPr>
          <p:cNvPr id="52" name="Group 51">
            <a:extLst>
              <a:ext uri="{FF2B5EF4-FFF2-40B4-BE49-F238E27FC236}">
                <a16:creationId xmlns:a16="http://schemas.microsoft.com/office/drawing/2014/main" id="{90385632-CEC6-46D3-9C09-C81AD54E674E}"/>
              </a:ext>
            </a:extLst>
          </p:cNvPr>
          <p:cNvGrpSpPr/>
          <p:nvPr/>
        </p:nvGrpSpPr>
        <p:grpSpPr>
          <a:xfrm>
            <a:off x="1948052" y="585809"/>
            <a:ext cx="7946489" cy="1107996"/>
            <a:chOff x="1948052" y="2396598"/>
            <a:chExt cx="7946489" cy="1107996"/>
          </a:xfrm>
        </p:grpSpPr>
        <p:grpSp>
          <p:nvGrpSpPr>
            <p:cNvPr id="53" name="Group 52">
              <a:extLst>
                <a:ext uri="{FF2B5EF4-FFF2-40B4-BE49-F238E27FC236}">
                  <a16:creationId xmlns:a16="http://schemas.microsoft.com/office/drawing/2014/main" id="{B7D9E70F-28C0-4ECD-BFBB-F447BAE1AC0D}"/>
                </a:ext>
              </a:extLst>
            </p:cNvPr>
            <p:cNvGrpSpPr/>
            <p:nvPr/>
          </p:nvGrpSpPr>
          <p:grpSpPr>
            <a:xfrm>
              <a:off x="1948052" y="2396598"/>
              <a:ext cx="4103341" cy="1107996"/>
              <a:chOff x="1948052" y="2396598"/>
              <a:chExt cx="4103341" cy="1107996"/>
            </a:xfrm>
          </p:grpSpPr>
          <p:sp>
            <p:nvSpPr>
              <p:cNvPr id="55" name="Rectangle 54">
                <a:extLst>
                  <a:ext uri="{FF2B5EF4-FFF2-40B4-BE49-F238E27FC236}">
                    <a16:creationId xmlns:a16="http://schemas.microsoft.com/office/drawing/2014/main" id="{3D8097F6-1FE6-43CE-97D5-9A833C59D243}"/>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a:t>
                </a:r>
                <a:r>
                  <a:rPr lang="en-US" sz="2400">
                    <a:solidFill>
                      <a:srgbClr val="FFC000"/>
                    </a:solidFill>
                  </a:rPr>
                  <a:t>, Human</a:t>
                </a:r>
                <a:r>
                  <a:rPr lang="en-US" sz="2400" dirty="0">
                    <a:solidFill>
                      <a:srgbClr val="FFC000"/>
                    </a:solidFill>
                  </a:rPr>
                  <a:t>(x)</a:t>
                </a: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Mortal</a:t>
                </a:r>
                <a:r>
                  <a:rPr lang="en-US" sz="2400" dirty="0">
                    <a:solidFill>
                      <a:srgbClr val="FFC000"/>
                    </a:solidFill>
                  </a:rPr>
                  <a:t>(x)</a:t>
                </a:r>
              </a:p>
              <a:p>
                <a:pPr eaLnBrk="1" hangingPunct="1">
                  <a:spcBef>
                    <a:spcPts val="0"/>
                  </a:spcBef>
                  <a:buFontTx/>
                  <a:buNone/>
                </a:pPr>
                <a:r>
                  <a:rPr lang="en-US" sz="2400">
                    <a:solidFill>
                      <a:srgbClr val="FFC000"/>
                    </a:solidFill>
                  </a:rPr>
                  <a:t>Human(Socrates</a:t>
                </a:r>
                <a:r>
                  <a:rPr lang="en-US" sz="2400" dirty="0">
                    <a:solidFill>
                      <a:srgbClr val="FFC000"/>
                    </a:solidFill>
                  </a:rPr>
                  <a:t>) </a:t>
                </a:r>
              </a:p>
            </p:txBody>
          </p:sp>
          <p:sp>
            <p:nvSpPr>
              <p:cNvPr id="56" name="Rectangle 55">
                <a:extLst>
                  <a:ext uri="{FF2B5EF4-FFF2-40B4-BE49-F238E27FC236}">
                    <a16:creationId xmlns:a16="http://schemas.microsoft.com/office/drawing/2014/main" id="{1685EAE6-50F3-4A28-BDEB-EA4FB8D8022D}"/>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54" name="Rectangle 53">
              <a:extLst>
                <a:ext uri="{FF2B5EF4-FFF2-40B4-BE49-F238E27FC236}">
                  <a16:creationId xmlns:a16="http://schemas.microsoft.com/office/drawing/2014/main" id="{FF42BF39-7FEB-4A09-BA63-86CEA0775516}"/>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 Mortal(Socrates</a:t>
              </a:r>
              <a:r>
                <a:rPr lang="en-US" sz="2400" dirty="0">
                  <a:solidFill>
                    <a:srgbClr val="FFC000"/>
                  </a:solidFill>
                </a:rPr>
                <a:t>) </a:t>
              </a:r>
            </a:p>
          </p:txBody>
        </p:sp>
      </p:grpSp>
      <p:sp>
        <p:nvSpPr>
          <p:cNvPr id="57" name="Text Box 43">
            <a:extLst>
              <a:ext uri="{FF2B5EF4-FFF2-40B4-BE49-F238E27FC236}">
                <a16:creationId xmlns:a16="http://schemas.microsoft.com/office/drawing/2014/main" id="{8DE9DFA0-1E0F-4DA7-9881-BC87975A0239}"/>
              </a:ext>
            </a:extLst>
          </p:cNvPr>
          <p:cNvSpPr txBox="1">
            <a:spLocks noChangeArrowheads="1"/>
          </p:cNvSpPr>
          <p:nvPr/>
        </p:nvSpPr>
        <p:spPr bwMode="auto">
          <a:xfrm>
            <a:off x="304800" y="802716"/>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58" name="Text Box 44">
            <a:extLst>
              <a:ext uri="{FF2B5EF4-FFF2-40B4-BE49-F238E27FC236}">
                <a16:creationId xmlns:a16="http://schemas.microsoft.com/office/drawing/2014/main" id="{59F60A67-FD3E-4729-B439-DE357B51609A}"/>
              </a:ext>
            </a:extLst>
          </p:cNvPr>
          <p:cNvSpPr txBox="1">
            <a:spLocks noChangeArrowheads="1"/>
          </p:cNvSpPr>
          <p:nvPr/>
        </p:nvSpPr>
        <p:spPr bwMode="auto">
          <a:xfrm>
            <a:off x="457200" y="433409"/>
            <a:ext cx="3719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n-US" altLang="en-US" sz="2400">
                <a:solidFill>
                  <a:srgbClr val="66FF66"/>
                </a:solidFill>
                <a:latin typeface="+mj-lt"/>
              </a:rPr>
              <a:t>,Human,Mortal,Socrates</a:t>
            </a:r>
            <a:r>
              <a:rPr lang="en-US" altLang="en-US" sz="2400" dirty="0">
                <a:solidFill>
                  <a:srgbClr val="66FF66"/>
                </a:solidFill>
                <a:latin typeface="+mj-lt"/>
              </a:rPr>
              <a:t>,</a:t>
            </a:r>
          </a:p>
        </p:txBody>
      </p:sp>
      <p:sp>
        <p:nvSpPr>
          <p:cNvPr id="60" name="Text Box 44">
            <a:extLst>
              <a:ext uri="{FF2B5EF4-FFF2-40B4-BE49-F238E27FC236}">
                <a16:creationId xmlns:a16="http://schemas.microsoft.com/office/drawing/2014/main" id="{2F2EB4E0-7750-4382-B9D4-1D8874690837}"/>
              </a:ext>
            </a:extLst>
          </p:cNvPr>
          <p:cNvSpPr txBox="1">
            <a:spLocks noChangeArrowheads="1"/>
          </p:cNvSpPr>
          <p:nvPr/>
        </p:nvSpPr>
        <p:spPr bwMode="auto">
          <a:xfrm>
            <a:off x="6248400" y="2440613"/>
            <a:ext cx="20608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a:solidFill>
                  <a:schemeClr val="accent2"/>
                </a:solidFill>
                <a:latin typeface="+mj-lt"/>
              </a:rPr>
              <a:t>(A and </a:t>
            </a:r>
            <a:r>
              <a:rPr lang="en-US" sz="2400" dirty="0">
                <a:solidFill>
                  <a:schemeClr val="accent2"/>
                </a:solidFill>
                <a:latin typeface="+mj-lt"/>
              </a:rPr>
              <a:t>B)</a:t>
            </a:r>
            <a:r>
              <a:rPr lang="el-GR" altLang="en-US" sz="2400" dirty="0">
                <a:solidFill>
                  <a:schemeClr val="accent2"/>
                </a:solidFill>
                <a:latin typeface="+mj-lt"/>
                <a:cs typeface="Times New Roman" panose="02020603050405020304" pitchFamily="18" charset="0"/>
                <a:sym typeface="Symbol" panose="05050102010706020507" pitchFamily="18" charset="2"/>
              </a:rPr>
              <a:t> </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cs typeface="Times New Roman" panose="02020603050405020304" pitchFamily="18" charset="0"/>
                <a:sym typeface="Symbol" panose="05050102010706020507" pitchFamily="18" charset="2"/>
              </a:rPr>
              <a:t> C</a:t>
            </a:r>
            <a:endParaRPr lang="en-US" altLang="en-US" sz="2400" dirty="0">
              <a:solidFill>
                <a:schemeClr val="accent2"/>
              </a:solidFill>
            </a:endParaRPr>
          </a:p>
        </p:txBody>
      </p:sp>
      <p:sp>
        <p:nvSpPr>
          <p:cNvPr id="61" name="Line 31">
            <a:extLst>
              <a:ext uri="{FF2B5EF4-FFF2-40B4-BE49-F238E27FC236}">
                <a16:creationId xmlns:a16="http://schemas.microsoft.com/office/drawing/2014/main" id="{1CD0EA98-F642-4B88-AA58-5C07ACDE3823}"/>
              </a:ext>
            </a:extLst>
          </p:cNvPr>
          <p:cNvSpPr>
            <a:spLocks noChangeShapeType="1"/>
          </p:cNvSpPr>
          <p:nvPr/>
        </p:nvSpPr>
        <p:spPr bwMode="auto">
          <a:xfrm>
            <a:off x="7219090" y="2207040"/>
            <a:ext cx="0" cy="304819"/>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2" name="Text Box 44">
            <a:extLst>
              <a:ext uri="{FF2B5EF4-FFF2-40B4-BE49-F238E27FC236}">
                <a16:creationId xmlns:a16="http://schemas.microsoft.com/office/drawing/2014/main" id="{3D35061E-4F49-42D6-A923-AAA0ABDCB23D}"/>
              </a:ext>
            </a:extLst>
          </p:cNvPr>
          <p:cNvSpPr txBox="1">
            <a:spLocks noChangeArrowheads="1"/>
          </p:cNvSpPr>
          <p:nvPr/>
        </p:nvSpPr>
        <p:spPr bwMode="auto">
          <a:xfrm>
            <a:off x="5105400" y="1678158"/>
            <a:ext cx="41040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latin typeface="+mj-lt"/>
              </a:rPr>
              <a:t>U,Human,Mortal,Socrates</a:t>
            </a:r>
            <a:r>
              <a:rPr lang="en-US" altLang="en-US" sz="2400" dirty="0">
                <a:solidFill>
                  <a:srgbClr val="66FF66"/>
                </a:solidFill>
                <a:latin typeface="+mj-lt"/>
              </a:rPr>
              <a:t>, </a:t>
            </a:r>
            <a:r>
              <a:rPr lang="en-US" altLang="en-US" sz="2400" dirty="0">
                <a:solidFill>
                  <a:srgbClr val="FFC000"/>
                </a:solidFill>
                <a:latin typeface="+mj-lt"/>
              </a:rPr>
              <a:t>…</a:t>
            </a:r>
          </a:p>
        </p:txBody>
      </p:sp>
      <p:grpSp>
        <p:nvGrpSpPr>
          <p:cNvPr id="96" name="Group 26">
            <a:extLst>
              <a:ext uri="{FF2B5EF4-FFF2-40B4-BE49-F238E27FC236}">
                <a16:creationId xmlns:a16="http://schemas.microsoft.com/office/drawing/2014/main" id="{88E16FFF-5AC7-4A38-BC2E-677DDEE02D9E}"/>
              </a:ext>
            </a:extLst>
          </p:cNvPr>
          <p:cNvGrpSpPr>
            <a:grpSpLocks/>
          </p:cNvGrpSpPr>
          <p:nvPr/>
        </p:nvGrpSpPr>
        <p:grpSpPr bwMode="auto">
          <a:xfrm flipH="1">
            <a:off x="103191" y="3717280"/>
            <a:ext cx="519029" cy="1271938"/>
            <a:chOff x="2308" y="1513"/>
            <a:chExt cx="1162" cy="2570"/>
          </a:xfrm>
        </p:grpSpPr>
        <p:grpSp>
          <p:nvGrpSpPr>
            <p:cNvPr id="97" name="Group 27">
              <a:extLst>
                <a:ext uri="{FF2B5EF4-FFF2-40B4-BE49-F238E27FC236}">
                  <a16:creationId xmlns:a16="http://schemas.microsoft.com/office/drawing/2014/main" id="{47133E70-4E97-44B7-A6F1-DBC712D62B9E}"/>
                </a:ext>
              </a:extLst>
            </p:cNvPr>
            <p:cNvGrpSpPr>
              <a:grpSpLocks/>
            </p:cNvGrpSpPr>
            <p:nvPr/>
          </p:nvGrpSpPr>
          <p:grpSpPr bwMode="auto">
            <a:xfrm>
              <a:off x="2308" y="1740"/>
              <a:ext cx="957" cy="2343"/>
              <a:chOff x="2308" y="1740"/>
              <a:chExt cx="957" cy="2343"/>
            </a:xfrm>
          </p:grpSpPr>
          <p:sp>
            <p:nvSpPr>
              <p:cNvPr id="105" name="Freeform 28">
                <a:extLst>
                  <a:ext uri="{FF2B5EF4-FFF2-40B4-BE49-F238E27FC236}">
                    <a16:creationId xmlns:a16="http://schemas.microsoft.com/office/drawing/2014/main" id="{4E4301DE-61A5-4FE9-B144-7A37D75BFC70}"/>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29">
                <a:extLst>
                  <a:ext uri="{FF2B5EF4-FFF2-40B4-BE49-F238E27FC236}">
                    <a16:creationId xmlns:a16="http://schemas.microsoft.com/office/drawing/2014/main" id="{5E3DA982-31E4-4AD3-949F-6DDF883278F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
                <a:extLst>
                  <a:ext uri="{FF2B5EF4-FFF2-40B4-BE49-F238E27FC236}">
                    <a16:creationId xmlns:a16="http://schemas.microsoft.com/office/drawing/2014/main" id="{9DE564A5-048A-444F-836F-FA255FC06E0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1">
                <a:extLst>
                  <a:ext uri="{FF2B5EF4-FFF2-40B4-BE49-F238E27FC236}">
                    <a16:creationId xmlns:a16="http://schemas.microsoft.com/office/drawing/2014/main" id="{026BE2C5-E8FF-42A1-B59D-66034ADBC5E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2">
                <a:extLst>
                  <a:ext uri="{FF2B5EF4-FFF2-40B4-BE49-F238E27FC236}">
                    <a16:creationId xmlns:a16="http://schemas.microsoft.com/office/drawing/2014/main" id="{FBB3ED4C-5230-45BD-BE5F-A7870657C67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3">
                <a:extLst>
                  <a:ext uri="{FF2B5EF4-FFF2-40B4-BE49-F238E27FC236}">
                    <a16:creationId xmlns:a16="http://schemas.microsoft.com/office/drawing/2014/main" id="{6A3B1005-34D3-4B24-8120-0CC35556B56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8" name="Freeform 34">
              <a:extLst>
                <a:ext uri="{FF2B5EF4-FFF2-40B4-BE49-F238E27FC236}">
                  <a16:creationId xmlns:a16="http://schemas.microsoft.com/office/drawing/2014/main" id="{8D205545-962A-47A1-97F8-8CF7D5E4FCC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35">
              <a:extLst>
                <a:ext uri="{FF2B5EF4-FFF2-40B4-BE49-F238E27FC236}">
                  <a16:creationId xmlns:a16="http://schemas.microsoft.com/office/drawing/2014/main" id="{59C5A770-7C0D-4064-9E19-E3162F34F78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Oval 36">
              <a:extLst>
                <a:ext uri="{FF2B5EF4-FFF2-40B4-BE49-F238E27FC236}">
                  <a16:creationId xmlns:a16="http://schemas.microsoft.com/office/drawing/2014/main" id="{2D4F5706-A52C-434F-A26F-1764F29E4F9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1" name="Oval 37">
              <a:extLst>
                <a:ext uri="{FF2B5EF4-FFF2-40B4-BE49-F238E27FC236}">
                  <a16:creationId xmlns:a16="http://schemas.microsoft.com/office/drawing/2014/main" id="{C27AB3E8-B627-4A99-A6F0-E02D6A4DD51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2" name="Oval 38">
              <a:extLst>
                <a:ext uri="{FF2B5EF4-FFF2-40B4-BE49-F238E27FC236}">
                  <a16:creationId xmlns:a16="http://schemas.microsoft.com/office/drawing/2014/main" id="{E5E177E2-6865-4753-BC55-CAE2E0FDB57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3" name="Oval 39">
              <a:extLst>
                <a:ext uri="{FF2B5EF4-FFF2-40B4-BE49-F238E27FC236}">
                  <a16:creationId xmlns:a16="http://schemas.microsoft.com/office/drawing/2014/main" id="{74E563A5-AF9C-4B9F-8C91-F8A53CAFF9B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4" name="Oval 40">
              <a:extLst>
                <a:ext uri="{FF2B5EF4-FFF2-40B4-BE49-F238E27FC236}">
                  <a16:creationId xmlns:a16="http://schemas.microsoft.com/office/drawing/2014/main" id="{1FB4DAE3-328E-480C-829D-F71B8B4142D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grpSp>
        <p:nvGrpSpPr>
          <p:cNvPr id="111" name="Group 26">
            <a:extLst>
              <a:ext uri="{FF2B5EF4-FFF2-40B4-BE49-F238E27FC236}">
                <a16:creationId xmlns:a16="http://schemas.microsoft.com/office/drawing/2014/main" id="{93F4DC98-A1E5-402F-8A94-F7D065A72D78}"/>
              </a:ext>
            </a:extLst>
          </p:cNvPr>
          <p:cNvGrpSpPr>
            <a:grpSpLocks/>
          </p:cNvGrpSpPr>
          <p:nvPr/>
        </p:nvGrpSpPr>
        <p:grpSpPr bwMode="auto">
          <a:xfrm>
            <a:off x="8010904" y="3653757"/>
            <a:ext cx="525459" cy="650206"/>
            <a:chOff x="2308" y="1513"/>
            <a:chExt cx="1162" cy="2570"/>
          </a:xfrm>
        </p:grpSpPr>
        <p:grpSp>
          <p:nvGrpSpPr>
            <p:cNvPr id="112" name="Group 27">
              <a:extLst>
                <a:ext uri="{FF2B5EF4-FFF2-40B4-BE49-F238E27FC236}">
                  <a16:creationId xmlns:a16="http://schemas.microsoft.com/office/drawing/2014/main" id="{D61F743C-2E7E-4FD6-ADF4-2E4A95F295FF}"/>
                </a:ext>
              </a:extLst>
            </p:cNvPr>
            <p:cNvGrpSpPr>
              <a:grpSpLocks/>
            </p:cNvGrpSpPr>
            <p:nvPr/>
          </p:nvGrpSpPr>
          <p:grpSpPr bwMode="auto">
            <a:xfrm>
              <a:off x="2308" y="1740"/>
              <a:ext cx="957" cy="2343"/>
              <a:chOff x="2308" y="1740"/>
              <a:chExt cx="957" cy="2343"/>
            </a:xfrm>
          </p:grpSpPr>
          <p:sp>
            <p:nvSpPr>
              <p:cNvPr id="120" name="Freeform 28">
                <a:extLst>
                  <a:ext uri="{FF2B5EF4-FFF2-40B4-BE49-F238E27FC236}">
                    <a16:creationId xmlns:a16="http://schemas.microsoft.com/office/drawing/2014/main" id="{ED8E3E2B-319E-430C-91F3-BE74DA04D5C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29">
                <a:extLst>
                  <a:ext uri="{FF2B5EF4-FFF2-40B4-BE49-F238E27FC236}">
                    <a16:creationId xmlns:a16="http://schemas.microsoft.com/office/drawing/2014/main" id="{194EC0A9-1F07-46A9-B3EF-CA5EEDC2023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0">
                <a:extLst>
                  <a:ext uri="{FF2B5EF4-FFF2-40B4-BE49-F238E27FC236}">
                    <a16:creationId xmlns:a16="http://schemas.microsoft.com/office/drawing/2014/main" id="{04451D12-0324-4DD4-9CF8-3F772AB478B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Freeform 31">
                <a:extLst>
                  <a:ext uri="{FF2B5EF4-FFF2-40B4-BE49-F238E27FC236}">
                    <a16:creationId xmlns:a16="http://schemas.microsoft.com/office/drawing/2014/main" id="{9795E895-E9FC-45F5-9244-98A038660B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32">
                <a:extLst>
                  <a:ext uri="{FF2B5EF4-FFF2-40B4-BE49-F238E27FC236}">
                    <a16:creationId xmlns:a16="http://schemas.microsoft.com/office/drawing/2014/main" id="{81E2A128-045A-46C3-A743-C1A1612497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33">
                <a:extLst>
                  <a:ext uri="{FF2B5EF4-FFF2-40B4-BE49-F238E27FC236}">
                    <a16:creationId xmlns:a16="http://schemas.microsoft.com/office/drawing/2014/main" id="{A7A03D4E-9F8B-4429-AE2E-6B4AC8594E1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3" name="Freeform 34">
              <a:extLst>
                <a:ext uri="{FF2B5EF4-FFF2-40B4-BE49-F238E27FC236}">
                  <a16:creationId xmlns:a16="http://schemas.microsoft.com/office/drawing/2014/main" id="{D5B8B6A9-FE4E-4438-B654-FEC4B61B9E5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4" name="Freeform 35">
              <a:extLst>
                <a:ext uri="{FF2B5EF4-FFF2-40B4-BE49-F238E27FC236}">
                  <a16:creationId xmlns:a16="http://schemas.microsoft.com/office/drawing/2014/main" id="{DC709A0C-2763-49E1-8C74-8B758690FF7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 name="Oval 36">
              <a:extLst>
                <a:ext uri="{FF2B5EF4-FFF2-40B4-BE49-F238E27FC236}">
                  <a16:creationId xmlns:a16="http://schemas.microsoft.com/office/drawing/2014/main" id="{0F57C315-A137-46C9-9C8B-B645F054B81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6" name="Oval 37">
              <a:extLst>
                <a:ext uri="{FF2B5EF4-FFF2-40B4-BE49-F238E27FC236}">
                  <a16:creationId xmlns:a16="http://schemas.microsoft.com/office/drawing/2014/main" id="{F2B912F3-919D-4859-9436-B4ABD1A015A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 name="Oval 38">
              <a:extLst>
                <a:ext uri="{FF2B5EF4-FFF2-40B4-BE49-F238E27FC236}">
                  <a16:creationId xmlns:a16="http://schemas.microsoft.com/office/drawing/2014/main" id="{40F504CE-1F7A-4C0F-9939-A89D99D3442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8" name="Oval 39">
              <a:extLst>
                <a:ext uri="{FF2B5EF4-FFF2-40B4-BE49-F238E27FC236}">
                  <a16:creationId xmlns:a16="http://schemas.microsoft.com/office/drawing/2014/main" id="{9FB24560-1678-43E8-9641-4D255046625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 name="Oval 40">
              <a:extLst>
                <a:ext uri="{FF2B5EF4-FFF2-40B4-BE49-F238E27FC236}">
                  <a16:creationId xmlns:a16="http://schemas.microsoft.com/office/drawing/2014/main" id="{00622220-8210-4A6D-B6E8-33A16CDF8C9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pic>
        <p:nvPicPr>
          <p:cNvPr id="126" name="Picture 2" descr="http://www.swordofthespirit.net/bulwark/mosesbush.gif">
            <a:extLst>
              <a:ext uri="{FF2B5EF4-FFF2-40B4-BE49-F238E27FC236}">
                <a16:creationId xmlns:a16="http://schemas.microsoft.com/office/drawing/2014/main" id="{BC78CD96-DD99-4B5D-AD3B-DB2B324B11E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4838" y="395585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 name="AutoShape 46">
            <a:extLst>
              <a:ext uri="{FF2B5EF4-FFF2-40B4-BE49-F238E27FC236}">
                <a16:creationId xmlns:a16="http://schemas.microsoft.com/office/drawing/2014/main" id="{012075A4-5810-42F4-BAF4-486F7A2681EC}"/>
              </a:ext>
            </a:extLst>
          </p:cNvPr>
          <p:cNvSpPr>
            <a:spLocks noChangeArrowheads="1"/>
          </p:cNvSpPr>
          <p:nvPr/>
        </p:nvSpPr>
        <p:spPr bwMode="auto">
          <a:xfrm>
            <a:off x="316408" y="2776210"/>
            <a:ext cx="5762816" cy="512540"/>
          </a:xfrm>
          <a:prstGeom prst="wedgeRoundRectCallout">
            <a:avLst>
              <a:gd name="adj1" fmla="val -35330"/>
              <a:gd name="adj2" fmla="val 6481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am still stuck on proving </a:t>
            </a:r>
            <a:r>
              <a:rPr lang="en-US" sz="2400" dirty="0">
                <a:solidFill>
                  <a:schemeClr val="accent2"/>
                </a:solidFill>
              </a:rPr>
              <a:t>Mortal(</a:t>
            </a:r>
            <a:r>
              <a:rPr lang="en-US" sz="2400" dirty="0">
                <a:solidFill>
                  <a:srgbClr val="66FF66"/>
                </a:solidFill>
              </a:rPr>
              <a:t>Socrates</a:t>
            </a:r>
            <a:r>
              <a:rPr lang="en-US" sz="2400" dirty="0">
                <a:solidFill>
                  <a:schemeClr val="accent2"/>
                </a:solidFill>
              </a:rPr>
              <a:t>)</a:t>
            </a:r>
            <a:r>
              <a:rPr lang="en-US" altLang="en-US" sz="2400" dirty="0"/>
              <a:t>.</a:t>
            </a:r>
          </a:p>
        </p:txBody>
      </p:sp>
      <p:sp>
        <p:nvSpPr>
          <p:cNvPr id="143" name="AutoShape 38">
            <a:extLst>
              <a:ext uri="{FF2B5EF4-FFF2-40B4-BE49-F238E27FC236}">
                <a16:creationId xmlns:a16="http://schemas.microsoft.com/office/drawing/2014/main" id="{94832C91-2F8C-4533-961E-0FE2AD67148B}"/>
              </a:ext>
            </a:extLst>
          </p:cNvPr>
          <p:cNvSpPr>
            <a:spLocks noChangeArrowheads="1"/>
          </p:cNvSpPr>
          <p:nvPr/>
        </p:nvSpPr>
        <p:spPr bwMode="auto">
          <a:xfrm>
            <a:off x="522084" y="3434805"/>
            <a:ext cx="4962273" cy="846627"/>
          </a:xfrm>
          <a:prstGeom prst="wedgeRoundRectCallout">
            <a:avLst>
              <a:gd name="adj1" fmla="val -51029"/>
              <a:gd name="adj2" fmla="val -5070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lgn="ctr">
              <a:spcBef>
                <a:spcPts val="0"/>
              </a:spcBef>
            </a:pPr>
            <a:r>
              <a:rPr lang="en-US" sz="2400" dirty="0">
                <a:latin typeface="+mj-lt"/>
              </a:rPr>
              <a:t>If someone can assure me of the </a:t>
            </a:r>
            <a:r>
              <a:rPr lang="en-US" sz="2400" dirty="0">
                <a:solidFill>
                  <a:schemeClr val="accent2"/>
                </a:solidFill>
                <a:latin typeface="+mj-lt"/>
              </a:rPr>
              <a:t>LHS</a:t>
            </a:r>
            <a:r>
              <a:rPr lang="en-US" sz="2400" dirty="0">
                <a:latin typeface="+mj-lt"/>
              </a:rPr>
              <a:t>,</a:t>
            </a:r>
          </a:p>
          <a:p>
            <a:pPr lvl="0" algn="ctr">
              <a:spcBef>
                <a:spcPts val="0"/>
              </a:spcBef>
            </a:pPr>
            <a:r>
              <a:rPr lang="en-US" altLang="en-US" sz="2400" dirty="0">
                <a:latin typeface="+mj-lt"/>
              </a:rPr>
              <a:t>I will assure you of the </a:t>
            </a:r>
            <a:r>
              <a:rPr lang="en-US" altLang="en-US" sz="2400" dirty="0">
                <a:solidFill>
                  <a:srgbClr val="FF0000"/>
                </a:solidFill>
                <a:latin typeface="+mj-lt"/>
              </a:rPr>
              <a:t>RHS</a:t>
            </a:r>
            <a:r>
              <a:rPr lang="en-US" altLang="en-US" sz="2400" dirty="0">
                <a:latin typeface="+mj-lt"/>
              </a:rPr>
              <a:t>.</a:t>
            </a:r>
            <a:endParaRPr lang="en-CA" altLang="en-US" sz="2400" dirty="0">
              <a:latin typeface="+mj-lt"/>
            </a:endParaRPr>
          </a:p>
        </p:txBody>
      </p:sp>
      <p:pic>
        <p:nvPicPr>
          <p:cNvPr id="144" name="Picture 2" descr="http://www.swordofthespirit.net/bulwark/mosesbush.gif">
            <a:extLst>
              <a:ext uri="{FF2B5EF4-FFF2-40B4-BE49-F238E27FC236}">
                <a16:creationId xmlns:a16="http://schemas.microsoft.com/office/drawing/2014/main" id="{6F854BD1-0E34-460C-B696-72A90C20339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84038" y="3612630"/>
            <a:ext cx="807362" cy="469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 name="AutoShape 38">
            <a:extLst>
              <a:ext uri="{FF2B5EF4-FFF2-40B4-BE49-F238E27FC236}">
                <a16:creationId xmlns:a16="http://schemas.microsoft.com/office/drawing/2014/main" id="{518E28BE-7B68-45A1-B6D4-E56F3568041E}"/>
              </a:ext>
            </a:extLst>
          </p:cNvPr>
          <p:cNvSpPr>
            <a:spLocks noChangeArrowheads="1"/>
          </p:cNvSpPr>
          <p:nvPr/>
        </p:nvSpPr>
        <p:spPr bwMode="auto">
          <a:xfrm>
            <a:off x="533400" y="5325573"/>
            <a:ext cx="5290911" cy="846627"/>
          </a:xfrm>
          <a:prstGeom prst="wedgeRoundRectCallout">
            <a:avLst>
              <a:gd name="adj1" fmla="val -51029"/>
              <a:gd name="adj2" fmla="val -5070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lvl="0" algn="ctr">
              <a:spcBef>
                <a:spcPts val="0"/>
              </a:spcBef>
            </a:pPr>
            <a:r>
              <a:rPr lang="en-US" sz="2400" dirty="0">
                <a:latin typeface="+mj-lt"/>
              </a:rPr>
              <a:t>Great, then </a:t>
            </a:r>
            <a:r>
              <a:rPr lang="en-US" altLang="en-US" sz="2400" dirty="0">
                <a:latin typeface="+mj-lt"/>
              </a:rPr>
              <a:t>I will assure you of the </a:t>
            </a:r>
            <a:r>
              <a:rPr lang="en-US" altLang="en-US" sz="2400" dirty="0">
                <a:solidFill>
                  <a:srgbClr val="FF0000"/>
                </a:solidFill>
                <a:latin typeface="+mj-lt"/>
              </a:rPr>
              <a:t>RHS</a:t>
            </a:r>
            <a:br>
              <a:rPr lang="en-US" altLang="en-US" sz="2400" dirty="0">
                <a:latin typeface="+mj-lt"/>
              </a:rPr>
            </a:br>
            <a:r>
              <a:rPr lang="en-US" sz="2400" dirty="0">
                <a:solidFill>
                  <a:srgbClr val="FFFF00"/>
                </a:solidFill>
                <a:latin typeface="+mj-lt"/>
              </a:rPr>
              <a:t>Mortal(</a:t>
            </a:r>
            <a:r>
              <a:rPr lang="en-US" sz="2400" dirty="0">
                <a:solidFill>
                  <a:srgbClr val="66FF66"/>
                </a:solidFill>
                <a:latin typeface="+mj-lt"/>
              </a:rPr>
              <a:t>Socrates</a:t>
            </a:r>
            <a:r>
              <a:rPr lang="en-US" sz="2400" dirty="0">
                <a:solidFill>
                  <a:srgbClr val="FFFF00"/>
                </a:solidFill>
                <a:latin typeface="+mj-lt"/>
              </a:rPr>
              <a:t>)</a:t>
            </a:r>
          </a:p>
          <a:p>
            <a:pPr lvl="0" algn="ctr">
              <a:spcBef>
                <a:spcPts val="0"/>
              </a:spcBef>
            </a:pPr>
            <a:endParaRPr lang="en-CA" altLang="en-US" sz="2400" dirty="0">
              <a:latin typeface="+mj-lt"/>
            </a:endParaRPr>
          </a:p>
        </p:txBody>
      </p:sp>
      <p:sp>
        <p:nvSpPr>
          <p:cNvPr id="148" name="AutoShape 46">
            <a:extLst>
              <a:ext uri="{FF2B5EF4-FFF2-40B4-BE49-F238E27FC236}">
                <a16:creationId xmlns:a16="http://schemas.microsoft.com/office/drawing/2014/main" id="{71F78399-D22E-405C-A426-2DD8373A6DAA}"/>
              </a:ext>
            </a:extLst>
          </p:cNvPr>
          <p:cNvSpPr>
            <a:spLocks noChangeArrowheads="1"/>
          </p:cNvSpPr>
          <p:nvPr/>
        </p:nvSpPr>
        <p:spPr bwMode="auto">
          <a:xfrm>
            <a:off x="637984" y="6248400"/>
            <a:ext cx="3705416" cy="512540"/>
          </a:xfrm>
          <a:prstGeom prst="wedgeRoundRectCallout">
            <a:avLst>
              <a:gd name="adj1" fmla="val -51525"/>
              <a:gd name="adj2" fmla="val -4389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Excellent. My task is done.</a:t>
            </a:r>
          </a:p>
        </p:txBody>
      </p:sp>
      <p:grpSp>
        <p:nvGrpSpPr>
          <p:cNvPr id="75" name="Group 74">
            <a:extLst>
              <a:ext uri="{FF2B5EF4-FFF2-40B4-BE49-F238E27FC236}">
                <a16:creationId xmlns:a16="http://schemas.microsoft.com/office/drawing/2014/main" id="{EE688ACE-8BA4-49D1-B1A3-2099CFC86357}"/>
              </a:ext>
            </a:extLst>
          </p:cNvPr>
          <p:cNvGrpSpPr/>
          <p:nvPr/>
        </p:nvGrpSpPr>
        <p:grpSpPr>
          <a:xfrm>
            <a:off x="5865213" y="4357688"/>
            <a:ext cx="2364027" cy="1025160"/>
            <a:chOff x="5729131" y="4214286"/>
            <a:chExt cx="2364027" cy="1025160"/>
          </a:xfrm>
        </p:grpSpPr>
        <p:sp>
          <p:nvSpPr>
            <p:cNvPr id="77" name="Text Box 44">
              <a:extLst>
                <a:ext uri="{FF2B5EF4-FFF2-40B4-BE49-F238E27FC236}">
                  <a16:creationId xmlns:a16="http://schemas.microsoft.com/office/drawing/2014/main" id="{9CC094C3-3613-4A5E-A166-0A136DEE6285}"/>
                </a:ext>
              </a:extLst>
            </p:cNvPr>
            <p:cNvSpPr txBox="1">
              <a:spLocks noChangeArrowheads="1"/>
            </p:cNvSpPr>
            <p:nvPr/>
          </p:nvSpPr>
          <p:spPr bwMode="auto">
            <a:xfrm rot="2535034">
              <a:off x="5774881" y="4214286"/>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78" name="Text Box 44">
              <a:extLst>
                <a:ext uri="{FF2B5EF4-FFF2-40B4-BE49-F238E27FC236}">
                  <a16:creationId xmlns:a16="http://schemas.microsoft.com/office/drawing/2014/main" id="{ED215133-6BD8-4034-8751-A583731D5739}"/>
                </a:ext>
              </a:extLst>
            </p:cNvPr>
            <p:cNvSpPr txBox="1">
              <a:spLocks noChangeArrowheads="1"/>
            </p:cNvSpPr>
            <p:nvPr/>
          </p:nvSpPr>
          <p:spPr bwMode="auto">
            <a:xfrm rot="2535034">
              <a:off x="7254428" y="427709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79" name="Text Box 44">
              <a:extLst>
                <a:ext uri="{FF2B5EF4-FFF2-40B4-BE49-F238E27FC236}">
                  <a16:creationId xmlns:a16="http://schemas.microsoft.com/office/drawing/2014/main" id="{7476C116-D24D-4C31-A4A3-27E541816638}"/>
                </a:ext>
              </a:extLst>
            </p:cNvPr>
            <p:cNvSpPr txBox="1">
              <a:spLocks noChangeArrowheads="1"/>
            </p:cNvSpPr>
            <p:nvPr/>
          </p:nvSpPr>
          <p:spPr bwMode="auto">
            <a:xfrm rot="2535034">
              <a:off x="5729131" y="493166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sp>
          <p:nvSpPr>
            <p:cNvPr id="80" name="Text Box 44">
              <a:extLst>
                <a:ext uri="{FF2B5EF4-FFF2-40B4-BE49-F238E27FC236}">
                  <a16:creationId xmlns:a16="http://schemas.microsoft.com/office/drawing/2014/main" id="{17963954-2082-4D3D-8A31-4A5FA129E7C9}"/>
                </a:ext>
              </a:extLst>
            </p:cNvPr>
            <p:cNvSpPr txBox="1">
              <a:spLocks noChangeArrowheads="1"/>
            </p:cNvSpPr>
            <p:nvPr/>
          </p:nvSpPr>
          <p:spPr bwMode="auto">
            <a:xfrm rot="2535034">
              <a:off x="7299351" y="4915275"/>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66FF66"/>
                  </a:solidFill>
                </a:rPr>
                <a:t>Socrates</a:t>
              </a:r>
            </a:p>
          </p:txBody>
        </p:sp>
      </p:grpSp>
    </p:spTree>
    <p:extLst>
      <p:ext uri="{BB962C8B-B14F-4D97-AF65-F5344CB8AC3E}">
        <p14:creationId xmlns:p14="http://schemas.microsoft.com/office/powerpoint/2010/main" val="3570571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600" fill="hold"/>
                                        <p:tgtEl>
                                          <p:spTgt spid="126"/>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ppt_x"/>
                                          </p:val>
                                        </p:tav>
                                        <p:tav tm="100000">
                                          <p:val>
                                            <p:strVal val="#ppt_x"/>
                                          </p:val>
                                        </p:tav>
                                      </p:tavLst>
                                    </p:anim>
                                    <p:anim calcmode="lin" valueType="num">
                                      <p:cBhvr additive="base">
                                        <p:cTn id="1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8" presetClass="emph" presetSubtype="0" fill="hold" nodeType="clickEffect">
                                  <p:stCondLst>
                                    <p:cond delay="0"/>
                                  </p:stCondLst>
                                  <p:childTnLst>
                                    <p:animRot by="21600000">
                                      <p:cBhvr>
                                        <p:cTn id="16" dur="500" fill="hold"/>
                                        <p:tgtEl>
                                          <p:spTgt spid="111"/>
                                        </p:tgtEl>
                                        <p:attrNameLst>
                                          <p:attrName>r</p:attrName>
                                        </p:attrNameLst>
                                      </p:cBhvr>
                                    </p:animRo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42"/>
                                        </p:tgtEl>
                                        <p:attrNameLst>
                                          <p:attrName>style.visibility</p:attrName>
                                        </p:attrNameLst>
                                      </p:cBhvr>
                                      <p:to>
                                        <p:strVal val="visible"/>
                                      </p:to>
                                    </p:set>
                                    <p:anim calcmode="lin" valueType="num">
                                      <p:cBhvr additive="base">
                                        <p:cTn id="21" dur="500" fill="hold"/>
                                        <p:tgtEl>
                                          <p:spTgt spid="142"/>
                                        </p:tgtEl>
                                        <p:attrNameLst>
                                          <p:attrName>ppt_x</p:attrName>
                                        </p:attrNameLst>
                                      </p:cBhvr>
                                      <p:tavLst>
                                        <p:tav tm="0">
                                          <p:val>
                                            <p:strVal val="#ppt_x"/>
                                          </p:val>
                                        </p:tav>
                                        <p:tav tm="100000">
                                          <p:val>
                                            <p:strVal val="#ppt_x"/>
                                          </p:val>
                                        </p:tav>
                                      </p:tavLst>
                                    </p:anim>
                                    <p:anim calcmode="lin" valueType="num">
                                      <p:cBhvr additive="base">
                                        <p:cTn id="22"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nodeType="clickEffect">
                                  <p:stCondLst>
                                    <p:cond delay="0"/>
                                  </p:stCondLst>
                                  <p:childTnLst>
                                    <p:animMotion origin="layout" path="M 8.33333E-7 -1.11111E-6 L 8.33333E-7 0.00023 C -0.00104 0.00417 -0.00191 0.0088 -0.00278 0.01296 C -0.0033 0.01482 -0.00417 0.01597 -0.00417 0.01759 C -0.00417 0.02801 -0.00399 0.03843 -0.00278 0.04861 C -0.0026 0.05278 -0.00104 0.05648 8.33333E-7 0.06042 L 0.00121 0.06644 L 0.00278 0.10671 L 0.01128 0.10486 " pathEditMode="relative" rAng="0" ptsTypes="AAAAAAAAA">
                                      <p:cBhvr>
                                        <p:cTn id="26" dur="800" fill="hold"/>
                                        <p:tgtEl>
                                          <p:spTgt spid="126"/>
                                        </p:tgtEl>
                                        <p:attrNameLst>
                                          <p:attrName>ppt_x</p:attrName>
                                          <p:attrName>ppt_y</p:attrName>
                                        </p:attrNameLst>
                                      </p:cBhvr>
                                      <p:rCtr x="347" y="5324"/>
                                    </p:animMotion>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cBhvr additive="base">
                                        <p:cTn id="31" dur="500" fill="hold"/>
                                        <p:tgtEl>
                                          <p:spTgt spid="143"/>
                                        </p:tgtEl>
                                        <p:attrNameLst>
                                          <p:attrName>ppt_x</p:attrName>
                                        </p:attrNameLst>
                                      </p:cBhvr>
                                      <p:tavLst>
                                        <p:tav tm="0">
                                          <p:val>
                                            <p:strVal val="0-#ppt_w/2"/>
                                          </p:val>
                                        </p:tav>
                                        <p:tav tm="100000">
                                          <p:val>
                                            <p:strVal val="#ppt_x"/>
                                          </p:val>
                                        </p:tav>
                                      </p:tavLst>
                                    </p:anim>
                                    <p:anim calcmode="lin" valueType="num">
                                      <p:cBhvr additive="base">
                                        <p:cTn id="32" dur="500" fill="hold"/>
                                        <p:tgtEl>
                                          <p:spTgt spid="143"/>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43">
                                            <p:txEl>
                                              <p:pRg st="0" end="0"/>
                                            </p:txEl>
                                          </p:spTgt>
                                        </p:tgtEl>
                                        <p:attrNameLst>
                                          <p:attrName>style.visibility</p:attrName>
                                        </p:attrNameLst>
                                      </p:cBhvr>
                                      <p:to>
                                        <p:strVal val="visible"/>
                                      </p:to>
                                    </p:set>
                                    <p:anim calcmode="lin" valueType="num">
                                      <p:cBhvr additive="base">
                                        <p:cTn id="35" dur="500" fill="hold"/>
                                        <p:tgtEl>
                                          <p:spTgt spid="143">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0.00156 0.11389 L 0.00156 0.11412 C 0.00573 0.11042 0.00955 0.10625 0.01406 0.10347 C 0.01684 0.10139 0.02344 0.09931 0.02344 0.09954 L 0.03733 0.08681 L 0.0467 0.07847 C 0.04844 0.07639 0.04965 0.07384 0.05156 0.07222 C 0.05451 0.06898 0.06094 0.06389 0.06094 0.06412 C 0.06615 0.05347 0.06233 0.05903 0.07344 0.04931 L 0.08281 0.04097 C 0.08924 0.03796 0.08611 0.04005 0.09219 0.03472 C 0.09253 0.03472 0.10295 0.03704 0.10469 0.03889 C 0.11615 0.05116 0.09722 0.03958 0.11406 0.04931 C 0.12274 0.05417 0.11458 0.04745 0.12483 0.05556 C 0.13385 0.06227 0.12535 0.05648 0.1342 0.06597 C 0.13733 0.06898 0.14097 0.0706 0.14358 0.07431 C 0.14531 0.07639 0.14653 0.0787 0.14844 0.08056 C 0.15139 0.08357 0.15469 0.08611 0.15781 0.08889 C 0.1592 0.09028 0.16059 0.09213 0.16233 0.09306 C 0.17292 0.09769 0.16892 0.09514 0.175 0.09931 L 0.175 0.09954 " pathEditMode="relative" rAng="0" ptsTypes="AAAAAAAAAAAAAAAAAAAAA">
                                      <p:cBhvr>
                                        <p:cTn id="40" dur="1000" fill="hold"/>
                                        <p:tgtEl>
                                          <p:spTgt spid="126"/>
                                        </p:tgtEl>
                                        <p:attrNameLst>
                                          <p:attrName>ppt_x</p:attrName>
                                          <p:attrName>ppt_y</p:attrName>
                                        </p:attrNameLst>
                                      </p:cBhvr>
                                      <p:rCtr x="8663" y="-3958"/>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43">
                                            <p:txEl>
                                              <p:pRg st="1" end="1"/>
                                            </p:txEl>
                                          </p:spTgt>
                                        </p:tgtEl>
                                        <p:attrNameLst>
                                          <p:attrName>style.visibility</p:attrName>
                                        </p:attrNameLst>
                                      </p:cBhvr>
                                      <p:to>
                                        <p:strVal val="visible"/>
                                      </p:to>
                                    </p:set>
                                    <p:anim calcmode="lin" valueType="num">
                                      <p:cBhvr additive="base">
                                        <p:cTn id="45" dur="500" fill="hold"/>
                                        <p:tgtEl>
                                          <p:spTgt spid="143">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0" presetClass="path" presetSubtype="0" accel="50000" decel="50000" fill="hold" nodeType="clickEffect">
                                  <p:stCondLst>
                                    <p:cond delay="0"/>
                                  </p:stCondLst>
                                  <p:childTnLst>
                                    <p:animMotion origin="layout" path="M -0.03802 -0.01458 L -0.03802 -0.01435 C -0.03663 -0.01458 0.00382 0.0081 0.01111 0.01667 C 0.01615 0.02222 0.01771 0.0294 0.02361 0.03565 C 0.0316 0.04398 0.04202 0.05208 0.04809 0.06065 L 0.06042 0.08009 L 0.06615 0.08982 C 0.06893 0.12477 0.06893 0.15972 0.07275 0.19468 C 0.07413 0.20509 0.08542 0.22037 0.09115 0.23009 C 0.09306 0.23357 0.09775 0.23611 0.09775 0.23982 L 0.09775 0.24607 L 0.09775 0.24722 " pathEditMode="relative" rAng="0" ptsTypes="AAAAAAAAAAAA">
                                      <p:cBhvr>
                                        <p:cTn id="50" dur="1100" fill="hold"/>
                                        <p:tgtEl>
                                          <p:spTgt spid="144"/>
                                        </p:tgtEl>
                                        <p:attrNameLst>
                                          <p:attrName>ppt_x</p:attrName>
                                          <p:attrName>ppt_y</p:attrName>
                                        </p:attrNameLst>
                                      </p:cBhvr>
                                      <p:rCtr x="6788" y="13079"/>
                                    </p:animMotion>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additive="base">
                                        <p:cTn id="55" dur="500" fill="hold"/>
                                        <p:tgtEl>
                                          <p:spTgt spid="38"/>
                                        </p:tgtEl>
                                        <p:attrNameLst>
                                          <p:attrName>ppt_x</p:attrName>
                                        </p:attrNameLst>
                                      </p:cBhvr>
                                      <p:tavLst>
                                        <p:tav tm="0">
                                          <p:val>
                                            <p:strVal val="0-#ppt_w/2"/>
                                          </p:val>
                                        </p:tav>
                                        <p:tav tm="100000">
                                          <p:val>
                                            <p:strVal val="#ppt_x"/>
                                          </p:val>
                                        </p:tav>
                                      </p:tavLst>
                                    </p:anim>
                                    <p:anim calcmode="lin" valueType="num">
                                      <p:cBhvr additive="base">
                                        <p:cTn id="56" dur="500" fill="hold"/>
                                        <p:tgtEl>
                                          <p:spTgt spid="38"/>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8">
                                            <p:txEl>
                                              <p:pRg st="0" end="0"/>
                                            </p:txEl>
                                          </p:spTgt>
                                        </p:tgtEl>
                                        <p:attrNameLst>
                                          <p:attrName>style.visibility</p:attrName>
                                        </p:attrNameLst>
                                      </p:cBhvr>
                                      <p:to>
                                        <p:strVal val="visible"/>
                                      </p:to>
                                    </p:set>
                                    <p:anim calcmode="lin" valueType="num">
                                      <p:cBhvr additive="base">
                                        <p:cTn id="59"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8">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38">
                                            <p:txEl>
                                              <p:pRg st="1" end="1"/>
                                            </p:txEl>
                                          </p:spTgt>
                                        </p:tgtEl>
                                        <p:attrNameLst>
                                          <p:attrName>style.visibility</p:attrName>
                                        </p:attrNameLst>
                                      </p:cBhvr>
                                      <p:to>
                                        <p:strVal val="visible"/>
                                      </p:to>
                                    </p:set>
                                    <p:anim calcmode="lin" valueType="num">
                                      <p:cBhvr additive="base">
                                        <p:cTn id="63"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45"/>
                                        </p:tgtEl>
                                        <p:attrNameLst>
                                          <p:attrName>style.visibility</p:attrName>
                                        </p:attrNameLst>
                                      </p:cBhvr>
                                      <p:to>
                                        <p:strVal val="visible"/>
                                      </p:to>
                                    </p:set>
                                    <p:anim calcmode="lin" valueType="num">
                                      <p:cBhvr additive="base">
                                        <p:cTn id="69" dur="500" fill="hold"/>
                                        <p:tgtEl>
                                          <p:spTgt spid="145"/>
                                        </p:tgtEl>
                                        <p:attrNameLst>
                                          <p:attrName>ppt_x</p:attrName>
                                        </p:attrNameLst>
                                      </p:cBhvr>
                                      <p:tavLst>
                                        <p:tav tm="0">
                                          <p:val>
                                            <p:strVal val="0-#ppt_w/2"/>
                                          </p:val>
                                        </p:tav>
                                        <p:tav tm="100000">
                                          <p:val>
                                            <p:strVal val="#ppt_x"/>
                                          </p:val>
                                        </p:tav>
                                      </p:tavLst>
                                    </p:anim>
                                    <p:anim calcmode="lin" valueType="num">
                                      <p:cBhvr additive="base">
                                        <p:cTn id="70" dur="500" fill="hold"/>
                                        <p:tgtEl>
                                          <p:spTgt spid="145"/>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145">
                                            <p:txEl>
                                              <p:pRg st="0" end="0"/>
                                            </p:txEl>
                                          </p:spTgt>
                                        </p:tgtEl>
                                        <p:attrNameLst>
                                          <p:attrName>style.visibility</p:attrName>
                                        </p:attrNameLst>
                                      </p:cBhvr>
                                      <p:to>
                                        <p:strVal val="visible"/>
                                      </p:to>
                                    </p:set>
                                    <p:anim calcmode="lin" valueType="num">
                                      <p:cBhvr additive="base">
                                        <p:cTn id="73" dur="500" fill="hold"/>
                                        <p:tgtEl>
                                          <p:spTgt spid="145">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48"/>
                                        </p:tgtEl>
                                        <p:attrNameLst>
                                          <p:attrName>style.visibility</p:attrName>
                                        </p:attrNameLst>
                                      </p:cBhvr>
                                      <p:to>
                                        <p:strVal val="visible"/>
                                      </p:to>
                                    </p:set>
                                    <p:anim calcmode="lin" valueType="num">
                                      <p:cBhvr additive="base">
                                        <p:cTn id="79" dur="500" fill="hold"/>
                                        <p:tgtEl>
                                          <p:spTgt spid="148"/>
                                        </p:tgtEl>
                                        <p:attrNameLst>
                                          <p:attrName>ppt_x</p:attrName>
                                        </p:attrNameLst>
                                      </p:cBhvr>
                                      <p:tavLst>
                                        <p:tav tm="0">
                                          <p:val>
                                            <p:strVal val="0-#ppt_w/2"/>
                                          </p:val>
                                        </p:tav>
                                        <p:tav tm="100000">
                                          <p:val>
                                            <p:strVal val="#ppt_x"/>
                                          </p:val>
                                        </p:tav>
                                      </p:tavLst>
                                    </p:anim>
                                    <p:anim calcmode="lin" valueType="num">
                                      <p:cBhvr additive="base">
                                        <p:cTn id="80" dur="500" fill="hold"/>
                                        <p:tgtEl>
                                          <p:spTgt spid="148"/>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8" presetClass="emph" presetSubtype="0" fill="hold" nodeType="clickEffect">
                                  <p:stCondLst>
                                    <p:cond delay="0"/>
                                  </p:stCondLst>
                                  <p:childTnLst>
                                    <p:animRot by="21600000">
                                      <p:cBhvr>
                                        <p:cTn id="84" dur="600" fill="hold"/>
                                        <p:tgtEl>
                                          <p:spTgt spid="1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142" grpId="0" animBg="1"/>
      <p:bldP spid="143" grpId="0" animBg="1"/>
      <p:bldP spid="145" grpId="0" animBg="1"/>
      <p:bldP spid="14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a:extLst>
              <a:ext uri="{FF2B5EF4-FFF2-40B4-BE49-F238E27FC236}">
                <a16:creationId xmlns:a16="http://schemas.microsoft.com/office/drawing/2014/main" id="{FC5D3EB2-FCAB-45D8-9CC4-6C3ACB3BF8E9}"/>
              </a:ext>
            </a:extLst>
          </p:cNvPr>
          <p:cNvGrpSpPr/>
          <p:nvPr/>
        </p:nvGrpSpPr>
        <p:grpSpPr>
          <a:xfrm>
            <a:off x="5817861" y="2970481"/>
            <a:ext cx="2574099" cy="2739639"/>
            <a:chOff x="6148808" y="1377505"/>
            <a:chExt cx="2574099" cy="2739639"/>
          </a:xfrm>
        </p:grpSpPr>
        <p:sp>
          <p:nvSpPr>
            <p:cNvPr id="63" name="Line 26">
              <a:extLst>
                <a:ext uri="{FF2B5EF4-FFF2-40B4-BE49-F238E27FC236}">
                  <a16:creationId xmlns:a16="http://schemas.microsoft.com/office/drawing/2014/main" id="{F98BF876-41FA-4FB1-9582-3490744236C0}"/>
                </a:ext>
              </a:extLst>
            </p:cNvPr>
            <p:cNvSpPr>
              <a:spLocks noChangeShapeType="1"/>
            </p:cNvSpPr>
            <p:nvPr/>
          </p:nvSpPr>
          <p:spPr bwMode="auto">
            <a:xfrm>
              <a:off x="7551737" y="1377505"/>
              <a:ext cx="1171170" cy="2739639"/>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4" name="Line 28">
              <a:extLst>
                <a:ext uri="{FF2B5EF4-FFF2-40B4-BE49-F238E27FC236}">
                  <a16:creationId xmlns:a16="http://schemas.microsoft.com/office/drawing/2014/main" id="{00043563-20A1-4D4D-85E7-AA106896250A}"/>
                </a:ext>
              </a:extLst>
            </p:cNvPr>
            <p:cNvSpPr>
              <a:spLocks noChangeShapeType="1"/>
            </p:cNvSpPr>
            <p:nvPr/>
          </p:nvSpPr>
          <p:spPr bwMode="auto">
            <a:xfrm>
              <a:off x="7551738" y="1377507"/>
              <a:ext cx="911251" cy="104851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65" name="Line 26">
              <a:extLst>
                <a:ext uri="{FF2B5EF4-FFF2-40B4-BE49-F238E27FC236}">
                  <a16:creationId xmlns:a16="http://schemas.microsoft.com/office/drawing/2014/main" id="{36A09DCD-8714-4724-A012-8A45DAF5E720}"/>
                </a:ext>
              </a:extLst>
            </p:cNvPr>
            <p:cNvSpPr>
              <a:spLocks noChangeShapeType="1"/>
            </p:cNvSpPr>
            <p:nvPr/>
          </p:nvSpPr>
          <p:spPr bwMode="auto">
            <a:xfrm flipH="1">
              <a:off x="6148808" y="1383547"/>
              <a:ext cx="1399311" cy="669452"/>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66" name="Text Box 44">
            <a:extLst>
              <a:ext uri="{FF2B5EF4-FFF2-40B4-BE49-F238E27FC236}">
                <a16:creationId xmlns:a16="http://schemas.microsoft.com/office/drawing/2014/main" id="{2FCBE243-AE06-414D-83D0-5775D76F7226}"/>
              </a:ext>
            </a:extLst>
          </p:cNvPr>
          <p:cNvSpPr txBox="1">
            <a:spLocks noChangeArrowheads="1"/>
          </p:cNvSpPr>
          <p:nvPr/>
        </p:nvSpPr>
        <p:spPr bwMode="auto">
          <a:xfrm>
            <a:off x="6965988" y="3900472"/>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sz="2400" dirty="0">
                <a:solidFill>
                  <a:srgbClr val="FFC000"/>
                </a:solidFill>
              </a:rPr>
              <a:t>Mortal(</a:t>
            </a:r>
            <a:r>
              <a:rPr lang="en-US" sz="2400" dirty="0">
                <a:solidFill>
                  <a:srgbClr val="66FF66"/>
                </a:solidFill>
              </a:rPr>
              <a:t>Socrates</a:t>
            </a:r>
            <a:r>
              <a:rPr lang="en-US" sz="2400" dirty="0">
                <a:solidFill>
                  <a:srgbClr val="FFC000"/>
                </a:solidFill>
              </a:rPr>
              <a:t>)</a:t>
            </a:r>
            <a:endParaRPr lang="en-US" altLang="en-US" sz="2400" dirty="0">
              <a:solidFill>
                <a:srgbClr val="FFC000"/>
              </a:solidFill>
            </a:endParaRPr>
          </a:p>
        </p:txBody>
      </p:sp>
      <p:sp>
        <p:nvSpPr>
          <p:cNvPr id="67" name="Text Box 44">
            <a:extLst>
              <a:ext uri="{FF2B5EF4-FFF2-40B4-BE49-F238E27FC236}">
                <a16:creationId xmlns:a16="http://schemas.microsoft.com/office/drawing/2014/main" id="{A3BD8057-1382-49BD-9EDE-FC531DE13AE7}"/>
              </a:ext>
            </a:extLst>
          </p:cNvPr>
          <p:cNvSpPr txBox="1">
            <a:spLocks noChangeArrowheads="1"/>
          </p:cNvSpPr>
          <p:nvPr/>
        </p:nvSpPr>
        <p:spPr bwMode="auto">
          <a:xfrm>
            <a:off x="5486400" y="3557333"/>
            <a:ext cx="9941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∀x</a:t>
            </a:r>
            <a:r>
              <a:rPr lang="en-US" sz="2400" dirty="0">
                <a:solidFill>
                  <a:schemeClr val="tx2"/>
                </a:solidFill>
              </a:rPr>
              <a:t>, …</a:t>
            </a:r>
          </a:p>
        </p:txBody>
      </p:sp>
      <p:sp>
        <p:nvSpPr>
          <p:cNvPr id="68" name="Text Box 44">
            <a:extLst>
              <a:ext uri="{FF2B5EF4-FFF2-40B4-BE49-F238E27FC236}">
                <a16:creationId xmlns:a16="http://schemas.microsoft.com/office/drawing/2014/main" id="{5F0B27DB-6C60-4644-81A2-A89584FA6D08}"/>
              </a:ext>
            </a:extLst>
          </p:cNvPr>
          <p:cNvSpPr txBox="1">
            <a:spLocks noChangeArrowheads="1"/>
          </p:cNvSpPr>
          <p:nvPr/>
        </p:nvSpPr>
        <p:spPr bwMode="auto">
          <a:xfrm>
            <a:off x="6954232" y="5563423"/>
            <a:ext cx="2491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rgbClr val="66FF66"/>
                </a:solidFill>
              </a:rPr>
              <a:t>Socrates</a:t>
            </a:r>
            <a:r>
              <a:rPr lang="en-US" sz="2400" dirty="0">
                <a:solidFill>
                  <a:schemeClr val="tx2"/>
                </a:solidFill>
              </a:rPr>
              <a:t>) </a:t>
            </a:r>
          </a:p>
        </p:txBody>
      </p:sp>
      <p:sp>
        <p:nvSpPr>
          <p:cNvPr id="69" name="Text Box 44">
            <a:extLst>
              <a:ext uri="{FF2B5EF4-FFF2-40B4-BE49-F238E27FC236}">
                <a16:creationId xmlns:a16="http://schemas.microsoft.com/office/drawing/2014/main" id="{A1BADE83-630C-446F-8F00-80717D1A6B67}"/>
              </a:ext>
            </a:extLst>
          </p:cNvPr>
          <p:cNvSpPr txBox="1">
            <a:spLocks noChangeArrowheads="1"/>
          </p:cNvSpPr>
          <p:nvPr/>
        </p:nvSpPr>
        <p:spPr bwMode="auto">
          <a:xfrm>
            <a:off x="5116871" y="4266697"/>
            <a:ext cx="294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Human(</a:t>
            </a:r>
            <a:r>
              <a:rPr lang="en-US" sz="2400" dirty="0">
                <a:solidFill>
                  <a:schemeClr val="accent2"/>
                </a:solidFill>
              </a:rPr>
              <a:t>x</a:t>
            </a:r>
            <a:r>
              <a:rPr lang="en-US" sz="2400" dirty="0">
                <a:solidFill>
                  <a:schemeClr val="tx2"/>
                </a:solidFill>
              </a:rPr>
              <a:t>)</a:t>
            </a:r>
            <a:r>
              <a:rPr lang="el-GR" altLang="en-US" sz="2400" dirty="0">
                <a:solidFill>
                  <a:schemeClr val="tx2"/>
                </a:solidFill>
                <a:cs typeface="Times New Roman" panose="02020603050405020304" pitchFamily="18" charset="0"/>
                <a:sym typeface="Symbol" panose="05050102010706020507" pitchFamily="18" charset="2"/>
              </a:rPr>
              <a:t></a:t>
            </a: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70" name="Line 26">
            <a:extLst>
              <a:ext uri="{FF2B5EF4-FFF2-40B4-BE49-F238E27FC236}">
                <a16:creationId xmlns:a16="http://schemas.microsoft.com/office/drawing/2014/main" id="{8F1A2651-41D1-4274-849F-1D130B77B44B}"/>
              </a:ext>
            </a:extLst>
          </p:cNvPr>
          <p:cNvSpPr>
            <a:spLocks noChangeShapeType="1"/>
          </p:cNvSpPr>
          <p:nvPr/>
        </p:nvSpPr>
        <p:spPr bwMode="auto">
          <a:xfrm>
            <a:off x="5791199" y="3955302"/>
            <a:ext cx="1" cy="36345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1" name="Text Box 44">
            <a:extLst>
              <a:ext uri="{FF2B5EF4-FFF2-40B4-BE49-F238E27FC236}">
                <a16:creationId xmlns:a16="http://schemas.microsoft.com/office/drawing/2014/main" id="{F7EB74AB-AB92-45FD-B7C2-AE7ECA0989CC}"/>
              </a:ext>
            </a:extLst>
          </p:cNvPr>
          <p:cNvSpPr txBox="1">
            <a:spLocks noChangeArrowheads="1"/>
          </p:cNvSpPr>
          <p:nvPr/>
        </p:nvSpPr>
        <p:spPr bwMode="auto">
          <a:xfrm>
            <a:off x="6684608" y="4955562"/>
            <a:ext cx="13805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tx2"/>
                </a:solidFill>
              </a:rPr>
              <a:t>Mortal(</a:t>
            </a:r>
            <a:r>
              <a:rPr lang="en-US" sz="2400" dirty="0">
                <a:solidFill>
                  <a:schemeClr val="accent2"/>
                </a:solidFill>
              </a:rPr>
              <a:t>x</a:t>
            </a:r>
            <a:r>
              <a:rPr lang="en-US" sz="2400" dirty="0">
                <a:solidFill>
                  <a:schemeClr val="tx2"/>
                </a:solidFill>
              </a:rPr>
              <a:t>)</a:t>
            </a:r>
          </a:p>
        </p:txBody>
      </p:sp>
      <p:sp>
        <p:nvSpPr>
          <p:cNvPr id="73" name="Text Box 44">
            <a:extLst>
              <a:ext uri="{FF2B5EF4-FFF2-40B4-BE49-F238E27FC236}">
                <a16:creationId xmlns:a16="http://schemas.microsoft.com/office/drawing/2014/main" id="{13B0CD24-CA93-4E14-B412-A74F81B30DF4}"/>
              </a:ext>
            </a:extLst>
          </p:cNvPr>
          <p:cNvSpPr txBox="1">
            <a:spLocks noChangeArrowheads="1"/>
          </p:cNvSpPr>
          <p:nvPr/>
        </p:nvSpPr>
        <p:spPr bwMode="auto">
          <a:xfrm>
            <a:off x="5052444" y="4976060"/>
            <a:ext cx="14494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chemeClr val="accent2"/>
                </a:solidFill>
              </a:rPr>
              <a:t>Human(x)</a:t>
            </a:r>
          </a:p>
        </p:txBody>
      </p:sp>
      <p:grpSp>
        <p:nvGrpSpPr>
          <p:cNvPr id="74" name="Group 73">
            <a:extLst>
              <a:ext uri="{FF2B5EF4-FFF2-40B4-BE49-F238E27FC236}">
                <a16:creationId xmlns:a16="http://schemas.microsoft.com/office/drawing/2014/main" id="{2DBA2476-23C3-40F5-9C2C-A67FF1692FEF}"/>
              </a:ext>
            </a:extLst>
          </p:cNvPr>
          <p:cNvGrpSpPr/>
          <p:nvPr/>
        </p:nvGrpSpPr>
        <p:grpSpPr>
          <a:xfrm>
            <a:off x="5824311" y="4662998"/>
            <a:ext cx="1476731" cy="409609"/>
            <a:chOff x="6715319" y="1377508"/>
            <a:chExt cx="1476731" cy="409609"/>
          </a:xfrm>
        </p:grpSpPr>
        <p:sp>
          <p:nvSpPr>
            <p:cNvPr id="76" name="Line 28">
              <a:extLst>
                <a:ext uri="{FF2B5EF4-FFF2-40B4-BE49-F238E27FC236}">
                  <a16:creationId xmlns:a16="http://schemas.microsoft.com/office/drawing/2014/main" id="{86D16AB1-0650-4103-8E2D-BAC21C24A237}"/>
                </a:ext>
              </a:extLst>
            </p:cNvPr>
            <p:cNvSpPr>
              <a:spLocks noChangeShapeType="1"/>
            </p:cNvSpPr>
            <p:nvPr/>
          </p:nvSpPr>
          <p:spPr bwMode="auto">
            <a:xfrm flipH="1">
              <a:off x="6715319" y="1377508"/>
              <a:ext cx="836418" cy="40048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81" name="Line 26">
              <a:extLst>
                <a:ext uri="{FF2B5EF4-FFF2-40B4-BE49-F238E27FC236}">
                  <a16:creationId xmlns:a16="http://schemas.microsoft.com/office/drawing/2014/main" id="{697DD1E2-44FD-4D5C-9528-A11F96580404}"/>
                </a:ext>
              </a:extLst>
            </p:cNvPr>
            <p:cNvSpPr>
              <a:spLocks noChangeShapeType="1"/>
            </p:cNvSpPr>
            <p:nvPr/>
          </p:nvSpPr>
          <p:spPr bwMode="auto">
            <a:xfrm>
              <a:off x="7548118" y="1383547"/>
              <a:ext cx="643932" cy="403570"/>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grpSp>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pic>
        <p:nvPicPr>
          <p:cNvPr id="18" name="Picture 2" descr="http://www.swordofthespirit.net/bulwark/mosesbush.gif">
            <a:extLst>
              <a:ext uri="{FF2B5EF4-FFF2-40B4-BE49-F238E27FC236}">
                <a16:creationId xmlns:a16="http://schemas.microsoft.com/office/drawing/2014/main" id="{B93F3282-CAA2-4086-AC19-FBCE9AB172F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2706" y="1238594"/>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 name="Group 51">
            <a:extLst>
              <a:ext uri="{FF2B5EF4-FFF2-40B4-BE49-F238E27FC236}">
                <a16:creationId xmlns:a16="http://schemas.microsoft.com/office/drawing/2014/main" id="{90385632-CEC6-46D3-9C09-C81AD54E674E}"/>
              </a:ext>
            </a:extLst>
          </p:cNvPr>
          <p:cNvGrpSpPr/>
          <p:nvPr/>
        </p:nvGrpSpPr>
        <p:grpSpPr>
          <a:xfrm>
            <a:off x="1948052" y="585809"/>
            <a:ext cx="7946489" cy="1107996"/>
            <a:chOff x="1948052" y="2396598"/>
            <a:chExt cx="7946489" cy="1107996"/>
          </a:xfrm>
        </p:grpSpPr>
        <p:grpSp>
          <p:nvGrpSpPr>
            <p:cNvPr id="53" name="Group 52">
              <a:extLst>
                <a:ext uri="{FF2B5EF4-FFF2-40B4-BE49-F238E27FC236}">
                  <a16:creationId xmlns:a16="http://schemas.microsoft.com/office/drawing/2014/main" id="{B7D9E70F-28C0-4ECD-BFBB-F447BAE1AC0D}"/>
                </a:ext>
              </a:extLst>
            </p:cNvPr>
            <p:cNvGrpSpPr/>
            <p:nvPr/>
          </p:nvGrpSpPr>
          <p:grpSpPr>
            <a:xfrm>
              <a:off x="1948052" y="2396598"/>
              <a:ext cx="4103341" cy="1107996"/>
              <a:chOff x="1948052" y="2396598"/>
              <a:chExt cx="4103341" cy="1107996"/>
            </a:xfrm>
          </p:grpSpPr>
          <p:sp>
            <p:nvSpPr>
              <p:cNvPr id="55" name="Rectangle 54">
                <a:extLst>
                  <a:ext uri="{FF2B5EF4-FFF2-40B4-BE49-F238E27FC236}">
                    <a16:creationId xmlns:a16="http://schemas.microsoft.com/office/drawing/2014/main" id="{3D8097F6-1FE6-43CE-97D5-9A833C59D243}"/>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a:t>
                </a:r>
                <a:r>
                  <a:rPr lang="en-US" sz="2400">
                    <a:solidFill>
                      <a:srgbClr val="FFC000"/>
                    </a:solidFill>
                  </a:rPr>
                  <a:t>, Human</a:t>
                </a:r>
                <a:r>
                  <a:rPr lang="en-US" sz="2400" dirty="0">
                    <a:solidFill>
                      <a:srgbClr val="FFC000"/>
                    </a:solidFill>
                  </a:rPr>
                  <a:t>(x)</a:t>
                </a: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Mortal</a:t>
                </a:r>
                <a:r>
                  <a:rPr lang="en-US" sz="2400" dirty="0">
                    <a:solidFill>
                      <a:srgbClr val="FFC000"/>
                    </a:solidFill>
                  </a:rPr>
                  <a:t>(x)</a:t>
                </a:r>
              </a:p>
              <a:p>
                <a:pPr eaLnBrk="1" hangingPunct="1">
                  <a:spcBef>
                    <a:spcPts val="0"/>
                  </a:spcBef>
                  <a:buFontTx/>
                  <a:buNone/>
                </a:pPr>
                <a:r>
                  <a:rPr lang="en-US" sz="2400">
                    <a:solidFill>
                      <a:srgbClr val="FFC000"/>
                    </a:solidFill>
                  </a:rPr>
                  <a:t>Human(Socrates</a:t>
                </a:r>
                <a:r>
                  <a:rPr lang="en-US" sz="2400" dirty="0">
                    <a:solidFill>
                      <a:srgbClr val="FFC000"/>
                    </a:solidFill>
                  </a:rPr>
                  <a:t>) </a:t>
                </a:r>
              </a:p>
            </p:txBody>
          </p:sp>
          <p:sp>
            <p:nvSpPr>
              <p:cNvPr id="56" name="Rectangle 55">
                <a:extLst>
                  <a:ext uri="{FF2B5EF4-FFF2-40B4-BE49-F238E27FC236}">
                    <a16:creationId xmlns:a16="http://schemas.microsoft.com/office/drawing/2014/main" id="{1685EAE6-50F3-4A28-BDEB-EA4FB8D8022D}"/>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54" name="Rectangle 53">
              <a:extLst>
                <a:ext uri="{FF2B5EF4-FFF2-40B4-BE49-F238E27FC236}">
                  <a16:creationId xmlns:a16="http://schemas.microsoft.com/office/drawing/2014/main" id="{FF42BF39-7FEB-4A09-BA63-86CEA0775516}"/>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a:solidFill>
                    <a:srgbClr val="FFC000"/>
                  </a:solidFill>
                  <a:cs typeface="Times New Roman" panose="02020603050405020304" pitchFamily="18" charset="0"/>
                  <a:sym typeface="Symbol" panose="05050102010706020507" pitchFamily="18" charset="2"/>
                </a:rPr>
                <a:t></a:t>
              </a:r>
              <a:r>
                <a:rPr lang="en-US" sz="2400">
                  <a:solidFill>
                    <a:srgbClr val="FFC000"/>
                  </a:solidFill>
                </a:rPr>
                <a:t> Mortal(Socrates</a:t>
              </a:r>
              <a:r>
                <a:rPr lang="en-US" sz="2400" dirty="0">
                  <a:solidFill>
                    <a:srgbClr val="FFC000"/>
                  </a:solidFill>
                </a:rPr>
                <a:t>) </a:t>
              </a:r>
            </a:p>
          </p:txBody>
        </p:sp>
      </p:grpSp>
      <p:sp>
        <p:nvSpPr>
          <p:cNvPr id="57" name="Text Box 43">
            <a:extLst>
              <a:ext uri="{FF2B5EF4-FFF2-40B4-BE49-F238E27FC236}">
                <a16:creationId xmlns:a16="http://schemas.microsoft.com/office/drawing/2014/main" id="{8DE9DFA0-1E0F-4DA7-9881-BC87975A0239}"/>
              </a:ext>
            </a:extLst>
          </p:cNvPr>
          <p:cNvSpPr txBox="1">
            <a:spLocks noChangeArrowheads="1"/>
          </p:cNvSpPr>
          <p:nvPr/>
        </p:nvSpPr>
        <p:spPr bwMode="auto">
          <a:xfrm>
            <a:off x="304800" y="802716"/>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58" name="Text Box 44">
            <a:extLst>
              <a:ext uri="{FF2B5EF4-FFF2-40B4-BE49-F238E27FC236}">
                <a16:creationId xmlns:a16="http://schemas.microsoft.com/office/drawing/2014/main" id="{59F60A67-FD3E-4729-B439-DE357B51609A}"/>
              </a:ext>
            </a:extLst>
          </p:cNvPr>
          <p:cNvSpPr txBox="1">
            <a:spLocks noChangeArrowheads="1"/>
          </p:cNvSpPr>
          <p:nvPr/>
        </p:nvSpPr>
        <p:spPr bwMode="auto">
          <a:xfrm>
            <a:off x="457200" y="433409"/>
            <a:ext cx="3719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n-US" altLang="en-US" sz="2400">
                <a:solidFill>
                  <a:srgbClr val="66FF66"/>
                </a:solidFill>
                <a:latin typeface="+mj-lt"/>
              </a:rPr>
              <a:t>,Human,Mortal,Socrates</a:t>
            </a:r>
            <a:r>
              <a:rPr lang="en-US" altLang="en-US" sz="2400" dirty="0">
                <a:solidFill>
                  <a:srgbClr val="66FF66"/>
                </a:solidFill>
                <a:latin typeface="+mj-lt"/>
              </a:rPr>
              <a:t>,</a:t>
            </a:r>
          </a:p>
        </p:txBody>
      </p:sp>
      <p:sp>
        <p:nvSpPr>
          <p:cNvPr id="60" name="Text Box 44">
            <a:extLst>
              <a:ext uri="{FF2B5EF4-FFF2-40B4-BE49-F238E27FC236}">
                <a16:creationId xmlns:a16="http://schemas.microsoft.com/office/drawing/2014/main" id="{2F2EB4E0-7750-4382-B9D4-1D8874690837}"/>
              </a:ext>
            </a:extLst>
          </p:cNvPr>
          <p:cNvSpPr txBox="1">
            <a:spLocks noChangeArrowheads="1"/>
          </p:cNvSpPr>
          <p:nvPr/>
        </p:nvSpPr>
        <p:spPr bwMode="auto">
          <a:xfrm>
            <a:off x="6248400" y="2440613"/>
            <a:ext cx="20608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latin typeface="+mj-lt"/>
              </a:rPr>
              <a:t>(A and B)</a:t>
            </a:r>
            <a:r>
              <a:rPr lang="el-GR" altLang="en-US" sz="2400" dirty="0">
                <a:solidFill>
                  <a:schemeClr val="accent2"/>
                </a:solidFill>
                <a:latin typeface="+mj-lt"/>
                <a:cs typeface="Times New Roman" panose="02020603050405020304" pitchFamily="18" charset="0"/>
                <a:sym typeface="Symbol" panose="05050102010706020507" pitchFamily="18" charset="2"/>
              </a:rPr>
              <a:t> </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cs typeface="Times New Roman" panose="02020603050405020304" pitchFamily="18" charset="0"/>
                <a:sym typeface="Symbol" panose="05050102010706020507" pitchFamily="18" charset="2"/>
              </a:rPr>
              <a:t> C</a:t>
            </a:r>
            <a:endParaRPr lang="en-US" altLang="en-US" sz="2400" dirty="0">
              <a:solidFill>
                <a:schemeClr val="accent2"/>
              </a:solidFill>
            </a:endParaRPr>
          </a:p>
        </p:txBody>
      </p:sp>
      <p:sp>
        <p:nvSpPr>
          <p:cNvPr id="61" name="Line 31">
            <a:extLst>
              <a:ext uri="{FF2B5EF4-FFF2-40B4-BE49-F238E27FC236}">
                <a16:creationId xmlns:a16="http://schemas.microsoft.com/office/drawing/2014/main" id="{1CD0EA98-F642-4B88-AA58-5C07ACDE3823}"/>
              </a:ext>
            </a:extLst>
          </p:cNvPr>
          <p:cNvSpPr>
            <a:spLocks noChangeShapeType="1"/>
          </p:cNvSpPr>
          <p:nvPr/>
        </p:nvSpPr>
        <p:spPr bwMode="auto">
          <a:xfrm>
            <a:off x="7219090" y="2207040"/>
            <a:ext cx="0" cy="304819"/>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sp>
        <p:nvSpPr>
          <p:cNvPr id="72" name="Text Box 44">
            <a:extLst>
              <a:ext uri="{FF2B5EF4-FFF2-40B4-BE49-F238E27FC236}">
                <a16:creationId xmlns:a16="http://schemas.microsoft.com/office/drawing/2014/main" id="{3D35061E-4F49-42D6-A923-AAA0ABDCB23D}"/>
              </a:ext>
            </a:extLst>
          </p:cNvPr>
          <p:cNvSpPr txBox="1">
            <a:spLocks noChangeArrowheads="1"/>
          </p:cNvSpPr>
          <p:nvPr/>
        </p:nvSpPr>
        <p:spPr bwMode="auto">
          <a:xfrm>
            <a:off x="5105400" y="1678158"/>
            <a:ext cx="41040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latin typeface="+mj-lt"/>
              </a:rPr>
              <a:t>U,Human,Mortal,Socrates</a:t>
            </a:r>
            <a:r>
              <a:rPr lang="en-US" altLang="en-US" sz="2400" dirty="0">
                <a:solidFill>
                  <a:srgbClr val="66FF66"/>
                </a:solidFill>
                <a:latin typeface="+mj-lt"/>
              </a:rPr>
              <a:t>, </a:t>
            </a:r>
            <a:r>
              <a:rPr lang="en-US" altLang="en-US" sz="2400" dirty="0">
                <a:solidFill>
                  <a:srgbClr val="FFC000"/>
                </a:solidFill>
                <a:latin typeface="+mj-lt"/>
              </a:rPr>
              <a:t>…</a:t>
            </a:r>
          </a:p>
        </p:txBody>
      </p:sp>
      <p:grpSp>
        <p:nvGrpSpPr>
          <p:cNvPr id="96" name="Group 26">
            <a:extLst>
              <a:ext uri="{FF2B5EF4-FFF2-40B4-BE49-F238E27FC236}">
                <a16:creationId xmlns:a16="http://schemas.microsoft.com/office/drawing/2014/main" id="{88E16FFF-5AC7-4A38-BC2E-677DDEE02D9E}"/>
              </a:ext>
            </a:extLst>
          </p:cNvPr>
          <p:cNvGrpSpPr>
            <a:grpSpLocks/>
          </p:cNvGrpSpPr>
          <p:nvPr/>
        </p:nvGrpSpPr>
        <p:grpSpPr bwMode="auto">
          <a:xfrm flipH="1">
            <a:off x="103191" y="3717280"/>
            <a:ext cx="519029" cy="1271938"/>
            <a:chOff x="2308" y="1513"/>
            <a:chExt cx="1162" cy="2570"/>
          </a:xfrm>
        </p:grpSpPr>
        <p:grpSp>
          <p:nvGrpSpPr>
            <p:cNvPr id="97" name="Group 27">
              <a:extLst>
                <a:ext uri="{FF2B5EF4-FFF2-40B4-BE49-F238E27FC236}">
                  <a16:creationId xmlns:a16="http://schemas.microsoft.com/office/drawing/2014/main" id="{47133E70-4E97-44B7-A6F1-DBC712D62B9E}"/>
                </a:ext>
              </a:extLst>
            </p:cNvPr>
            <p:cNvGrpSpPr>
              <a:grpSpLocks/>
            </p:cNvGrpSpPr>
            <p:nvPr/>
          </p:nvGrpSpPr>
          <p:grpSpPr bwMode="auto">
            <a:xfrm>
              <a:off x="2308" y="1740"/>
              <a:ext cx="957" cy="2343"/>
              <a:chOff x="2308" y="1740"/>
              <a:chExt cx="957" cy="2343"/>
            </a:xfrm>
          </p:grpSpPr>
          <p:sp>
            <p:nvSpPr>
              <p:cNvPr id="105" name="Freeform 28">
                <a:extLst>
                  <a:ext uri="{FF2B5EF4-FFF2-40B4-BE49-F238E27FC236}">
                    <a16:creationId xmlns:a16="http://schemas.microsoft.com/office/drawing/2014/main" id="{4E4301DE-61A5-4FE9-B144-7A37D75BFC70}"/>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29">
                <a:extLst>
                  <a:ext uri="{FF2B5EF4-FFF2-40B4-BE49-F238E27FC236}">
                    <a16:creationId xmlns:a16="http://schemas.microsoft.com/office/drawing/2014/main" id="{5E3DA982-31E4-4AD3-949F-6DDF883278F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30">
                <a:extLst>
                  <a:ext uri="{FF2B5EF4-FFF2-40B4-BE49-F238E27FC236}">
                    <a16:creationId xmlns:a16="http://schemas.microsoft.com/office/drawing/2014/main" id="{9DE564A5-048A-444F-836F-FA255FC06E0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31">
                <a:extLst>
                  <a:ext uri="{FF2B5EF4-FFF2-40B4-BE49-F238E27FC236}">
                    <a16:creationId xmlns:a16="http://schemas.microsoft.com/office/drawing/2014/main" id="{026BE2C5-E8FF-42A1-B59D-66034ADBC5E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32">
                <a:extLst>
                  <a:ext uri="{FF2B5EF4-FFF2-40B4-BE49-F238E27FC236}">
                    <a16:creationId xmlns:a16="http://schemas.microsoft.com/office/drawing/2014/main" id="{FBB3ED4C-5230-45BD-BE5F-A7870657C67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33">
                <a:extLst>
                  <a:ext uri="{FF2B5EF4-FFF2-40B4-BE49-F238E27FC236}">
                    <a16:creationId xmlns:a16="http://schemas.microsoft.com/office/drawing/2014/main" id="{6A3B1005-34D3-4B24-8120-0CC35556B56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8" name="Freeform 34">
              <a:extLst>
                <a:ext uri="{FF2B5EF4-FFF2-40B4-BE49-F238E27FC236}">
                  <a16:creationId xmlns:a16="http://schemas.microsoft.com/office/drawing/2014/main" id="{8D205545-962A-47A1-97F8-8CF7D5E4FCC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35">
              <a:extLst>
                <a:ext uri="{FF2B5EF4-FFF2-40B4-BE49-F238E27FC236}">
                  <a16:creationId xmlns:a16="http://schemas.microsoft.com/office/drawing/2014/main" id="{59C5A770-7C0D-4064-9E19-E3162F34F78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Oval 36">
              <a:extLst>
                <a:ext uri="{FF2B5EF4-FFF2-40B4-BE49-F238E27FC236}">
                  <a16:creationId xmlns:a16="http://schemas.microsoft.com/office/drawing/2014/main" id="{2D4F5706-A52C-434F-A26F-1764F29E4F9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1" name="Oval 37">
              <a:extLst>
                <a:ext uri="{FF2B5EF4-FFF2-40B4-BE49-F238E27FC236}">
                  <a16:creationId xmlns:a16="http://schemas.microsoft.com/office/drawing/2014/main" id="{C27AB3E8-B627-4A99-A6F0-E02D6A4DD51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2" name="Oval 38">
              <a:extLst>
                <a:ext uri="{FF2B5EF4-FFF2-40B4-BE49-F238E27FC236}">
                  <a16:creationId xmlns:a16="http://schemas.microsoft.com/office/drawing/2014/main" id="{E5E177E2-6865-4753-BC55-CAE2E0FDB57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3" name="Oval 39">
              <a:extLst>
                <a:ext uri="{FF2B5EF4-FFF2-40B4-BE49-F238E27FC236}">
                  <a16:creationId xmlns:a16="http://schemas.microsoft.com/office/drawing/2014/main" id="{74E563A5-AF9C-4B9F-8C91-F8A53CAFF9B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4" name="Oval 40">
              <a:extLst>
                <a:ext uri="{FF2B5EF4-FFF2-40B4-BE49-F238E27FC236}">
                  <a16:creationId xmlns:a16="http://schemas.microsoft.com/office/drawing/2014/main" id="{1FB4DAE3-328E-480C-829D-F71B8B4142D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grpSp>
        <p:nvGrpSpPr>
          <p:cNvPr id="111" name="Group 26">
            <a:extLst>
              <a:ext uri="{FF2B5EF4-FFF2-40B4-BE49-F238E27FC236}">
                <a16:creationId xmlns:a16="http://schemas.microsoft.com/office/drawing/2014/main" id="{93F4DC98-A1E5-402F-8A94-F7D065A72D78}"/>
              </a:ext>
            </a:extLst>
          </p:cNvPr>
          <p:cNvGrpSpPr>
            <a:grpSpLocks/>
          </p:cNvGrpSpPr>
          <p:nvPr/>
        </p:nvGrpSpPr>
        <p:grpSpPr bwMode="auto">
          <a:xfrm>
            <a:off x="8010904" y="3653757"/>
            <a:ext cx="525459" cy="650206"/>
            <a:chOff x="2308" y="1513"/>
            <a:chExt cx="1162" cy="2570"/>
          </a:xfrm>
        </p:grpSpPr>
        <p:grpSp>
          <p:nvGrpSpPr>
            <p:cNvPr id="112" name="Group 27">
              <a:extLst>
                <a:ext uri="{FF2B5EF4-FFF2-40B4-BE49-F238E27FC236}">
                  <a16:creationId xmlns:a16="http://schemas.microsoft.com/office/drawing/2014/main" id="{D61F743C-2E7E-4FD6-ADF4-2E4A95F295FF}"/>
                </a:ext>
              </a:extLst>
            </p:cNvPr>
            <p:cNvGrpSpPr>
              <a:grpSpLocks/>
            </p:cNvGrpSpPr>
            <p:nvPr/>
          </p:nvGrpSpPr>
          <p:grpSpPr bwMode="auto">
            <a:xfrm>
              <a:off x="2308" y="1740"/>
              <a:ext cx="957" cy="2343"/>
              <a:chOff x="2308" y="1740"/>
              <a:chExt cx="957" cy="2343"/>
            </a:xfrm>
          </p:grpSpPr>
          <p:sp>
            <p:nvSpPr>
              <p:cNvPr id="120" name="Freeform 28">
                <a:extLst>
                  <a:ext uri="{FF2B5EF4-FFF2-40B4-BE49-F238E27FC236}">
                    <a16:creationId xmlns:a16="http://schemas.microsoft.com/office/drawing/2014/main" id="{ED8E3E2B-319E-430C-91F3-BE74DA04D5C4}"/>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 name="Freeform 29">
                <a:extLst>
                  <a:ext uri="{FF2B5EF4-FFF2-40B4-BE49-F238E27FC236}">
                    <a16:creationId xmlns:a16="http://schemas.microsoft.com/office/drawing/2014/main" id="{194EC0A9-1F07-46A9-B3EF-CA5EEDC20232}"/>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 name="Freeform 30">
                <a:extLst>
                  <a:ext uri="{FF2B5EF4-FFF2-40B4-BE49-F238E27FC236}">
                    <a16:creationId xmlns:a16="http://schemas.microsoft.com/office/drawing/2014/main" id="{04451D12-0324-4DD4-9CF8-3F772AB478B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 name="Freeform 31">
                <a:extLst>
                  <a:ext uri="{FF2B5EF4-FFF2-40B4-BE49-F238E27FC236}">
                    <a16:creationId xmlns:a16="http://schemas.microsoft.com/office/drawing/2014/main" id="{9795E895-E9FC-45F5-9244-98A038660B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 name="Freeform 32">
                <a:extLst>
                  <a:ext uri="{FF2B5EF4-FFF2-40B4-BE49-F238E27FC236}">
                    <a16:creationId xmlns:a16="http://schemas.microsoft.com/office/drawing/2014/main" id="{81E2A128-045A-46C3-A743-C1A1612497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33">
                <a:extLst>
                  <a:ext uri="{FF2B5EF4-FFF2-40B4-BE49-F238E27FC236}">
                    <a16:creationId xmlns:a16="http://schemas.microsoft.com/office/drawing/2014/main" id="{A7A03D4E-9F8B-4429-AE2E-6B4AC8594E1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3" name="Freeform 34">
              <a:extLst>
                <a:ext uri="{FF2B5EF4-FFF2-40B4-BE49-F238E27FC236}">
                  <a16:creationId xmlns:a16="http://schemas.microsoft.com/office/drawing/2014/main" id="{D5B8B6A9-FE4E-4438-B654-FEC4B61B9E5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4" name="Freeform 35">
              <a:extLst>
                <a:ext uri="{FF2B5EF4-FFF2-40B4-BE49-F238E27FC236}">
                  <a16:creationId xmlns:a16="http://schemas.microsoft.com/office/drawing/2014/main" id="{DC709A0C-2763-49E1-8C74-8B758690FF7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 name="Oval 36">
              <a:extLst>
                <a:ext uri="{FF2B5EF4-FFF2-40B4-BE49-F238E27FC236}">
                  <a16:creationId xmlns:a16="http://schemas.microsoft.com/office/drawing/2014/main" id="{0F57C315-A137-46C9-9C8B-B645F054B81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6" name="Oval 37">
              <a:extLst>
                <a:ext uri="{FF2B5EF4-FFF2-40B4-BE49-F238E27FC236}">
                  <a16:creationId xmlns:a16="http://schemas.microsoft.com/office/drawing/2014/main" id="{F2B912F3-919D-4859-9436-B4ABD1A015A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 name="Oval 38">
              <a:extLst>
                <a:ext uri="{FF2B5EF4-FFF2-40B4-BE49-F238E27FC236}">
                  <a16:creationId xmlns:a16="http://schemas.microsoft.com/office/drawing/2014/main" id="{40F504CE-1F7A-4C0F-9939-A89D99D3442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8" name="Oval 39">
              <a:extLst>
                <a:ext uri="{FF2B5EF4-FFF2-40B4-BE49-F238E27FC236}">
                  <a16:creationId xmlns:a16="http://schemas.microsoft.com/office/drawing/2014/main" id="{9FB24560-1678-43E8-9641-4D255046625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 name="Oval 40">
              <a:extLst>
                <a:ext uri="{FF2B5EF4-FFF2-40B4-BE49-F238E27FC236}">
                  <a16:creationId xmlns:a16="http://schemas.microsoft.com/office/drawing/2014/main" id="{00622220-8210-4A6D-B6E8-33A16CDF8C9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148" name="AutoShape 46">
            <a:extLst>
              <a:ext uri="{FF2B5EF4-FFF2-40B4-BE49-F238E27FC236}">
                <a16:creationId xmlns:a16="http://schemas.microsoft.com/office/drawing/2014/main" id="{71F78399-D22E-405C-A426-2DD8373A6DAA}"/>
              </a:ext>
            </a:extLst>
          </p:cNvPr>
          <p:cNvSpPr>
            <a:spLocks noChangeArrowheads="1"/>
          </p:cNvSpPr>
          <p:nvPr/>
        </p:nvSpPr>
        <p:spPr bwMode="auto">
          <a:xfrm>
            <a:off x="580657" y="2139823"/>
            <a:ext cx="3705416" cy="512540"/>
          </a:xfrm>
          <a:prstGeom prst="wedgeRoundRectCallout">
            <a:avLst>
              <a:gd name="adj1" fmla="val -51120"/>
              <a:gd name="adj2" fmla="val 4091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Excellent. My task is done.</a:t>
            </a:r>
          </a:p>
        </p:txBody>
      </p:sp>
      <p:sp>
        <p:nvSpPr>
          <p:cNvPr id="77" name="AutoShape 46">
            <a:extLst>
              <a:ext uri="{FF2B5EF4-FFF2-40B4-BE49-F238E27FC236}">
                <a16:creationId xmlns:a16="http://schemas.microsoft.com/office/drawing/2014/main" id="{0570CE79-8F55-4766-8FDB-2F0A15F2AC21}"/>
              </a:ext>
            </a:extLst>
          </p:cNvPr>
          <p:cNvSpPr>
            <a:spLocks noChangeArrowheads="1"/>
          </p:cNvSpPr>
          <p:nvPr/>
        </p:nvSpPr>
        <p:spPr bwMode="auto">
          <a:xfrm>
            <a:off x="580657" y="2719649"/>
            <a:ext cx="4608207" cy="1282703"/>
          </a:xfrm>
          <a:prstGeom prst="wedgeRoundRectCallout">
            <a:avLst>
              <a:gd name="adj1" fmla="val -51914"/>
              <a:gd name="adj2" fmla="val 3463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rPr>
              <a:t>The oracles</a:t>
            </a:r>
            <a:r>
              <a:rPr kumimoji="0" lang="en-US" altLang="en-US" sz="2400" b="0" i="0" u="none" strike="noStrike" kern="1200" cap="none" spc="0" normalizeH="0" noProof="0" dirty="0">
                <a:ln>
                  <a:noFill/>
                </a:ln>
                <a:solidFill>
                  <a:srgbClr val="FFFFFF"/>
                </a:solidFill>
                <a:effectLst/>
                <a:uLnTx/>
                <a:uFillTx/>
              </a:rPr>
              <a:t> assured me of the LHS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baseline="0" dirty="0">
                <a:solidFill>
                  <a:srgbClr val="FFFFFF"/>
                </a:solidFill>
              </a:rPr>
              <a:t>and</a:t>
            </a:r>
            <a:r>
              <a:rPr lang="en-US" altLang="en-US" sz="2400" dirty="0">
                <a:solidFill>
                  <a:srgbClr val="FFFFFF"/>
                </a:solidFill>
              </a:rPr>
              <a:t> I proved the RHS.</a:t>
            </a:r>
            <a:endParaRPr kumimoji="0" lang="en-US" altLang="en-US" sz="2400" b="0" i="0" u="none" strike="noStrike" kern="1200" cap="none" spc="0" normalizeH="0" baseline="0" noProof="0" dirty="0">
              <a:ln>
                <a:noFill/>
              </a:ln>
              <a:solidFill>
                <a:srgbClr val="FFFFFF"/>
              </a:solidFill>
              <a:effectLst/>
              <a:uLnTx/>
              <a:uFillTx/>
            </a:endParaRPr>
          </a:p>
          <a:p>
            <a:pPr algn="ctr" eaLnBrk="1" hangingPunct="1">
              <a:spcBef>
                <a:spcPct val="0"/>
              </a:spcBef>
              <a:buNone/>
              <a:defRPr/>
            </a:pPr>
            <a:r>
              <a:rPr lang="en-US" altLang="en-US" sz="2400" noProof="0" dirty="0">
                <a:solidFill>
                  <a:srgbClr val="FFFFFF"/>
                </a:solidFill>
              </a:rPr>
              <a:t>Hence, </a:t>
            </a:r>
            <a:r>
              <a:rPr lang="en-US" altLang="en-US" sz="2400" dirty="0">
                <a:solidFill>
                  <a:schemeClr val="tx2"/>
                </a:solidFill>
                <a:sym typeface="Symbol" pitchFamily="18" charset="2"/>
              </a:rPr>
              <a:t>LHS</a:t>
            </a:r>
            <a:r>
              <a:rPr lang="el-GR" altLang="en-US" sz="2400" dirty="0">
                <a:solidFill>
                  <a:srgbClr val="FF00FF"/>
                </a:solidFill>
                <a:cs typeface="Times New Roman" panose="02020603050405020304" pitchFamily="18" charset="0"/>
                <a:sym typeface="Symbol" panose="05050102010706020507" pitchFamily="18" charset="2"/>
              </a:rPr>
              <a:t>  </a:t>
            </a:r>
            <a:r>
              <a:rPr lang="en-US" altLang="en-US" sz="2400" dirty="0">
                <a:solidFill>
                  <a:schemeClr val="accent2"/>
                </a:solidFill>
                <a:sym typeface="Symbol" pitchFamily="18" charset="2"/>
              </a:rPr>
              <a:t>RHS </a:t>
            </a:r>
            <a:r>
              <a:rPr kumimoji="0" lang="en-US" altLang="en-US" sz="2400" b="0" i="0" u="none" strike="noStrike" kern="1200" cap="none" spc="0" normalizeH="0" baseline="0" noProof="0" dirty="0">
                <a:ln>
                  <a:noFill/>
                </a:ln>
                <a:solidFill>
                  <a:srgbClr val="FFFFFF"/>
                </a:solidFill>
                <a:effectLst/>
                <a:uLnTx/>
                <a:uFillTx/>
              </a:rPr>
              <a:t>is true. </a:t>
            </a:r>
            <a:endParaRPr kumimoji="0" lang="en-US" altLang="en-US" sz="2400" b="0" i="0" u="none" strike="noStrike" kern="1200" cap="none" spc="0" normalizeH="0" baseline="0" noProof="0" dirty="0">
              <a:ln>
                <a:noFill/>
              </a:ln>
              <a:solidFill>
                <a:srgbClr val="FFC000"/>
              </a:solidFill>
              <a:effectLst/>
              <a:uLnTx/>
              <a:uFillTx/>
            </a:endParaRPr>
          </a:p>
        </p:txBody>
      </p:sp>
      <p:sp>
        <p:nvSpPr>
          <p:cNvPr id="78" name="AutoShape 46">
            <a:extLst>
              <a:ext uri="{FF2B5EF4-FFF2-40B4-BE49-F238E27FC236}">
                <a16:creationId xmlns:a16="http://schemas.microsoft.com/office/drawing/2014/main" id="{14D13663-42FF-4E4D-978E-399F4CFC74BD}"/>
              </a:ext>
            </a:extLst>
          </p:cNvPr>
          <p:cNvSpPr>
            <a:spLocks noChangeArrowheads="1"/>
          </p:cNvSpPr>
          <p:nvPr/>
        </p:nvSpPr>
        <p:spPr bwMode="auto">
          <a:xfrm>
            <a:off x="626037" y="4128187"/>
            <a:ext cx="4516787" cy="1822406"/>
          </a:xfrm>
          <a:prstGeom prst="wedgeRoundRectCallout">
            <a:avLst>
              <a:gd name="adj1" fmla="val -52844"/>
              <a:gd name="adj2" fmla="val -4890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400" dirty="0">
                <a:solidFill>
                  <a:srgbClr val="FFFFFF"/>
                </a:solidFill>
              </a:rPr>
              <a:t>The adversary gave me </a:t>
            </a:r>
            <a:br>
              <a:rPr lang="en-US" altLang="en-US" sz="2400" dirty="0">
                <a:solidFill>
                  <a:srgbClr val="FFFFFF"/>
                </a:solidFill>
              </a:rPr>
            </a:br>
            <a:r>
              <a:rPr lang="en-US" altLang="en-US" sz="2400" dirty="0">
                <a:solidFill>
                  <a:srgbClr val="FFFFFF"/>
                </a:solidFill>
              </a:rPr>
              <a:t>a worst case model </a:t>
            </a:r>
            <a:r>
              <a:rPr lang="en-US" altLang="en-US" sz="2400" dirty="0">
                <a:solidFill>
                  <a:srgbClr val="66FF66"/>
                </a:solidFill>
                <a:latin typeface="Monotype Corsiva" panose="03010101010201010101" pitchFamily="66" charset="0"/>
              </a:rPr>
              <a:t>M</a:t>
            </a:r>
            <a:endParaRPr lang="en-US" altLang="en-US" sz="2400" dirty="0">
              <a:solidFill>
                <a:srgbClr val="FFFFFF"/>
              </a:solidFill>
            </a:endParaRPr>
          </a:p>
          <a:p>
            <a:pPr lvl="0" algn="ctr" eaLnBrk="1" hangingPunct="1">
              <a:spcBef>
                <a:spcPct val="0"/>
              </a:spcBef>
              <a:buNone/>
              <a:defRPr/>
            </a:pPr>
            <a:r>
              <a:rPr lang="en-US" altLang="en-US" sz="2400" dirty="0">
                <a:solidFill>
                  <a:srgbClr val="FFFFFF"/>
                </a:solidFill>
              </a:rPr>
              <a:t>for which I proved it is true.</a:t>
            </a:r>
          </a:p>
          <a:p>
            <a:pPr lvl="0" algn="ctr" eaLnBrk="1" hangingPunct="1">
              <a:spcBef>
                <a:spcPct val="0"/>
              </a:spcBef>
              <a:buNone/>
              <a:defRPr/>
            </a:pPr>
            <a:r>
              <a:rPr lang="en-US" altLang="en-US" sz="2400" dirty="0">
                <a:solidFill>
                  <a:srgbClr val="FFFFFF"/>
                </a:solidFill>
              </a:rPr>
              <a:t>Hence, </a:t>
            </a:r>
            <a:r>
              <a:rPr lang="en-US" altLang="en-US" sz="2400" dirty="0">
                <a:solidFill>
                  <a:schemeClr val="tx2"/>
                </a:solidFill>
                <a:sym typeface="Symbol" pitchFamily="18" charset="2"/>
              </a:rPr>
              <a:t>LHS</a:t>
            </a:r>
            <a:r>
              <a:rPr lang="el-GR" altLang="en-US" sz="2400" dirty="0">
                <a:solidFill>
                  <a:srgbClr val="FF00FF"/>
                </a:solidFill>
                <a:cs typeface="Times New Roman" panose="02020603050405020304" pitchFamily="18" charset="0"/>
                <a:sym typeface="Symbol" panose="05050102010706020507" pitchFamily="18" charset="2"/>
              </a:rPr>
              <a:t>  </a:t>
            </a:r>
            <a:r>
              <a:rPr lang="en-US" altLang="en-US" sz="2400" dirty="0">
                <a:solidFill>
                  <a:schemeClr val="accent2"/>
                </a:solidFill>
                <a:sym typeface="Symbol" pitchFamily="18" charset="2"/>
              </a:rPr>
              <a:t>RHS </a:t>
            </a:r>
            <a:r>
              <a:rPr lang="en-US" altLang="en-US" sz="2400" dirty="0">
                <a:solidFill>
                  <a:srgbClr val="FFFFFF"/>
                </a:solidFill>
              </a:rPr>
              <a:t>is </a:t>
            </a:r>
            <a:r>
              <a:rPr lang="en-US" altLang="en-US" sz="2400" dirty="0">
                <a:solidFill>
                  <a:srgbClr val="FF66FF"/>
                </a:solidFill>
              </a:rPr>
              <a:t>valid</a:t>
            </a:r>
            <a:r>
              <a:rPr lang="en-US" altLang="en-US" sz="2400" dirty="0">
                <a:solidFill>
                  <a:srgbClr val="FFFFFF"/>
                </a:solidFill>
              </a:rPr>
              <a:t>. </a:t>
            </a:r>
            <a:endParaRPr lang="en-US" altLang="en-US" sz="2400" dirty="0">
              <a:solidFill>
                <a:srgbClr val="FFC000"/>
              </a:solidFill>
            </a:endParaRPr>
          </a:p>
        </p:txBody>
      </p:sp>
      <p:sp>
        <p:nvSpPr>
          <p:cNvPr id="79" name="AutoShape 46">
            <a:extLst>
              <a:ext uri="{FF2B5EF4-FFF2-40B4-BE49-F238E27FC236}">
                <a16:creationId xmlns:a16="http://schemas.microsoft.com/office/drawing/2014/main" id="{D3419087-8ECF-43D5-BAC2-6DAAD9158B75}"/>
              </a:ext>
            </a:extLst>
          </p:cNvPr>
          <p:cNvSpPr>
            <a:spLocks noChangeArrowheads="1"/>
          </p:cNvSpPr>
          <p:nvPr/>
        </p:nvSpPr>
        <p:spPr bwMode="auto">
          <a:xfrm>
            <a:off x="1904534" y="6025088"/>
            <a:ext cx="1601450" cy="461665"/>
          </a:xfrm>
          <a:prstGeom prst="wedgeRoundRectCallout">
            <a:avLst>
              <a:gd name="adj1" fmla="val -54864"/>
              <a:gd name="adj2" fmla="val -3700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66FF"/>
                </a:solidFill>
              </a:rPr>
              <a:t>Valid!</a:t>
            </a:r>
          </a:p>
        </p:txBody>
      </p:sp>
      <p:grpSp>
        <p:nvGrpSpPr>
          <p:cNvPr id="75" name="Group 74">
            <a:extLst>
              <a:ext uri="{FF2B5EF4-FFF2-40B4-BE49-F238E27FC236}">
                <a16:creationId xmlns:a16="http://schemas.microsoft.com/office/drawing/2014/main" id="{6AB356E6-C9C1-47B6-B634-CD1D551E8BBE}"/>
              </a:ext>
            </a:extLst>
          </p:cNvPr>
          <p:cNvGrpSpPr/>
          <p:nvPr/>
        </p:nvGrpSpPr>
        <p:grpSpPr>
          <a:xfrm>
            <a:off x="5865213" y="4357688"/>
            <a:ext cx="2364027" cy="1025160"/>
            <a:chOff x="5729131" y="4214286"/>
            <a:chExt cx="2364027" cy="1025160"/>
          </a:xfrm>
        </p:grpSpPr>
        <p:sp>
          <p:nvSpPr>
            <p:cNvPr id="80" name="Text Box 44">
              <a:extLst>
                <a:ext uri="{FF2B5EF4-FFF2-40B4-BE49-F238E27FC236}">
                  <a16:creationId xmlns:a16="http://schemas.microsoft.com/office/drawing/2014/main" id="{2B6A4684-6892-4F7A-A5CA-B51E8F08FFE9}"/>
                </a:ext>
              </a:extLst>
            </p:cNvPr>
            <p:cNvSpPr txBox="1">
              <a:spLocks noChangeArrowheads="1"/>
            </p:cNvSpPr>
            <p:nvPr/>
          </p:nvSpPr>
          <p:spPr bwMode="auto">
            <a:xfrm rot="2535034">
              <a:off x="5774881" y="4214286"/>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FFC000"/>
                  </a:solidFill>
                </a:rPr>
                <a:t>Socrates</a:t>
              </a:r>
            </a:p>
          </p:txBody>
        </p:sp>
        <p:sp>
          <p:nvSpPr>
            <p:cNvPr id="82" name="Text Box 44">
              <a:extLst>
                <a:ext uri="{FF2B5EF4-FFF2-40B4-BE49-F238E27FC236}">
                  <a16:creationId xmlns:a16="http://schemas.microsoft.com/office/drawing/2014/main" id="{F13DDC3C-3A71-4F69-A855-3D665E88944C}"/>
                </a:ext>
              </a:extLst>
            </p:cNvPr>
            <p:cNvSpPr txBox="1">
              <a:spLocks noChangeArrowheads="1"/>
            </p:cNvSpPr>
            <p:nvPr/>
          </p:nvSpPr>
          <p:spPr bwMode="auto">
            <a:xfrm rot="2535034">
              <a:off x="7254428" y="427709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FFC000"/>
                  </a:solidFill>
                </a:rPr>
                <a:t>Socrates</a:t>
              </a:r>
            </a:p>
          </p:txBody>
        </p:sp>
        <p:sp>
          <p:nvSpPr>
            <p:cNvPr id="83" name="Text Box 44">
              <a:extLst>
                <a:ext uri="{FF2B5EF4-FFF2-40B4-BE49-F238E27FC236}">
                  <a16:creationId xmlns:a16="http://schemas.microsoft.com/office/drawing/2014/main" id="{DCF3FBDE-69DF-4D36-B3F5-B270E89FD1F4}"/>
                </a:ext>
              </a:extLst>
            </p:cNvPr>
            <p:cNvSpPr txBox="1">
              <a:spLocks noChangeArrowheads="1"/>
            </p:cNvSpPr>
            <p:nvPr/>
          </p:nvSpPr>
          <p:spPr bwMode="auto">
            <a:xfrm rot="2535034">
              <a:off x="5729131" y="4931669"/>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FFC000"/>
                  </a:solidFill>
                </a:rPr>
                <a:t>Socrates</a:t>
              </a:r>
            </a:p>
          </p:txBody>
        </p:sp>
        <p:sp>
          <p:nvSpPr>
            <p:cNvPr id="87" name="Text Box 44">
              <a:extLst>
                <a:ext uri="{FF2B5EF4-FFF2-40B4-BE49-F238E27FC236}">
                  <a16:creationId xmlns:a16="http://schemas.microsoft.com/office/drawing/2014/main" id="{D240D0EC-EA99-4B38-AE84-D6A5D592B716}"/>
                </a:ext>
              </a:extLst>
            </p:cNvPr>
            <p:cNvSpPr txBox="1">
              <a:spLocks noChangeArrowheads="1"/>
            </p:cNvSpPr>
            <p:nvPr/>
          </p:nvSpPr>
          <p:spPr bwMode="auto">
            <a:xfrm rot="2535034">
              <a:off x="7299351" y="4915275"/>
              <a:ext cx="79380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1400" dirty="0">
                  <a:solidFill>
                    <a:srgbClr val="FFC000"/>
                  </a:solidFill>
                </a:rPr>
                <a:t>Socrates</a:t>
              </a:r>
            </a:p>
          </p:txBody>
        </p:sp>
      </p:grpSp>
    </p:spTree>
    <p:extLst>
      <p:ext uri="{BB962C8B-B14F-4D97-AF65-F5344CB8AC3E}">
        <p14:creationId xmlns:p14="http://schemas.microsoft.com/office/powerpoint/2010/main" val="2064555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8"/>
                                        </p:tgtEl>
                                        <p:attrNameLst>
                                          <p:attrName>style.visibility</p:attrName>
                                        </p:attrNameLst>
                                      </p:cBhvr>
                                      <p:to>
                                        <p:strVal val="visible"/>
                                      </p:to>
                                    </p:set>
                                    <p:anim calcmode="lin" valueType="num">
                                      <p:cBhvr additive="base">
                                        <p:cTn id="7" dur="500" fill="hold"/>
                                        <p:tgtEl>
                                          <p:spTgt spid="148"/>
                                        </p:tgtEl>
                                        <p:attrNameLst>
                                          <p:attrName>ppt_x</p:attrName>
                                        </p:attrNameLst>
                                      </p:cBhvr>
                                      <p:tavLst>
                                        <p:tav tm="0">
                                          <p:val>
                                            <p:strVal val="#ppt_x"/>
                                          </p:val>
                                        </p:tav>
                                        <p:tav tm="100000">
                                          <p:val>
                                            <p:strVal val="#ppt_x"/>
                                          </p:val>
                                        </p:tav>
                                      </p:tavLst>
                                    </p:anim>
                                    <p:anim calcmode="lin" valueType="num">
                                      <p:cBhvr additive="base">
                                        <p:cTn id="8"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0" presetClass="path" presetSubtype="0" accel="50000" decel="50000" fill="hold" nodeType="clickEffect">
                                  <p:stCondLst>
                                    <p:cond delay="0"/>
                                  </p:stCondLst>
                                  <p:childTnLst>
                                    <p:animMotion origin="layout" path="M -0.00139 -0.0074 L -0.00139 -0.0074 C -0.01389 -0.02662 -0.00781 -0.01805 -0.01945 -0.03379 L -0.02448 -0.04028 C -0.02795 -0.05416 -0.02327 -0.03912 -0.03264 -0.05555 C -0.03403 -0.0581 -0.03455 -0.06157 -0.03594 -0.06435 C -0.03733 -0.0669 -0.03924 -0.06852 -0.0408 -0.07083 C -0.04254 -0.07361 -0.0441 -0.07662 -0.04566 -0.07963 C -0.04792 -0.08403 -0.04948 -0.08912 -0.05226 -0.09282 C -0.0533 -0.09421 -0.05469 -0.09537 -0.05556 -0.09722 C -0.05799 -0.10139 -0.05938 -0.10648 -0.06216 -0.11018 L -0.06702 -0.11666 C -0.06754 -0.11898 -0.06771 -0.12129 -0.06875 -0.12338 C -0.06945 -0.125 -0.07101 -0.12615 -0.07188 -0.12778 C -0.07327 -0.12986 -0.07396 -0.13217 -0.07518 -0.13426 C -0.07674 -0.13657 -0.07882 -0.13842 -0.08021 -0.14074 C -0.08264 -0.1449 -0.08386 -0.15023 -0.08663 -0.15393 C -0.08889 -0.15694 -0.09063 -0.16041 -0.09323 -0.16273 C -0.09497 -0.16412 -0.0967 -0.16528 -0.09827 -0.16713 C -0.11216 -0.18287 -0.09844 -0.17014 -0.10972 -0.18009 C -0.11979 -0.20023 -0.10695 -0.17546 -0.11615 -0.19097 C -0.12448 -0.20486 -0.11493 -0.19143 -0.12275 -0.20208 C -0.12691 -0.21852 -0.12604 -0.21041 -0.12604 -0.22592 L -0.12604 -0.22592 " pathEditMode="relative" ptsTypes="AAAAAAAAAAAAAAAAAAAAAAAA">
                                      <p:cBhvr>
                                        <p:cTn id="12" dur="2000" fill="hold"/>
                                        <p:tgtEl>
                                          <p:spTgt spid="111"/>
                                        </p:tgtEl>
                                        <p:attrNameLst>
                                          <p:attrName>ppt_x</p:attrName>
                                          <p:attrName>ppt_y</p:attrName>
                                        </p:attrNameLst>
                                      </p:cBhvr>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500" fill="hold"/>
                                        <p:tgtEl>
                                          <p:spTgt spid="77"/>
                                        </p:tgtEl>
                                        <p:attrNameLst>
                                          <p:attrName>ppt_x</p:attrName>
                                        </p:attrNameLst>
                                      </p:cBhvr>
                                      <p:tavLst>
                                        <p:tav tm="0">
                                          <p:val>
                                            <p:strVal val="0-#ppt_w/2"/>
                                          </p:val>
                                        </p:tav>
                                        <p:tav tm="100000">
                                          <p:val>
                                            <p:strVal val="#ppt_x"/>
                                          </p:val>
                                        </p:tav>
                                      </p:tavLst>
                                    </p:anim>
                                    <p:anim calcmode="lin" valueType="num">
                                      <p:cBhvr additive="base">
                                        <p:cTn id="18"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nodeType="clickEffect">
                                  <p:stCondLst>
                                    <p:cond delay="0"/>
                                  </p:stCondLst>
                                  <p:childTnLst>
                                    <p:animMotion origin="layout" path="M -0.12275 -0.23472 L -0.12275 -0.23472 C -0.12222 -0.24722 -0.12188 -0.25972 -0.12118 -0.27199 C -0.12066 -0.28078 -0.11979 -0.28958 -0.11945 -0.29838 C -0.11927 -0.30787 -0.11945 -0.31736 -0.11945 -0.32662 L -0.11945 -0.32662 " pathEditMode="relative" ptsTypes="AAAAAA">
                                      <p:cBhvr>
                                        <p:cTn id="22" dur="2000" fill="hold"/>
                                        <p:tgtEl>
                                          <p:spTgt spid="111"/>
                                        </p:tgtEl>
                                        <p:attrNameLst>
                                          <p:attrName>ppt_x</p:attrName>
                                          <p:attrName>ppt_y</p:attrName>
                                        </p:attrNameLst>
                                      </p:cBhvr>
                                    </p:animMotion>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8"/>
                                        </p:tgtEl>
                                        <p:attrNameLst>
                                          <p:attrName>style.visibility</p:attrName>
                                        </p:attrNameLst>
                                      </p:cBhvr>
                                      <p:to>
                                        <p:strVal val="visible"/>
                                      </p:to>
                                    </p:set>
                                    <p:anim calcmode="lin" valueType="num">
                                      <p:cBhvr additive="base">
                                        <p:cTn id="27" dur="500" fill="hold"/>
                                        <p:tgtEl>
                                          <p:spTgt spid="78"/>
                                        </p:tgtEl>
                                        <p:attrNameLst>
                                          <p:attrName>ppt_x</p:attrName>
                                        </p:attrNameLst>
                                      </p:cBhvr>
                                      <p:tavLst>
                                        <p:tav tm="0">
                                          <p:val>
                                            <p:strVal val="0-#ppt_w/2"/>
                                          </p:val>
                                        </p:tav>
                                        <p:tav tm="100000">
                                          <p:val>
                                            <p:strVal val="#ppt_x"/>
                                          </p:val>
                                        </p:tav>
                                      </p:tavLst>
                                    </p:anim>
                                    <p:anim calcmode="lin" valueType="num">
                                      <p:cBhvr additive="base">
                                        <p:cTn id="28" dur="500" fill="hold"/>
                                        <p:tgtEl>
                                          <p:spTgt spid="78"/>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78">
                                            <p:txEl>
                                              <p:pRg st="0" end="0"/>
                                            </p:txEl>
                                          </p:spTgt>
                                        </p:tgtEl>
                                        <p:attrNameLst>
                                          <p:attrName>style.visibility</p:attrName>
                                        </p:attrNameLst>
                                      </p:cBhvr>
                                      <p:to>
                                        <p:strVal val="visible"/>
                                      </p:to>
                                    </p:set>
                                    <p:anim calcmode="lin" valueType="num">
                                      <p:cBhvr additive="base">
                                        <p:cTn id="31"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78">
                                            <p:txEl>
                                              <p:pRg st="1" end="1"/>
                                            </p:txEl>
                                          </p:spTgt>
                                        </p:tgtEl>
                                        <p:attrNameLst>
                                          <p:attrName>style.visibility</p:attrName>
                                        </p:attrNameLst>
                                      </p:cBhvr>
                                      <p:to>
                                        <p:strVal val="visible"/>
                                      </p:to>
                                    </p:set>
                                    <p:anim calcmode="lin" valueType="num">
                                      <p:cBhvr additive="base">
                                        <p:cTn id="35" dur="500" fill="hold"/>
                                        <p:tgtEl>
                                          <p:spTgt spid="7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8">
                                            <p:txEl>
                                              <p:pRg st="2" end="2"/>
                                            </p:txEl>
                                          </p:spTgt>
                                        </p:tgtEl>
                                        <p:attrNameLst>
                                          <p:attrName>style.visibility</p:attrName>
                                        </p:attrNameLst>
                                      </p:cBhvr>
                                      <p:to>
                                        <p:strVal val="visible"/>
                                      </p:to>
                                    </p:set>
                                    <p:anim calcmode="lin" valueType="num">
                                      <p:cBhvr additive="base">
                                        <p:cTn id="41" dur="500" fill="hold"/>
                                        <p:tgtEl>
                                          <p:spTgt spid="78">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0.11788 -0.33958 L -0.11788 -0.33958 C -0.11354 -0.39699 -0.11788 -0.33588 -0.11459 -0.45555 C -0.11441 -0.46574 -0.11285 -0.48611 -0.11285 -0.48611 L -0.11285 -0.48611 " pathEditMode="relative" ptsTypes="AAAAA">
                                      <p:cBhvr>
                                        <p:cTn id="46" dur="2000" fill="hold"/>
                                        <p:tgtEl>
                                          <p:spTgt spid="111"/>
                                        </p:tgtEl>
                                        <p:attrNameLst>
                                          <p:attrName>ppt_x</p:attrName>
                                          <p:attrName>ppt_y</p:attrName>
                                        </p:attrNameLst>
                                      </p:cBhvr>
                                    </p:animMotion>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additive="base">
                                        <p:cTn id="51" dur="500" fill="hold"/>
                                        <p:tgtEl>
                                          <p:spTgt spid="79"/>
                                        </p:tgtEl>
                                        <p:attrNameLst>
                                          <p:attrName>ppt_x</p:attrName>
                                        </p:attrNameLst>
                                      </p:cBhvr>
                                      <p:tavLst>
                                        <p:tav tm="0">
                                          <p:val>
                                            <p:strVal val="0-#ppt_w/2"/>
                                          </p:val>
                                        </p:tav>
                                        <p:tav tm="100000">
                                          <p:val>
                                            <p:strVal val="#ppt_x"/>
                                          </p:val>
                                        </p:tav>
                                      </p:tavLst>
                                    </p:anim>
                                    <p:anim calcmode="lin" valueType="num">
                                      <p:cBhvr additive="base">
                                        <p:cTn id="52"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animBg="1"/>
      <p:bldP spid="77" grpId="0" animBg="1"/>
      <p:bldP spid="78" grpId="0" animBg="1"/>
      <p:bldP spid="7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04800" y="1075168"/>
            <a:ext cx="9589741" cy="1260396"/>
            <a:chOff x="304800" y="433409"/>
            <a:chExt cx="9589741" cy="1260396"/>
          </a:xfrm>
        </p:grpSpPr>
        <p:grpSp>
          <p:nvGrpSpPr>
            <p:cNvPr id="52" name="Group 51">
              <a:extLst>
                <a:ext uri="{FF2B5EF4-FFF2-40B4-BE49-F238E27FC236}">
                  <a16:creationId xmlns:a16="http://schemas.microsoft.com/office/drawing/2014/main" id="{90385632-CEC6-46D3-9C09-C81AD54E674E}"/>
                </a:ext>
              </a:extLst>
            </p:cNvPr>
            <p:cNvGrpSpPr/>
            <p:nvPr/>
          </p:nvGrpSpPr>
          <p:grpSpPr>
            <a:xfrm>
              <a:off x="1948052" y="585809"/>
              <a:ext cx="7946489" cy="1107996"/>
              <a:chOff x="1948052" y="2396598"/>
              <a:chExt cx="7946489" cy="1107996"/>
            </a:xfrm>
          </p:grpSpPr>
          <p:grpSp>
            <p:nvGrpSpPr>
              <p:cNvPr id="53" name="Group 52">
                <a:extLst>
                  <a:ext uri="{FF2B5EF4-FFF2-40B4-BE49-F238E27FC236}">
                    <a16:creationId xmlns:a16="http://schemas.microsoft.com/office/drawing/2014/main" id="{B7D9E70F-28C0-4ECD-BFBB-F447BAE1AC0D}"/>
                  </a:ext>
                </a:extLst>
              </p:cNvPr>
              <p:cNvGrpSpPr/>
              <p:nvPr/>
            </p:nvGrpSpPr>
            <p:grpSpPr>
              <a:xfrm>
                <a:off x="1948052" y="2396598"/>
                <a:ext cx="4103341" cy="1107996"/>
                <a:chOff x="1948052" y="2396598"/>
                <a:chExt cx="4103341" cy="1107996"/>
              </a:xfrm>
            </p:grpSpPr>
            <p:sp>
              <p:nvSpPr>
                <p:cNvPr id="55" name="Rectangle 54">
                  <a:extLst>
                    <a:ext uri="{FF2B5EF4-FFF2-40B4-BE49-F238E27FC236}">
                      <a16:creationId xmlns:a16="http://schemas.microsoft.com/office/drawing/2014/main" id="{3D8097F6-1FE6-43CE-97D5-9A833C59D243}"/>
                    </a:ext>
                  </a:extLst>
                </p:cNvPr>
                <p:cNvSpPr>
                  <a:spLocks noChangeArrowheads="1"/>
                </p:cNvSpPr>
                <p:nvPr/>
              </p:nvSpPr>
              <p:spPr bwMode="auto">
                <a:xfrm>
                  <a:off x="1948052" y="2606223"/>
                  <a:ext cx="410334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2400" dirty="0">
                      <a:solidFill>
                        <a:srgbClr val="FFC000"/>
                      </a:solidFill>
                    </a:rPr>
                    <a:t>∀x, Human(x)</a:t>
                  </a:r>
                  <a:r>
                    <a:rPr lang="el-GR" altLang="en-US" sz="2400" dirty="0">
                      <a:solidFill>
                        <a:srgbClr val="FFC000"/>
                      </a:solidFill>
                      <a:cs typeface="Times New Roman" panose="02020603050405020304" pitchFamily="18" charset="0"/>
                      <a:sym typeface="Symbol" panose="05050102010706020507" pitchFamily="18" charset="2"/>
                    </a:rPr>
                    <a:t></a:t>
                  </a:r>
                  <a:r>
                    <a:rPr lang="en-US" sz="2400" dirty="0">
                      <a:solidFill>
                        <a:srgbClr val="FFC000"/>
                      </a:solidFill>
                    </a:rPr>
                    <a:t>Mortal(x)</a:t>
                  </a:r>
                </a:p>
                <a:p>
                  <a:pPr eaLnBrk="1" hangingPunct="1">
                    <a:spcBef>
                      <a:spcPts val="0"/>
                    </a:spcBef>
                    <a:buFontTx/>
                    <a:buNone/>
                  </a:pPr>
                  <a:r>
                    <a:rPr lang="en-US" sz="2400" dirty="0">
                      <a:solidFill>
                        <a:srgbClr val="FFC000"/>
                      </a:solidFill>
                    </a:rPr>
                    <a:t>Human(Socrates) </a:t>
                  </a:r>
                </a:p>
              </p:txBody>
            </p:sp>
            <p:sp>
              <p:nvSpPr>
                <p:cNvPr id="56" name="Rectangle 55">
                  <a:extLst>
                    <a:ext uri="{FF2B5EF4-FFF2-40B4-BE49-F238E27FC236}">
                      <a16:creationId xmlns:a16="http://schemas.microsoft.com/office/drawing/2014/main" id="{1685EAE6-50F3-4A28-BDEB-EA4FB8D8022D}"/>
                    </a:ext>
                  </a:extLst>
                </p:cNvPr>
                <p:cNvSpPr>
                  <a:spLocks noChangeArrowheads="1"/>
                </p:cNvSpPr>
                <p:nvPr/>
              </p:nvSpPr>
              <p:spPr bwMode="auto">
                <a:xfrm>
                  <a:off x="5257800" y="2396598"/>
                  <a:ext cx="674342"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US" sz="6600" dirty="0">
                      <a:solidFill>
                        <a:srgbClr val="FFC000"/>
                      </a:solidFill>
                    </a:rPr>
                    <a:t>}</a:t>
                  </a:r>
                </a:p>
              </p:txBody>
            </p:sp>
          </p:grpSp>
          <p:sp>
            <p:nvSpPr>
              <p:cNvPr id="54" name="Rectangle 53">
                <a:extLst>
                  <a:ext uri="{FF2B5EF4-FFF2-40B4-BE49-F238E27FC236}">
                    <a16:creationId xmlns:a16="http://schemas.microsoft.com/office/drawing/2014/main" id="{FF42BF39-7FEB-4A09-BA63-86CEA0775516}"/>
                  </a:ext>
                </a:extLst>
              </p:cNvPr>
              <p:cNvSpPr>
                <a:spLocks noChangeArrowheads="1"/>
              </p:cNvSpPr>
              <p:nvPr/>
            </p:nvSpPr>
            <p:spPr bwMode="auto">
              <a:xfrm>
                <a:off x="5791200" y="2790888"/>
                <a:ext cx="41033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l-GR" altLang="en-US" sz="2400" dirty="0">
                    <a:solidFill>
                      <a:srgbClr val="FFC000"/>
                    </a:solidFill>
                    <a:cs typeface="Times New Roman" panose="02020603050405020304" pitchFamily="18" charset="0"/>
                    <a:sym typeface="Symbol" panose="05050102010706020507" pitchFamily="18" charset="2"/>
                  </a:rPr>
                  <a:t></a:t>
                </a:r>
                <a:r>
                  <a:rPr lang="en-US" sz="2400" dirty="0">
                    <a:solidFill>
                      <a:srgbClr val="FFC000"/>
                    </a:solidFill>
                  </a:rPr>
                  <a:t> Mortal(Socrates) </a:t>
                </a:r>
              </a:p>
            </p:txBody>
          </p:sp>
        </p:grpSp>
        <p:sp>
          <p:nvSpPr>
            <p:cNvPr id="57" name="Text Box 43">
              <a:extLst>
                <a:ext uri="{FF2B5EF4-FFF2-40B4-BE49-F238E27FC236}">
                  <a16:creationId xmlns:a16="http://schemas.microsoft.com/office/drawing/2014/main" id="{8DE9DFA0-1E0F-4DA7-9881-BC87975A0239}"/>
                </a:ext>
              </a:extLst>
            </p:cNvPr>
            <p:cNvSpPr txBox="1">
              <a:spLocks noChangeArrowheads="1"/>
            </p:cNvSpPr>
            <p:nvPr/>
          </p:nvSpPr>
          <p:spPr bwMode="auto">
            <a:xfrm>
              <a:off x="304800" y="802716"/>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chemeClr val="tx2"/>
                  </a:solidFill>
                </a:rPr>
                <a:t>Prove:</a:t>
              </a:r>
            </a:p>
          </p:txBody>
        </p:sp>
        <p:sp>
          <p:nvSpPr>
            <p:cNvPr id="58" name="Text Box 44">
              <a:extLst>
                <a:ext uri="{FF2B5EF4-FFF2-40B4-BE49-F238E27FC236}">
                  <a16:creationId xmlns:a16="http://schemas.microsoft.com/office/drawing/2014/main" id="{59F60A67-FD3E-4729-B439-DE357B51609A}"/>
                </a:ext>
              </a:extLst>
            </p:cNvPr>
            <p:cNvSpPr txBox="1">
              <a:spLocks noChangeArrowheads="1"/>
            </p:cNvSpPr>
            <p:nvPr/>
          </p:nvSpPr>
          <p:spPr bwMode="auto">
            <a:xfrm>
              <a:off x="457200" y="433409"/>
              <a:ext cx="37192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err="1">
                  <a:solidFill>
                    <a:srgbClr val="66FF66"/>
                  </a:solidFill>
                  <a:latin typeface="+mj-lt"/>
                </a:rPr>
                <a:t>U,Human,Mortal,Socrates</a:t>
              </a:r>
              <a:r>
                <a:rPr lang="en-US" altLang="en-US" sz="2400" dirty="0">
                  <a:solidFill>
                    <a:srgbClr val="66FF66"/>
                  </a:solidFill>
                  <a:latin typeface="+mj-lt"/>
                </a:rPr>
                <a:t>,</a:t>
              </a:r>
            </a:p>
          </p:txBody>
        </p:sp>
      </p:grpSp>
      <p:pic>
        <p:nvPicPr>
          <p:cNvPr id="50" name="Picture 5" descr="j0116172">
            <a:extLst>
              <a:ext uri="{FF2B5EF4-FFF2-40B4-BE49-F238E27FC236}">
                <a16:creationId xmlns:a16="http://schemas.microsoft.com/office/drawing/2014/main" id="{46F4FC25-49D1-4D01-8570-2AAC9F7E116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14300" y="5615504"/>
            <a:ext cx="838200" cy="1140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AutoShape 8">
            <a:extLst>
              <a:ext uri="{FF2B5EF4-FFF2-40B4-BE49-F238E27FC236}">
                <a16:creationId xmlns:a16="http://schemas.microsoft.com/office/drawing/2014/main" id="{516E13EC-6529-4CC0-80EA-D3EC586E9A5C}"/>
              </a:ext>
            </a:extLst>
          </p:cNvPr>
          <p:cNvSpPr>
            <a:spLocks noChangeArrowheads="1"/>
          </p:cNvSpPr>
          <p:nvPr/>
        </p:nvSpPr>
        <p:spPr bwMode="auto">
          <a:xfrm>
            <a:off x="838200" y="2335564"/>
            <a:ext cx="8001000" cy="3989036"/>
          </a:xfrm>
          <a:prstGeom prst="wedgeRectCallout">
            <a:avLst>
              <a:gd name="adj1" fmla="val -53911"/>
              <a:gd name="adj2" fmla="val 31279"/>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Formal Proof:</a:t>
            </a:r>
          </a:p>
          <a:p>
            <a:pPr marL="514350" indent="-514350" eaLnBrk="1" hangingPunct="1">
              <a:spcBef>
                <a:spcPct val="0"/>
              </a:spcBef>
              <a:buFont typeface="+mj-lt"/>
              <a:buAutoNum type="arabicPeriod"/>
            </a:pPr>
            <a:r>
              <a:rPr lang="en-US" altLang="en-US" sz="2400" dirty="0">
                <a:latin typeface="+mj-lt"/>
              </a:rPr>
              <a:t>Deduction Goal: A</a:t>
            </a:r>
            <a:r>
              <a:rPr lang="el-GR" altLang="en-US" sz="2400" dirty="0">
                <a:cs typeface="Times New Roman" panose="02020603050405020304" pitchFamily="18" charset="0"/>
                <a:sym typeface="Symbol" panose="05050102010706020507" pitchFamily="18" charset="2"/>
              </a:rPr>
              <a:t></a:t>
            </a:r>
            <a:r>
              <a:rPr lang="en-US" altLang="en-US" sz="2400" dirty="0"/>
              <a:t>B</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C</a:t>
            </a:r>
            <a:endParaRPr lang="en-US" altLang="en-US" sz="2400" dirty="0">
              <a:latin typeface="+mj-lt"/>
            </a:endParaRPr>
          </a:p>
          <a:p>
            <a:pPr marL="514350" lvl="0" indent="-514350" eaLnBrk="1" hangingPunct="1">
              <a:spcBef>
                <a:spcPct val="0"/>
              </a:spcBef>
              <a:buFont typeface="+mj-lt"/>
              <a:buAutoNum type="arabicPeriod"/>
            </a:pPr>
            <a:r>
              <a:rPr lang="en-US" altLang="en-US" sz="2400" dirty="0">
                <a:latin typeface="Symbol" pitchFamily="18" charset="2"/>
              </a:rPr>
              <a:t>     </a:t>
            </a:r>
            <a:r>
              <a:rPr lang="en-US" altLang="en-US" sz="2400" dirty="0"/>
              <a:t>A</a:t>
            </a:r>
            <a:r>
              <a:rPr lang="el-GR" altLang="en-US" sz="2400" dirty="0">
                <a:cs typeface="Times New Roman" panose="02020603050405020304" pitchFamily="18" charset="0"/>
                <a:sym typeface="Symbol" panose="05050102010706020507" pitchFamily="18" charset="2"/>
              </a:rPr>
              <a:t></a:t>
            </a:r>
            <a:r>
              <a:rPr lang="en-US" altLang="en-US" sz="2400" dirty="0"/>
              <a:t>B</a:t>
            </a:r>
            <a:endParaRPr lang="en-US" altLang="en-US" sz="2400" baseline="-25000" dirty="0"/>
          </a:p>
          <a:p>
            <a:pPr marL="514350" lvl="0" indent="-514350" eaLnBrk="1" hangingPunct="1">
              <a:spcBef>
                <a:spcPct val="0"/>
              </a:spcBef>
              <a:buFont typeface="+mj-lt"/>
              <a:buAutoNum type="arabicPeriod"/>
            </a:pPr>
            <a:r>
              <a:rPr lang="en-US" altLang="en-US" sz="2400" dirty="0"/>
              <a:t>     A</a:t>
            </a:r>
            <a:endParaRPr lang="en-US" altLang="en-US" sz="2400" dirty="0">
              <a:cs typeface="Times New Roman" panose="02020603050405020304" pitchFamily="18" charset="0"/>
              <a:sym typeface="Symbol" panose="05050102010706020507" pitchFamily="18" charset="2"/>
            </a:endParaRPr>
          </a:p>
          <a:p>
            <a:pPr marL="514350" lvl="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n-US" altLang="en-US" sz="2400" dirty="0"/>
              <a:t>B</a:t>
            </a:r>
            <a:endParaRPr lang="en-US" altLang="en-US" sz="2400" baseline="-25000" dirty="0"/>
          </a:p>
          <a:p>
            <a:pPr marL="514350" lvl="0" indent="-514350" eaLnBrk="1" hangingPunct="1">
              <a:spcBef>
                <a:spcPct val="0"/>
              </a:spcBef>
              <a:buFont typeface="+mj-lt"/>
              <a:buAutoNum type="arabicPeriod"/>
            </a:pPr>
            <a:endParaRPr lang="en-US" altLang="en-US" sz="2400" baseline="-25000" dirty="0"/>
          </a:p>
          <a:p>
            <a:pPr marL="514350" indent="-514350" eaLnBrk="1" hangingPunct="1">
              <a:spcBef>
                <a:spcPct val="0"/>
              </a:spcBef>
              <a:buFont typeface="+mj-lt"/>
              <a:buAutoNum type="arabicPeriod"/>
            </a:pPr>
            <a:r>
              <a:rPr lang="en-US" sz="2400" dirty="0"/>
              <a:t>     ∀x, Human(x)</a:t>
            </a:r>
            <a:r>
              <a:rPr lang="el-GR" altLang="en-US" sz="2400" dirty="0">
                <a:cs typeface="Times New Roman" panose="02020603050405020304" pitchFamily="18" charset="0"/>
                <a:sym typeface="Symbol" panose="05050102010706020507" pitchFamily="18" charset="2"/>
              </a:rPr>
              <a:t></a:t>
            </a:r>
            <a:r>
              <a:rPr lang="en-US" sz="2400" dirty="0"/>
              <a:t>Mortal(x)</a:t>
            </a:r>
          </a:p>
          <a:p>
            <a:pPr marL="514350" indent="-514350" eaLnBrk="1" hangingPunct="1">
              <a:spcBef>
                <a:spcPct val="0"/>
              </a:spcBef>
              <a:buFont typeface="+mj-lt"/>
              <a:buAutoNum type="arabicPeriod"/>
            </a:pPr>
            <a:r>
              <a:rPr lang="en-US" sz="2400" dirty="0"/>
              <a:t>     Human(Socrates)</a:t>
            </a:r>
            <a:r>
              <a:rPr lang="el-GR" altLang="en-US" sz="2400" dirty="0">
                <a:cs typeface="Times New Roman" panose="02020603050405020304" pitchFamily="18" charset="0"/>
                <a:sym typeface="Symbol" panose="05050102010706020507" pitchFamily="18" charset="2"/>
              </a:rPr>
              <a:t></a:t>
            </a:r>
            <a:r>
              <a:rPr lang="en-US" sz="2400" dirty="0"/>
              <a:t>Mortal(Socrates)</a:t>
            </a:r>
          </a:p>
          <a:p>
            <a:pPr marL="514350" indent="-514350" eaLnBrk="1" hangingPunct="1">
              <a:spcBef>
                <a:spcPct val="0"/>
              </a:spcBef>
              <a:buFont typeface="+mj-lt"/>
              <a:buAutoNum type="arabicPeriod"/>
            </a:pPr>
            <a:r>
              <a:rPr lang="en-US" sz="2400" dirty="0"/>
              <a:t>     Human(Socrates) </a:t>
            </a:r>
          </a:p>
          <a:p>
            <a:pPr marL="514350" indent="-514350" eaLnBrk="1" hangingPunct="1">
              <a:spcBef>
                <a:spcPct val="0"/>
              </a:spcBef>
              <a:buFont typeface="+mj-lt"/>
              <a:buAutoNum type="arabicPeriod"/>
            </a:pPr>
            <a:r>
              <a:rPr lang="en-US" sz="2400" dirty="0"/>
              <a:t>     Mortal(Socrates)</a:t>
            </a:r>
          </a:p>
          <a:p>
            <a:pPr marL="514350" indent="-514350" eaLnBrk="1" hangingPunct="1">
              <a:spcBef>
                <a:spcPct val="0"/>
              </a:spcBef>
              <a:buFont typeface="+mj-lt"/>
              <a:buAutoNum type="arabicPeriod"/>
            </a:pPr>
            <a:r>
              <a:rPr lang="en-US" altLang="en-US" sz="2400" dirty="0"/>
              <a:t>A</a:t>
            </a:r>
            <a:r>
              <a:rPr lang="el-GR" altLang="en-US" sz="2400" dirty="0">
                <a:cs typeface="Times New Roman" panose="02020603050405020304" pitchFamily="18" charset="0"/>
                <a:sym typeface="Symbol" panose="05050102010706020507" pitchFamily="18" charset="2"/>
              </a:rPr>
              <a:t></a:t>
            </a:r>
            <a:r>
              <a:rPr lang="en-US" altLang="en-US" sz="2400" dirty="0"/>
              <a:t>B</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C</a:t>
            </a:r>
            <a:endParaRPr lang="en-US" sz="2400" dirty="0"/>
          </a:p>
          <a:p>
            <a:pPr marL="514350" lvl="0" indent="-514350" eaLnBrk="1" hangingPunct="1">
              <a:spcBef>
                <a:spcPct val="0"/>
              </a:spcBef>
              <a:buFont typeface="+mj-lt"/>
              <a:buAutoNum type="arabicPeriod"/>
            </a:pPr>
            <a:endParaRPr lang="en-US" altLang="en-US" sz="2400" dirty="0"/>
          </a:p>
        </p:txBody>
      </p:sp>
      <p:sp>
        <p:nvSpPr>
          <p:cNvPr id="59" name="Rectangle 58">
            <a:extLst>
              <a:ext uri="{FF2B5EF4-FFF2-40B4-BE49-F238E27FC236}">
                <a16:creationId xmlns:a16="http://schemas.microsoft.com/office/drawing/2014/main" id="{2F9C382A-3A55-4B9E-AF10-C79F0DC44F96}"/>
              </a:ext>
            </a:extLst>
          </p:cNvPr>
          <p:cNvSpPr/>
          <p:nvPr/>
        </p:nvSpPr>
        <p:spPr>
          <a:xfrm>
            <a:off x="6691469" y="2568534"/>
            <a:ext cx="2089675" cy="1200329"/>
          </a:xfrm>
          <a:prstGeom prst="rect">
            <a:avLst/>
          </a:prstGeom>
        </p:spPr>
        <p:txBody>
          <a:bodyPr wrap="none">
            <a:spAutoFit/>
          </a:bodyPr>
          <a:lstStyle/>
          <a:p>
            <a:pPr algn="l"/>
            <a:endParaRPr lang="en-US" altLang="en-US" sz="2400" dirty="0"/>
          </a:p>
          <a:p>
            <a:pPr algn="l"/>
            <a:r>
              <a:rPr lang="en-US" altLang="en-US" sz="2400" dirty="0"/>
              <a:t>Assumption</a:t>
            </a:r>
          </a:p>
          <a:p>
            <a:pPr algn="l"/>
            <a:r>
              <a:rPr lang="en-US" altLang="en-US" sz="2400" dirty="0">
                <a:cs typeface="Times New Roman" panose="02020603050405020304" pitchFamily="18" charset="0"/>
              </a:rPr>
              <a:t>Separating And</a:t>
            </a:r>
          </a:p>
        </p:txBody>
      </p:sp>
      <p:sp>
        <p:nvSpPr>
          <p:cNvPr id="60" name="Rectangle 59">
            <a:extLst>
              <a:ext uri="{FF2B5EF4-FFF2-40B4-BE49-F238E27FC236}">
                <a16:creationId xmlns:a16="http://schemas.microsoft.com/office/drawing/2014/main" id="{76C7BC39-4711-4758-9C94-707FDA4E5C59}"/>
              </a:ext>
            </a:extLst>
          </p:cNvPr>
          <p:cNvSpPr/>
          <p:nvPr/>
        </p:nvSpPr>
        <p:spPr>
          <a:xfrm>
            <a:off x="6674651" y="4385608"/>
            <a:ext cx="2720617" cy="1938992"/>
          </a:xfrm>
          <a:prstGeom prst="rect">
            <a:avLst/>
          </a:prstGeom>
        </p:spPr>
        <p:txBody>
          <a:bodyPr wrap="none">
            <a:spAutoFit/>
          </a:bodyPr>
          <a:lstStyle/>
          <a:p>
            <a:pPr algn="l"/>
            <a:r>
              <a:rPr lang="en-US" altLang="en-US" sz="2400" dirty="0"/>
              <a:t>A</a:t>
            </a:r>
            <a:endParaRPr lang="en-US" altLang="en-US" sz="2400" baseline="-25000" dirty="0"/>
          </a:p>
          <a:p>
            <a:pPr algn="l"/>
            <a:r>
              <a:rPr lang="en-US" altLang="en-US" sz="2400" dirty="0">
                <a:cs typeface="Times New Roman" panose="02020603050405020304" pitchFamily="18" charset="0"/>
                <a:sym typeface="Symbol" panose="05050102010706020507" pitchFamily="18" charset="2"/>
              </a:rPr>
              <a:t>Remove </a:t>
            </a:r>
            <a:r>
              <a:rPr lang="en-US" sz="2400" dirty="0"/>
              <a:t>∀</a:t>
            </a:r>
            <a:endParaRPr lang="en-US" sz="2400" dirty="0">
              <a:cs typeface="Times New Roman" panose="02020603050405020304" pitchFamily="18" charset="0"/>
              <a:sym typeface="Symbol" panose="05050102010706020507" pitchFamily="18" charset="2"/>
            </a:endParaRPr>
          </a:p>
          <a:p>
            <a:pPr algn="l"/>
            <a:r>
              <a:rPr lang="en-US" altLang="en-US" sz="2400" dirty="0"/>
              <a:t>B</a:t>
            </a:r>
            <a:endParaRPr lang="en-US" altLang="en-US" sz="2400" baseline="-25000" dirty="0"/>
          </a:p>
          <a:p>
            <a:pPr algn="l"/>
            <a:r>
              <a:rPr lang="en-CA" sz="2400" dirty="0"/>
              <a:t>Modus Ponens</a:t>
            </a:r>
          </a:p>
          <a:p>
            <a:pPr algn="l"/>
            <a:r>
              <a:rPr lang="en-US" altLang="en-US" sz="2400" dirty="0"/>
              <a:t>Deduction </a:t>
            </a:r>
            <a:r>
              <a:rPr lang="en-CA" sz="2400" dirty="0"/>
              <a:t>Conclude</a:t>
            </a:r>
          </a:p>
        </p:txBody>
      </p:sp>
      <p:sp>
        <p:nvSpPr>
          <p:cNvPr id="1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370582"/>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dirty="0">
                <a:cs typeface="Times New Roman" panose="02020603050405020304" pitchFamily="18" charset="0"/>
              </a:rPr>
              <a:t>Humans are Mortal</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sp>
        <p:nvSpPr>
          <p:cNvPr id="18" name="Rectangle 2">
            <a:extLst>
              <a:ext uri="{FF2B5EF4-FFF2-40B4-BE49-F238E27FC236}">
                <a16:creationId xmlns:a16="http://schemas.microsoft.com/office/drawing/2014/main" id="{5BA2DF83-FAE2-4F8C-9513-032294BA1FF3}"/>
              </a:ext>
            </a:extLst>
          </p:cNvPr>
          <p:cNvSpPr txBox="1">
            <a:spLocks noChangeArrowheads="1"/>
          </p:cNvSpPr>
          <p:nvPr/>
        </p:nvSpPr>
        <p:spPr>
          <a:xfrm>
            <a:off x="714192" y="-106080"/>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4000" dirty="0">
                <a:cs typeface="Times New Roman" panose="02020603050405020304" pitchFamily="18" charset="0"/>
              </a:rPr>
              <a:t>Examples of Proofs</a:t>
            </a: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921836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xEl>
                                              <p:pRg st="1" end="1"/>
                                            </p:txEl>
                                          </p:spTgt>
                                        </p:tgtEl>
                                        <p:attrNameLst>
                                          <p:attrName>style.visibility</p:attrName>
                                        </p:attrNameLst>
                                      </p:cBhvr>
                                      <p:to>
                                        <p:strVal val="visible"/>
                                      </p:to>
                                    </p:set>
                                    <p:anim calcmode="lin" valueType="num">
                                      <p:cBhvr additive="base">
                                        <p:cTn id="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1">
                                            <p:txEl>
                                              <p:pRg st="2" end="2"/>
                                            </p:txEl>
                                          </p:spTgt>
                                        </p:tgtEl>
                                        <p:attrNameLst>
                                          <p:attrName>style.visibility</p:attrName>
                                        </p:attrNameLst>
                                      </p:cBhvr>
                                      <p:to>
                                        <p:strVal val="visible"/>
                                      </p:to>
                                    </p:set>
                                    <p:anim calcmode="lin" valueType="num">
                                      <p:cBhvr additive="base">
                                        <p:cTn id="13"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1">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9">
                                            <p:txEl>
                                              <p:pRg st="1" end="1"/>
                                            </p:txEl>
                                          </p:spTgt>
                                        </p:tgtEl>
                                        <p:attrNameLst>
                                          <p:attrName>style.visibility</p:attrName>
                                        </p:attrNameLst>
                                      </p:cBhvr>
                                      <p:to>
                                        <p:strVal val="visible"/>
                                      </p:to>
                                    </p:set>
                                    <p:anim calcmode="lin" valueType="num">
                                      <p:cBhvr additive="base">
                                        <p:cTn id="17" dur="500" fill="hold"/>
                                        <p:tgtEl>
                                          <p:spTgt spid="5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1">
                                            <p:txEl>
                                              <p:pRg st="3" end="3"/>
                                            </p:txEl>
                                          </p:spTgt>
                                        </p:tgtEl>
                                        <p:attrNameLst>
                                          <p:attrName>style.visibility</p:attrName>
                                        </p:attrNameLst>
                                      </p:cBhvr>
                                      <p:to>
                                        <p:strVal val="visible"/>
                                      </p:to>
                                    </p:set>
                                    <p:anim calcmode="lin" valueType="num">
                                      <p:cBhvr additive="base">
                                        <p:cTn id="23" dur="500" fill="hold"/>
                                        <p:tgtEl>
                                          <p:spTgt spid="51">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9">
                                            <p:txEl>
                                              <p:pRg st="2" end="2"/>
                                            </p:txEl>
                                          </p:spTgt>
                                        </p:tgtEl>
                                        <p:attrNameLst>
                                          <p:attrName>style.visibility</p:attrName>
                                        </p:attrNameLst>
                                      </p:cBhvr>
                                      <p:to>
                                        <p:strVal val="visible"/>
                                      </p:to>
                                    </p:set>
                                    <p:anim calcmode="lin" valueType="num">
                                      <p:cBhvr additive="base">
                                        <p:cTn id="27" dur="500" fill="hold"/>
                                        <p:tgtEl>
                                          <p:spTgt spid="59">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1">
                                            <p:txEl>
                                              <p:pRg st="4" end="4"/>
                                            </p:txEl>
                                          </p:spTgt>
                                        </p:tgtEl>
                                        <p:attrNameLst>
                                          <p:attrName>style.visibility</p:attrName>
                                        </p:attrNameLst>
                                      </p:cBhvr>
                                      <p:to>
                                        <p:strVal val="visible"/>
                                      </p:to>
                                    </p:set>
                                    <p:anim calcmode="lin" valueType="num">
                                      <p:cBhvr additive="base">
                                        <p:cTn id="33" dur="500" fill="hold"/>
                                        <p:tgtEl>
                                          <p:spTgt spid="51">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1">
                                            <p:txEl>
                                              <p:pRg st="6" end="6"/>
                                            </p:txEl>
                                          </p:spTgt>
                                        </p:tgtEl>
                                        <p:attrNameLst>
                                          <p:attrName>style.visibility</p:attrName>
                                        </p:attrNameLst>
                                      </p:cBhvr>
                                      <p:to>
                                        <p:strVal val="visible"/>
                                      </p:to>
                                    </p:set>
                                    <p:anim calcmode="lin" valueType="num">
                                      <p:cBhvr additive="base">
                                        <p:cTn id="39" dur="500" fill="hold"/>
                                        <p:tgtEl>
                                          <p:spTgt spid="51">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1">
                                            <p:txEl>
                                              <p:pRg st="6" end="6"/>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0">
                                            <p:txEl>
                                              <p:pRg st="0" end="0"/>
                                            </p:txEl>
                                          </p:spTgt>
                                        </p:tgtEl>
                                        <p:attrNameLst>
                                          <p:attrName>style.visibility</p:attrName>
                                        </p:attrNameLst>
                                      </p:cBhvr>
                                      <p:to>
                                        <p:strVal val="visible"/>
                                      </p:to>
                                    </p:set>
                                    <p:anim calcmode="lin" valueType="num">
                                      <p:cBhvr additive="base">
                                        <p:cTn id="43"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1">
                                            <p:txEl>
                                              <p:pRg st="7" end="7"/>
                                            </p:txEl>
                                          </p:spTgt>
                                        </p:tgtEl>
                                        <p:attrNameLst>
                                          <p:attrName>style.visibility</p:attrName>
                                        </p:attrNameLst>
                                      </p:cBhvr>
                                      <p:to>
                                        <p:strVal val="visible"/>
                                      </p:to>
                                    </p:set>
                                    <p:anim calcmode="lin" valueType="num">
                                      <p:cBhvr additive="base">
                                        <p:cTn id="49" dur="500" fill="hold"/>
                                        <p:tgtEl>
                                          <p:spTgt spid="51">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1">
                                            <p:txEl>
                                              <p:pRg st="7" end="7"/>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60">
                                            <p:txEl>
                                              <p:pRg st="1" end="1"/>
                                            </p:txEl>
                                          </p:spTgt>
                                        </p:tgtEl>
                                        <p:attrNameLst>
                                          <p:attrName>style.visibility</p:attrName>
                                        </p:attrNameLst>
                                      </p:cBhvr>
                                      <p:to>
                                        <p:strVal val="visible"/>
                                      </p:to>
                                    </p:set>
                                    <p:anim calcmode="lin" valueType="num">
                                      <p:cBhvr additive="base">
                                        <p:cTn id="53"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1">
                                            <p:txEl>
                                              <p:pRg st="8" end="8"/>
                                            </p:txEl>
                                          </p:spTgt>
                                        </p:tgtEl>
                                        <p:attrNameLst>
                                          <p:attrName>style.visibility</p:attrName>
                                        </p:attrNameLst>
                                      </p:cBhvr>
                                      <p:to>
                                        <p:strVal val="visible"/>
                                      </p:to>
                                    </p:set>
                                    <p:anim calcmode="lin" valueType="num">
                                      <p:cBhvr additive="base">
                                        <p:cTn id="59" dur="500" fill="hold"/>
                                        <p:tgtEl>
                                          <p:spTgt spid="51">
                                            <p:txEl>
                                              <p:pRg st="8" end="8"/>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1">
                                            <p:txEl>
                                              <p:pRg st="8" end="8"/>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0">
                                            <p:txEl>
                                              <p:pRg st="2" end="2"/>
                                            </p:txEl>
                                          </p:spTgt>
                                        </p:tgtEl>
                                        <p:attrNameLst>
                                          <p:attrName>style.visibility</p:attrName>
                                        </p:attrNameLst>
                                      </p:cBhvr>
                                      <p:to>
                                        <p:strVal val="visible"/>
                                      </p:to>
                                    </p:set>
                                    <p:anim calcmode="lin" valueType="num">
                                      <p:cBhvr additive="base">
                                        <p:cTn id="63" dur="500" fill="hold"/>
                                        <p:tgtEl>
                                          <p:spTgt spid="60">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6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51">
                                            <p:txEl>
                                              <p:pRg st="9" end="9"/>
                                            </p:txEl>
                                          </p:spTgt>
                                        </p:tgtEl>
                                        <p:attrNameLst>
                                          <p:attrName>style.visibility</p:attrName>
                                        </p:attrNameLst>
                                      </p:cBhvr>
                                      <p:to>
                                        <p:strVal val="visible"/>
                                      </p:to>
                                    </p:set>
                                    <p:anim calcmode="lin" valueType="num">
                                      <p:cBhvr additive="base">
                                        <p:cTn id="69" dur="500" fill="hold"/>
                                        <p:tgtEl>
                                          <p:spTgt spid="51">
                                            <p:txEl>
                                              <p:pRg st="9" end="9"/>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51">
                                            <p:txEl>
                                              <p:pRg st="9" end="9"/>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60">
                                            <p:txEl>
                                              <p:pRg st="3" end="3"/>
                                            </p:txEl>
                                          </p:spTgt>
                                        </p:tgtEl>
                                        <p:attrNameLst>
                                          <p:attrName>style.visibility</p:attrName>
                                        </p:attrNameLst>
                                      </p:cBhvr>
                                      <p:to>
                                        <p:strVal val="visible"/>
                                      </p:to>
                                    </p:set>
                                    <p:anim calcmode="lin" valueType="num">
                                      <p:cBhvr additive="base">
                                        <p:cTn id="73" dur="500" fill="hold"/>
                                        <p:tgtEl>
                                          <p:spTgt spid="60">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1">
                                            <p:txEl>
                                              <p:pRg st="10" end="10"/>
                                            </p:txEl>
                                          </p:spTgt>
                                        </p:tgtEl>
                                        <p:attrNameLst>
                                          <p:attrName>style.visibility</p:attrName>
                                        </p:attrNameLst>
                                      </p:cBhvr>
                                      <p:to>
                                        <p:strVal val="visible"/>
                                      </p:to>
                                    </p:set>
                                    <p:anim calcmode="lin" valueType="num">
                                      <p:cBhvr additive="base">
                                        <p:cTn id="79" dur="500" fill="hold"/>
                                        <p:tgtEl>
                                          <p:spTgt spid="51">
                                            <p:txEl>
                                              <p:pRg st="10" end="1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1">
                                            <p:txEl>
                                              <p:pRg st="10" end="10"/>
                                            </p:txEl>
                                          </p:spTgt>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60">
                                            <p:txEl>
                                              <p:pRg st="4" end="4"/>
                                            </p:txEl>
                                          </p:spTgt>
                                        </p:tgtEl>
                                        <p:attrNameLst>
                                          <p:attrName>style.visibility</p:attrName>
                                        </p:attrNameLst>
                                      </p:cBhvr>
                                      <p:to>
                                        <p:strVal val="visible"/>
                                      </p:to>
                                    </p:set>
                                    <p:anim calcmode="lin" valueType="num">
                                      <p:cBhvr additive="base">
                                        <p:cTn id="83" dur="500" fill="hold"/>
                                        <p:tgtEl>
                                          <p:spTgt spid="60">
                                            <p:txEl>
                                              <p:pRg st="4" end="4"/>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6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2" name="TextBox 11">
            <a:extLst>
              <a:ext uri="{FF2B5EF4-FFF2-40B4-BE49-F238E27FC236}">
                <a16:creationId xmlns:a16="http://schemas.microsoft.com/office/drawing/2014/main" id="{0E46B4BA-0B93-4D0A-B770-8992E2EB9828}"/>
              </a:ext>
            </a:extLst>
          </p:cNvPr>
          <p:cNvSpPr txBox="1"/>
          <p:nvPr/>
        </p:nvSpPr>
        <p:spPr>
          <a:xfrm>
            <a:off x="114300" y="3225272"/>
            <a:ext cx="8900531" cy="34163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each of these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logic statements argue whether or not it is valid using English and tables like that given.</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If it is valid: </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Draw the parse tree for it.</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Give the informal game for proving it as Jeff does in his informal slides, i.e. traverse the parse tree getting the prover, adversary, and oracle to do their jobs.</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Give a formal proof for this using the rules listed at the beginning of this test.</a:t>
            </a: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21230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aphicFrame>
        <p:nvGraphicFramePr>
          <p:cNvPr id="15" name="Table 14">
            <a:extLst>
              <a:ext uri="{FF2B5EF4-FFF2-40B4-BE49-F238E27FC236}">
                <a16:creationId xmlns:a16="http://schemas.microsoft.com/office/drawing/2014/main" id="{0A210389-0F02-4022-A9EB-65DBFAA0A7D6}"/>
              </a:ext>
            </a:extLst>
          </p:cNvPr>
          <p:cNvGraphicFramePr>
            <a:graphicFrameLocks noGrp="1"/>
          </p:cNvGraphicFramePr>
          <p:nvPr/>
        </p:nvGraphicFramePr>
        <p:xfrm>
          <a:off x="5276904" y="902970"/>
          <a:ext cx="2259070" cy="223156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α</a:t>
                      </a:r>
                      <a:endParaRPr lang="en-CA" dirty="0">
                        <a:solidFill>
                          <a:schemeClr val="bg2"/>
                        </a:solidFill>
                      </a:endParaRPr>
                    </a:p>
                  </a:txBody>
                  <a:tcPr>
                    <a:solidFill>
                      <a:srgbClr val="FFC000"/>
                    </a:solidFill>
                  </a:tcPr>
                </a:tc>
                <a:tc>
                  <a:txBody>
                    <a:bodyPr/>
                    <a:lstStyle/>
                    <a:p>
                      <a:pPr algn="ctr"/>
                      <a:endParaRPr lang="en-CA" dirty="0">
                        <a:solidFill>
                          <a:srgbClr val="FF0000"/>
                        </a:solidFill>
                      </a:endParaRPr>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a:p>
                  </a:txBody>
                  <a:tcPr/>
                </a:tc>
                <a:tc>
                  <a:txBody>
                    <a:bodyPr/>
                    <a:lstStyle/>
                    <a:p>
                      <a:pPr algn="ct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FFC000"/>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pic>
        <p:nvPicPr>
          <p:cNvPr id="17" name="Picture 16" descr="j0396724">
            <a:extLst>
              <a:ext uri="{FF2B5EF4-FFF2-40B4-BE49-F238E27FC236}">
                <a16:creationId xmlns:a16="http://schemas.microsoft.com/office/drawing/2014/main" id="{4FB9B883-03B8-4273-B1A2-8888619A568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1391" y="89005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7" descr="j0233040">
            <a:extLst>
              <a:ext uri="{FF2B5EF4-FFF2-40B4-BE49-F238E27FC236}">
                <a16:creationId xmlns:a16="http://schemas.microsoft.com/office/drawing/2014/main" id="{C68DC473-0597-4492-90DD-F4ABA7FDD5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7403" y="943039"/>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45" descr="j0334222">
            <a:extLst>
              <a:ext uri="{FF2B5EF4-FFF2-40B4-BE49-F238E27FC236}">
                <a16:creationId xmlns:a16="http://schemas.microsoft.com/office/drawing/2014/main" id="{8AC416B0-7EDB-4B1B-8836-2F932295A9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30843" y="864275"/>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9">
            <a:extLst>
              <a:ext uri="{FF2B5EF4-FFF2-40B4-BE49-F238E27FC236}">
                <a16:creationId xmlns:a16="http://schemas.microsoft.com/office/drawing/2014/main" id="{195CB062-319A-473D-B230-80BA8332A4B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5740" y="895055"/>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21" name="Rectangle 20">
            <a:extLst>
              <a:ext uri="{FF2B5EF4-FFF2-40B4-BE49-F238E27FC236}">
                <a16:creationId xmlns:a16="http://schemas.microsoft.com/office/drawing/2014/main" id="{DFFC85A0-9F49-4AD1-BB44-AD4880B9D1A9}"/>
              </a:ext>
            </a:extLst>
          </p:cNvPr>
          <p:cNvSpPr/>
          <p:nvPr/>
        </p:nvSpPr>
        <p:spPr>
          <a:xfrm>
            <a:off x="6268820" y="434848"/>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2" name="Rectangle 21">
            <a:extLst>
              <a:ext uri="{FF2B5EF4-FFF2-40B4-BE49-F238E27FC236}">
                <a16:creationId xmlns:a16="http://schemas.microsoft.com/office/drawing/2014/main" id="{C2F1FE00-8455-4F3F-80B5-FF17F4C85121}"/>
              </a:ext>
            </a:extLst>
          </p:cNvPr>
          <p:cNvSpPr/>
          <p:nvPr/>
        </p:nvSpPr>
        <p:spPr>
          <a:xfrm>
            <a:off x="4802232" y="1769732"/>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8" name="Rectangle 27">
            <a:extLst>
              <a:ext uri="{FF2B5EF4-FFF2-40B4-BE49-F238E27FC236}">
                <a16:creationId xmlns:a16="http://schemas.microsoft.com/office/drawing/2014/main" id="{495BBFD6-7507-48D0-A096-CF9A7A0E192A}"/>
              </a:ext>
            </a:extLst>
          </p:cNvPr>
          <p:cNvSpPr/>
          <p:nvPr/>
        </p:nvSpPr>
        <p:spPr>
          <a:xfrm>
            <a:off x="5816613" y="2205997"/>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30" name="Rectangle 29">
            <a:extLst>
              <a:ext uri="{FF2B5EF4-FFF2-40B4-BE49-F238E27FC236}">
                <a16:creationId xmlns:a16="http://schemas.microsoft.com/office/drawing/2014/main" id="{6B6F2C89-A266-4CC5-B3E7-7823E201020D}"/>
              </a:ext>
            </a:extLst>
          </p:cNvPr>
          <p:cNvSpPr/>
          <p:nvPr/>
        </p:nvSpPr>
        <p:spPr>
          <a:xfrm>
            <a:off x="6675083" y="1814446"/>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pic>
        <p:nvPicPr>
          <p:cNvPr id="31" name="Picture 30" descr="j0396724">
            <a:extLst>
              <a:ext uri="{FF2B5EF4-FFF2-40B4-BE49-F238E27FC236}">
                <a16:creationId xmlns:a16="http://schemas.microsoft.com/office/drawing/2014/main" id="{3178AE3D-C88F-4359-A1FB-36C9292F1FB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2842" y="264289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31" descr="j0233040">
            <a:extLst>
              <a:ext uri="{FF2B5EF4-FFF2-40B4-BE49-F238E27FC236}">
                <a16:creationId xmlns:a16="http://schemas.microsoft.com/office/drawing/2014/main" id="{F2134965-2FDF-4B63-AA33-A4D7D259A7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27007" y="1387682"/>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45" descr="j0334222">
            <a:extLst>
              <a:ext uri="{FF2B5EF4-FFF2-40B4-BE49-F238E27FC236}">
                <a16:creationId xmlns:a16="http://schemas.microsoft.com/office/drawing/2014/main" id="{19E533B1-1A98-44F4-9595-D33B39CC201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47402" y="18242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33">
            <a:extLst>
              <a:ext uri="{FF2B5EF4-FFF2-40B4-BE49-F238E27FC236}">
                <a16:creationId xmlns:a16="http://schemas.microsoft.com/office/drawing/2014/main" id="{DDB988BB-D32B-481B-92AC-225E05C74D6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5889" y="2242301"/>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cxnSp>
        <p:nvCxnSpPr>
          <p:cNvPr id="3" name="Straight Connector 2">
            <a:extLst>
              <a:ext uri="{FF2B5EF4-FFF2-40B4-BE49-F238E27FC236}">
                <a16:creationId xmlns:a16="http://schemas.microsoft.com/office/drawing/2014/main" id="{61D4080E-D21B-4DFC-9887-EF48AE032D76}"/>
              </a:ext>
            </a:extLst>
          </p:cNvPr>
          <p:cNvCxnSpPr/>
          <p:nvPr/>
        </p:nvCxnSpPr>
        <p:spPr bwMode="auto">
          <a:xfrm flipV="1">
            <a:off x="685800" y="5867400"/>
            <a:ext cx="7010400" cy="609600"/>
          </a:xfrm>
          <a:prstGeom prst="line">
            <a:avLst/>
          </a:prstGeom>
          <a:noFill/>
          <a:ln w="25400" cap="flat" cmpd="sng" algn="ctr">
            <a:solidFill>
              <a:schemeClr val="hlink"/>
            </a:solidFill>
            <a:prstDash val="solid"/>
            <a:round/>
            <a:headEnd type="none" w="med" len="med"/>
            <a:tailEnd type="triangle"/>
          </a:ln>
          <a:effectLst/>
        </p:spPr>
      </p:cxnSp>
    </p:spTree>
    <p:extLst>
      <p:ext uri="{BB962C8B-B14F-4D97-AF65-F5344CB8AC3E}">
        <p14:creationId xmlns:p14="http://schemas.microsoft.com/office/powerpoint/2010/main" val="1398184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500" fill="hold"/>
                                        <p:tgtEl>
                                          <p:spTgt spid="22"/>
                                        </p:tgtEl>
                                        <p:attrNameLst>
                                          <p:attrName>ppt_x</p:attrName>
                                        </p:attrNameLst>
                                      </p:cBhvr>
                                      <p:tavLst>
                                        <p:tav tm="0">
                                          <p:val>
                                            <p:strVal val="#ppt_x"/>
                                          </p:val>
                                        </p:tav>
                                        <p:tav tm="100000">
                                          <p:val>
                                            <p:strVal val="#ppt_x"/>
                                          </p:val>
                                        </p:tav>
                                      </p:tavLst>
                                    </p:anim>
                                    <p:anim calcmode="lin" valueType="num">
                                      <p:cBhvr additive="base">
                                        <p:cTn id="36" dur="500" fill="hold"/>
                                        <p:tgtEl>
                                          <p:spTgt spid="2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500" fill="hold"/>
                                        <p:tgtEl>
                                          <p:spTgt spid="28"/>
                                        </p:tgtEl>
                                        <p:attrNameLst>
                                          <p:attrName>ppt_x</p:attrName>
                                        </p:attrNameLst>
                                      </p:cBhvr>
                                      <p:tavLst>
                                        <p:tav tm="0">
                                          <p:val>
                                            <p:strVal val="#ppt_x"/>
                                          </p:val>
                                        </p:tav>
                                        <p:tav tm="100000">
                                          <p:val>
                                            <p:strVal val="#ppt_x"/>
                                          </p:val>
                                        </p:tav>
                                      </p:tavLst>
                                    </p:anim>
                                    <p:anim calcmode="lin" valueType="num">
                                      <p:cBhvr additive="base">
                                        <p:cTn id="40" dur="500" fill="hold"/>
                                        <p:tgtEl>
                                          <p:spTgt spid="2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fill="hold"/>
                                        <p:tgtEl>
                                          <p:spTgt spid="31"/>
                                        </p:tgtEl>
                                        <p:attrNameLst>
                                          <p:attrName>ppt_x</p:attrName>
                                        </p:attrNameLst>
                                      </p:cBhvr>
                                      <p:tavLst>
                                        <p:tav tm="0">
                                          <p:val>
                                            <p:strVal val="#ppt_x"/>
                                          </p:val>
                                        </p:tav>
                                        <p:tav tm="100000">
                                          <p:val>
                                            <p:strVal val="#ppt_x"/>
                                          </p:val>
                                        </p:tav>
                                      </p:tavLst>
                                    </p:anim>
                                    <p:anim calcmode="lin" valueType="num">
                                      <p:cBhvr additive="base">
                                        <p:cTn id="48" dur="500" fill="hold"/>
                                        <p:tgtEl>
                                          <p:spTgt spid="31"/>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2"/>
                                        </p:tgtEl>
                                        <p:attrNameLst>
                                          <p:attrName>style.visibility</p:attrName>
                                        </p:attrNameLst>
                                      </p:cBhvr>
                                      <p:to>
                                        <p:strVal val="visible"/>
                                      </p:to>
                                    </p:set>
                                    <p:anim calcmode="lin" valueType="num">
                                      <p:cBhvr additive="base">
                                        <p:cTn id="51" dur="500" fill="hold"/>
                                        <p:tgtEl>
                                          <p:spTgt spid="32"/>
                                        </p:tgtEl>
                                        <p:attrNameLst>
                                          <p:attrName>ppt_x</p:attrName>
                                        </p:attrNameLst>
                                      </p:cBhvr>
                                      <p:tavLst>
                                        <p:tav tm="0">
                                          <p:val>
                                            <p:strVal val="#ppt_x"/>
                                          </p:val>
                                        </p:tav>
                                        <p:tav tm="100000">
                                          <p:val>
                                            <p:strVal val="#ppt_x"/>
                                          </p:val>
                                        </p:tav>
                                      </p:tavLst>
                                    </p:anim>
                                    <p:anim calcmode="lin" valueType="num">
                                      <p:cBhvr additive="base">
                                        <p:cTn id="52" dur="500" fill="hold"/>
                                        <p:tgtEl>
                                          <p:spTgt spid="32"/>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3"/>
                                        </p:tgtEl>
                                        <p:attrNameLst>
                                          <p:attrName>style.visibility</p:attrName>
                                        </p:attrNameLst>
                                      </p:cBhvr>
                                      <p:to>
                                        <p:strVal val="visible"/>
                                      </p:to>
                                    </p:set>
                                    <p:anim calcmode="lin" valueType="num">
                                      <p:cBhvr additive="base">
                                        <p:cTn id="55" dur="500" fill="hold"/>
                                        <p:tgtEl>
                                          <p:spTgt spid="33"/>
                                        </p:tgtEl>
                                        <p:attrNameLst>
                                          <p:attrName>ppt_x</p:attrName>
                                        </p:attrNameLst>
                                      </p:cBhvr>
                                      <p:tavLst>
                                        <p:tav tm="0">
                                          <p:val>
                                            <p:strVal val="#ppt_x"/>
                                          </p:val>
                                        </p:tav>
                                        <p:tav tm="100000">
                                          <p:val>
                                            <p:strVal val="#ppt_x"/>
                                          </p:val>
                                        </p:tav>
                                      </p:tavLst>
                                    </p:anim>
                                    <p:anim calcmode="lin" valueType="num">
                                      <p:cBhvr additive="base">
                                        <p:cTn id="56" dur="500" fill="hold"/>
                                        <p:tgtEl>
                                          <p:spTgt spid="33"/>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additive="base">
                                        <p:cTn id="59" dur="500" fill="hold"/>
                                        <p:tgtEl>
                                          <p:spTgt spid="34"/>
                                        </p:tgtEl>
                                        <p:attrNameLst>
                                          <p:attrName>ppt_x</p:attrName>
                                        </p:attrNameLst>
                                      </p:cBhvr>
                                      <p:tavLst>
                                        <p:tav tm="0">
                                          <p:val>
                                            <p:strVal val="#ppt_x"/>
                                          </p:val>
                                        </p:tav>
                                        <p:tav tm="100000">
                                          <p:val>
                                            <p:strVal val="#ppt_x"/>
                                          </p:val>
                                        </p:tav>
                                      </p:tavLst>
                                    </p:anim>
                                    <p:anim calcmode="lin" valueType="num">
                                      <p:cBhvr additive="base">
                                        <p:cTn id="6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4">
                                            <p:txEl>
                                              <p:pRg st="0" end="0"/>
                                            </p:txEl>
                                          </p:spTgt>
                                        </p:tgtEl>
                                        <p:attrNameLst>
                                          <p:attrName>style.visibility</p:attrName>
                                        </p:attrNameLst>
                                      </p:cBhvr>
                                      <p:to>
                                        <p:strVal val="visible"/>
                                      </p:to>
                                    </p:set>
                                    <p:anim calcmode="lin" valueType="num">
                                      <p:cBhvr additive="base">
                                        <p:cTn id="6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4">
                                            <p:txEl>
                                              <p:pRg st="1" end="1"/>
                                            </p:txEl>
                                          </p:spTgt>
                                        </p:tgtEl>
                                        <p:attrNameLst>
                                          <p:attrName>style.visibility</p:attrName>
                                        </p:attrNameLst>
                                      </p:cBhvr>
                                      <p:to>
                                        <p:strVal val="visible"/>
                                      </p:to>
                                    </p:set>
                                    <p:anim calcmode="lin" valueType="num">
                                      <p:cBhvr additive="base">
                                        <p:cTn id="7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4">
                                            <p:txEl>
                                              <p:pRg st="2" end="2"/>
                                            </p:txEl>
                                          </p:spTgt>
                                        </p:tgtEl>
                                        <p:attrNameLst>
                                          <p:attrName>style.visibility</p:attrName>
                                        </p:attrNameLst>
                                      </p:cBhvr>
                                      <p:to>
                                        <p:strVal val="visible"/>
                                      </p:to>
                                    </p:set>
                                    <p:anim calcmode="lin" valueType="num">
                                      <p:cBhvr additive="base">
                                        <p:cTn id="7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2">
                                            <p:txEl>
                                              <p:pRg st="0" end="0"/>
                                            </p:txEl>
                                          </p:spTgt>
                                        </p:tgtEl>
                                        <p:attrNameLst>
                                          <p:attrName>style.visibility</p:attrName>
                                        </p:attrNameLst>
                                      </p:cBhvr>
                                      <p:to>
                                        <p:strVal val="visible"/>
                                      </p:to>
                                    </p:set>
                                    <p:anim calcmode="lin" valueType="num">
                                      <p:cBhvr additive="base">
                                        <p:cTn id="8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2">
                                            <p:txEl>
                                              <p:pRg st="1" end="1"/>
                                            </p:txEl>
                                          </p:spTgt>
                                        </p:tgtEl>
                                        <p:attrNameLst>
                                          <p:attrName>style.visibility</p:attrName>
                                        </p:attrNameLst>
                                      </p:cBhvr>
                                      <p:to>
                                        <p:strVal val="visible"/>
                                      </p:to>
                                    </p:set>
                                    <p:anim calcmode="lin" valueType="num">
                                      <p:cBhvr additive="base">
                                        <p:cTn id="89"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12">
                                            <p:txEl>
                                              <p:pRg st="2" end="2"/>
                                            </p:txEl>
                                          </p:spTgt>
                                        </p:tgtEl>
                                        <p:attrNameLst>
                                          <p:attrName>style.visibility</p:attrName>
                                        </p:attrNameLst>
                                      </p:cBhvr>
                                      <p:to>
                                        <p:strVal val="visible"/>
                                      </p:to>
                                    </p:set>
                                    <p:anim calcmode="lin" valueType="num">
                                      <p:cBhvr additive="base">
                                        <p:cTn id="95"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2">
                                            <p:txEl>
                                              <p:pRg st="3" end="3"/>
                                            </p:txEl>
                                          </p:spTgt>
                                        </p:tgtEl>
                                        <p:attrNameLst>
                                          <p:attrName>style.visibility</p:attrName>
                                        </p:attrNameLst>
                                      </p:cBhvr>
                                      <p:to>
                                        <p:strVal val="visible"/>
                                      </p:to>
                                    </p:set>
                                    <p:anim calcmode="lin" valueType="num">
                                      <p:cBhvr additive="base">
                                        <p:cTn id="101"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103" presetID="2" presetClass="entr" presetSubtype="4" fill="hold" nodeType="withEffect">
                                  <p:stCondLst>
                                    <p:cond delay="0"/>
                                  </p:stCondLst>
                                  <p:childTnLst>
                                    <p:set>
                                      <p:cBhvr>
                                        <p:cTn id="104" dur="1" fill="hold">
                                          <p:stCondLst>
                                            <p:cond delay="0"/>
                                          </p:stCondLst>
                                        </p:cTn>
                                        <p:tgtEl>
                                          <p:spTgt spid="3"/>
                                        </p:tgtEl>
                                        <p:attrNameLst>
                                          <p:attrName>style.visibility</p:attrName>
                                        </p:attrNameLst>
                                      </p:cBhvr>
                                      <p:to>
                                        <p:strVal val="visible"/>
                                      </p:to>
                                    </p:set>
                                    <p:anim calcmode="lin" valueType="num">
                                      <p:cBhvr additive="base">
                                        <p:cTn id="105" dur="500" fill="hold"/>
                                        <p:tgtEl>
                                          <p:spTgt spid="3"/>
                                        </p:tgtEl>
                                        <p:attrNameLst>
                                          <p:attrName>ppt_x</p:attrName>
                                        </p:attrNameLst>
                                      </p:cBhvr>
                                      <p:tavLst>
                                        <p:tav tm="0">
                                          <p:val>
                                            <p:strVal val="#ppt_x"/>
                                          </p:val>
                                        </p:tav>
                                        <p:tav tm="100000">
                                          <p:val>
                                            <p:strVal val="#ppt_x"/>
                                          </p:val>
                                        </p:tav>
                                      </p:tavLst>
                                    </p:anim>
                                    <p:anim calcmode="lin" valueType="num">
                                      <p:cBhvr additive="base">
                                        <p:cTn id="10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2" grpId="0"/>
      <p:bldP spid="28"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7" name="AutoShape 46">
            <a:extLst>
              <a:ext uri="{FF2B5EF4-FFF2-40B4-BE49-F238E27FC236}">
                <a16:creationId xmlns:a16="http://schemas.microsoft.com/office/drawing/2014/main" id="{BB661505-1A4F-4ADA-9BAE-978E88E02ECC}"/>
              </a:ext>
            </a:extLst>
          </p:cNvPr>
          <p:cNvSpPr>
            <a:spLocks noChangeArrowheads="1"/>
          </p:cNvSpPr>
          <p:nvPr/>
        </p:nvSpPr>
        <p:spPr bwMode="auto">
          <a:xfrm>
            <a:off x="1041332" y="2364396"/>
            <a:ext cx="5054668" cy="2436204"/>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Build the </a:t>
            </a:r>
            <a:r>
              <a:rPr lang="en-CA" altLang="en-US" sz="2400" dirty="0">
                <a:solidFill>
                  <a:schemeClr val="tx2"/>
                </a:solidFill>
              </a:rPr>
              <a:t>Parse Tree</a:t>
            </a:r>
            <a:r>
              <a:rPr lang="en-CA" altLang="en-US" sz="2400" dirty="0"/>
              <a:t>.</a:t>
            </a:r>
          </a:p>
          <a:p>
            <a:pPr marL="342900" indent="-342900">
              <a:spcBef>
                <a:spcPts val="0"/>
              </a:spcBef>
              <a:buFont typeface="Arial" panose="020B0604020202020204" pitchFamily="34" charset="0"/>
              <a:buChar char="•"/>
              <a:defRPr/>
            </a:pPr>
            <a:r>
              <a:rPr lang="en-US" sz="2400" dirty="0">
                <a:solidFill>
                  <a:srgbClr val="FFFFFF"/>
                </a:solidFill>
              </a:rPr>
              <a:t>Color </a:t>
            </a:r>
            <a:r>
              <a:rPr lang="en-US" sz="2000" dirty="0"/>
              <a:t>(</a:t>
            </a:r>
            <a:r>
              <a:rPr lang="en-US" sz="2000" dirty="0">
                <a:solidFill>
                  <a:srgbClr val="66FF66"/>
                </a:solidFill>
              </a:rPr>
              <a:t>model</a:t>
            </a:r>
            <a:r>
              <a:rPr lang="en-US" sz="2000" dirty="0"/>
              <a:t>, </a:t>
            </a:r>
            <a:r>
              <a:rPr lang="en-US" sz="2000" dirty="0">
                <a:solidFill>
                  <a:srgbClr val="FFFF00"/>
                </a:solidFill>
              </a:rPr>
              <a:t>oracle</a:t>
            </a:r>
            <a:r>
              <a:rPr lang="en-US" sz="2000" dirty="0">
                <a:solidFill>
                  <a:srgbClr val="FFFFFF"/>
                </a:solidFill>
                <a:cs typeface="Times New Roman" panose="02020603050405020304" pitchFamily="18" charset="0"/>
                <a:sym typeface="Symbol" panose="05050102010706020507" pitchFamily="18" charset="2"/>
              </a:rPr>
              <a:t>,</a:t>
            </a:r>
            <a:r>
              <a:rPr lang="en-US" sz="2000" dirty="0">
                <a:solidFill>
                  <a:srgbClr val="FFFF00"/>
                </a:solidFill>
              </a:rPr>
              <a:t> </a:t>
            </a:r>
            <a:r>
              <a:rPr lang="en-US" sz="2000" dirty="0">
                <a:solidFill>
                  <a:schemeClr val="accent2"/>
                </a:solidFill>
              </a:rPr>
              <a:t>prover</a:t>
            </a:r>
            <a:r>
              <a:rPr lang="en-US" sz="2000" dirty="0">
                <a:solidFill>
                  <a:srgbClr val="FFFFFF"/>
                </a:solidFill>
              </a:rPr>
              <a:t>, </a:t>
            </a:r>
            <a:r>
              <a:rPr lang="en-US" sz="2000" dirty="0">
                <a:solidFill>
                  <a:srgbClr val="FF0000"/>
                </a:solidFill>
              </a:rPr>
              <a:t>adversary</a:t>
            </a:r>
            <a:r>
              <a:rPr lang="en-US" sz="2000" dirty="0"/>
              <a:t>) </a:t>
            </a:r>
          </a:p>
          <a:p>
            <a:pPr marL="800100" lvl="1" indent="-342900">
              <a:spcBef>
                <a:spcPts val="0"/>
              </a:spcBef>
              <a:buFont typeface="Arial" panose="020B0604020202020204" pitchFamily="34" charset="0"/>
              <a:buChar char="•"/>
              <a:defRPr/>
            </a:pPr>
            <a:r>
              <a:rPr lang="en-US" sz="2400" dirty="0">
                <a:solidFill>
                  <a:srgbClr val="FFFFFF"/>
                </a:solidFill>
              </a:rPr>
              <a:t>each statement according </a:t>
            </a:r>
            <a:br>
              <a:rPr lang="en-US" sz="2400" dirty="0">
                <a:solidFill>
                  <a:srgbClr val="FFFFFF"/>
                </a:solidFill>
              </a:rPr>
            </a:br>
            <a:r>
              <a:rPr lang="en-US" sz="2400" dirty="0">
                <a:solidFill>
                  <a:srgbClr val="FFFFFF"/>
                </a:solidFill>
              </a:rPr>
              <a:t>to who assures/proves it</a:t>
            </a:r>
          </a:p>
          <a:p>
            <a:pPr marL="800100" lvl="1" indent="-342900">
              <a:spcBef>
                <a:spcPts val="0"/>
              </a:spcBef>
              <a:buFont typeface="Arial" panose="020B0604020202020204" pitchFamily="34" charset="0"/>
              <a:buChar char="•"/>
              <a:defRPr/>
            </a:pPr>
            <a:r>
              <a:rPr lang="en-US" sz="2400" dirty="0">
                <a:solidFill>
                  <a:srgbClr val="FFFFFF"/>
                </a:solidFill>
              </a:rPr>
              <a:t>each free variable according </a:t>
            </a:r>
            <a:br>
              <a:rPr lang="en-US" sz="2400" dirty="0">
                <a:solidFill>
                  <a:srgbClr val="FFFFFF"/>
                </a:solidFill>
              </a:rPr>
            </a:br>
            <a:r>
              <a:rPr lang="en-US" sz="2400" dirty="0">
                <a:solidFill>
                  <a:srgbClr val="FFFFFF"/>
                </a:solidFill>
              </a:rPr>
              <a:t>to provides it</a:t>
            </a:r>
          </a:p>
          <a:p>
            <a:pPr eaLnBrk="1" hangingPunct="1">
              <a:spcBef>
                <a:spcPct val="0"/>
              </a:spcBef>
              <a:buFontTx/>
              <a:buNone/>
            </a:pPr>
            <a:endParaRPr lang="en-US" altLang="en-US" sz="2400" dirty="0"/>
          </a:p>
        </p:txBody>
      </p:sp>
      <p:sp>
        <p:nvSpPr>
          <p:cNvPr id="6" name="Rectangle 3" descr="Rectangle: Click to edit Master text styles&#10;Second level&#10;Third level&#10;Fourth level&#10;Fifth level">
            <a:extLst>
              <a:ext uri="{FF2B5EF4-FFF2-40B4-BE49-F238E27FC236}">
                <a16:creationId xmlns:a16="http://schemas.microsoft.com/office/drawing/2014/main" id="{1BB6A38E-7E6E-4BA7-BD2A-251D0A91ACB3}"/>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144781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additive="base">
                                        <p:cTn id="1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additive="base">
                                        <p:cTn id="17"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 calcmode="lin" valueType="num">
                                      <p:cBhvr additive="base">
                                        <p:cTn id="23"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3" end="3"/>
                                            </p:txEl>
                                          </p:spTgt>
                                        </p:tgtEl>
                                        <p:attrNameLst>
                                          <p:attrName>style.visibility</p:attrName>
                                        </p:attrNameLst>
                                      </p:cBhvr>
                                      <p:to>
                                        <p:strVal val="visible"/>
                                      </p:to>
                                    </p:set>
                                    <p:anim calcmode="lin" valueType="num">
                                      <p:cBhvr additive="base">
                                        <p:cTn id="29"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161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p>
        </p:txBody>
      </p:sp>
      <p:graphicFrame>
        <p:nvGraphicFramePr>
          <p:cNvPr id="122" name="Table 121">
            <a:extLst>
              <a:ext uri="{FF2B5EF4-FFF2-40B4-BE49-F238E27FC236}">
                <a16:creationId xmlns:a16="http://schemas.microsoft.com/office/drawing/2014/main" id="{BEACE88F-2E0B-4419-AF64-DCC0E77FB6D1}"/>
              </a:ext>
            </a:extLst>
          </p:cNvPr>
          <p:cNvGraphicFramePr>
            <a:graphicFrameLocks noGrp="1"/>
          </p:cNvGraphicFramePr>
          <p:nvPr/>
        </p:nvGraphicFramePr>
        <p:xfrm>
          <a:off x="5276904" y="902970"/>
          <a:ext cx="2259070" cy="223156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α</a:t>
                      </a:r>
                      <a:endParaRPr lang="en-CA" dirty="0">
                        <a:solidFill>
                          <a:schemeClr val="bg2"/>
                        </a:solidFill>
                      </a:endParaRPr>
                    </a:p>
                  </a:txBody>
                  <a:tcPr>
                    <a:solidFill>
                      <a:srgbClr val="FFC000"/>
                    </a:solidFill>
                  </a:tcPr>
                </a:tc>
                <a:tc>
                  <a:txBody>
                    <a:bodyPr/>
                    <a:lstStyle/>
                    <a:p>
                      <a:pPr algn="ctr"/>
                      <a:endParaRPr lang="en-CA" dirty="0">
                        <a:solidFill>
                          <a:srgbClr val="FF0000"/>
                        </a:solidFill>
                      </a:endParaRPr>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a:p>
                  </a:txBody>
                  <a:tcPr/>
                </a:tc>
                <a:tc>
                  <a:txBody>
                    <a:bodyPr/>
                    <a:lstStyle/>
                    <a:p>
                      <a:pPr algn="ct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FFC000"/>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pic>
        <p:nvPicPr>
          <p:cNvPr id="123" name="Picture 122" descr="j0396724">
            <a:extLst>
              <a:ext uri="{FF2B5EF4-FFF2-40B4-BE49-F238E27FC236}">
                <a16:creationId xmlns:a16="http://schemas.microsoft.com/office/drawing/2014/main" id="{A95B9D01-C4AA-439F-A5FA-082CF16D69A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1391" y="89005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123" descr="j0233040">
            <a:extLst>
              <a:ext uri="{FF2B5EF4-FFF2-40B4-BE49-F238E27FC236}">
                <a16:creationId xmlns:a16="http://schemas.microsoft.com/office/drawing/2014/main" id="{CC9F5D40-1966-425A-9334-14AB8075219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7403" y="943039"/>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45" descr="j0334222">
            <a:extLst>
              <a:ext uri="{FF2B5EF4-FFF2-40B4-BE49-F238E27FC236}">
                <a16:creationId xmlns:a16="http://schemas.microsoft.com/office/drawing/2014/main" id="{DA4189A4-0DC4-4A09-96C8-45579E22AC8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30843" y="864275"/>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125">
            <a:extLst>
              <a:ext uri="{FF2B5EF4-FFF2-40B4-BE49-F238E27FC236}">
                <a16:creationId xmlns:a16="http://schemas.microsoft.com/office/drawing/2014/main" id="{0B3E318B-F1D1-4C69-A1C1-557B455C2EC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5740" y="895055"/>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27" name="Rectangle 126">
            <a:extLst>
              <a:ext uri="{FF2B5EF4-FFF2-40B4-BE49-F238E27FC236}">
                <a16:creationId xmlns:a16="http://schemas.microsoft.com/office/drawing/2014/main" id="{4284C0D5-E120-43A2-A005-28EBE2EFCF72}"/>
              </a:ext>
            </a:extLst>
          </p:cNvPr>
          <p:cNvSpPr/>
          <p:nvPr/>
        </p:nvSpPr>
        <p:spPr>
          <a:xfrm>
            <a:off x="6268820" y="434848"/>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8" name="Rectangle 127">
            <a:extLst>
              <a:ext uri="{FF2B5EF4-FFF2-40B4-BE49-F238E27FC236}">
                <a16:creationId xmlns:a16="http://schemas.microsoft.com/office/drawing/2014/main" id="{64DD6DAB-5628-437F-B7D3-E5935E8DA6C1}"/>
              </a:ext>
            </a:extLst>
          </p:cNvPr>
          <p:cNvSpPr/>
          <p:nvPr/>
        </p:nvSpPr>
        <p:spPr>
          <a:xfrm>
            <a:off x="4802232" y="1769732"/>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131" name="Picture 130" descr="j0396724">
            <a:extLst>
              <a:ext uri="{FF2B5EF4-FFF2-40B4-BE49-F238E27FC236}">
                <a16:creationId xmlns:a16="http://schemas.microsoft.com/office/drawing/2014/main" id="{E41415DB-4BB9-463F-9DE4-51C6D76D4EA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2842" y="264289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131" descr="j0233040">
            <a:extLst>
              <a:ext uri="{FF2B5EF4-FFF2-40B4-BE49-F238E27FC236}">
                <a16:creationId xmlns:a16="http://schemas.microsoft.com/office/drawing/2014/main" id="{D2B6FB3A-5FF6-43BC-9B65-62AE5848B8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27007" y="1387682"/>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45" descr="j0334222">
            <a:extLst>
              <a:ext uri="{FF2B5EF4-FFF2-40B4-BE49-F238E27FC236}">
                <a16:creationId xmlns:a16="http://schemas.microsoft.com/office/drawing/2014/main" id="{EC9031B5-2E82-479B-8840-0A730AC15DD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47402" y="18242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133">
            <a:extLst>
              <a:ext uri="{FF2B5EF4-FFF2-40B4-BE49-F238E27FC236}">
                <a16:creationId xmlns:a16="http://schemas.microsoft.com/office/drawing/2014/main" id="{7EC5D31D-6795-4585-BA91-C1039BA8AB1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5889" y="2242301"/>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13" name="Oval 112">
            <a:extLst>
              <a:ext uri="{FF2B5EF4-FFF2-40B4-BE49-F238E27FC236}">
                <a16:creationId xmlns:a16="http://schemas.microsoft.com/office/drawing/2014/main" id="{357A66F4-7A51-460B-8044-BA4F08E66744}"/>
              </a:ext>
            </a:extLst>
          </p:cNvPr>
          <p:cNvSpPr/>
          <p:nvPr/>
        </p:nvSpPr>
        <p:spPr>
          <a:xfrm rot="2706965">
            <a:off x="5162130" y="1880624"/>
            <a:ext cx="2825964" cy="565065"/>
          </a:xfrm>
          <a:prstGeom prst="ellipse">
            <a:avLst/>
          </a:prstGeom>
          <a:noFill/>
          <a:ln w="22225">
            <a:solidFill>
              <a:srgbClr val="00B05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4" name="Oval 113">
            <a:extLst>
              <a:ext uri="{FF2B5EF4-FFF2-40B4-BE49-F238E27FC236}">
                <a16:creationId xmlns:a16="http://schemas.microsoft.com/office/drawing/2014/main" id="{14815DFA-35B6-4FE2-92BA-D57EA2373F90}"/>
              </a:ext>
            </a:extLst>
          </p:cNvPr>
          <p:cNvSpPr/>
          <p:nvPr/>
        </p:nvSpPr>
        <p:spPr>
          <a:xfrm rot="21326123">
            <a:off x="6551151" y="2178561"/>
            <a:ext cx="548111" cy="560739"/>
          </a:xfrm>
          <a:prstGeom prst="ellipse">
            <a:avLst/>
          </a:prstGeom>
          <a:noFill/>
          <a:ln w="22225">
            <a:solidFill>
              <a:srgbClr val="00B05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17" name="Group 116">
            <a:extLst>
              <a:ext uri="{FF2B5EF4-FFF2-40B4-BE49-F238E27FC236}">
                <a16:creationId xmlns:a16="http://schemas.microsoft.com/office/drawing/2014/main" id="{F48F94D4-4DEE-40B0-AD2A-BADB99F5D1FE}"/>
              </a:ext>
            </a:extLst>
          </p:cNvPr>
          <p:cNvGrpSpPr/>
          <p:nvPr/>
        </p:nvGrpSpPr>
        <p:grpSpPr>
          <a:xfrm>
            <a:off x="5785928" y="2242164"/>
            <a:ext cx="1658169" cy="461665"/>
            <a:chOff x="3816137" y="3907680"/>
            <a:chExt cx="1658169" cy="461665"/>
          </a:xfrm>
        </p:grpSpPr>
        <p:sp>
          <p:nvSpPr>
            <p:cNvPr id="118" name="Rectangle 117">
              <a:extLst>
                <a:ext uri="{FF2B5EF4-FFF2-40B4-BE49-F238E27FC236}">
                  <a16:creationId xmlns:a16="http://schemas.microsoft.com/office/drawing/2014/main" id="{A1E0E2DD-262C-44EE-A246-AF8AACAC1666}"/>
                </a:ext>
              </a:extLst>
            </p:cNvPr>
            <p:cNvSpPr/>
            <p:nvPr/>
          </p:nvSpPr>
          <p:spPr>
            <a:xfrm>
              <a:off x="3816137" y="3907680"/>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119" name="Rectangle 118">
              <a:extLst>
                <a:ext uri="{FF2B5EF4-FFF2-40B4-BE49-F238E27FC236}">
                  <a16:creationId xmlns:a16="http://schemas.microsoft.com/office/drawing/2014/main" id="{9A2D5F02-33BE-4F1D-8419-52B0B139B1D0}"/>
                </a:ext>
              </a:extLst>
            </p:cNvPr>
            <p:cNvSpPr/>
            <p:nvPr/>
          </p:nvSpPr>
          <p:spPr>
            <a:xfrm>
              <a:off x="4212057" y="3907680"/>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120" name="Rectangle 119">
              <a:extLst>
                <a:ext uri="{FF2B5EF4-FFF2-40B4-BE49-F238E27FC236}">
                  <a16:creationId xmlns:a16="http://schemas.microsoft.com/office/drawing/2014/main" id="{4D5BC4F7-D344-476C-8255-078521C2243E}"/>
                </a:ext>
              </a:extLst>
            </p:cNvPr>
            <p:cNvSpPr/>
            <p:nvPr/>
          </p:nvSpPr>
          <p:spPr>
            <a:xfrm>
              <a:off x="4657073" y="3907680"/>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121" name="Rectangle 120">
              <a:extLst>
                <a:ext uri="{FF2B5EF4-FFF2-40B4-BE49-F238E27FC236}">
                  <a16:creationId xmlns:a16="http://schemas.microsoft.com/office/drawing/2014/main" id="{10EFCD46-A24C-4046-9338-CE8409FFCD9F}"/>
                </a:ext>
              </a:extLst>
            </p:cNvPr>
            <p:cNvSpPr/>
            <p:nvPr/>
          </p:nvSpPr>
          <p:spPr>
            <a:xfrm>
              <a:off x="5102089" y="3907680"/>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grpSp>
      <p:sp>
        <p:nvSpPr>
          <p:cNvPr id="135" name="Text Box 22">
            <a:extLst>
              <a:ext uri="{FF2B5EF4-FFF2-40B4-BE49-F238E27FC236}">
                <a16:creationId xmlns:a16="http://schemas.microsoft.com/office/drawing/2014/main" id="{9B34668B-4747-4C13-9C34-4C457F24543A}"/>
              </a:ext>
            </a:extLst>
          </p:cNvPr>
          <p:cNvSpPr txBox="1">
            <a:spLocks noChangeArrowheads="1"/>
          </p:cNvSpPr>
          <p:nvPr/>
        </p:nvSpPr>
        <p:spPr bwMode="auto">
          <a:xfrm>
            <a:off x="788057" y="1978396"/>
            <a:ext cx="39260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This means there is some row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that is all true.</a:t>
            </a:r>
          </a:p>
        </p:txBody>
      </p:sp>
      <p:sp>
        <p:nvSpPr>
          <p:cNvPr id="137" name="Text Box 22">
            <a:extLst>
              <a:ext uri="{FF2B5EF4-FFF2-40B4-BE49-F238E27FC236}">
                <a16:creationId xmlns:a16="http://schemas.microsoft.com/office/drawing/2014/main" id="{5438FCBE-83B7-4E00-9BAA-6D36DE83F001}"/>
              </a:ext>
            </a:extLst>
          </p:cNvPr>
          <p:cNvSpPr txBox="1">
            <a:spLocks noChangeArrowheads="1"/>
          </p:cNvSpPr>
          <p:nvPr/>
        </p:nvSpPr>
        <p:spPr bwMode="auto">
          <a:xfrm>
            <a:off x="4403582" y="3296193"/>
            <a:ext cx="39581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latin typeface="Times New Roman"/>
              </a:rPr>
              <a:t>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here is a spot on the diagonal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that is true.</a:t>
            </a:r>
          </a:p>
        </p:txBody>
      </p:sp>
      <p:sp>
        <p:nvSpPr>
          <p:cNvPr id="138" name="Oval 137">
            <a:extLst>
              <a:ext uri="{FF2B5EF4-FFF2-40B4-BE49-F238E27FC236}">
                <a16:creationId xmlns:a16="http://schemas.microsoft.com/office/drawing/2014/main" id="{257B7B87-8426-4A8F-8677-76FBFA1DF62A}"/>
              </a:ext>
            </a:extLst>
          </p:cNvPr>
          <p:cNvSpPr/>
          <p:nvPr/>
        </p:nvSpPr>
        <p:spPr>
          <a:xfrm>
            <a:off x="3276600" y="1044912"/>
            <a:ext cx="747071" cy="413338"/>
          </a:xfrm>
          <a:prstGeom prst="ellipse">
            <a:avLst/>
          </a:prstGeom>
          <a:noFill/>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3" name="Oval 32">
            <a:extLst>
              <a:ext uri="{FF2B5EF4-FFF2-40B4-BE49-F238E27FC236}">
                <a16:creationId xmlns:a16="http://schemas.microsoft.com/office/drawing/2014/main" id="{586CED6A-3FE8-4742-99DB-8B9931282890}"/>
              </a:ext>
            </a:extLst>
          </p:cNvPr>
          <p:cNvSpPr/>
          <p:nvPr/>
        </p:nvSpPr>
        <p:spPr>
          <a:xfrm>
            <a:off x="551597" y="940526"/>
            <a:ext cx="1903699" cy="560739"/>
          </a:xfrm>
          <a:prstGeom prst="ellipse">
            <a:avLst/>
          </a:prstGeom>
          <a:noFill/>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Oval 33">
            <a:extLst>
              <a:ext uri="{FF2B5EF4-FFF2-40B4-BE49-F238E27FC236}">
                <a16:creationId xmlns:a16="http://schemas.microsoft.com/office/drawing/2014/main" id="{291B738A-6A85-4515-9542-6845E1E56912}"/>
              </a:ext>
            </a:extLst>
          </p:cNvPr>
          <p:cNvSpPr/>
          <p:nvPr/>
        </p:nvSpPr>
        <p:spPr>
          <a:xfrm>
            <a:off x="2782078" y="1016726"/>
            <a:ext cx="493010" cy="413338"/>
          </a:xfrm>
          <a:prstGeom prst="ellipse">
            <a:avLst/>
          </a:prstGeom>
          <a:noFill/>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5" name="Picture 5" descr="j0116172">
            <a:extLst>
              <a:ext uri="{FF2B5EF4-FFF2-40B4-BE49-F238E27FC236}">
                <a16:creationId xmlns:a16="http://schemas.microsoft.com/office/drawing/2014/main" id="{B051240D-4517-4408-8470-D4080A2E7B7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152400" y="3374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Text Box 22">
            <a:extLst>
              <a:ext uri="{FF2B5EF4-FFF2-40B4-BE49-F238E27FC236}">
                <a16:creationId xmlns:a16="http://schemas.microsoft.com/office/drawing/2014/main" id="{8EEB6CE3-6DE2-4D4C-AAEF-61FD1B673D9D}"/>
              </a:ext>
            </a:extLst>
          </p:cNvPr>
          <p:cNvSpPr txBox="1">
            <a:spLocks noChangeArrowheads="1"/>
          </p:cNvSpPr>
          <p:nvPr/>
        </p:nvSpPr>
        <p:spPr bwMode="auto">
          <a:xfrm>
            <a:off x="4851096" y="2104716"/>
            <a:ext cx="450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rPr>
              <a:t>y</a:t>
            </a:r>
            <a:r>
              <a:rPr kumimoji="0" lang="en-US" altLang="en-US" sz="2400" b="0" i="0" u="none" strike="noStrike" kern="1200" cap="none" spc="0" normalizeH="0" baseline="-25000" noProof="0" dirty="0">
                <a:ln>
                  <a:noFill/>
                </a:ln>
                <a:solidFill>
                  <a:srgbClr val="FF00FF"/>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7" name="Text Box 22">
            <a:extLst>
              <a:ext uri="{FF2B5EF4-FFF2-40B4-BE49-F238E27FC236}">
                <a16:creationId xmlns:a16="http://schemas.microsoft.com/office/drawing/2014/main" id="{C7CF770D-B3D5-47E6-A787-A26DA2A861C6}"/>
              </a:ext>
            </a:extLst>
          </p:cNvPr>
          <p:cNvSpPr txBox="1">
            <a:spLocks noChangeArrowheads="1"/>
          </p:cNvSpPr>
          <p:nvPr/>
        </p:nvSpPr>
        <p:spPr bwMode="auto">
          <a:xfrm>
            <a:off x="5556445" y="4101125"/>
            <a:ext cx="18402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latin typeface="Times New Roman"/>
              </a:rPr>
              <a:t>Yes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00FF"/>
                </a:solidFill>
                <a:latin typeface="Times New Roman"/>
              </a:rPr>
              <a:t>y</a:t>
            </a:r>
            <a:r>
              <a:rPr lang="en-US" altLang="en-US" sz="2400" baseline="-25000" dirty="0" err="1">
                <a:solidFill>
                  <a:srgbClr val="FF00FF"/>
                </a:solidFill>
                <a:latin typeface="Symbol" pitchFamily="18" charset="2"/>
              </a:rPr>
              <a:t>$</a:t>
            </a:r>
            <a:r>
              <a:rPr lang="en-US" altLang="en-US" sz="2400" dirty="0" err="1">
                <a:solidFill>
                  <a:srgbClr val="FFC000"/>
                </a:solidFill>
              </a:rPr>
              <a:t>,</a:t>
            </a:r>
            <a:r>
              <a:rPr lang="en-US" altLang="en-US" sz="2400" dirty="0" err="1">
                <a:solidFill>
                  <a:srgbClr val="FF00FF"/>
                </a:solidFill>
                <a:latin typeface="Times New Roman"/>
              </a:rPr>
              <a:t>y</a:t>
            </a:r>
            <a:r>
              <a:rPr lang="en-US" altLang="en-US" sz="2400" baseline="-25000" dirty="0">
                <a:solidFill>
                  <a:srgbClr val="FF00FF"/>
                </a:solidFill>
                <a:latin typeface="Symbol" pitchFamily="18" charset="2"/>
              </a:rPr>
              <a:t>$</a:t>
            </a:r>
            <a:r>
              <a:rPr lang="en-US" altLang="en-US" sz="2400" dirty="0">
                <a:solidFill>
                  <a:srgbClr val="FFC000"/>
                </a:solidFill>
              </a:rPr>
              <a:t>)</a:t>
            </a:r>
            <a:r>
              <a:rPr lang="en-US" altLang="en-US" sz="2400" dirty="0">
                <a:sym typeface="Symbol" panose="05050102010706020507" pitchFamily="18" charset="2"/>
              </a:rPr>
              <a:t>.</a:t>
            </a:r>
            <a:r>
              <a:rPr lang="en-US" altLang="en-US" sz="2400" dirty="0">
                <a:solidFill>
                  <a:srgbClr val="FFFFFF"/>
                </a:solidFill>
                <a:latin typeface="Times New Roman"/>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9" name="Text Box 22">
            <a:extLst>
              <a:ext uri="{FF2B5EF4-FFF2-40B4-BE49-F238E27FC236}">
                <a16:creationId xmlns:a16="http://schemas.microsoft.com/office/drawing/2014/main" id="{DAE64B9B-9068-4AAD-99D3-1E6AA21BAA10}"/>
              </a:ext>
            </a:extLst>
          </p:cNvPr>
          <p:cNvSpPr txBox="1">
            <a:spLocks noChangeArrowheads="1"/>
          </p:cNvSpPr>
          <p:nvPr/>
        </p:nvSpPr>
        <p:spPr bwMode="auto">
          <a:xfrm>
            <a:off x="6663132" y="429904"/>
            <a:ext cx="450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rPr>
              <a:t>y</a:t>
            </a:r>
            <a:r>
              <a:rPr kumimoji="0" lang="en-US" altLang="en-US" sz="2400" b="0" i="0" u="none" strike="noStrike" kern="1200" cap="none" spc="0" normalizeH="0" baseline="-25000" noProof="0" dirty="0">
                <a:ln>
                  <a:noFill/>
                </a:ln>
                <a:solidFill>
                  <a:srgbClr val="FF00FF"/>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988386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35"/>
                                        </p:tgtEl>
                                        <p:attrNameLst>
                                          <p:attrName>style.visibility</p:attrName>
                                        </p:attrNameLst>
                                      </p:cBhvr>
                                      <p:to>
                                        <p:strVal val="visible"/>
                                      </p:to>
                                    </p:set>
                                    <p:anim calcmode="lin" valueType="num">
                                      <p:cBhvr additive="base">
                                        <p:cTn id="21" dur="500" fill="hold"/>
                                        <p:tgtEl>
                                          <p:spTgt spid="135"/>
                                        </p:tgtEl>
                                        <p:attrNameLst>
                                          <p:attrName>ppt_x</p:attrName>
                                        </p:attrNameLst>
                                      </p:cBhvr>
                                      <p:tavLst>
                                        <p:tav tm="0">
                                          <p:val>
                                            <p:strVal val="0-#ppt_w/2"/>
                                          </p:val>
                                        </p:tav>
                                        <p:tav tm="100000">
                                          <p:val>
                                            <p:strVal val="#ppt_x"/>
                                          </p:val>
                                        </p:tav>
                                      </p:tavLst>
                                    </p:anim>
                                    <p:anim calcmode="lin" valueType="num">
                                      <p:cBhvr additive="base">
                                        <p:cTn id="22" dur="500" fill="hold"/>
                                        <p:tgtEl>
                                          <p:spTgt spid="135"/>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0-#ppt_w/2"/>
                                          </p:val>
                                        </p:tav>
                                        <p:tav tm="100000">
                                          <p:val>
                                            <p:strVal val="#ppt_x"/>
                                          </p:val>
                                        </p:tav>
                                      </p:tavLst>
                                    </p:anim>
                                    <p:anim calcmode="lin" valueType="num">
                                      <p:cBhvr additive="base">
                                        <p:cTn id="26"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38"/>
                                        </p:tgtEl>
                                        <p:attrNameLst>
                                          <p:attrName>style.visibility</p:attrName>
                                        </p:attrNameLst>
                                      </p:cBhvr>
                                      <p:to>
                                        <p:strVal val="visible"/>
                                      </p:to>
                                    </p:set>
                                    <p:anim calcmode="lin" valueType="num">
                                      <p:cBhvr additive="base">
                                        <p:cTn id="31" dur="500" fill="hold"/>
                                        <p:tgtEl>
                                          <p:spTgt spid="138"/>
                                        </p:tgtEl>
                                        <p:attrNameLst>
                                          <p:attrName>ppt_x</p:attrName>
                                        </p:attrNameLst>
                                      </p:cBhvr>
                                      <p:tavLst>
                                        <p:tav tm="0">
                                          <p:val>
                                            <p:strVal val="0-#ppt_w/2"/>
                                          </p:val>
                                        </p:tav>
                                        <p:tav tm="100000">
                                          <p:val>
                                            <p:strVal val="#ppt_x"/>
                                          </p:val>
                                        </p:tav>
                                      </p:tavLst>
                                    </p:anim>
                                    <p:anim calcmode="lin" valueType="num">
                                      <p:cBhvr additive="base">
                                        <p:cTn id="32" dur="500" fill="hold"/>
                                        <p:tgtEl>
                                          <p:spTgt spid="138"/>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33"/>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113"/>
                                        </p:tgtEl>
                                        <p:attrNameLst>
                                          <p:attrName>style.visibility</p:attrName>
                                        </p:attrNameLst>
                                      </p:cBhvr>
                                      <p:to>
                                        <p:strVal val="visible"/>
                                      </p:to>
                                    </p:set>
                                    <p:anim calcmode="lin" valueType="num">
                                      <p:cBhvr additive="base">
                                        <p:cTn id="39" dur="500" fill="hold"/>
                                        <p:tgtEl>
                                          <p:spTgt spid="113"/>
                                        </p:tgtEl>
                                        <p:attrNameLst>
                                          <p:attrName>ppt_x</p:attrName>
                                        </p:attrNameLst>
                                      </p:cBhvr>
                                      <p:tavLst>
                                        <p:tav tm="0">
                                          <p:val>
                                            <p:strVal val="0-#ppt_w/2"/>
                                          </p:val>
                                        </p:tav>
                                        <p:tav tm="100000">
                                          <p:val>
                                            <p:strVal val="#ppt_x"/>
                                          </p:val>
                                        </p:tav>
                                      </p:tavLst>
                                    </p:anim>
                                    <p:anim calcmode="lin" valueType="num">
                                      <p:cBhvr additive="base">
                                        <p:cTn id="40"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500" fill="hold"/>
                                        <p:tgtEl>
                                          <p:spTgt spid="34"/>
                                        </p:tgtEl>
                                        <p:attrNameLst>
                                          <p:attrName>ppt_x</p:attrName>
                                        </p:attrNameLst>
                                      </p:cBhvr>
                                      <p:tavLst>
                                        <p:tav tm="0">
                                          <p:val>
                                            <p:strVal val="0-#ppt_w/2"/>
                                          </p:val>
                                        </p:tav>
                                        <p:tav tm="100000">
                                          <p:val>
                                            <p:strVal val="#ppt_x"/>
                                          </p:val>
                                        </p:tav>
                                      </p:tavLst>
                                    </p:anim>
                                    <p:anim calcmode="lin" valueType="num">
                                      <p:cBhvr additive="base">
                                        <p:cTn id="4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500" fill="hold"/>
                                        <p:tgtEl>
                                          <p:spTgt spid="137"/>
                                        </p:tgtEl>
                                        <p:attrNameLst>
                                          <p:attrName>ppt_x</p:attrName>
                                        </p:attrNameLst>
                                      </p:cBhvr>
                                      <p:tavLst>
                                        <p:tav tm="0">
                                          <p:val>
                                            <p:strVal val="0-#ppt_w/2"/>
                                          </p:val>
                                        </p:tav>
                                        <p:tav tm="100000">
                                          <p:val>
                                            <p:strVal val="#ppt_x"/>
                                          </p:val>
                                        </p:tav>
                                      </p:tavLst>
                                    </p:anim>
                                    <p:anim calcmode="lin" valueType="num">
                                      <p:cBhvr additive="base">
                                        <p:cTn id="52" dur="500" fill="hold"/>
                                        <p:tgtEl>
                                          <p:spTgt spid="137"/>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14"/>
                                        </p:tgtEl>
                                        <p:attrNameLst>
                                          <p:attrName>style.visibility</p:attrName>
                                        </p:attrNameLst>
                                      </p:cBhvr>
                                      <p:to>
                                        <p:strVal val="visible"/>
                                      </p:to>
                                    </p:set>
                                    <p:anim calcmode="lin" valueType="num">
                                      <p:cBhvr additive="base">
                                        <p:cTn id="55" dur="500" fill="hold"/>
                                        <p:tgtEl>
                                          <p:spTgt spid="114"/>
                                        </p:tgtEl>
                                        <p:attrNameLst>
                                          <p:attrName>ppt_x</p:attrName>
                                        </p:attrNameLst>
                                      </p:cBhvr>
                                      <p:tavLst>
                                        <p:tav tm="0">
                                          <p:val>
                                            <p:strVal val="0-#ppt_w/2"/>
                                          </p:val>
                                        </p:tav>
                                        <p:tav tm="100000">
                                          <p:val>
                                            <p:strVal val="#ppt_x"/>
                                          </p:val>
                                        </p:tav>
                                      </p:tavLst>
                                    </p:anim>
                                    <p:anim calcmode="lin" valueType="num">
                                      <p:cBhvr additive="base">
                                        <p:cTn id="5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39"/>
                                        </p:tgtEl>
                                        <p:attrNameLst>
                                          <p:attrName>style.visibility</p:attrName>
                                        </p:attrNameLst>
                                      </p:cBhvr>
                                      <p:to>
                                        <p:strVal val="visible"/>
                                      </p:to>
                                    </p:set>
                                    <p:anim calcmode="lin" valueType="num">
                                      <p:cBhvr additive="base">
                                        <p:cTn id="65" dur="500" fill="hold"/>
                                        <p:tgtEl>
                                          <p:spTgt spid="39"/>
                                        </p:tgtEl>
                                        <p:attrNameLst>
                                          <p:attrName>ppt_x</p:attrName>
                                        </p:attrNameLst>
                                      </p:cBhvr>
                                      <p:tavLst>
                                        <p:tav tm="0">
                                          <p:val>
                                            <p:strVal val="0-#ppt_w/2"/>
                                          </p:val>
                                        </p:tav>
                                        <p:tav tm="100000">
                                          <p:val>
                                            <p:strVal val="#ppt_x"/>
                                          </p:val>
                                        </p:tav>
                                      </p:tavLst>
                                    </p:anim>
                                    <p:anim calcmode="lin" valueType="num">
                                      <p:cBhvr additive="base">
                                        <p:cTn id="66"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4" grpId="0" animBg="1"/>
      <p:bldP spid="135" grpId="0"/>
      <p:bldP spid="137" grpId="0"/>
      <p:bldP spid="138" grpId="0" animBg="1"/>
      <p:bldP spid="33" grpId="0" animBg="1"/>
      <p:bldP spid="33" grpId="1" animBg="1"/>
      <p:bldP spid="34" grpId="0" animBg="1"/>
      <p:bldP spid="36" grpId="0"/>
      <p:bldP spid="37" grpId="0"/>
      <p:bldP spid="3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1610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7" name="Text Box 44">
            <a:extLst>
              <a:ext uri="{FF2B5EF4-FFF2-40B4-BE49-F238E27FC236}">
                <a16:creationId xmlns:a16="http://schemas.microsoft.com/office/drawing/2014/main" id="{B4886086-F6F0-46AE-B0C1-466A45017760}"/>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9" name="AutoShape 46">
            <a:extLst>
              <a:ext uri="{FF2B5EF4-FFF2-40B4-BE49-F238E27FC236}">
                <a16:creationId xmlns:a16="http://schemas.microsoft.com/office/drawing/2014/main" id="{D5085CAC-9155-4227-ACA1-7BE4E7CB8883}"/>
              </a:ext>
            </a:extLst>
          </p:cNvPr>
          <p:cNvSpPr>
            <a:spLocks noChangeArrowheads="1"/>
          </p:cNvSpPr>
          <p:nvPr/>
        </p:nvSpPr>
        <p:spPr bwMode="auto">
          <a:xfrm>
            <a:off x="805945" y="1538514"/>
            <a:ext cx="1099055" cy="50335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36" name="Group 35">
            <a:extLst>
              <a:ext uri="{FF2B5EF4-FFF2-40B4-BE49-F238E27FC236}">
                <a16:creationId xmlns:a16="http://schemas.microsoft.com/office/drawing/2014/main" id="{6879C1D8-76D1-4F2F-8EE9-441E0FD02465}"/>
              </a:ext>
            </a:extLst>
          </p:cNvPr>
          <p:cNvGrpSpPr/>
          <p:nvPr/>
        </p:nvGrpSpPr>
        <p:grpSpPr>
          <a:xfrm>
            <a:off x="6534711" y="2970483"/>
            <a:ext cx="1586378" cy="1188329"/>
            <a:chOff x="6865658" y="1377507"/>
            <a:chExt cx="1586378" cy="1188329"/>
          </a:xfrm>
        </p:grpSpPr>
        <p:sp>
          <p:nvSpPr>
            <p:cNvPr id="37" name="Line 26">
              <a:extLst>
                <a:ext uri="{FF2B5EF4-FFF2-40B4-BE49-F238E27FC236}">
                  <a16:creationId xmlns:a16="http://schemas.microsoft.com/office/drawing/2014/main" id="{FB10B220-714A-4B15-B7E0-D7FD92EE1680}"/>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Line 28">
              <a:extLst>
                <a:ext uri="{FF2B5EF4-FFF2-40B4-BE49-F238E27FC236}">
                  <a16:creationId xmlns:a16="http://schemas.microsoft.com/office/drawing/2014/main" id="{5591A88B-FC24-43B1-BF8F-7541C7D563DB}"/>
                </a:ext>
              </a:extLst>
            </p:cNvPr>
            <p:cNvSpPr>
              <a:spLocks noChangeShapeType="1"/>
            </p:cNvSpPr>
            <p:nvPr/>
          </p:nvSpPr>
          <p:spPr bwMode="auto">
            <a:xfrm>
              <a:off x="7551738" y="1377507"/>
              <a:ext cx="900298" cy="118832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9" name="Text Box 44">
            <a:extLst>
              <a:ext uri="{FF2B5EF4-FFF2-40B4-BE49-F238E27FC236}">
                <a16:creationId xmlns:a16="http://schemas.microsoft.com/office/drawing/2014/main" id="{0B226C15-8668-476A-ACAF-9DBF0C7EF132}"/>
              </a:ext>
            </a:extLst>
          </p:cNvPr>
          <p:cNvSpPr txBox="1">
            <a:spLocks noChangeArrowheads="1"/>
          </p:cNvSpPr>
          <p:nvPr/>
        </p:nvSpPr>
        <p:spPr bwMode="auto">
          <a:xfrm>
            <a:off x="7620000" y="4081307"/>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40" name="Text Box 44">
            <a:extLst>
              <a:ext uri="{FF2B5EF4-FFF2-40B4-BE49-F238E27FC236}">
                <a16:creationId xmlns:a16="http://schemas.microsoft.com/office/drawing/2014/main" id="{7DB38CE5-F9DB-4351-B6E7-9105954F7F17}"/>
              </a:ext>
            </a:extLst>
          </p:cNvPr>
          <p:cNvSpPr txBox="1">
            <a:spLocks noChangeArrowheads="1"/>
          </p:cNvSpPr>
          <p:nvPr/>
        </p:nvSpPr>
        <p:spPr bwMode="auto">
          <a:xfrm>
            <a:off x="5578562" y="2440613"/>
            <a:ext cx="364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a:t>
            </a:r>
          </a:p>
        </p:txBody>
      </p:sp>
      <p:sp>
        <p:nvSpPr>
          <p:cNvPr id="59" name="Line 31">
            <a:extLst>
              <a:ext uri="{FF2B5EF4-FFF2-40B4-BE49-F238E27FC236}">
                <a16:creationId xmlns:a16="http://schemas.microsoft.com/office/drawing/2014/main" id="{0FDFF6C5-17AF-4555-9351-4523E1170CCD}"/>
              </a:ext>
            </a:extLst>
          </p:cNvPr>
          <p:cNvSpPr>
            <a:spLocks noChangeShapeType="1"/>
          </p:cNvSpPr>
          <p:nvPr/>
        </p:nvSpPr>
        <p:spPr bwMode="auto">
          <a:xfrm>
            <a:off x="7219090" y="2207040"/>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Text Box 44">
            <a:extLst>
              <a:ext uri="{FF2B5EF4-FFF2-40B4-BE49-F238E27FC236}">
                <a16:creationId xmlns:a16="http://schemas.microsoft.com/office/drawing/2014/main" id="{D3F070D7-2439-4660-B26A-BEA9D3598710}"/>
              </a:ext>
            </a:extLst>
          </p:cNvPr>
          <p:cNvSpPr txBox="1">
            <a:spLocks noChangeArrowheads="1"/>
          </p:cNvSpPr>
          <p:nvPr/>
        </p:nvSpPr>
        <p:spPr bwMode="auto">
          <a:xfrm>
            <a:off x="6096000" y="1678158"/>
            <a:ext cx="13276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1" name="Text Box 44">
            <a:extLst>
              <a:ext uri="{FF2B5EF4-FFF2-40B4-BE49-F238E27FC236}">
                <a16:creationId xmlns:a16="http://schemas.microsoft.com/office/drawing/2014/main" id="{A09EB430-A8F3-41B1-B4CD-E555925FFEAB}"/>
              </a:ext>
            </a:extLst>
          </p:cNvPr>
          <p:cNvSpPr txBox="1">
            <a:spLocks noChangeArrowheads="1"/>
          </p:cNvSpPr>
          <p:nvPr/>
        </p:nvSpPr>
        <p:spPr bwMode="auto">
          <a:xfrm>
            <a:off x="5694017" y="3623269"/>
            <a:ext cx="1919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62" name="Oval 61">
            <a:extLst>
              <a:ext uri="{FF2B5EF4-FFF2-40B4-BE49-F238E27FC236}">
                <a16:creationId xmlns:a16="http://schemas.microsoft.com/office/drawing/2014/main" id="{FFCBEDF8-B670-45B3-8644-56193927AA0B}"/>
              </a:ext>
            </a:extLst>
          </p:cNvPr>
          <p:cNvSpPr/>
          <p:nvPr/>
        </p:nvSpPr>
        <p:spPr>
          <a:xfrm>
            <a:off x="5399890" y="2404301"/>
            <a:ext cx="3820310"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3" name="Oval 62">
            <a:extLst>
              <a:ext uri="{FF2B5EF4-FFF2-40B4-BE49-F238E27FC236}">
                <a16:creationId xmlns:a16="http://schemas.microsoft.com/office/drawing/2014/main" id="{D180ECCB-6E9C-4D21-BCC6-E14BEB0F2267}"/>
              </a:ext>
            </a:extLst>
          </p:cNvPr>
          <p:cNvSpPr/>
          <p:nvPr/>
        </p:nvSpPr>
        <p:spPr>
          <a:xfrm>
            <a:off x="6148044" y="1631558"/>
            <a:ext cx="1686045"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5" name="Line 31">
            <a:extLst>
              <a:ext uri="{FF2B5EF4-FFF2-40B4-BE49-F238E27FC236}">
                <a16:creationId xmlns:a16="http://schemas.microsoft.com/office/drawing/2014/main" id="{8DF69844-4D1E-4DCA-B9CC-9EA08EF00C97}"/>
              </a:ext>
            </a:extLst>
          </p:cNvPr>
          <p:cNvSpPr>
            <a:spLocks noChangeShapeType="1"/>
          </p:cNvSpPr>
          <p:nvPr/>
        </p:nvSpPr>
        <p:spPr bwMode="auto">
          <a:xfrm>
            <a:off x="8171889" y="4542972"/>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419873E1-5519-4485-B62E-B53711CDAF04}"/>
              </a:ext>
            </a:extLst>
          </p:cNvPr>
          <p:cNvSpPr txBox="1">
            <a:spLocks noChangeArrowheads="1"/>
          </p:cNvSpPr>
          <p:nvPr/>
        </p:nvSpPr>
        <p:spPr bwMode="auto">
          <a:xfrm>
            <a:off x="7834089" y="4781621"/>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67" name="AutoShape 8">
            <a:extLst>
              <a:ext uri="{FF2B5EF4-FFF2-40B4-BE49-F238E27FC236}">
                <a16:creationId xmlns:a16="http://schemas.microsoft.com/office/drawing/2014/main" id="{6B2AAA0A-5050-45A7-A3BF-39E8BF34AA3E}"/>
              </a:ext>
            </a:extLst>
          </p:cNvPr>
          <p:cNvSpPr>
            <a:spLocks noChangeArrowheads="1"/>
          </p:cNvSpPr>
          <p:nvPr/>
        </p:nvSpPr>
        <p:spPr bwMode="auto">
          <a:xfrm>
            <a:off x="1696856" y="2231080"/>
            <a:ext cx="2743200" cy="485397"/>
          </a:xfrm>
          <a:prstGeom prst="wedgeRectCallout">
            <a:avLst>
              <a:gd name="adj1" fmla="val -55703"/>
              <a:gd name="adj2" fmla="val -2338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8" name="Group 47">
            <a:extLst>
              <a:ext uri="{FF2B5EF4-FFF2-40B4-BE49-F238E27FC236}">
                <a16:creationId xmlns:a16="http://schemas.microsoft.com/office/drawing/2014/main" id="{49D23091-8866-49A7-9BF6-9E04655DDF8D}"/>
              </a:ext>
            </a:extLst>
          </p:cNvPr>
          <p:cNvGrpSpPr>
            <a:grpSpLocks/>
          </p:cNvGrpSpPr>
          <p:nvPr/>
        </p:nvGrpSpPr>
        <p:grpSpPr bwMode="auto">
          <a:xfrm>
            <a:off x="118563" y="2246811"/>
            <a:ext cx="912812" cy="1905000"/>
            <a:chOff x="2593" y="768"/>
            <a:chExt cx="849" cy="1475"/>
          </a:xfrm>
        </p:grpSpPr>
        <p:sp>
          <p:nvSpPr>
            <p:cNvPr id="69" name="Freeform 48">
              <a:extLst>
                <a:ext uri="{FF2B5EF4-FFF2-40B4-BE49-F238E27FC236}">
                  <a16:creationId xmlns:a16="http://schemas.microsoft.com/office/drawing/2014/main" id="{5D78E2B4-EBC5-4F79-8BE0-91F0ED322C8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Freeform 49">
              <a:extLst>
                <a:ext uri="{FF2B5EF4-FFF2-40B4-BE49-F238E27FC236}">
                  <a16:creationId xmlns:a16="http://schemas.microsoft.com/office/drawing/2014/main" id="{11AAE686-C80C-45B6-A7EC-1C32E7E5E0C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Freeform 50">
              <a:extLst>
                <a:ext uri="{FF2B5EF4-FFF2-40B4-BE49-F238E27FC236}">
                  <a16:creationId xmlns:a16="http://schemas.microsoft.com/office/drawing/2014/main" id="{63CEFBDF-D61D-454F-B14A-3E812B822ED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51">
              <a:extLst>
                <a:ext uri="{FF2B5EF4-FFF2-40B4-BE49-F238E27FC236}">
                  <a16:creationId xmlns:a16="http://schemas.microsoft.com/office/drawing/2014/main" id="{4C551D77-6EB1-407E-825A-94707631234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52">
              <a:extLst>
                <a:ext uri="{FF2B5EF4-FFF2-40B4-BE49-F238E27FC236}">
                  <a16:creationId xmlns:a16="http://schemas.microsoft.com/office/drawing/2014/main" id="{4F92F4EA-AC1F-4FE5-B855-C9F75261A74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53">
              <a:extLst>
                <a:ext uri="{FF2B5EF4-FFF2-40B4-BE49-F238E27FC236}">
                  <a16:creationId xmlns:a16="http://schemas.microsoft.com/office/drawing/2014/main" id="{37250F11-7E97-4E69-BAAA-FAF1DC230DC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54">
              <a:extLst>
                <a:ext uri="{FF2B5EF4-FFF2-40B4-BE49-F238E27FC236}">
                  <a16:creationId xmlns:a16="http://schemas.microsoft.com/office/drawing/2014/main" id="{2E5FFD91-D425-4483-A758-FD532F84E39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6" name="Group 55">
              <a:extLst>
                <a:ext uri="{FF2B5EF4-FFF2-40B4-BE49-F238E27FC236}">
                  <a16:creationId xmlns:a16="http://schemas.microsoft.com/office/drawing/2014/main" id="{EEEDE5CD-9CC3-429E-9563-417D91D632FD}"/>
                </a:ext>
              </a:extLst>
            </p:cNvPr>
            <p:cNvGrpSpPr>
              <a:grpSpLocks/>
            </p:cNvGrpSpPr>
            <p:nvPr/>
          </p:nvGrpSpPr>
          <p:grpSpPr bwMode="auto">
            <a:xfrm>
              <a:off x="2720" y="768"/>
              <a:ext cx="230" cy="1456"/>
              <a:chOff x="2720" y="768"/>
              <a:chExt cx="230" cy="1456"/>
            </a:xfrm>
          </p:grpSpPr>
          <p:sp>
            <p:nvSpPr>
              <p:cNvPr id="77" name="Freeform 56">
                <a:extLst>
                  <a:ext uri="{FF2B5EF4-FFF2-40B4-BE49-F238E27FC236}">
                    <a16:creationId xmlns:a16="http://schemas.microsoft.com/office/drawing/2014/main" id="{4ADE39DE-15E9-49D5-A57E-2A03A3B52A9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Freeform 57">
                <a:extLst>
                  <a:ext uri="{FF2B5EF4-FFF2-40B4-BE49-F238E27FC236}">
                    <a16:creationId xmlns:a16="http://schemas.microsoft.com/office/drawing/2014/main" id="{84F81A98-4089-4681-815D-6731773EECF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79" name="Group 78">
            <a:extLst>
              <a:ext uri="{FF2B5EF4-FFF2-40B4-BE49-F238E27FC236}">
                <a16:creationId xmlns:a16="http://schemas.microsoft.com/office/drawing/2014/main" id="{22630AA1-123C-4F4F-9573-C7815E492374}"/>
              </a:ext>
            </a:extLst>
          </p:cNvPr>
          <p:cNvGrpSpPr/>
          <p:nvPr/>
        </p:nvGrpSpPr>
        <p:grpSpPr>
          <a:xfrm>
            <a:off x="2429462" y="4542972"/>
            <a:ext cx="1863725" cy="1008245"/>
            <a:chOff x="2705100" y="4754562"/>
            <a:chExt cx="1863725" cy="1008245"/>
          </a:xfrm>
        </p:grpSpPr>
        <p:pic>
          <p:nvPicPr>
            <p:cNvPr id="80" name="Picture 2" descr="Big Bang: How the Big Bang may have happened decoded">
              <a:extLst>
                <a:ext uri="{FF2B5EF4-FFF2-40B4-BE49-F238E27FC236}">
                  <a16:creationId xmlns:a16="http://schemas.microsoft.com/office/drawing/2014/main" id="{C32F7378-FD59-4CD6-9312-007FB27790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a:extLst>
                <a:ext uri="{FF2B5EF4-FFF2-40B4-BE49-F238E27FC236}">
                  <a16:creationId xmlns:a16="http://schemas.microsoft.com/office/drawing/2014/main" id="{5D641DF9-1162-4209-9090-6E3DA921CE68}"/>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2" name="AutoShape 58">
            <a:extLst>
              <a:ext uri="{FF2B5EF4-FFF2-40B4-BE49-F238E27FC236}">
                <a16:creationId xmlns:a16="http://schemas.microsoft.com/office/drawing/2014/main" id="{1A4C01FD-4C4A-4984-B3FA-B72BEB8FC303}"/>
              </a:ext>
            </a:extLst>
          </p:cNvPr>
          <p:cNvSpPr>
            <a:spLocks noChangeArrowheads="1"/>
          </p:cNvSpPr>
          <p:nvPr/>
        </p:nvSpPr>
        <p:spPr bwMode="auto">
          <a:xfrm>
            <a:off x="1175692" y="2834535"/>
            <a:ext cx="4161012" cy="2799897"/>
          </a:xfrm>
          <a:prstGeom prst="wedgeRoundRectCallout">
            <a:avLst>
              <a:gd name="adj1" fmla="val -54979"/>
              <a:gd name="adj2" fmla="val -3740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set of objects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relations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AutoShape 8">
            <a:extLst>
              <a:ext uri="{FF2B5EF4-FFF2-40B4-BE49-F238E27FC236}">
                <a16:creationId xmlns:a16="http://schemas.microsoft.com/office/drawing/2014/main" id="{9138252E-8A88-4554-92AE-DE5E3B6EC8AA}"/>
              </a:ext>
            </a:extLst>
          </p:cNvPr>
          <p:cNvSpPr>
            <a:spLocks noChangeArrowheads="1"/>
          </p:cNvSpPr>
          <p:nvPr/>
        </p:nvSpPr>
        <p:spPr bwMode="auto">
          <a:xfrm>
            <a:off x="1677104" y="2225412"/>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Traverse the tree.</a:t>
            </a:r>
          </a:p>
        </p:txBody>
      </p:sp>
      <p:grpSp>
        <p:nvGrpSpPr>
          <p:cNvPr id="84" name="Group 26">
            <a:extLst>
              <a:ext uri="{FF2B5EF4-FFF2-40B4-BE49-F238E27FC236}">
                <a16:creationId xmlns:a16="http://schemas.microsoft.com/office/drawing/2014/main" id="{D49B0F6C-6658-4457-8EA9-6AA0BFCC1D3E}"/>
              </a:ext>
            </a:extLst>
          </p:cNvPr>
          <p:cNvGrpSpPr>
            <a:grpSpLocks/>
          </p:cNvGrpSpPr>
          <p:nvPr/>
        </p:nvGrpSpPr>
        <p:grpSpPr bwMode="auto">
          <a:xfrm flipH="1">
            <a:off x="443569" y="4033680"/>
            <a:ext cx="519029" cy="1271938"/>
            <a:chOff x="2308" y="1513"/>
            <a:chExt cx="1162" cy="2570"/>
          </a:xfrm>
        </p:grpSpPr>
        <p:grpSp>
          <p:nvGrpSpPr>
            <p:cNvPr id="85" name="Group 27">
              <a:extLst>
                <a:ext uri="{FF2B5EF4-FFF2-40B4-BE49-F238E27FC236}">
                  <a16:creationId xmlns:a16="http://schemas.microsoft.com/office/drawing/2014/main" id="{CC57CED7-FE92-4C91-92AC-1CD6EAD3BCC6}"/>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77AEBB32-6F79-4E64-9DE0-727357D539B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91F128E4-987D-4ACE-99E6-AE43A620C7B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F14E5B2E-6F53-4A23-B5FC-9BD5BB57211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4BE40EE7-810D-4E5C-9E11-5F74931AC0F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9424437B-1608-4178-9C86-60116C35700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C766E579-A492-45BD-BB11-D05C7D9FC67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Freeform 34">
              <a:extLst>
                <a:ext uri="{FF2B5EF4-FFF2-40B4-BE49-F238E27FC236}">
                  <a16:creationId xmlns:a16="http://schemas.microsoft.com/office/drawing/2014/main" id="{0B91BFB5-A0F7-48DC-A292-8503B6606E6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50665366-B0C2-4D7D-A77F-712A3B0D3B9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7AA20033-24C1-44C4-BEBD-A00F7A2D2F47}"/>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37">
              <a:extLst>
                <a:ext uri="{FF2B5EF4-FFF2-40B4-BE49-F238E27FC236}">
                  <a16:creationId xmlns:a16="http://schemas.microsoft.com/office/drawing/2014/main" id="{6DFF1D21-5148-405F-B4F8-4AB8C1C6B0B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38">
              <a:extLst>
                <a:ext uri="{FF2B5EF4-FFF2-40B4-BE49-F238E27FC236}">
                  <a16:creationId xmlns:a16="http://schemas.microsoft.com/office/drawing/2014/main" id="{24B951A9-4EAC-4646-8528-CF2F3B0303CB}"/>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6CA463CB-0208-4968-8388-7A48314E927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CAFA645E-32BF-479D-916C-D9C10D80C6D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9" name="AutoShape 46">
            <a:extLst>
              <a:ext uri="{FF2B5EF4-FFF2-40B4-BE49-F238E27FC236}">
                <a16:creationId xmlns:a16="http://schemas.microsoft.com/office/drawing/2014/main" id="{39A4DA95-54B7-4D05-945C-7521EF9215D9}"/>
              </a:ext>
            </a:extLst>
          </p:cNvPr>
          <p:cNvSpPr>
            <a:spLocks noChangeArrowheads="1"/>
          </p:cNvSpPr>
          <p:nvPr/>
        </p:nvSpPr>
        <p:spPr bwMode="auto">
          <a:xfrm>
            <a:off x="1295400" y="5729827"/>
            <a:ext cx="3950141" cy="603584"/>
          </a:xfrm>
          <a:prstGeom prst="wedgeRoundRectCallout">
            <a:avLst>
              <a:gd name="adj1" fmla="val -31388"/>
              <a:gd name="adj2" fmla="val -644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00" name="Text Box 44">
            <a:extLst>
              <a:ext uri="{FF2B5EF4-FFF2-40B4-BE49-F238E27FC236}">
                <a16:creationId xmlns:a16="http://schemas.microsoft.com/office/drawing/2014/main" id="{2A3F8685-1936-40E5-A9F9-1CDCA1C4F7BE}"/>
              </a:ext>
            </a:extLst>
          </p:cNvPr>
          <p:cNvSpPr txBox="1">
            <a:spLocks noChangeArrowheads="1"/>
          </p:cNvSpPr>
          <p:nvPr/>
        </p:nvSpPr>
        <p:spPr bwMode="auto">
          <a:xfrm>
            <a:off x="5927538" y="4186535"/>
            <a:ext cx="14638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101" name="Text Box 44">
            <a:extLst>
              <a:ext uri="{FF2B5EF4-FFF2-40B4-BE49-F238E27FC236}">
                <a16:creationId xmlns:a16="http://schemas.microsoft.com/office/drawing/2014/main" id="{8182567C-72DC-4C63-8733-082907F25034}"/>
              </a:ext>
            </a:extLst>
          </p:cNvPr>
          <p:cNvSpPr txBox="1">
            <a:spLocks noChangeArrowheads="1"/>
          </p:cNvSpPr>
          <p:nvPr/>
        </p:nvSpPr>
        <p:spPr bwMode="auto">
          <a:xfrm>
            <a:off x="6172200" y="4732635"/>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102" name="Line 26">
            <a:extLst>
              <a:ext uri="{FF2B5EF4-FFF2-40B4-BE49-F238E27FC236}">
                <a16:creationId xmlns:a16="http://schemas.microsoft.com/office/drawing/2014/main" id="{864EED56-7403-4827-9939-1A706E2150FB}"/>
              </a:ext>
            </a:extLst>
          </p:cNvPr>
          <p:cNvSpPr>
            <a:spLocks noChangeShapeType="1"/>
          </p:cNvSpPr>
          <p:nvPr/>
        </p:nvSpPr>
        <p:spPr bwMode="auto">
          <a:xfrm>
            <a:off x="6496611" y="4099957"/>
            <a:ext cx="0" cy="234454"/>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Line 26">
            <a:extLst>
              <a:ext uri="{FF2B5EF4-FFF2-40B4-BE49-F238E27FC236}">
                <a16:creationId xmlns:a16="http://schemas.microsoft.com/office/drawing/2014/main" id="{ADBB4F50-628F-4DE1-A84C-1DEE83C1B57C}"/>
              </a:ext>
            </a:extLst>
          </p:cNvPr>
          <p:cNvSpPr>
            <a:spLocks noChangeShapeType="1"/>
          </p:cNvSpPr>
          <p:nvPr/>
        </p:nvSpPr>
        <p:spPr bwMode="auto">
          <a:xfrm>
            <a:off x="6502400" y="4604246"/>
            <a:ext cx="0" cy="234454"/>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668934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7"/>
                                        </p:tgtEl>
                                        <p:attrNameLst>
                                          <p:attrName>style.visibility</p:attrName>
                                        </p:attrNameLst>
                                      </p:cBhvr>
                                      <p:to>
                                        <p:strVal val="visible"/>
                                      </p:to>
                                    </p:set>
                                    <p:anim calcmode="lin" valueType="num">
                                      <p:cBhvr additive="base">
                                        <p:cTn id="19" dur="500" fill="hold"/>
                                        <p:tgtEl>
                                          <p:spTgt spid="67"/>
                                        </p:tgtEl>
                                        <p:attrNameLst>
                                          <p:attrName>ppt_x</p:attrName>
                                        </p:attrNameLst>
                                      </p:cBhvr>
                                      <p:tavLst>
                                        <p:tav tm="0">
                                          <p:val>
                                            <p:strVal val="0-#ppt_w/2"/>
                                          </p:val>
                                        </p:tav>
                                        <p:tav tm="100000">
                                          <p:val>
                                            <p:strVal val="#ppt_x"/>
                                          </p:val>
                                        </p:tav>
                                      </p:tavLst>
                                    </p:anim>
                                    <p:anim calcmode="lin" valueType="num">
                                      <p:cBhvr additive="base">
                                        <p:cTn id="20"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0"/>
                                        </p:tgtEl>
                                        <p:attrNameLst>
                                          <p:attrName>style.visibility</p:attrName>
                                        </p:attrNameLst>
                                      </p:cBhvr>
                                      <p:to>
                                        <p:strVal val="visible"/>
                                      </p:to>
                                    </p:set>
                                    <p:anim calcmode="lin" valueType="num">
                                      <p:cBhvr additive="base">
                                        <p:cTn id="25" dur="500" fill="hold"/>
                                        <p:tgtEl>
                                          <p:spTgt spid="60"/>
                                        </p:tgtEl>
                                        <p:attrNameLst>
                                          <p:attrName>ppt_x</p:attrName>
                                        </p:attrNameLst>
                                      </p:cBhvr>
                                      <p:tavLst>
                                        <p:tav tm="0">
                                          <p:val>
                                            <p:strVal val="#ppt_x"/>
                                          </p:val>
                                        </p:tav>
                                        <p:tav tm="100000">
                                          <p:val>
                                            <p:strVal val="#ppt_x"/>
                                          </p:val>
                                        </p:tav>
                                      </p:tavLst>
                                    </p:anim>
                                    <p:anim calcmode="lin" valueType="num">
                                      <p:cBhvr additive="base">
                                        <p:cTn id="26" dur="500" fill="hold"/>
                                        <p:tgtEl>
                                          <p:spTgt spid="60"/>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fill="hold"/>
                                        <p:tgtEl>
                                          <p:spTgt spid="59"/>
                                        </p:tgtEl>
                                        <p:attrNameLst>
                                          <p:attrName>ppt_x</p:attrName>
                                        </p:attrNameLst>
                                      </p:cBhvr>
                                      <p:tavLst>
                                        <p:tav tm="0">
                                          <p:val>
                                            <p:strVal val="#ppt_x"/>
                                          </p:val>
                                        </p:tav>
                                        <p:tav tm="100000">
                                          <p:val>
                                            <p:strVal val="#ppt_x"/>
                                          </p:val>
                                        </p:tav>
                                      </p:tavLst>
                                    </p:anim>
                                    <p:anim calcmode="lin" valueType="num">
                                      <p:cBhvr additive="base">
                                        <p:cTn id="30" dur="500" fill="hold"/>
                                        <p:tgtEl>
                                          <p:spTgt spid="59"/>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ppt_x"/>
                                          </p:val>
                                        </p:tav>
                                        <p:tav tm="100000">
                                          <p:val>
                                            <p:strVal val="#ppt_x"/>
                                          </p:val>
                                        </p:tav>
                                      </p:tavLst>
                                    </p:anim>
                                    <p:anim calcmode="lin" valueType="num">
                                      <p:cBhvr additive="base">
                                        <p:cTn id="36"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ppt_x"/>
                                          </p:val>
                                        </p:tav>
                                        <p:tav tm="100000">
                                          <p:val>
                                            <p:strVal val="#ppt_x"/>
                                          </p:val>
                                        </p:tav>
                                      </p:tavLst>
                                    </p:anim>
                                    <p:anim calcmode="lin" valueType="num">
                                      <p:cBhvr additive="base">
                                        <p:cTn id="42"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additive="base">
                                        <p:cTn id="47" dur="500" fill="hold"/>
                                        <p:tgtEl>
                                          <p:spTgt spid="61"/>
                                        </p:tgtEl>
                                        <p:attrNameLst>
                                          <p:attrName>ppt_x</p:attrName>
                                        </p:attrNameLst>
                                      </p:cBhvr>
                                      <p:tavLst>
                                        <p:tav tm="0">
                                          <p:val>
                                            <p:strVal val="#ppt_x"/>
                                          </p:val>
                                        </p:tav>
                                        <p:tav tm="100000">
                                          <p:val>
                                            <p:strVal val="#ppt_x"/>
                                          </p:val>
                                        </p:tav>
                                      </p:tavLst>
                                    </p:anim>
                                    <p:anim calcmode="lin" valueType="num">
                                      <p:cBhvr additive="base">
                                        <p:cTn id="48"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00"/>
                                        </p:tgtEl>
                                        <p:attrNameLst>
                                          <p:attrName>style.visibility</p:attrName>
                                        </p:attrNameLst>
                                      </p:cBhvr>
                                      <p:to>
                                        <p:strVal val="visible"/>
                                      </p:to>
                                    </p:set>
                                    <p:anim calcmode="lin" valueType="num">
                                      <p:cBhvr additive="base">
                                        <p:cTn id="53" dur="500" fill="hold"/>
                                        <p:tgtEl>
                                          <p:spTgt spid="100"/>
                                        </p:tgtEl>
                                        <p:attrNameLst>
                                          <p:attrName>ppt_x</p:attrName>
                                        </p:attrNameLst>
                                      </p:cBhvr>
                                      <p:tavLst>
                                        <p:tav tm="0">
                                          <p:val>
                                            <p:strVal val="#ppt_x"/>
                                          </p:val>
                                        </p:tav>
                                        <p:tav tm="100000">
                                          <p:val>
                                            <p:strVal val="#ppt_x"/>
                                          </p:val>
                                        </p:tav>
                                      </p:tavLst>
                                    </p:anim>
                                    <p:anim calcmode="lin" valueType="num">
                                      <p:cBhvr additive="base">
                                        <p:cTn id="54" dur="500" fill="hold"/>
                                        <p:tgtEl>
                                          <p:spTgt spid="100"/>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02"/>
                                        </p:tgtEl>
                                        <p:attrNameLst>
                                          <p:attrName>style.visibility</p:attrName>
                                        </p:attrNameLst>
                                      </p:cBhvr>
                                      <p:to>
                                        <p:strVal val="visible"/>
                                      </p:to>
                                    </p:set>
                                    <p:anim calcmode="lin" valueType="num">
                                      <p:cBhvr additive="base">
                                        <p:cTn id="57" dur="500" fill="hold"/>
                                        <p:tgtEl>
                                          <p:spTgt spid="102"/>
                                        </p:tgtEl>
                                        <p:attrNameLst>
                                          <p:attrName>ppt_x</p:attrName>
                                        </p:attrNameLst>
                                      </p:cBhvr>
                                      <p:tavLst>
                                        <p:tav tm="0">
                                          <p:val>
                                            <p:strVal val="#ppt_x"/>
                                          </p:val>
                                        </p:tav>
                                        <p:tav tm="100000">
                                          <p:val>
                                            <p:strVal val="#ppt_x"/>
                                          </p:val>
                                        </p:tav>
                                      </p:tavLst>
                                    </p:anim>
                                    <p:anim calcmode="lin" valueType="num">
                                      <p:cBhvr additive="base">
                                        <p:cTn id="58"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101"/>
                                        </p:tgtEl>
                                        <p:attrNameLst>
                                          <p:attrName>style.visibility</p:attrName>
                                        </p:attrNameLst>
                                      </p:cBhvr>
                                      <p:to>
                                        <p:strVal val="visible"/>
                                      </p:to>
                                    </p:set>
                                    <p:anim calcmode="lin" valueType="num">
                                      <p:cBhvr additive="base">
                                        <p:cTn id="63" dur="500" fill="hold"/>
                                        <p:tgtEl>
                                          <p:spTgt spid="101"/>
                                        </p:tgtEl>
                                        <p:attrNameLst>
                                          <p:attrName>ppt_x</p:attrName>
                                        </p:attrNameLst>
                                      </p:cBhvr>
                                      <p:tavLst>
                                        <p:tav tm="0">
                                          <p:val>
                                            <p:strVal val="#ppt_x"/>
                                          </p:val>
                                        </p:tav>
                                        <p:tav tm="100000">
                                          <p:val>
                                            <p:strVal val="#ppt_x"/>
                                          </p:val>
                                        </p:tav>
                                      </p:tavLst>
                                    </p:anim>
                                    <p:anim calcmode="lin" valueType="num">
                                      <p:cBhvr additive="base">
                                        <p:cTn id="64" dur="500" fill="hold"/>
                                        <p:tgtEl>
                                          <p:spTgt spid="101"/>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03"/>
                                        </p:tgtEl>
                                        <p:attrNameLst>
                                          <p:attrName>style.visibility</p:attrName>
                                        </p:attrNameLst>
                                      </p:cBhvr>
                                      <p:to>
                                        <p:strVal val="visible"/>
                                      </p:to>
                                    </p:set>
                                    <p:anim calcmode="lin" valueType="num">
                                      <p:cBhvr additive="base">
                                        <p:cTn id="67" dur="500" fill="hold"/>
                                        <p:tgtEl>
                                          <p:spTgt spid="103"/>
                                        </p:tgtEl>
                                        <p:attrNameLst>
                                          <p:attrName>ppt_x</p:attrName>
                                        </p:attrNameLst>
                                      </p:cBhvr>
                                      <p:tavLst>
                                        <p:tav tm="0">
                                          <p:val>
                                            <p:strVal val="#ppt_x"/>
                                          </p:val>
                                        </p:tav>
                                        <p:tav tm="100000">
                                          <p:val>
                                            <p:strVal val="#ppt_x"/>
                                          </p:val>
                                        </p:tav>
                                      </p:tavLst>
                                    </p:anim>
                                    <p:anim calcmode="lin" valueType="num">
                                      <p:cBhvr additive="base">
                                        <p:cTn id="68" dur="500" fill="hold"/>
                                        <p:tgtEl>
                                          <p:spTgt spid="103"/>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39"/>
                                        </p:tgtEl>
                                        <p:attrNameLst>
                                          <p:attrName>style.visibility</p:attrName>
                                        </p:attrNameLst>
                                      </p:cBhvr>
                                      <p:to>
                                        <p:strVal val="visible"/>
                                      </p:to>
                                    </p:set>
                                    <p:anim calcmode="lin" valueType="num">
                                      <p:cBhvr additive="base">
                                        <p:cTn id="73" dur="500" fill="hold"/>
                                        <p:tgtEl>
                                          <p:spTgt spid="39"/>
                                        </p:tgtEl>
                                        <p:attrNameLst>
                                          <p:attrName>ppt_x</p:attrName>
                                        </p:attrNameLst>
                                      </p:cBhvr>
                                      <p:tavLst>
                                        <p:tav tm="0">
                                          <p:val>
                                            <p:strVal val="#ppt_x"/>
                                          </p:val>
                                        </p:tav>
                                        <p:tav tm="100000">
                                          <p:val>
                                            <p:strVal val="#ppt_x"/>
                                          </p:val>
                                        </p:tav>
                                      </p:tavLst>
                                    </p:anim>
                                    <p:anim calcmode="lin" valueType="num">
                                      <p:cBhvr additive="base">
                                        <p:cTn id="74" dur="500" fill="hold"/>
                                        <p:tgtEl>
                                          <p:spTgt spid="39"/>
                                        </p:tgtEl>
                                        <p:attrNameLst>
                                          <p:attrName>ppt_y</p:attrName>
                                        </p:attrNameLst>
                                      </p:cBhvr>
                                      <p:tavLst>
                                        <p:tav tm="0">
                                          <p:val>
                                            <p:strVal val="0-#ppt_h/2"/>
                                          </p:val>
                                        </p:tav>
                                        <p:tav tm="100000">
                                          <p:val>
                                            <p:strVal val="#ppt_y"/>
                                          </p:val>
                                        </p:tav>
                                      </p:tavLst>
                                    </p:anim>
                                  </p:childTnLst>
                                </p:cTn>
                              </p:par>
                              <p:par>
                                <p:cTn id="75" presetID="2" presetClass="entr" presetSubtype="1"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additive="base">
                                        <p:cTn id="77" dur="500" fill="hold"/>
                                        <p:tgtEl>
                                          <p:spTgt spid="65"/>
                                        </p:tgtEl>
                                        <p:attrNameLst>
                                          <p:attrName>ppt_x</p:attrName>
                                        </p:attrNameLst>
                                      </p:cBhvr>
                                      <p:tavLst>
                                        <p:tav tm="0">
                                          <p:val>
                                            <p:strVal val="#ppt_x"/>
                                          </p:val>
                                        </p:tav>
                                        <p:tav tm="100000">
                                          <p:val>
                                            <p:strVal val="#ppt_x"/>
                                          </p:val>
                                        </p:tav>
                                      </p:tavLst>
                                    </p:anim>
                                    <p:anim calcmode="lin" valueType="num">
                                      <p:cBhvr additive="base">
                                        <p:cTn id="78" dur="500" fill="hold"/>
                                        <p:tgtEl>
                                          <p:spTgt spid="65"/>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grpId="0" nodeType="click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additive="base">
                                        <p:cTn id="83" dur="500" fill="hold"/>
                                        <p:tgtEl>
                                          <p:spTgt spid="66"/>
                                        </p:tgtEl>
                                        <p:attrNameLst>
                                          <p:attrName>ppt_x</p:attrName>
                                        </p:attrNameLst>
                                      </p:cBhvr>
                                      <p:tavLst>
                                        <p:tav tm="0">
                                          <p:val>
                                            <p:strVal val="#ppt_x"/>
                                          </p:val>
                                        </p:tav>
                                        <p:tav tm="100000">
                                          <p:val>
                                            <p:strVal val="#ppt_x"/>
                                          </p:val>
                                        </p:tav>
                                      </p:tavLst>
                                    </p:anim>
                                    <p:anim calcmode="lin" valueType="num">
                                      <p:cBhvr additive="base">
                                        <p:cTn id="84"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83"/>
                                        </p:tgtEl>
                                        <p:attrNameLst>
                                          <p:attrName>style.visibility</p:attrName>
                                        </p:attrNameLst>
                                      </p:cBhvr>
                                      <p:to>
                                        <p:strVal val="visible"/>
                                      </p:to>
                                    </p:set>
                                    <p:anim calcmode="lin" valueType="num">
                                      <p:cBhvr additive="base">
                                        <p:cTn id="89" dur="500" fill="hold"/>
                                        <p:tgtEl>
                                          <p:spTgt spid="83"/>
                                        </p:tgtEl>
                                        <p:attrNameLst>
                                          <p:attrName>ppt_x</p:attrName>
                                        </p:attrNameLst>
                                      </p:cBhvr>
                                      <p:tavLst>
                                        <p:tav tm="0">
                                          <p:val>
                                            <p:strVal val="0-#ppt_w/2"/>
                                          </p:val>
                                        </p:tav>
                                        <p:tav tm="100000">
                                          <p:val>
                                            <p:strVal val="#ppt_x"/>
                                          </p:val>
                                        </p:tav>
                                      </p:tavLst>
                                    </p:anim>
                                    <p:anim calcmode="lin" valueType="num">
                                      <p:cBhvr additive="base">
                                        <p:cTn id="90" dur="500" fill="hold"/>
                                        <p:tgtEl>
                                          <p:spTgt spid="83"/>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83">
                                            <p:txEl>
                                              <p:pRg st="0" end="0"/>
                                            </p:txEl>
                                          </p:spTgt>
                                        </p:tgtEl>
                                        <p:attrNameLst>
                                          <p:attrName>style.visibility</p:attrName>
                                        </p:attrNameLst>
                                      </p:cBhvr>
                                      <p:to>
                                        <p:strVal val="visible"/>
                                      </p:to>
                                    </p:set>
                                    <p:anim calcmode="lin" valueType="num">
                                      <p:cBhvr additive="base">
                                        <p:cTn id="93"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83">
                                            <p:txEl>
                                              <p:pRg st="0" end="0"/>
                                            </p:txEl>
                                          </p:spTgt>
                                        </p:tgtEl>
                                        <p:attrNameLst>
                                          <p:attrName>ppt_y</p:attrName>
                                        </p:attrNameLst>
                                      </p:cBhvr>
                                      <p:tavLst>
                                        <p:tav tm="0">
                                          <p:val>
                                            <p:strVal val="#ppt_y"/>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67"/>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63"/>
                                        </p:tgtEl>
                                        <p:attrNameLst>
                                          <p:attrName>style.visibility</p:attrName>
                                        </p:attrNameLst>
                                      </p:cBhvr>
                                      <p:to>
                                        <p:strVal val="visible"/>
                                      </p:to>
                                    </p:set>
                                    <p:anim calcmode="lin" valueType="num">
                                      <p:cBhvr additive="base">
                                        <p:cTn id="101" dur="500" fill="hold"/>
                                        <p:tgtEl>
                                          <p:spTgt spid="63"/>
                                        </p:tgtEl>
                                        <p:attrNameLst>
                                          <p:attrName>ppt_x</p:attrName>
                                        </p:attrNameLst>
                                      </p:cBhvr>
                                      <p:tavLst>
                                        <p:tav tm="0">
                                          <p:val>
                                            <p:strVal val="0-#ppt_w/2"/>
                                          </p:val>
                                        </p:tav>
                                        <p:tav tm="100000">
                                          <p:val>
                                            <p:strVal val="#ppt_x"/>
                                          </p:val>
                                        </p:tav>
                                      </p:tavLst>
                                    </p:anim>
                                    <p:anim calcmode="lin" valueType="num">
                                      <p:cBhvr additive="base">
                                        <p:cTn id="10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82"/>
                                        </p:tgtEl>
                                        <p:attrNameLst>
                                          <p:attrName>style.visibility</p:attrName>
                                        </p:attrNameLst>
                                      </p:cBhvr>
                                      <p:to>
                                        <p:strVal val="visible"/>
                                      </p:to>
                                    </p:set>
                                    <p:anim calcmode="lin" valueType="num">
                                      <p:cBhvr additive="base">
                                        <p:cTn id="107" dur="500" fill="hold"/>
                                        <p:tgtEl>
                                          <p:spTgt spid="82"/>
                                        </p:tgtEl>
                                        <p:attrNameLst>
                                          <p:attrName>ppt_x</p:attrName>
                                        </p:attrNameLst>
                                      </p:cBhvr>
                                      <p:tavLst>
                                        <p:tav tm="0">
                                          <p:val>
                                            <p:strVal val="0-#ppt_w/2"/>
                                          </p:val>
                                        </p:tav>
                                        <p:tav tm="100000">
                                          <p:val>
                                            <p:strVal val="#ppt_x"/>
                                          </p:val>
                                        </p:tav>
                                      </p:tavLst>
                                    </p:anim>
                                    <p:anim calcmode="lin" valueType="num">
                                      <p:cBhvr additive="base">
                                        <p:cTn id="108" dur="500" fill="hold"/>
                                        <p:tgtEl>
                                          <p:spTgt spid="82"/>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68"/>
                                        </p:tgtEl>
                                        <p:attrNameLst>
                                          <p:attrName>style.visibility</p:attrName>
                                        </p:attrNameLst>
                                      </p:cBhvr>
                                      <p:to>
                                        <p:strVal val="visible"/>
                                      </p:to>
                                    </p:set>
                                    <p:anim calcmode="lin" valueType="num">
                                      <p:cBhvr additive="base">
                                        <p:cTn id="111" dur="500" fill="hold"/>
                                        <p:tgtEl>
                                          <p:spTgt spid="68"/>
                                        </p:tgtEl>
                                        <p:attrNameLst>
                                          <p:attrName>ppt_x</p:attrName>
                                        </p:attrNameLst>
                                      </p:cBhvr>
                                      <p:tavLst>
                                        <p:tav tm="0">
                                          <p:val>
                                            <p:strVal val="0-#ppt_w/2"/>
                                          </p:val>
                                        </p:tav>
                                        <p:tav tm="100000">
                                          <p:val>
                                            <p:strVal val="#ppt_x"/>
                                          </p:val>
                                        </p:tav>
                                      </p:tavLst>
                                    </p:anim>
                                    <p:anim calcmode="lin" valueType="num">
                                      <p:cBhvr additive="base">
                                        <p:cTn id="112" dur="500" fill="hold"/>
                                        <p:tgtEl>
                                          <p:spTgt spid="68"/>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82">
                                            <p:txEl>
                                              <p:pRg st="0" end="0"/>
                                            </p:txEl>
                                          </p:spTgt>
                                        </p:tgtEl>
                                        <p:attrNameLst>
                                          <p:attrName>style.visibility</p:attrName>
                                        </p:attrNameLst>
                                      </p:cBhvr>
                                      <p:to>
                                        <p:strVal val="visible"/>
                                      </p:to>
                                    </p:set>
                                    <p:anim calcmode="lin" valueType="num">
                                      <p:cBhvr additive="base">
                                        <p:cTn id="115"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82">
                                            <p:txEl>
                                              <p:pRg st="0" end="0"/>
                                            </p:txEl>
                                          </p:spTgt>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82">
                                            <p:txEl>
                                              <p:pRg st="1" end="1"/>
                                            </p:txEl>
                                          </p:spTgt>
                                        </p:tgtEl>
                                        <p:attrNameLst>
                                          <p:attrName>style.visibility</p:attrName>
                                        </p:attrNameLst>
                                      </p:cBhvr>
                                      <p:to>
                                        <p:strVal val="visible"/>
                                      </p:to>
                                    </p:set>
                                    <p:anim calcmode="lin" valueType="num">
                                      <p:cBhvr additive="base">
                                        <p:cTn id="119" dur="500" fill="hold"/>
                                        <p:tgtEl>
                                          <p:spTgt spid="82">
                                            <p:txEl>
                                              <p:pRg st="1" end="1"/>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82">
                                            <p:txEl>
                                              <p:pRg st="1" end="1"/>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79"/>
                                        </p:tgtEl>
                                        <p:attrNameLst>
                                          <p:attrName>style.visibility</p:attrName>
                                        </p:attrNameLst>
                                      </p:cBhvr>
                                      <p:to>
                                        <p:strVal val="visible"/>
                                      </p:to>
                                    </p:set>
                                    <p:anim calcmode="lin" valueType="num">
                                      <p:cBhvr additive="base">
                                        <p:cTn id="123" dur="500" fill="hold"/>
                                        <p:tgtEl>
                                          <p:spTgt spid="79"/>
                                        </p:tgtEl>
                                        <p:attrNameLst>
                                          <p:attrName>ppt_x</p:attrName>
                                        </p:attrNameLst>
                                      </p:cBhvr>
                                      <p:tavLst>
                                        <p:tav tm="0">
                                          <p:val>
                                            <p:strVal val="0-#ppt_w/2"/>
                                          </p:val>
                                        </p:tav>
                                        <p:tav tm="100000">
                                          <p:val>
                                            <p:strVal val="#ppt_x"/>
                                          </p:val>
                                        </p:tav>
                                      </p:tavLst>
                                    </p:anim>
                                    <p:anim calcmode="lin" valueType="num">
                                      <p:cBhvr additive="base">
                                        <p:cTn id="124"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82">
                                            <p:txEl>
                                              <p:pRg st="2" end="2"/>
                                            </p:txEl>
                                          </p:spTgt>
                                        </p:tgtEl>
                                        <p:attrNameLst>
                                          <p:attrName>style.visibility</p:attrName>
                                        </p:attrNameLst>
                                      </p:cBhvr>
                                      <p:to>
                                        <p:strVal val="visible"/>
                                      </p:to>
                                    </p:set>
                                    <p:anim calcmode="lin" valueType="num">
                                      <p:cBhvr additive="base">
                                        <p:cTn id="129" dur="500" fill="hold"/>
                                        <p:tgtEl>
                                          <p:spTgt spid="82">
                                            <p:txEl>
                                              <p:pRg st="2" end="2"/>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8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82">
                                            <p:txEl>
                                              <p:pRg st="3" end="3"/>
                                            </p:txEl>
                                          </p:spTgt>
                                        </p:tgtEl>
                                        <p:attrNameLst>
                                          <p:attrName>style.visibility</p:attrName>
                                        </p:attrNameLst>
                                      </p:cBhvr>
                                      <p:to>
                                        <p:strVal val="visible"/>
                                      </p:to>
                                    </p:set>
                                    <p:anim calcmode="lin" valueType="num">
                                      <p:cBhvr additive="base">
                                        <p:cTn id="135" dur="500" fill="hold"/>
                                        <p:tgtEl>
                                          <p:spTgt spid="82">
                                            <p:txEl>
                                              <p:pRg st="3" end="3"/>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84"/>
                                        </p:tgtEl>
                                        <p:attrNameLst>
                                          <p:attrName>style.visibility</p:attrName>
                                        </p:attrNameLst>
                                      </p:cBhvr>
                                      <p:to>
                                        <p:strVal val="visible"/>
                                      </p:to>
                                    </p:set>
                                    <p:anim calcmode="lin" valueType="num">
                                      <p:cBhvr additive="base">
                                        <p:cTn id="141" dur="500" fill="hold"/>
                                        <p:tgtEl>
                                          <p:spTgt spid="84"/>
                                        </p:tgtEl>
                                        <p:attrNameLst>
                                          <p:attrName>ppt_x</p:attrName>
                                        </p:attrNameLst>
                                      </p:cBhvr>
                                      <p:tavLst>
                                        <p:tav tm="0">
                                          <p:val>
                                            <p:strVal val="0-#ppt_w/2"/>
                                          </p:val>
                                        </p:tav>
                                        <p:tav tm="100000">
                                          <p:val>
                                            <p:strVal val="#ppt_x"/>
                                          </p:val>
                                        </p:tav>
                                      </p:tavLst>
                                    </p:anim>
                                    <p:anim calcmode="lin" valueType="num">
                                      <p:cBhvr additive="base">
                                        <p:cTn id="142" dur="500" fill="hold"/>
                                        <p:tgtEl>
                                          <p:spTgt spid="84"/>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0"/>
                                  </p:stCondLst>
                                  <p:childTnLst>
                                    <p:set>
                                      <p:cBhvr>
                                        <p:cTn id="144" dur="1" fill="hold">
                                          <p:stCondLst>
                                            <p:cond delay="0"/>
                                          </p:stCondLst>
                                        </p:cTn>
                                        <p:tgtEl>
                                          <p:spTgt spid="62"/>
                                        </p:tgtEl>
                                        <p:attrNameLst>
                                          <p:attrName>style.visibility</p:attrName>
                                        </p:attrNameLst>
                                      </p:cBhvr>
                                      <p:to>
                                        <p:strVal val="visible"/>
                                      </p:to>
                                    </p:set>
                                    <p:anim calcmode="lin" valueType="num">
                                      <p:cBhvr additive="base">
                                        <p:cTn id="145" dur="500" fill="hold"/>
                                        <p:tgtEl>
                                          <p:spTgt spid="62"/>
                                        </p:tgtEl>
                                        <p:attrNameLst>
                                          <p:attrName>ppt_x</p:attrName>
                                        </p:attrNameLst>
                                      </p:cBhvr>
                                      <p:tavLst>
                                        <p:tav tm="0">
                                          <p:val>
                                            <p:strVal val="0-#ppt_w/2"/>
                                          </p:val>
                                        </p:tav>
                                        <p:tav tm="100000">
                                          <p:val>
                                            <p:strVal val="#ppt_x"/>
                                          </p:val>
                                        </p:tav>
                                      </p:tavLst>
                                    </p:anim>
                                    <p:anim calcmode="lin" valueType="num">
                                      <p:cBhvr additive="base">
                                        <p:cTn id="146" dur="500" fill="hold"/>
                                        <p:tgtEl>
                                          <p:spTgt spid="62"/>
                                        </p:tgtEl>
                                        <p:attrNameLst>
                                          <p:attrName>ppt_y</p:attrName>
                                        </p:attrNameLst>
                                      </p:cBhvr>
                                      <p:tavLst>
                                        <p:tav tm="0">
                                          <p:val>
                                            <p:strVal val="#ppt_y"/>
                                          </p:val>
                                        </p:tav>
                                        <p:tav tm="100000">
                                          <p:val>
                                            <p:strVal val="#ppt_y"/>
                                          </p:val>
                                        </p:tav>
                                      </p:tavLst>
                                    </p:anim>
                                  </p:childTnLst>
                                </p:cTn>
                              </p:par>
                              <p:par>
                                <p:cTn id="147" presetID="1" presetClass="exit" presetSubtype="0" fill="hold" grpId="1" nodeType="withEffect">
                                  <p:stCondLst>
                                    <p:cond delay="0"/>
                                  </p:stCondLst>
                                  <p:childTnLst>
                                    <p:set>
                                      <p:cBhvr>
                                        <p:cTn id="148" dur="1" fill="hold">
                                          <p:stCondLst>
                                            <p:cond delay="0"/>
                                          </p:stCondLst>
                                        </p:cTn>
                                        <p:tgtEl>
                                          <p:spTgt spid="63"/>
                                        </p:tgtEl>
                                        <p:attrNameLst>
                                          <p:attrName>style.visibility</p:attrName>
                                        </p:attrNameLst>
                                      </p:cBhvr>
                                      <p:to>
                                        <p:strVal val="hidden"/>
                                      </p:to>
                                    </p:set>
                                  </p:childTnLst>
                                </p:cTn>
                              </p:par>
                              <p:par>
                                <p:cTn id="149" presetID="2" presetClass="entr" presetSubtype="8" fill="hold" grpId="0" nodeType="withEffect">
                                  <p:stCondLst>
                                    <p:cond delay="0"/>
                                  </p:stCondLst>
                                  <p:childTnLst>
                                    <p:set>
                                      <p:cBhvr>
                                        <p:cTn id="150" dur="1" fill="hold">
                                          <p:stCondLst>
                                            <p:cond delay="0"/>
                                          </p:stCondLst>
                                        </p:cTn>
                                        <p:tgtEl>
                                          <p:spTgt spid="99"/>
                                        </p:tgtEl>
                                        <p:attrNameLst>
                                          <p:attrName>style.visibility</p:attrName>
                                        </p:attrNameLst>
                                      </p:cBhvr>
                                      <p:to>
                                        <p:strVal val="visible"/>
                                      </p:to>
                                    </p:set>
                                    <p:anim calcmode="lin" valueType="num">
                                      <p:cBhvr additive="base">
                                        <p:cTn id="151" dur="500" fill="hold"/>
                                        <p:tgtEl>
                                          <p:spTgt spid="99"/>
                                        </p:tgtEl>
                                        <p:attrNameLst>
                                          <p:attrName>ppt_x</p:attrName>
                                        </p:attrNameLst>
                                      </p:cBhvr>
                                      <p:tavLst>
                                        <p:tav tm="0">
                                          <p:val>
                                            <p:strVal val="0-#ppt_w/2"/>
                                          </p:val>
                                        </p:tav>
                                        <p:tav tm="100000">
                                          <p:val>
                                            <p:strVal val="#ppt_x"/>
                                          </p:val>
                                        </p:tav>
                                      </p:tavLst>
                                    </p:anim>
                                    <p:anim calcmode="lin" valueType="num">
                                      <p:cBhvr additive="base">
                                        <p:cTn id="152"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animBg="1"/>
      <p:bldP spid="39" grpId="0"/>
      <p:bldP spid="40" grpId="0"/>
      <p:bldP spid="59" grpId="0" animBg="1"/>
      <p:bldP spid="60" grpId="0"/>
      <p:bldP spid="61" grpId="0"/>
      <p:bldP spid="62" grpId="0" animBg="1"/>
      <p:bldP spid="63" grpId="0" animBg="1"/>
      <p:bldP spid="63" grpId="1" animBg="1"/>
      <p:bldP spid="65" grpId="0" animBg="1"/>
      <p:bldP spid="66" grpId="0"/>
      <p:bldP spid="67" grpId="0" animBg="1"/>
      <p:bldP spid="67" grpId="1" animBg="1"/>
      <p:bldP spid="82" grpId="0" animBg="1"/>
      <p:bldP spid="83" grpId="0" animBg="1"/>
      <p:bldP spid="99" grpId="0" animBg="1"/>
      <p:bldP spid="100" grpId="0"/>
      <p:bldP spid="101" grpId="0"/>
      <p:bldP spid="102" grpId="0" animBg="1"/>
      <p:bldP spid="10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1610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7" name="Text Box 44">
            <a:extLst>
              <a:ext uri="{FF2B5EF4-FFF2-40B4-BE49-F238E27FC236}">
                <a16:creationId xmlns:a16="http://schemas.microsoft.com/office/drawing/2014/main" id="{B4886086-F6F0-46AE-B0C1-466A45017760}"/>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36" name="Group 35">
            <a:extLst>
              <a:ext uri="{FF2B5EF4-FFF2-40B4-BE49-F238E27FC236}">
                <a16:creationId xmlns:a16="http://schemas.microsoft.com/office/drawing/2014/main" id="{6879C1D8-76D1-4F2F-8EE9-441E0FD02465}"/>
              </a:ext>
            </a:extLst>
          </p:cNvPr>
          <p:cNvGrpSpPr/>
          <p:nvPr/>
        </p:nvGrpSpPr>
        <p:grpSpPr>
          <a:xfrm>
            <a:off x="6534711" y="2970483"/>
            <a:ext cx="1586378" cy="1188329"/>
            <a:chOff x="6865658" y="1377507"/>
            <a:chExt cx="1586378" cy="1188329"/>
          </a:xfrm>
        </p:grpSpPr>
        <p:sp>
          <p:nvSpPr>
            <p:cNvPr id="37" name="Line 26">
              <a:extLst>
                <a:ext uri="{FF2B5EF4-FFF2-40B4-BE49-F238E27FC236}">
                  <a16:creationId xmlns:a16="http://schemas.microsoft.com/office/drawing/2014/main" id="{FB10B220-714A-4B15-B7E0-D7FD92EE1680}"/>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Line 28">
              <a:extLst>
                <a:ext uri="{FF2B5EF4-FFF2-40B4-BE49-F238E27FC236}">
                  <a16:creationId xmlns:a16="http://schemas.microsoft.com/office/drawing/2014/main" id="{5591A88B-FC24-43B1-BF8F-7541C7D563DB}"/>
                </a:ext>
              </a:extLst>
            </p:cNvPr>
            <p:cNvSpPr>
              <a:spLocks noChangeShapeType="1"/>
            </p:cNvSpPr>
            <p:nvPr/>
          </p:nvSpPr>
          <p:spPr bwMode="auto">
            <a:xfrm>
              <a:off x="7551738" y="1377507"/>
              <a:ext cx="900298" cy="118832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9" name="Text Box 44">
            <a:extLst>
              <a:ext uri="{FF2B5EF4-FFF2-40B4-BE49-F238E27FC236}">
                <a16:creationId xmlns:a16="http://schemas.microsoft.com/office/drawing/2014/main" id="{0B226C15-8668-476A-ACAF-9DBF0C7EF132}"/>
              </a:ext>
            </a:extLst>
          </p:cNvPr>
          <p:cNvSpPr txBox="1">
            <a:spLocks noChangeArrowheads="1"/>
          </p:cNvSpPr>
          <p:nvPr/>
        </p:nvSpPr>
        <p:spPr bwMode="auto">
          <a:xfrm>
            <a:off x="7620000" y="4081307"/>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40" name="Text Box 44">
            <a:extLst>
              <a:ext uri="{FF2B5EF4-FFF2-40B4-BE49-F238E27FC236}">
                <a16:creationId xmlns:a16="http://schemas.microsoft.com/office/drawing/2014/main" id="{7DB38CE5-F9DB-4351-B6E7-9105954F7F17}"/>
              </a:ext>
            </a:extLst>
          </p:cNvPr>
          <p:cNvSpPr txBox="1">
            <a:spLocks noChangeArrowheads="1"/>
          </p:cNvSpPr>
          <p:nvPr/>
        </p:nvSpPr>
        <p:spPr bwMode="auto">
          <a:xfrm>
            <a:off x="5578562" y="2440613"/>
            <a:ext cx="364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a:t>
            </a:r>
          </a:p>
        </p:txBody>
      </p:sp>
      <p:sp>
        <p:nvSpPr>
          <p:cNvPr id="59" name="Line 31">
            <a:extLst>
              <a:ext uri="{FF2B5EF4-FFF2-40B4-BE49-F238E27FC236}">
                <a16:creationId xmlns:a16="http://schemas.microsoft.com/office/drawing/2014/main" id="{0FDFF6C5-17AF-4555-9351-4523E1170CCD}"/>
              </a:ext>
            </a:extLst>
          </p:cNvPr>
          <p:cNvSpPr>
            <a:spLocks noChangeShapeType="1"/>
          </p:cNvSpPr>
          <p:nvPr/>
        </p:nvSpPr>
        <p:spPr bwMode="auto">
          <a:xfrm>
            <a:off x="7219090" y="2207040"/>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Text Box 44">
            <a:extLst>
              <a:ext uri="{FF2B5EF4-FFF2-40B4-BE49-F238E27FC236}">
                <a16:creationId xmlns:a16="http://schemas.microsoft.com/office/drawing/2014/main" id="{D3F070D7-2439-4660-B26A-BEA9D3598710}"/>
              </a:ext>
            </a:extLst>
          </p:cNvPr>
          <p:cNvSpPr txBox="1">
            <a:spLocks noChangeArrowheads="1"/>
          </p:cNvSpPr>
          <p:nvPr/>
        </p:nvSpPr>
        <p:spPr bwMode="auto">
          <a:xfrm>
            <a:off x="6096000" y="1678158"/>
            <a:ext cx="13276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1" name="Text Box 44">
            <a:extLst>
              <a:ext uri="{FF2B5EF4-FFF2-40B4-BE49-F238E27FC236}">
                <a16:creationId xmlns:a16="http://schemas.microsoft.com/office/drawing/2014/main" id="{A09EB430-A8F3-41B1-B4CD-E555925FFEAB}"/>
              </a:ext>
            </a:extLst>
          </p:cNvPr>
          <p:cNvSpPr txBox="1">
            <a:spLocks noChangeArrowheads="1"/>
          </p:cNvSpPr>
          <p:nvPr/>
        </p:nvSpPr>
        <p:spPr bwMode="auto">
          <a:xfrm>
            <a:off x="5694017" y="3623269"/>
            <a:ext cx="1919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65" name="Line 31">
            <a:extLst>
              <a:ext uri="{FF2B5EF4-FFF2-40B4-BE49-F238E27FC236}">
                <a16:creationId xmlns:a16="http://schemas.microsoft.com/office/drawing/2014/main" id="{8DF69844-4D1E-4DCA-B9CC-9EA08EF00C97}"/>
              </a:ext>
            </a:extLst>
          </p:cNvPr>
          <p:cNvSpPr>
            <a:spLocks noChangeShapeType="1"/>
          </p:cNvSpPr>
          <p:nvPr/>
        </p:nvSpPr>
        <p:spPr bwMode="auto">
          <a:xfrm>
            <a:off x="8171889" y="4542972"/>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419873E1-5519-4485-B62E-B53711CDAF04}"/>
              </a:ext>
            </a:extLst>
          </p:cNvPr>
          <p:cNvSpPr txBox="1">
            <a:spLocks noChangeArrowheads="1"/>
          </p:cNvSpPr>
          <p:nvPr/>
        </p:nvSpPr>
        <p:spPr bwMode="auto">
          <a:xfrm>
            <a:off x="7834089" y="4781621"/>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pic>
        <p:nvPicPr>
          <p:cNvPr id="100" name="Picture 2" descr="http://www.swordofthespirit.net/bulwark/mosesbush.gif">
            <a:extLst>
              <a:ext uri="{FF2B5EF4-FFF2-40B4-BE49-F238E27FC236}">
                <a16:creationId xmlns:a16="http://schemas.microsoft.com/office/drawing/2014/main" id="{0014F209-145E-4BAE-B449-C6125A1BBAE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452123"/>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AutoShape 38">
            <a:extLst>
              <a:ext uri="{FF2B5EF4-FFF2-40B4-BE49-F238E27FC236}">
                <a16:creationId xmlns:a16="http://schemas.microsoft.com/office/drawing/2014/main" id="{C15C5F8C-684B-4146-855B-9AB26DAAC0A5}"/>
              </a:ext>
            </a:extLst>
          </p:cNvPr>
          <p:cNvSpPr>
            <a:spLocks noChangeArrowheads="1"/>
          </p:cNvSpPr>
          <p:nvPr/>
        </p:nvSpPr>
        <p:spPr bwMode="auto">
          <a:xfrm>
            <a:off x="1568527" y="1447800"/>
            <a:ext cx="4283812" cy="830660"/>
          </a:xfrm>
          <a:prstGeom prst="wedgeRoundRectCallout">
            <a:avLst>
              <a:gd name="adj1" fmla="val -57645"/>
              <a:gd name="adj2" fmla="val -23074"/>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these, I can help you!</a:t>
            </a:r>
          </a:p>
        </p:txBody>
      </p:sp>
      <p:grpSp>
        <p:nvGrpSpPr>
          <p:cNvPr id="102" name="Group 26">
            <a:extLst>
              <a:ext uri="{FF2B5EF4-FFF2-40B4-BE49-F238E27FC236}">
                <a16:creationId xmlns:a16="http://schemas.microsoft.com/office/drawing/2014/main" id="{7F7E821D-6A98-465D-875E-E27E319AFA23}"/>
              </a:ext>
            </a:extLst>
          </p:cNvPr>
          <p:cNvGrpSpPr>
            <a:grpSpLocks/>
          </p:cNvGrpSpPr>
          <p:nvPr/>
        </p:nvGrpSpPr>
        <p:grpSpPr bwMode="auto">
          <a:xfrm flipH="1">
            <a:off x="443569" y="2438400"/>
            <a:ext cx="519029" cy="1271938"/>
            <a:chOff x="2308" y="1513"/>
            <a:chExt cx="1162" cy="2570"/>
          </a:xfrm>
        </p:grpSpPr>
        <p:grpSp>
          <p:nvGrpSpPr>
            <p:cNvPr id="103" name="Group 27">
              <a:extLst>
                <a:ext uri="{FF2B5EF4-FFF2-40B4-BE49-F238E27FC236}">
                  <a16:creationId xmlns:a16="http://schemas.microsoft.com/office/drawing/2014/main" id="{48C517F5-BC37-439F-8249-9416C7CD3F47}"/>
                </a:ext>
              </a:extLst>
            </p:cNvPr>
            <p:cNvGrpSpPr>
              <a:grpSpLocks/>
            </p:cNvGrpSpPr>
            <p:nvPr/>
          </p:nvGrpSpPr>
          <p:grpSpPr bwMode="auto">
            <a:xfrm>
              <a:off x="2308" y="1740"/>
              <a:ext cx="957" cy="2343"/>
              <a:chOff x="2308" y="1740"/>
              <a:chExt cx="957" cy="2343"/>
            </a:xfrm>
          </p:grpSpPr>
          <p:sp>
            <p:nvSpPr>
              <p:cNvPr id="111" name="Freeform 28">
                <a:extLst>
                  <a:ext uri="{FF2B5EF4-FFF2-40B4-BE49-F238E27FC236}">
                    <a16:creationId xmlns:a16="http://schemas.microsoft.com/office/drawing/2014/main" id="{F76734A0-98E7-48C5-9532-AA9B42E81D9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29">
                <a:extLst>
                  <a:ext uri="{FF2B5EF4-FFF2-40B4-BE49-F238E27FC236}">
                    <a16:creationId xmlns:a16="http://schemas.microsoft.com/office/drawing/2014/main" id="{7F49DF37-A3CC-45C1-B3E0-6AE2CA33BA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0">
                <a:extLst>
                  <a:ext uri="{FF2B5EF4-FFF2-40B4-BE49-F238E27FC236}">
                    <a16:creationId xmlns:a16="http://schemas.microsoft.com/office/drawing/2014/main" id="{58FCEF2B-C1CF-4E48-8D56-13E372043EE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1">
                <a:extLst>
                  <a:ext uri="{FF2B5EF4-FFF2-40B4-BE49-F238E27FC236}">
                    <a16:creationId xmlns:a16="http://schemas.microsoft.com/office/drawing/2014/main" id="{8C46A7E6-4E16-4C15-BBBE-5CD6CD5831F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2">
                <a:extLst>
                  <a:ext uri="{FF2B5EF4-FFF2-40B4-BE49-F238E27FC236}">
                    <a16:creationId xmlns:a16="http://schemas.microsoft.com/office/drawing/2014/main" id="{E62E33F2-C23F-40DC-B7A8-8E0E4FA74B9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33">
                <a:extLst>
                  <a:ext uri="{FF2B5EF4-FFF2-40B4-BE49-F238E27FC236}">
                    <a16:creationId xmlns:a16="http://schemas.microsoft.com/office/drawing/2014/main" id="{202F4C1B-6A55-48BD-817C-4CA2C51A7BD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Freeform 34">
              <a:extLst>
                <a:ext uri="{FF2B5EF4-FFF2-40B4-BE49-F238E27FC236}">
                  <a16:creationId xmlns:a16="http://schemas.microsoft.com/office/drawing/2014/main" id="{7211D056-6722-4CED-A955-8707709A9F8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5">
              <a:extLst>
                <a:ext uri="{FF2B5EF4-FFF2-40B4-BE49-F238E27FC236}">
                  <a16:creationId xmlns:a16="http://schemas.microsoft.com/office/drawing/2014/main" id="{FB108590-BA3F-45A6-A4AE-05E9617F03B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36">
              <a:extLst>
                <a:ext uri="{FF2B5EF4-FFF2-40B4-BE49-F238E27FC236}">
                  <a16:creationId xmlns:a16="http://schemas.microsoft.com/office/drawing/2014/main" id="{94ACB6E6-2080-4085-8603-58C60ACCEF74}"/>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37">
              <a:extLst>
                <a:ext uri="{FF2B5EF4-FFF2-40B4-BE49-F238E27FC236}">
                  <a16:creationId xmlns:a16="http://schemas.microsoft.com/office/drawing/2014/main" id="{93056D81-AA89-4290-A84F-EB47FF707BA2}"/>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38">
              <a:extLst>
                <a:ext uri="{FF2B5EF4-FFF2-40B4-BE49-F238E27FC236}">
                  <a16:creationId xmlns:a16="http://schemas.microsoft.com/office/drawing/2014/main" id="{A1C7E9A8-D8D0-4651-94A5-8CB09356AA03}"/>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39">
              <a:extLst>
                <a:ext uri="{FF2B5EF4-FFF2-40B4-BE49-F238E27FC236}">
                  <a16:creationId xmlns:a16="http://schemas.microsoft.com/office/drawing/2014/main" id="{B43B565A-0495-41D7-B01C-065D9D98928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40">
              <a:extLst>
                <a:ext uri="{FF2B5EF4-FFF2-40B4-BE49-F238E27FC236}">
                  <a16:creationId xmlns:a16="http://schemas.microsoft.com/office/drawing/2014/main" id="{F275DC6E-3BE7-467D-BAA6-3C9E9BE378B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7" name="AutoShape 46">
            <a:extLst>
              <a:ext uri="{FF2B5EF4-FFF2-40B4-BE49-F238E27FC236}">
                <a16:creationId xmlns:a16="http://schemas.microsoft.com/office/drawing/2014/main" id="{1790DB75-097C-4062-9F6F-CF5503AFA129}"/>
              </a:ext>
            </a:extLst>
          </p:cNvPr>
          <p:cNvSpPr>
            <a:spLocks noChangeArrowheads="1"/>
          </p:cNvSpPr>
          <p:nvPr/>
        </p:nvSpPr>
        <p:spPr bwMode="auto">
          <a:xfrm>
            <a:off x="960811" y="2316759"/>
            <a:ext cx="3992189" cy="939336"/>
          </a:xfrm>
          <a:prstGeom prst="wedgeRoundRectCallout">
            <a:avLst>
              <a:gd name="adj1" fmla="val -53723"/>
              <a:gd name="adj2" fmla="val -1465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construct a value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18" name="AutoShape 38">
            <a:extLst>
              <a:ext uri="{FF2B5EF4-FFF2-40B4-BE49-F238E27FC236}">
                <a16:creationId xmlns:a16="http://schemas.microsoft.com/office/drawing/2014/main" id="{77D21281-BFAE-4489-917F-F3377331DAAE}"/>
              </a:ext>
            </a:extLst>
          </p:cNvPr>
          <p:cNvSpPr>
            <a:spLocks noChangeArrowheads="1"/>
          </p:cNvSpPr>
          <p:nvPr/>
        </p:nvSpPr>
        <p:spPr bwMode="auto">
          <a:xfrm>
            <a:off x="1219200" y="3308883"/>
            <a:ext cx="3505200" cy="830660"/>
          </a:xfrm>
          <a:prstGeom prst="wedgeRoundRectCallout">
            <a:avLst>
              <a:gd name="adj1" fmla="val -32283"/>
              <a:gd name="adj2" fmla="val -58239"/>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Hey, I have a value of </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that you can have.</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0" name="AutoShape 46">
            <a:extLst>
              <a:ext uri="{FF2B5EF4-FFF2-40B4-BE49-F238E27FC236}">
                <a16:creationId xmlns:a16="http://schemas.microsoft.com/office/drawing/2014/main" id="{C3D4E6E8-0A16-418B-A9B0-47FBB3B3C3D7}"/>
              </a:ext>
            </a:extLst>
          </p:cNvPr>
          <p:cNvSpPr>
            <a:spLocks noChangeArrowheads="1"/>
          </p:cNvSpPr>
          <p:nvPr/>
        </p:nvSpPr>
        <p:spPr bwMode="auto">
          <a:xfrm>
            <a:off x="894523" y="4203043"/>
            <a:ext cx="4134665" cy="1689100"/>
          </a:xfrm>
          <a:prstGeom prst="wedgeRoundRectCallout">
            <a:avLst>
              <a:gd name="adj1" fmla="val -39620"/>
              <a:gd name="adj2" fmla="val -54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tx2"/>
                </a:solidFill>
                <a:effectLst/>
                <a:uLnTx/>
                <a:uFillTx/>
                <a:latin typeface="Times New Roman" pitchFamily="18" charset="0"/>
                <a:ea typeface="+mn-ea"/>
                <a:cs typeface="+mn-cs"/>
              </a:rPr>
              <a:t>y</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tx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this same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am going to give this value</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my oracle.</a:t>
            </a:r>
          </a:p>
        </p:txBody>
      </p:sp>
      <p:sp>
        <p:nvSpPr>
          <p:cNvPr id="124" name="AutoShape 38">
            <a:extLst>
              <a:ext uri="{FF2B5EF4-FFF2-40B4-BE49-F238E27FC236}">
                <a16:creationId xmlns:a16="http://schemas.microsoft.com/office/drawing/2014/main" id="{9597A9DF-B79E-4DAD-B7F0-6ADDDB913578}"/>
              </a:ext>
            </a:extLst>
          </p:cNvPr>
          <p:cNvSpPr>
            <a:spLocks noChangeArrowheads="1"/>
          </p:cNvSpPr>
          <p:nvPr/>
        </p:nvSpPr>
        <p:spPr bwMode="auto">
          <a:xfrm>
            <a:off x="685800" y="5955091"/>
            <a:ext cx="5181600" cy="830660"/>
          </a:xfrm>
          <a:prstGeom prst="wedgeRoundRectCallout">
            <a:avLst>
              <a:gd name="adj1" fmla="val -36673"/>
              <a:gd name="adj2" fmla="val -5657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a:t>
            </a:r>
            <a:r>
              <a:rPr kumimoji="0" lang="en-US" altLang="en-US" sz="2400" b="0" i="0" u="none" strike="noStrike" kern="1200" cap="none" spc="0" normalizeH="0" baseline="0" noProof="0" dirty="0">
                <a:ln>
                  <a:noFill/>
                </a:ln>
                <a:solidFill>
                  <a:schemeClr val="accent2"/>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is true for every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assure you that it is true for yours. </a:t>
            </a:r>
          </a:p>
        </p:txBody>
      </p:sp>
      <p:sp>
        <p:nvSpPr>
          <p:cNvPr id="128" name="AutoShape 46">
            <a:extLst>
              <a:ext uri="{FF2B5EF4-FFF2-40B4-BE49-F238E27FC236}">
                <a16:creationId xmlns:a16="http://schemas.microsoft.com/office/drawing/2014/main" id="{613CEC68-71BE-4A46-B554-3411BB756A06}"/>
              </a:ext>
            </a:extLst>
          </p:cNvPr>
          <p:cNvSpPr>
            <a:spLocks noChangeArrowheads="1"/>
          </p:cNvSpPr>
          <p:nvPr/>
        </p:nvSpPr>
        <p:spPr bwMode="auto">
          <a:xfrm>
            <a:off x="5947573" y="6261533"/>
            <a:ext cx="2010359" cy="510966"/>
          </a:xfrm>
          <a:prstGeom prst="wedgeRoundRectCallout">
            <a:avLst>
              <a:gd name="adj1" fmla="val -40938"/>
              <a:gd name="adj2" fmla="val -7801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y</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29" name="AutoShape 46">
            <a:extLst>
              <a:ext uri="{FF2B5EF4-FFF2-40B4-BE49-F238E27FC236}">
                <a16:creationId xmlns:a16="http://schemas.microsoft.com/office/drawing/2014/main" id="{98D89627-E859-4D76-901B-6E1F9C4F5B53}"/>
              </a:ext>
            </a:extLst>
          </p:cNvPr>
          <p:cNvSpPr>
            <a:spLocks noChangeArrowheads="1"/>
          </p:cNvSpPr>
          <p:nvPr/>
        </p:nvSpPr>
        <p:spPr bwMode="auto">
          <a:xfrm>
            <a:off x="8038105" y="5943600"/>
            <a:ext cx="1074294" cy="830659"/>
          </a:xfrm>
          <a:prstGeom prst="wedgeRoundRectCallout">
            <a:avLst>
              <a:gd name="adj1" fmla="val -58532"/>
              <a:gd name="adj2" fmla="val -3814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Oval 129">
            <a:extLst>
              <a:ext uri="{FF2B5EF4-FFF2-40B4-BE49-F238E27FC236}">
                <a16:creationId xmlns:a16="http://schemas.microsoft.com/office/drawing/2014/main" id="{C691C83C-3CC7-465C-97DA-B0DF17B6F8ED}"/>
              </a:ext>
            </a:extLst>
          </p:cNvPr>
          <p:cNvSpPr/>
          <p:nvPr/>
        </p:nvSpPr>
        <p:spPr>
          <a:xfrm>
            <a:off x="5653357" y="3522785"/>
            <a:ext cx="2010359" cy="719760"/>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2" name="Oval 131">
            <a:extLst>
              <a:ext uri="{FF2B5EF4-FFF2-40B4-BE49-F238E27FC236}">
                <a16:creationId xmlns:a16="http://schemas.microsoft.com/office/drawing/2014/main" id="{B3F06B58-E2B2-4EA4-9166-10B7C99437A4}"/>
              </a:ext>
            </a:extLst>
          </p:cNvPr>
          <p:cNvSpPr/>
          <p:nvPr/>
        </p:nvSpPr>
        <p:spPr>
          <a:xfrm>
            <a:off x="7795394" y="4821037"/>
            <a:ext cx="1066797" cy="461665"/>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3" name="Oval 132">
            <a:extLst>
              <a:ext uri="{FF2B5EF4-FFF2-40B4-BE49-F238E27FC236}">
                <a16:creationId xmlns:a16="http://schemas.microsoft.com/office/drawing/2014/main" id="{ADCFF400-069B-431B-976B-0F46B81206EC}"/>
              </a:ext>
            </a:extLst>
          </p:cNvPr>
          <p:cNvSpPr/>
          <p:nvPr/>
        </p:nvSpPr>
        <p:spPr>
          <a:xfrm>
            <a:off x="5593467" y="3575815"/>
            <a:ext cx="597860" cy="601685"/>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4" name="Oval 133">
            <a:extLst>
              <a:ext uri="{FF2B5EF4-FFF2-40B4-BE49-F238E27FC236}">
                <a16:creationId xmlns:a16="http://schemas.microsoft.com/office/drawing/2014/main" id="{A442FFA1-BEE6-4463-BF8D-4D5051A9ED7E}"/>
              </a:ext>
            </a:extLst>
          </p:cNvPr>
          <p:cNvSpPr/>
          <p:nvPr/>
        </p:nvSpPr>
        <p:spPr>
          <a:xfrm>
            <a:off x="5987344" y="4145792"/>
            <a:ext cx="1404055" cy="601685"/>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Oval 134">
            <a:extLst>
              <a:ext uri="{FF2B5EF4-FFF2-40B4-BE49-F238E27FC236}">
                <a16:creationId xmlns:a16="http://schemas.microsoft.com/office/drawing/2014/main" id="{3C618D19-1473-4606-9514-F0C40BB26992}"/>
              </a:ext>
            </a:extLst>
          </p:cNvPr>
          <p:cNvSpPr/>
          <p:nvPr/>
        </p:nvSpPr>
        <p:spPr>
          <a:xfrm>
            <a:off x="6152852" y="4681100"/>
            <a:ext cx="940168" cy="601685"/>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7" name="Oval 136">
            <a:extLst>
              <a:ext uri="{FF2B5EF4-FFF2-40B4-BE49-F238E27FC236}">
                <a16:creationId xmlns:a16="http://schemas.microsoft.com/office/drawing/2014/main" id="{A1F9ED60-3A31-40AF-B0B3-4C6511A8BB05}"/>
              </a:ext>
            </a:extLst>
          </p:cNvPr>
          <p:cNvSpPr/>
          <p:nvPr/>
        </p:nvSpPr>
        <p:spPr>
          <a:xfrm>
            <a:off x="7591307" y="4046047"/>
            <a:ext cx="1429318"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8" name="Oval 137">
            <a:extLst>
              <a:ext uri="{FF2B5EF4-FFF2-40B4-BE49-F238E27FC236}">
                <a16:creationId xmlns:a16="http://schemas.microsoft.com/office/drawing/2014/main" id="{2D4EF392-5C8E-40F9-9824-E945CF2A65B5}"/>
              </a:ext>
            </a:extLst>
          </p:cNvPr>
          <p:cNvSpPr/>
          <p:nvPr/>
        </p:nvSpPr>
        <p:spPr>
          <a:xfrm>
            <a:off x="7609280" y="4053472"/>
            <a:ext cx="1429318"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0" name="Oval 139">
            <a:extLst>
              <a:ext uri="{FF2B5EF4-FFF2-40B4-BE49-F238E27FC236}">
                <a16:creationId xmlns:a16="http://schemas.microsoft.com/office/drawing/2014/main" id="{0E7A5ECA-3FC0-41F6-8AC0-DC4B15B9F3E4}"/>
              </a:ext>
            </a:extLst>
          </p:cNvPr>
          <p:cNvSpPr/>
          <p:nvPr/>
        </p:nvSpPr>
        <p:spPr>
          <a:xfrm>
            <a:off x="5334002" y="2405742"/>
            <a:ext cx="3787886"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1" name="Oval 140">
            <a:extLst>
              <a:ext uri="{FF2B5EF4-FFF2-40B4-BE49-F238E27FC236}">
                <a16:creationId xmlns:a16="http://schemas.microsoft.com/office/drawing/2014/main" id="{35C236F9-4794-48D9-931F-91AD8C260ED8}"/>
              </a:ext>
            </a:extLst>
          </p:cNvPr>
          <p:cNvSpPr/>
          <p:nvPr/>
        </p:nvSpPr>
        <p:spPr>
          <a:xfrm>
            <a:off x="6056428" y="1635151"/>
            <a:ext cx="2115457"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3" name="Oval 142">
            <a:extLst>
              <a:ext uri="{FF2B5EF4-FFF2-40B4-BE49-F238E27FC236}">
                <a16:creationId xmlns:a16="http://schemas.microsoft.com/office/drawing/2014/main" id="{C17AE80D-E7DB-4CA8-B9F3-C6FDCC22C5F1}"/>
              </a:ext>
            </a:extLst>
          </p:cNvPr>
          <p:cNvSpPr/>
          <p:nvPr/>
        </p:nvSpPr>
        <p:spPr>
          <a:xfrm>
            <a:off x="7814741" y="4821037"/>
            <a:ext cx="1066797" cy="461665"/>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0" name="Text Box 44">
            <a:extLst>
              <a:ext uri="{FF2B5EF4-FFF2-40B4-BE49-F238E27FC236}">
                <a16:creationId xmlns:a16="http://schemas.microsoft.com/office/drawing/2014/main" id="{ABD534F9-5D96-4490-A4CA-A9D17B8784C5}"/>
              </a:ext>
            </a:extLst>
          </p:cNvPr>
          <p:cNvSpPr txBox="1">
            <a:spLocks noChangeArrowheads="1"/>
          </p:cNvSpPr>
          <p:nvPr/>
        </p:nvSpPr>
        <p:spPr bwMode="auto">
          <a:xfrm>
            <a:off x="5927538" y="4186535"/>
            <a:ext cx="14638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51" name="Text Box 44">
            <a:extLst>
              <a:ext uri="{FF2B5EF4-FFF2-40B4-BE49-F238E27FC236}">
                <a16:creationId xmlns:a16="http://schemas.microsoft.com/office/drawing/2014/main" id="{7BBCD65B-0882-49DA-8723-FF56DDBBED2A}"/>
              </a:ext>
            </a:extLst>
          </p:cNvPr>
          <p:cNvSpPr txBox="1">
            <a:spLocks noChangeArrowheads="1"/>
          </p:cNvSpPr>
          <p:nvPr/>
        </p:nvSpPr>
        <p:spPr bwMode="auto">
          <a:xfrm>
            <a:off x="6172200" y="4732635"/>
            <a:ext cx="9364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52" name="Line 26">
            <a:extLst>
              <a:ext uri="{FF2B5EF4-FFF2-40B4-BE49-F238E27FC236}">
                <a16:creationId xmlns:a16="http://schemas.microsoft.com/office/drawing/2014/main" id="{7C7D9AB1-4F7C-4BE5-AD48-0D14B9F57D06}"/>
              </a:ext>
            </a:extLst>
          </p:cNvPr>
          <p:cNvSpPr>
            <a:spLocks noChangeShapeType="1"/>
          </p:cNvSpPr>
          <p:nvPr/>
        </p:nvSpPr>
        <p:spPr bwMode="auto">
          <a:xfrm>
            <a:off x="6496611" y="4099957"/>
            <a:ext cx="0" cy="234454"/>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Line 26">
            <a:extLst>
              <a:ext uri="{FF2B5EF4-FFF2-40B4-BE49-F238E27FC236}">
                <a16:creationId xmlns:a16="http://schemas.microsoft.com/office/drawing/2014/main" id="{7089F945-B1F5-4EFC-9302-B7100EA924D1}"/>
              </a:ext>
            </a:extLst>
          </p:cNvPr>
          <p:cNvSpPr>
            <a:spLocks noChangeShapeType="1"/>
          </p:cNvSpPr>
          <p:nvPr/>
        </p:nvSpPr>
        <p:spPr bwMode="auto">
          <a:xfrm>
            <a:off x="6502400" y="4604246"/>
            <a:ext cx="0" cy="234454"/>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Text Box 44">
            <a:extLst>
              <a:ext uri="{FF2B5EF4-FFF2-40B4-BE49-F238E27FC236}">
                <a16:creationId xmlns:a16="http://schemas.microsoft.com/office/drawing/2014/main" id="{C4B6FC7E-6E4B-42EF-939A-AE9E5DFFBF95}"/>
              </a:ext>
            </a:extLst>
          </p:cNvPr>
          <p:cNvSpPr txBox="1">
            <a:spLocks noChangeArrowheads="1"/>
          </p:cNvSpPr>
          <p:nvPr/>
        </p:nvSpPr>
        <p:spPr bwMode="auto">
          <a:xfrm>
            <a:off x="8103073" y="4776174"/>
            <a:ext cx="4717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y</a:t>
            </a:r>
          </a:p>
        </p:txBody>
      </p:sp>
      <p:sp>
        <p:nvSpPr>
          <p:cNvPr id="64" name="Text Box 44">
            <a:extLst>
              <a:ext uri="{FF2B5EF4-FFF2-40B4-BE49-F238E27FC236}">
                <a16:creationId xmlns:a16="http://schemas.microsoft.com/office/drawing/2014/main" id="{88E7B16A-C701-4579-89A3-742AC24676E6}"/>
              </a:ext>
            </a:extLst>
          </p:cNvPr>
          <p:cNvSpPr txBox="1">
            <a:spLocks noChangeArrowheads="1"/>
          </p:cNvSpPr>
          <p:nvPr/>
        </p:nvSpPr>
        <p:spPr bwMode="auto">
          <a:xfrm>
            <a:off x="8307529" y="4784360"/>
            <a:ext cx="4717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y</a:t>
            </a:r>
          </a:p>
        </p:txBody>
      </p:sp>
      <p:sp>
        <p:nvSpPr>
          <p:cNvPr id="67" name="Text Box 44">
            <a:extLst>
              <a:ext uri="{FF2B5EF4-FFF2-40B4-BE49-F238E27FC236}">
                <a16:creationId xmlns:a16="http://schemas.microsoft.com/office/drawing/2014/main" id="{673A876B-A0ED-4A60-B881-1BD17933ACBC}"/>
              </a:ext>
            </a:extLst>
          </p:cNvPr>
          <p:cNvSpPr txBox="1">
            <a:spLocks noChangeArrowheads="1"/>
          </p:cNvSpPr>
          <p:nvPr/>
        </p:nvSpPr>
        <p:spPr bwMode="auto">
          <a:xfrm>
            <a:off x="6447499" y="4678180"/>
            <a:ext cx="4717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y</a:t>
            </a:r>
          </a:p>
        </p:txBody>
      </p:sp>
      <p:sp>
        <p:nvSpPr>
          <p:cNvPr id="69" name="Oval 68">
            <a:extLst>
              <a:ext uri="{FF2B5EF4-FFF2-40B4-BE49-F238E27FC236}">
                <a16:creationId xmlns:a16="http://schemas.microsoft.com/office/drawing/2014/main" id="{0FF12841-758F-4584-880C-A50DBD8D337E}"/>
              </a:ext>
            </a:extLst>
          </p:cNvPr>
          <p:cNvSpPr/>
          <p:nvPr/>
        </p:nvSpPr>
        <p:spPr>
          <a:xfrm>
            <a:off x="5955340" y="4122715"/>
            <a:ext cx="597860" cy="601685"/>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611757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0-#ppt_w/2"/>
                                          </p:val>
                                        </p:tav>
                                        <p:tav tm="100000">
                                          <p:val>
                                            <p:strVal val="#ppt_x"/>
                                          </p:val>
                                        </p:tav>
                                      </p:tavLst>
                                    </p:anim>
                                    <p:anim calcmode="lin" valueType="num">
                                      <p:cBhvr additive="base">
                                        <p:cTn id="12" dur="500" fill="hold"/>
                                        <p:tgtEl>
                                          <p:spTgt spid="10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1">
                                            <p:txEl>
                                              <p:pRg st="0" end="0"/>
                                            </p:txEl>
                                          </p:spTgt>
                                        </p:tgtEl>
                                        <p:attrNameLst>
                                          <p:attrName>style.visibility</p:attrName>
                                        </p:attrNameLst>
                                      </p:cBhvr>
                                      <p:to>
                                        <p:strVal val="visible"/>
                                      </p:to>
                                    </p:set>
                                    <p:anim calcmode="lin" valueType="num">
                                      <p:cBhvr additive="base">
                                        <p:cTn id="15"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1">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0"/>
                                        </p:tgtEl>
                                        <p:attrNameLst>
                                          <p:attrName>style.visibility</p:attrName>
                                        </p:attrNameLst>
                                      </p:cBhvr>
                                      <p:to>
                                        <p:strVal val="visible"/>
                                      </p:to>
                                    </p:set>
                                    <p:anim calcmode="lin" valueType="num">
                                      <p:cBhvr additive="base">
                                        <p:cTn id="19" dur="500" fill="hold"/>
                                        <p:tgtEl>
                                          <p:spTgt spid="130"/>
                                        </p:tgtEl>
                                        <p:attrNameLst>
                                          <p:attrName>ppt_x</p:attrName>
                                        </p:attrNameLst>
                                      </p:cBhvr>
                                      <p:tavLst>
                                        <p:tav tm="0">
                                          <p:val>
                                            <p:strVal val="0-#ppt_w/2"/>
                                          </p:val>
                                        </p:tav>
                                        <p:tav tm="100000">
                                          <p:val>
                                            <p:strVal val="#ppt_x"/>
                                          </p:val>
                                        </p:tav>
                                      </p:tavLst>
                                    </p:anim>
                                    <p:anim calcmode="lin" valueType="num">
                                      <p:cBhvr additive="base">
                                        <p:cTn id="20"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1">
                                            <p:txEl>
                                              <p:pRg st="1" end="1"/>
                                            </p:txEl>
                                          </p:spTgt>
                                        </p:tgtEl>
                                        <p:attrNameLst>
                                          <p:attrName>style.visibility</p:attrName>
                                        </p:attrNameLst>
                                      </p:cBhvr>
                                      <p:to>
                                        <p:strVal val="visible"/>
                                      </p:to>
                                    </p:set>
                                    <p:anim calcmode="lin" valueType="num">
                                      <p:cBhvr additive="base">
                                        <p:cTn id="25"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2"/>
                                        </p:tgtEl>
                                        <p:attrNameLst>
                                          <p:attrName>style.visibility</p:attrName>
                                        </p:attrNameLst>
                                      </p:cBhvr>
                                      <p:to>
                                        <p:strVal val="visible"/>
                                      </p:to>
                                    </p:set>
                                    <p:anim calcmode="lin" valueType="num">
                                      <p:cBhvr additive="base">
                                        <p:cTn id="31" dur="500" fill="hold"/>
                                        <p:tgtEl>
                                          <p:spTgt spid="102"/>
                                        </p:tgtEl>
                                        <p:attrNameLst>
                                          <p:attrName>ppt_x</p:attrName>
                                        </p:attrNameLst>
                                      </p:cBhvr>
                                      <p:tavLst>
                                        <p:tav tm="0">
                                          <p:val>
                                            <p:strVal val="0-#ppt_w/2"/>
                                          </p:val>
                                        </p:tav>
                                        <p:tav tm="100000">
                                          <p:val>
                                            <p:strVal val="#ppt_x"/>
                                          </p:val>
                                        </p:tav>
                                      </p:tavLst>
                                    </p:anim>
                                    <p:anim calcmode="lin" valueType="num">
                                      <p:cBhvr additive="base">
                                        <p:cTn id="32" dur="500" fill="hold"/>
                                        <p:tgtEl>
                                          <p:spTgt spid="10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17"/>
                                        </p:tgtEl>
                                        <p:attrNameLst>
                                          <p:attrName>style.visibility</p:attrName>
                                        </p:attrNameLst>
                                      </p:cBhvr>
                                      <p:to>
                                        <p:strVal val="visible"/>
                                      </p:to>
                                    </p:set>
                                    <p:anim calcmode="lin" valueType="num">
                                      <p:cBhvr additive="base">
                                        <p:cTn id="35" dur="500" fill="hold"/>
                                        <p:tgtEl>
                                          <p:spTgt spid="117"/>
                                        </p:tgtEl>
                                        <p:attrNameLst>
                                          <p:attrName>ppt_x</p:attrName>
                                        </p:attrNameLst>
                                      </p:cBhvr>
                                      <p:tavLst>
                                        <p:tav tm="0">
                                          <p:val>
                                            <p:strVal val="0-#ppt_w/2"/>
                                          </p:val>
                                        </p:tav>
                                        <p:tav tm="100000">
                                          <p:val>
                                            <p:strVal val="#ppt_x"/>
                                          </p:val>
                                        </p:tav>
                                      </p:tavLst>
                                    </p:anim>
                                    <p:anim calcmode="lin" valueType="num">
                                      <p:cBhvr additive="base">
                                        <p:cTn id="36" dur="500" fill="hold"/>
                                        <p:tgtEl>
                                          <p:spTgt spid="117"/>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17">
                                            <p:txEl>
                                              <p:pRg st="0" end="0"/>
                                            </p:txEl>
                                          </p:spTgt>
                                        </p:tgtEl>
                                        <p:attrNameLst>
                                          <p:attrName>style.visibility</p:attrName>
                                        </p:attrNameLst>
                                      </p:cBhvr>
                                      <p:to>
                                        <p:strVal val="visible"/>
                                      </p:to>
                                    </p:set>
                                    <p:anim calcmode="lin" valueType="num">
                                      <p:cBhvr additive="base">
                                        <p:cTn id="39" dur="500" fill="hold"/>
                                        <p:tgtEl>
                                          <p:spTgt spid="117">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7">
                                            <p:txEl>
                                              <p:pRg st="0" end="0"/>
                                            </p:txEl>
                                          </p:spTgt>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130"/>
                                        </p:tgtEl>
                                        <p:attrNameLst>
                                          <p:attrName>style.visibility</p:attrName>
                                        </p:attrNameLst>
                                      </p:cBhvr>
                                      <p:to>
                                        <p:strVal val="hidden"/>
                                      </p:to>
                                    </p:set>
                                  </p:childTnLst>
                                </p:cTn>
                              </p:par>
                              <p:par>
                                <p:cTn id="43" presetID="2" presetClass="entr" presetSubtype="8" fill="hold" grpId="0" nodeType="withEffect">
                                  <p:stCondLst>
                                    <p:cond delay="0"/>
                                  </p:stCondLst>
                                  <p:childTnLst>
                                    <p:set>
                                      <p:cBhvr>
                                        <p:cTn id="44" dur="1" fill="hold">
                                          <p:stCondLst>
                                            <p:cond delay="0"/>
                                          </p:stCondLst>
                                        </p:cTn>
                                        <p:tgtEl>
                                          <p:spTgt spid="138"/>
                                        </p:tgtEl>
                                        <p:attrNameLst>
                                          <p:attrName>style.visibility</p:attrName>
                                        </p:attrNameLst>
                                      </p:cBhvr>
                                      <p:to>
                                        <p:strVal val="visible"/>
                                      </p:to>
                                    </p:set>
                                    <p:anim calcmode="lin" valueType="num">
                                      <p:cBhvr additive="base">
                                        <p:cTn id="45" dur="500" fill="hold"/>
                                        <p:tgtEl>
                                          <p:spTgt spid="138"/>
                                        </p:tgtEl>
                                        <p:attrNameLst>
                                          <p:attrName>ppt_x</p:attrName>
                                        </p:attrNameLst>
                                      </p:cBhvr>
                                      <p:tavLst>
                                        <p:tav tm="0">
                                          <p:val>
                                            <p:strVal val="0-#ppt_w/2"/>
                                          </p:val>
                                        </p:tav>
                                        <p:tav tm="100000">
                                          <p:val>
                                            <p:strVal val="#ppt_x"/>
                                          </p:val>
                                        </p:tav>
                                      </p:tavLst>
                                    </p:anim>
                                    <p:anim calcmode="lin" valueType="num">
                                      <p:cBhvr additive="base">
                                        <p:cTn id="46" dur="500" fill="hold"/>
                                        <p:tgtEl>
                                          <p:spTgt spid="138"/>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17">
                                            <p:txEl>
                                              <p:pRg st="1" end="1"/>
                                            </p:txEl>
                                          </p:spTgt>
                                        </p:tgtEl>
                                        <p:attrNameLst>
                                          <p:attrName>style.visibility</p:attrName>
                                        </p:attrNameLst>
                                      </p:cBhvr>
                                      <p:to>
                                        <p:strVal val="visible"/>
                                      </p:to>
                                    </p:set>
                                    <p:anim calcmode="lin" valueType="num">
                                      <p:cBhvr additive="base">
                                        <p:cTn id="51" dur="500" fill="hold"/>
                                        <p:tgtEl>
                                          <p:spTgt spid="117">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33"/>
                                        </p:tgtEl>
                                        <p:attrNameLst>
                                          <p:attrName>style.visibility</p:attrName>
                                        </p:attrNameLst>
                                      </p:cBhvr>
                                      <p:to>
                                        <p:strVal val="visible"/>
                                      </p:to>
                                    </p:set>
                                    <p:anim calcmode="lin" valueType="num">
                                      <p:cBhvr additive="base">
                                        <p:cTn id="57" dur="500" fill="hold"/>
                                        <p:tgtEl>
                                          <p:spTgt spid="133"/>
                                        </p:tgtEl>
                                        <p:attrNameLst>
                                          <p:attrName>ppt_x</p:attrName>
                                        </p:attrNameLst>
                                      </p:cBhvr>
                                      <p:tavLst>
                                        <p:tav tm="0">
                                          <p:val>
                                            <p:strVal val="0-#ppt_w/2"/>
                                          </p:val>
                                        </p:tav>
                                        <p:tav tm="100000">
                                          <p:val>
                                            <p:strVal val="#ppt_x"/>
                                          </p:val>
                                        </p:tav>
                                      </p:tavLst>
                                    </p:anim>
                                    <p:anim calcmode="lin" valueType="num">
                                      <p:cBhvr additive="base">
                                        <p:cTn id="58"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8"/>
                                        </p:tgtEl>
                                        <p:attrNameLst>
                                          <p:attrName>style.visibility</p:attrName>
                                        </p:attrNameLst>
                                      </p:cBhvr>
                                      <p:to>
                                        <p:strVal val="visible"/>
                                      </p:to>
                                    </p:set>
                                    <p:anim calcmode="lin" valueType="num">
                                      <p:cBhvr additive="base">
                                        <p:cTn id="63" dur="500" fill="hold"/>
                                        <p:tgtEl>
                                          <p:spTgt spid="118"/>
                                        </p:tgtEl>
                                        <p:attrNameLst>
                                          <p:attrName>ppt_x</p:attrName>
                                        </p:attrNameLst>
                                      </p:cBhvr>
                                      <p:tavLst>
                                        <p:tav tm="0">
                                          <p:val>
                                            <p:strVal val="0-#ppt_w/2"/>
                                          </p:val>
                                        </p:tav>
                                        <p:tav tm="100000">
                                          <p:val>
                                            <p:strVal val="#ppt_x"/>
                                          </p:val>
                                        </p:tav>
                                      </p:tavLst>
                                    </p:anim>
                                    <p:anim calcmode="lin" valueType="num">
                                      <p:cBhvr additive="base">
                                        <p:cTn id="64" dur="500" fill="hold"/>
                                        <p:tgtEl>
                                          <p:spTgt spid="118"/>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118">
                                            <p:txEl>
                                              <p:pRg st="0" end="0"/>
                                            </p:txEl>
                                          </p:spTgt>
                                        </p:tgtEl>
                                        <p:attrNameLst>
                                          <p:attrName>style.visibility</p:attrName>
                                        </p:attrNameLst>
                                      </p:cBhvr>
                                      <p:to>
                                        <p:strVal val="visible"/>
                                      </p:to>
                                    </p:set>
                                    <p:anim calcmode="lin" valueType="num">
                                      <p:cBhvr additive="base">
                                        <p:cTn id="67" dur="500" fill="hold"/>
                                        <p:tgtEl>
                                          <p:spTgt spid="118">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18">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54"/>
                                        </p:tgtEl>
                                        <p:attrNameLst>
                                          <p:attrName>style.visibility</p:attrName>
                                        </p:attrNameLst>
                                      </p:cBhvr>
                                      <p:to>
                                        <p:strVal val="visible"/>
                                      </p:to>
                                    </p:set>
                                    <p:anim calcmode="lin" valueType="num">
                                      <p:cBhvr additive="base">
                                        <p:cTn id="71" dur="500" fill="hold"/>
                                        <p:tgtEl>
                                          <p:spTgt spid="54"/>
                                        </p:tgtEl>
                                        <p:attrNameLst>
                                          <p:attrName>ppt_x</p:attrName>
                                        </p:attrNameLst>
                                      </p:cBhvr>
                                      <p:tavLst>
                                        <p:tav tm="0">
                                          <p:val>
                                            <p:strVal val="0-#ppt_w/2"/>
                                          </p:val>
                                        </p:tav>
                                        <p:tav tm="100000">
                                          <p:val>
                                            <p:strVal val="#ppt_x"/>
                                          </p:val>
                                        </p:tav>
                                      </p:tavLst>
                                    </p:anim>
                                    <p:anim calcmode="lin" valueType="num">
                                      <p:cBhvr additive="base">
                                        <p:cTn id="72" dur="500" fill="hold"/>
                                        <p:tgtEl>
                                          <p:spTgt spid="5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64"/>
                                        </p:tgtEl>
                                        <p:attrNameLst>
                                          <p:attrName>style.visibility</p:attrName>
                                        </p:attrNameLst>
                                      </p:cBhvr>
                                      <p:to>
                                        <p:strVal val="visible"/>
                                      </p:to>
                                    </p:set>
                                    <p:anim calcmode="lin" valueType="num">
                                      <p:cBhvr additive="base">
                                        <p:cTn id="75" dur="500" fill="hold"/>
                                        <p:tgtEl>
                                          <p:spTgt spid="64"/>
                                        </p:tgtEl>
                                        <p:attrNameLst>
                                          <p:attrName>ppt_x</p:attrName>
                                        </p:attrNameLst>
                                      </p:cBhvr>
                                      <p:tavLst>
                                        <p:tav tm="0">
                                          <p:val>
                                            <p:strVal val="0-#ppt_w/2"/>
                                          </p:val>
                                        </p:tav>
                                        <p:tav tm="100000">
                                          <p:val>
                                            <p:strVal val="#ppt_x"/>
                                          </p:val>
                                        </p:tav>
                                      </p:tavLst>
                                    </p:anim>
                                    <p:anim calcmode="lin" valueType="num">
                                      <p:cBhvr additive="base">
                                        <p:cTn id="76"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134"/>
                                        </p:tgtEl>
                                        <p:attrNameLst>
                                          <p:attrName>style.visibility</p:attrName>
                                        </p:attrNameLst>
                                      </p:cBhvr>
                                      <p:to>
                                        <p:strVal val="visible"/>
                                      </p:to>
                                    </p:set>
                                    <p:anim calcmode="lin" valueType="num">
                                      <p:cBhvr additive="base">
                                        <p:cTn id="81" dur="500" fill="hold"/>
                                        <p:tgtEl>
                                          <p:spTgt spid="134"/>
                                        </p:tgtEl>
                                        <p:attrNameLst>
                                          <p:attrName>ppt_x</p:attrName>
                                        </p:attrNameLst>
                                      </p:cBhvr>
                                      <p:tavLst>
                                        <p:tav tm="0">
                                          <p:val>
                                            <p:strVal val="0-#ppt_w/2"/>
                                          </p:val>
                                        </p:tav>
                                        <p:tav tm="100000">
                                          <p:val>
                                            <p:strVal val="#ppt_x"/>
                                          </p:val>
                                        </p:tav>
                                      </p:tavLst>
                                    </p:anim>
                                    <p:anim calcmode="lin" valueType="num">
                                      <p:cBhvr additive="base">
                                        <p:cTn id="82" dur="500" fill="hold"/>
                                        <p:tgtEl>
                                          <p:spTgt spid="134"/>
                                        </p:tgtEl>
                                        <p:attrNameLst>
                                          <p:attrName>ppt_y</p:attrName>
                                        </p:attrNameLst>
                                      </p:cBhvr>
                                      <p:tavLst>
                                        <p:tav tm="0">
                                          <p:val>
                                            <p:strVal val="#ppt_y"/>
                                          </p:val>
                                        </p:tav>
                                        <p:tav tm="100000">
                                          <p:val>
                                            <p:strVal val="#ppt_y"/>
                                          </p:val>
                                        </p:tav>
                                      </p:tavLst>
                                    </p:anim>
                                  </p:childTnLst>
                                </p:cTn>
                              </p:par>
                              <p:par>
                                <p:cTn id="83" presetID="1" presetClass="exit" presetSubtype="0" fill="hold" grpId="1" nodeType="withEffect">
                                  <p:stCondLst>
                                    <p:cond delay="0"/>
                                  </p:stCondLst>
                                  <p:childTnLst>
                                    <p:set>
                                      <p:cBhvr>
                                        <p:cTn id="84" dur="1" fill="hold">
                                          <p:stCondLst>
                                            <p:cond delay="0"/>
                                          </p:stCondLst>
                                        </p:cTn>
                                        <p:tgtEl>
                                          <p:spTgt spid="133"/>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20"/>
                                        </p:tgtEl>
                                        <p:attrNameLst>
                                          <p:attrName>style.visibility</p:attrName>
                                        </p:attrNameLst>
                                      </p:cBhvr>
                                      <p:to>
                                        <p:strVal val="visible"/>
                                      </p:to>
                                    </p:set>
                                    <p:anim calcmode="lin" valueType="num">
                                      <p:cBhvr additive="base">
                                        <p:cTn id="89" dur="500" fill="hold"/>
                                        <p:tgtEl>
                                          <p:spTgt spid="120"/>
                                        </p:tgtEl>
                                        <p:attrNameLst>
                                          <p:attrName>ppt_x</p:attrName>
                                        </p:attrNameLst>
                                      </p:cBhvr>
                                      <p:tavLst>
                                        <p:tav tm="0">
                                          <p:val>
                                            <p:strVal val="0-#ppt_w/2"/>
                                          </p:val>
                                        </p:tav>
                                        <p:tav tm="100000">
                                          <p:val>
                                            <p:strVal val="#ppt_x"/>
                                          </p:val>
                                        </p:tav>
                                      </p:tavLst>
                                    </p:anim>
                                    <p:anim calcmode="lin" valueType="num">
                                      <p:cBhvr additive="base">
                                        <p:cTn id="90" dur="500" fill="hold"/>
                                        <p:tgtEl>
                                          <p:spTgt spid="120"/>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20">
                                            <p:txEl>
                                              <p:pRg st="0" end="0"/>
                                            </p:txEl>
                                          </p:spTgt>
                                        </p:tgtEl>
                                        <p:attrNameLst>
                                          <p:attrName>style.visibility</p:attrName>
                                        </p:attrNameLst>
                                      </p:cBhvr>
                                      <p:to>
                                        <p:strVal val="visible"/>
                                      </p:to>
                                    </p:set>
                                    <p:anim calcmode="lin" valueType="num">
                                      <p:cBhvr additive="base">
                                        <p:cTn id="93" dur="500" fill="hold"/>
                                        <p:tgtEl>
                                          <p:spTgt spid="120">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20">
                                            <p:txEl>
                                              <p:pRg st="0" end="0"/>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0-#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par>
                                <p:cTn id="99" presetID="1" presetClass="exit" presetSubtype="0" fill="hold" grpId="1" nodeType="withEffect">
                                  <p:stCondLst>
                                    <p:cond delay="0"/>
                                  </p:stCondLst>
                                  <p:childTnLst>
                                    <p:set>
                                      <p:cBhvr>
                                        <p:cTn id="100" dur="1" fill="hold">
                                          <p:stCondLst>
                                            <p:cond delay="0"/>
                                          </p:stCondLst>
                                        </p:cTn>
                                        <p:tgtEl>
                                          <p:spTgt spid="138"/>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120">
                                            <p:txEl>
                                              <p:pRg st="1" end="1"/>
                                            </p:txEl>
                                          </p:spTgt>
                                        </p:tgtEl>
                                        <p:attrNameLst>
                                          <p:attrName>style.visibility</p:attrName>
                                        </p:attrNameLst>
                                      </p:cBhvr>
                                      <p:to>
                                        <p:strVal val="visible"/>
                                      </p:to>
                                    </p:set>
                                    <p:anim calcmode="lin" valueType="num">
                                      <p:cBhvr additive="base">
                                        <p:cTn id="105" dur="500" fill="hold"/>
                                        <p:tgtEl>
                                          <p:spTgt spid="120">
                                            <p:txEl>
                                              <p:pRg st="1" end="1"/>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1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69"/>
                                        </p:tgtEl>
                                        <p:attrNameLst>
                                          <p:attrName>style.visibility</p:attrName>
                                        </p:attrNameLst>
                                      </p:cBhvr>
                                      <p:to>
                                        <p:strVal val="visible"/>
                                      </p:to>
                                    </p:set>
                                    <p:anim calcmode="lin" valueType="num">
                                      <p:cBhvr additive="base">
                                        <p:cTn id="111" dur="500" fill="hold"/>
                                        <p:tgtEl>
                                          <p:spTgt spid="69"/>
                                        </p:tgtEl>
                                        <p:attrNameLst>
                                          <p:attrName>ppt_x</p:attrName>
                                        </p:attrNameLst>
                                      </p:cBhvr>
                                      <p:tavLst>
                                        <p:tav tm="0">
                                          <p:val>
                                            <p:strVal val="0-#ppt_w/2"/>
                                          </p:val>
                                        </p:tav>
                                        <p:tav tm="100000">
                                          <p:val>
                                            <p:strVal val="#ppt_x"/>
                                          </p:val>
                                        </p:tav>
                                      </p:tavLst>
                                    </p:anim>
                                    <p:anim calcmode="lin" valueType="num">
                                      <p:cBhvr additive="base">
                                        <p:cTn id="112"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120">
                                            <p:txEl>
                                              <p:pRg st="2" end="2"/>
                                            </p:txEl>
                                          </p:spTgt>
                                        </p:tgtEl>
                                        <p:attrNameLst>
                                          <p:attrName>style.visibility</p:attrName>
                                        </p:attrNameLst>
                                      </p:cBhvr>
                                      <p:to>
                                        <p:strVal val="visible"/>
                                      </p:to>
                                    </p:set>
                                    <p:anim calcmode="lin" valueType="num">
                                      <p:cBhvr additive="base">
                                        <p:cTn id="117" dur="500" fill="hold"/>
                                        <p:tgtEl>
                                          <p:spTgt spid="120">
                                            <p:txEl>
                                              <p:pRg st="2" end="2"/>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120">
                                            <p:txEl>
                                              <p:pRg st="2" end="2"/>
                                            </p:txEl>
                                          </p:spTgt>
                                        </p:tgtEl>
                                        <p:attrNameLst>
                                          <p:attrName>ppt_y</p:attrName>
                                        </p:attrNameLst>
                                      </p:cBhvr>
                                      <p:tavLst>
                                        <p:tav tm="0">
                                          <p:val>
                                            <p:strVal val="#ppt_y"/>
                                          </p:val>
                                        </p:tav>
                                        <p:tav tm="100000">
                                          <p:val>
                                            <p:strVal val="#ppt_y"/>
                                          </p:val>
                                        </p:tav>
                                      </p:tavLst>
                                    </p:anim>
                                  </p:childTnLst>
                                </p:cTn>
                              </p:par>
                              <p:par>
                                <p:cTn id="119" presetID="2" presetClass="entr" presetSubtype="8" fill="hold" nodeType="withEffect">
                                  <p:stCondLst>
                                    <p:cond delay="0"/>
                                  </p:stCondLst>
                                  <p:childTnLst>
                                    <p:set>
                                      <p:cBhvr>
                                        <p:cTn id="120" dur="1" fill="hold">
                                          <p:stCondLst>
                                            <p:cond delay="0"/>
                                          </p:stCondLst>
                                        </p:cTn>
                                        <p:tgtEl>
                                          <p:spTgt spid="120">
                                            <p:txEl>
                                              <p:pRg st="3" end="3"/>
                                            </p:txEl>
                                          </p:spTgt>
                                        </p:tgtEl>
                                        <p:attrNameLst>
                                          <p:attrName>style.visibility</p:attrName>
                                        </p:attrNameLst>
                                      </p:cBhvr>
                                      <p:to>
                                        <p:strVal val="visible"/>
                                      </p:to>
                                    </p:set>
                                    <p:anim calcmode="lin" valueType="num">
                                      <p:cBhvr additive="base">
                                        <p:cTn id="121" dur="500" fill="hold"/>
                                        <p:tgtEl>
                                          <p:spTgt spid="120">
                                            <p:txEl>
                                              <p:pRg st="3" end="3"/>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120">
                                            <p:txEl>
                                              <p:pRg st="3" end="3"/>
                                            </p:txEl>
                                          </p:spTgt>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0"/>
                                  </p:stCondLst>
                                  <p:childTnLst>
                                    <p:set>
                                      <p:cBhvr>
                                        <p:cTn id="124" dur="1" fill="hold">
                                          <p:stCondLst>
                                            <p:cond delay="0"/>
                                          </p:stCondLst>
                                        </p:cTn>
                                        <p:tgtEl>
                                          <p:spTgt spid="67"/>
                                        </p:tgtEl>
                                        <p:attrNameLst>
                                          <p:attrName>style.visibility</p:attrName>
                                        </p:attrNameLst>
                                      </p:cBhvr>
                                      <p:to>
                                        <p:strVal val="visible"/>
                                      </p:to>
                                    </p:set>
                                    <p:anim calcmode="lin" valueType="num">
                                      <p:cBhvr additive="base">
                                        <p:cTn id="125" dur="500" fill="hold"/>
                                        <p:tgtEl>
                                          <p:spTgt spid="67"/>
                                        </p:tgtEl>
                                        <p:attrNameLst>
                                          <p:attrName>ppt_x</p:attrName>
                                        </p:attrNameLst>
                                      </p:cBhvr>
                                      <p:tavLst>
                                        <p:tav tm="0">
                                          <p:val>
                                            <p:strVal val="0-#ppt_w/2"/>
                                          </p:val>
                                        </p:tav>
                                        <p:tav tm="100000">
                                          <p:val>
                                            <p:strVal val="#ppt_x"/>
                                          </p:val>
                                        </p:tav>
                                      </p:tavLst>
                                    </p:anim>
                                    <p:anim calcmode="lin" valueType="num">
                                      <p:cBhvr additive="base">
                                        <p:cTn id="126" dur="500" fill="hold"/>
                                        <p:tgtEl>
                                          <p:spTgt spid="67"/>
                                        </p:tgtEl>
                                        <p:attrNameLst>
                                          <p:attrName>ppt_y</p:attrName>
                                        </p:attrNameLst>
                                      </p:cBhvr>
                                      <p:tavLst>
                                        <p:tav tm="0">
                                          <p:val>
                                            <p:strVal val="#ppt_y"/>
                                          </p:val>
                                        </p:tav>
                                        <p:tav tm="100000">
                                          <p:val>
                                            <p:strVal val="#ppt_y"/>
                                          </p:val>
                                        </p:tav>
                                      </p:tavLst>
                                    </p:anim>
                                  </p:childTnLst>
                                </p:cTn>
                              </p:par>
                              <p:par>
                                <p:cTn id="127" presetID="1" presetClass="exit" presetSubtype="0" fill="hold" grpId="1" nodeType="withEffect">
                                  <p:stCondLst>
                                    <p:cond delay="0"/>
                                  </p:stCondLst>
                                  <p:childTnLst>
                                    <p:set>
                                      <p:cBhvr>
                                        <p:cTn id="128" dur="1" fill="hold">
                                          <p:stCondLst>
                                            <p:cond delay="0"/>
                                          </p:stCondLst>
                                        </p:cTn>
                                        <p:tgtEl>
                                          <p:spTgt spid="69"/>
                                        </p:tgtEl>
                                        <p:attrNameLst>
                                          <p:attrName>style.visibility</p:attrName>
                                        </p:attrNameLst>
                                      </p:cBhvr>
                                      <p:to>
                                        <p:strVal val="hidden"/>
                                      </p:to>
                                    </p:set>
                                  </p:childTnLst>
                                </p:cTn>
                              </p:par>
                              <p:par>
                                <p:cTn id="129" presetID="1" presetClass="exit" presetSubtype="0" fill="hold" grpId="1" nodeType="withEffect">
                                  <p:stCondLst>
                                    <p:cond delay="0"/>
                                  </p:stCondLst>
                                  <p:childTnLst>
                                    <p:set>
                                      <p:cBhvr>
                                        <p:cTn id="130" dur="1" fill="hold">
                                          <p:stCondLst>
                                            <p:cond delay="0"/>
                                          </p:stCondLst>
                                        </p:cTn>
                                        <p:tgtEl>
                                          <p:spTgt spid="132"/>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24"/>
                                        </p:tgtEl>
                                        <p:attrNameLst>
                                          <p:attrName>style.visibility</p:attrName>
                                        </p:attrNameLst>
                                      </p:cBhvr>
                                      <p:to>
                                        <p:strVal val="visible"/>
                                      </p:to>
                                    </p:set>
                                    <p:anim calcmode="lin" valueType="num">
                                      <p:cBhvr additive="base">
                                        <p:cTn id="135" dur="500" fill="hold"/>
                                        <p:tgtEl>
                                          <p:spTgt spid="124"/>
                                        </p:tgtEl>
                                        <p:attrNameLst>
                                          <p:attrName>ppt_x</p:attrName>
                                        </p:attrNameLst>
                                      </p:cBhvr>
                                      <p:tavLst>
                                        <p:tav tm="0">
                                          <p:val>
                                            <p:strVal val="0-#ppt_w/2"/>
                                          </p:val>
                                        </p:tav>
                                        <p:tav tm="100000">
                                          <p:val>
                                            <p:strVal val="#ppt_x"/>
                                          </p:val>
                                        </p:tav>
                                      </p:tavLst>
                                    </p:anim>
                                    <p:anim calcmode="lin" valueType="num">
                                      <p:cBhvr additive="base">
                                        <p:cTn id="136" dur="500" fill="hold"/>
                                        <p:tgtEl>
                                          <p:spTgt spid="124"/>
                                        </p:tgtEl>
                                        <p:attrNameLst>
                                          <p:attrName>ppt_y</p:attrName>
                                        </p:attrNameLst>
                                      </p:cBhvr>
                                      <p:tavLst>
                                        <p:tav tm="0">
                                          <p:val>
                                            <p:strVal val="#ppt_y"/>
                                          </p:val>
                                        </p:tav>
                                        <p:tav tm="100000">
                                          <p:val>
                                            <p:strVal val="#ppt_y"/>
                                          </p:val>
                                        </p:tav>
                                      </p:tavLst>
                                    </p:anim>
                                  </p:childTnLst>
                                </p:cTn>
                              </p:par>
                              <p:par>
                                <p:cTn id="137" presetID="2" presetClass="entr" presetSubtype="8" fill="hold" nodeType="withEffect">
                                  <p:stCondLst>
                                    <p:cond delay="0"/>
                                  </p:stCondLst>
                                  <p:childTnLst>
                                    <p:set>
                                      <p:cBhvr>
                                        <p:cTn id="138" dur="1" fill="hold">
                                          <p:stCondLst>
                                            <p:cond delay="0"/>
                                          </p:stCondLst>
                                        </p:cTn>
                                        <p:tgtEl>
                                          <p:spTgt spid="124">
                                            <p:txEl>
                                              <p:pRg st="0" end="0"/>
                                            </p:txEl>
                                          </p:spTgt>
                                        </p:tgtEl>
                                        <p:attrNameLst>
                                          <p:attrName>style.visibility</p:attrName>
                                        </p:attrNameLst>
                                      </p:cBhvr>
                                      <p:to>
                                        <p:strVal val="visible"/>
                                      </p:to>
                                    </p:set>
                                    <p:anim calcmode="lin" valueType="num">
                                      <p:cBhvr additive="base">
                                        <p:cTn id="139" dur="500" fill="hold"/>
                                        <p:tgtEl>
                                          <p:spTgt spid="124">
                                            <p:txEl>
                                              <p:pRg st="0" end="0"/>
                                            </p:txEl>
                                          </p:spTgt>
                                        </p:tgtEl>
                                        <p:attrNameLst>
                                          <p:attrName>ppt_x</p:attrName>
                                        </p:attrNameLst>
                                      </p:cBhvr>
                                      <p:tavLst>
                                        <p:tav tm="0">
                                          <p:val>
                                            <p:strVal val="0-#ppt_w/2"/>
                                          </p:val>
                                        </p:tav>
                                        <p:tav tm="100000">
                                          <p:val>
                                            <p:strVal val="#ppt_x"/>
                                          </p:val>
                                        </p:tav>
                                      </p:tavLst>
                                    </p:anim>
                                    <p:anim calcmode="lin" valueType="num">
                                      <p:cBhvr additive="base">
                                        <p:cTn id="140" dur="500" fill="hold"/>
                                        <p:tgtEl>
                                          <p:spTgt spid="1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nodeType="clickEffect">
                                  <p:stCondLst>
                                    <p:cond delay="0"/>
                                  </p:stCondLst>
                                  <p:childTnLst>
                                    <p:set>
                                      <p:cBhvr>
                                        <p:cTn id="144" dur="1" fill="hold">
                                          <p:stCondLst>
                                            <p:cond delay="0"/>
                                          </p:stCondLst>
                                        </p:cTn>
                                        <p:tgtEl>
                                          <p:spTgt spid="124">
                                            <p:txEl>
                                              <p:pRg st="1" end="1"/>
                                            </p:txEl>
                                          </p:spTgt>
                                        </p:tgtEl>
                                        <p:attrNameLst>
                                          <p:attrName>style.visibility</p:attrName>
                                        </p:attrNameLst>
                                      </p:cBhvr>
                                      <p:to>
                                        <p:strVal val="visible"/>
                                      </p:to>
                                    </p:set>
                                    <p:anim calcmode="lin" valueType="num">
                                      <p:cBhvr additive="base">
                                        <p:cTn id="145" dur="500" fill="hold"/>
                                        <p:tgtEl>
                                          <p:spTgt spid="124">
                                            <p:txEl>
                                              <p:pRg st="1" end="1"/>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124">
                                            <p:txEl>
                                              <p:pRg st="1" end="1"/>
                                            </p:txEl>
                                          </p:spTgt>
                                        </p:tgtEl>
                                        <p:attrNameLst>
                                          <p:attrName>ppt_y</p:attrName>
                                        </p:attrNameLst>
                                      </p:cBhvr>
                                      <p:tavLst>
                                        <p:tav tm="0">
                                          <p:val>
                                            <p:strVal val="#ppt_y"/>
                                          </p:val>
                                        </p:tav>
                                        <p:tav tm="100000">
                                          <p:val>
                                            <p:strVal val="#ppt_y"/>
                                          </p:val>
                                        </p:tav>
                                      </p:tavLst>
                                    </p:anim>
                                  </p:childTnLst>
                                </p:cTn>
                              </p:par>
                              <p:par>
                                <p:cTn id="147" presetID="2" presetClass="entr" presetSubtype="8" fill="hold" grpId="0" nodeType="withEffect">
                                  <p:stCondLst>
                                    <p:cond delay="0"/>
                                  </p:stCondLst>
                                  <p:childTnLst>
                                    <p:set>
                                      <p:cBhvr>
                                        <p:cTn id="148" dur="1" fill="hold">
                                          <p:stCondLst>
                                            <p:cond delay="0"/>
                                          </p:stCondLst>
                                        </p:cTn>
                                        <p:tgtEl>
                                          <p:spTgt spid="135"/>
                                        </p:tgtEl>
                                        <p:attrNameLst>
                                          <p:attrName>style.visibility</p:attrName>
                                        </p:attrNameLst>
                                      </p:cBhvr>
                                      <p:to>
                                        <p:strVal val="visible"/>
                                      </p:to>
                                    </p:set>
                                    <p:anim calcmode="lin" valueType="num">
                                      <p:cBhvr additive="base">
                                        <p:cTn id="149" dur="500" fill="hold"/>
                                        <p:tgtEl>
                                          <p:spTgt spid="135"/>
                                        </p:tgtEl>
                                        <p:attrNameLst>
                                          <p:attrName>ppt_x</p:attrName>
                                        </p:attrNameLst>
                                      </p:cBhvr>
                                      <p:tavLst>
                                        <p:tav tm="0">
                                          <p:val>
                                            <p:strVal val="0-#ppt_w/2"/>
                                          </p:val>
                                        </p:tav>
                                        <p:tav tm="100000">
                                          <p:val>
                                            <p:strVal val="#ppt_x"/>
                                          </p:val>
                                        </p:tav>
                                      </p:tavLst>
                                    </p:anim>
                                    <p:anim calcmode="lin" valueType="num">
                                      <p:cBhvr additive="base">
                                        <p:cTn id="150" dur="500" fill="hold"/>
                                        <p:tgtEl>
                                          <p:spTgt spid="135"/>
                                        </p:tgtEl>
                                        <p:attrNameLst>
                                          <p:attrName>ppt_y</p:attrName>
                                        </p:attrNameLst>
                                      </p:cBhvr>
                                      <p:tavLst>
                                        <p:tav tm="0">
                                          <p:val>
                                            <p:strVal val="#ppt_y"/>
                                          </p:val>
                                        </p:tav>
                                        <p:tav tm="100000">
                                          <p:val>
                                            <p:strVal val="#ppt_y"/>
                                          </p:val>
                                        </p:tav>
                                      </p:tavLst>
                                    </p:anim>
                                  </p:childTnLst>
                                </p:cTn>
                              </p:par>
                              <p:par>
                                <p:cTn id="151" presetID="1" presetClass="exit" presetSubtype="0" fill="hold" grpId="1" nodeType="withEffect">
                                  <p:stCondLst>
                                    <p:cond delay="0"/>
                                  </p:stCondLst>
                                  <p:childTnLst>
                                    <p:set>
                                      <p:cBhvr>
                                        <p:cTn id="152" dur="1" fill="hold">
                                          <p:stCondLst>
                                            <p:cond delay="0"/>
                                          </p:stCondLst>
                                        </p:cTn>
                                        <p:tgtEl>
                                          <p:spTgt spid="134"/>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grpId="0" nodeType="clickEffect">
                                  <p:stCondLst>
                                    <p:cond delay="0"/>
                                  </p:stCondLst>
                                  <p:childTnLst>
                                    <p:set>
                                      <p:cBhvr>
                                        <p:cTn id="156" dur="1" fill="hold">
                                          <p:stCondLst>
                                            <p:cond delay="0"/>
                                          </p:stCondLst>
                                        </p:cTn>
                                        <p:tgtEl>
                                          <p:spTgt spid="128"/>
                                        </p:tgtEl>
                                        <p:attrNameLst>
                                          <p:attrName>style.visibility</p:attrName>
                                        </p:attrNameLst>
                                      </p:cBhvr>
                                      <p:to>
                                        <p:strVal val="visible"/>
                                      </p:to>
                                    </p:set>
                                    <p:anim calcmode="lin" valueType="num">
                                      <p:cBhvr additive="base">
                                        <p:cTn id="157" dur="500" fill="hold"/>
                                        <p:tgtEl>
                                          <p:spTgt spid="128"/>
                                        </p:tgtEl>
                                        <p:attrNameLst>
                                          <p:attrName>ppt_x</p:attrName>
                                        </p:attrNameLst>
                                      </p:cBhvr>
                                      <p:tavLst>
                                        <p:tav tm="0">
                                          <p:val>
                                            <p:strVal val="0-#ppt_w/2"/>
                                          </p:val>
                                        </p:tav>
                                        <p:tav tm="100000">
                                          <p:val>
                                            <p:strVal val="#ppt_x"/>
                                          </p:val>
                                        </p:tav>
                                      </p:tavLst>
                                    </p:anim>
                                    <p:anim calcmode="lin" valueType="num">
                                      <p:cBhvr additive="base">
                                        <p:cTn id="158" dur="500" fill="hold"/>
                                        <p:tgtEl>
                                          <p:spTgt spid="128"/>
                                        </p:tgtEl>
                                        <p:attrNameLst>
                                          <p:attrName>ppt_y</p:attrName>
                                        </p:attrNameLst>
                                      </p:cBhvr>
                                      <p:tavLst>
                                        <p:tav tm="0">
                                          <p:val>
                                            <p:strVal val="#ppt_y"/>
                                          </p:val>
                                        </p:tav>
                                        <p:tav tm="100000">
                                          <p:val>
                                            <p:strVal val="#ppt_y"/>
                                          </p:val>
                                        </p:tav>
                                      </p:tavLst>
                                    </p:anim>
                                  </p:childTnLst>
                                </p:cTn>
                              </p:par>
                              <p:par>
                                <p:cTn id="159" presetID="2" presetClass="entr" presetSubtype="8" fill="hold" nodeType="withEffect">
                                  <p:stCondLst>
                                    <p:cond delay="0"/>
                                  </p:stCondLst>
                                  <p:childTnLst>
                                    <p:set>
                                      <p:cBhvr>
                                        <p:cTn id="160" dur="1" fill="hold">
                                          <p:stCondLst>
                                            <p:cond delay="0"/>
                                          </p:stCondLst>
                                        </p:cTn>
                                        <p:tgtEl>
                                          <p:spTgt spid="128">
                                            <p:txEl>
                                              <p:pRg st="0" end="0"/>
                                            </p:txEl>
                                          </p:spTgt>
                                        </p:tgtEl>
                                        <p:attrNameLst>
                                          <p:attrName>style.visibility</p:attrName>
                                        </p:attrNameLst>
                                      </p:cBhvr>
                                      <p:to>
                                        <p:strVal val="visible"/>
                                      </p:to>
                                    </p:set>
                                    <p:anim calcmode="lin" valueType="num">
                                      <p:cBhvr additive="base">
                                        <p:cTn id="161"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162" dur="500" fill="hold"/>
                                        <p:tgtEl>
                                          <p:spTgt spid="128">
                                            <p:txEl>
                                              <p:pRg st="0" end="0"/>
                                            </p:txEl>
                                          </p:spTgt>
                                        </p:tgtEl>
                                        <p:attrNameLst>
                                          <p:attrName>ppt_y</p:attrName>
                                        </p:attrNameLst>
                                      </p:cBhvr>
                                      <p:tavLst>
                                        <p:tav tm="0">
                                          <p:val>
                                            <p:strVal val="#ppt_y"/>
                                          </p:val>
                                        </p:tav>
                                        <p:tav tm="100000">
                                          <p:val>
                                            <p:strVal val="#ppt_y"/>
                                          </p:val>
                                        </p:tav>
                                      </p:tavLst>
                                    </p:anim>
                                  </p:childTnLst>
                                </p:cTn>
                              </p:par>
                              <p:par>
                                <p:cTn id="163" presetID="2" presetClass="entr" presetSubtype="8" fill="hold" grpId="0" nodeType="withEffect">
                                  <p:stCondLst>
                                    <p:cond delay="0"/>
                                  </p:stCondLst>
                                  <p:childTnLst>
                                    <p:set>
                                      <p:cBhvr>
                                        <p:cTn id="164" dur="1" fill="hold">
                                          <p:stCondLst>
                                            <p:cond delay="0"/>
                                          </p:stCondLst>
                                        </p:cTn>
                                        <p:tgtEl>
                                          <p:spTgt spid="143"/>
                                        </p:tgtEl>
                                        <p:attrNameLst>
                                          <p:attrName>style.visibility</p:attrName>
                                        </p:attrNameLst>
                                      </p:cBhvr>
                                      <p:to>
                                        <p:strVal val="visible"/>
                                      </p:to>
                                    </p:set>
                                    <p:anim calcmode="lin" valueType="num">
                                      <p:cBhvr additive="base">
                                        <p:cTn id="165" dur="500" fill="hold"/>
                                        <p:tgtEl>
                                          <p:spTgt spid="143"/>
                                        </p:tgtEl>
                                        <p:attrNameLst>
                                          <p:attrName>ppt_x</p:attrName>
                                        </p:attrNameLst>
                                      </p:cBhvr>
                                      <p:tavLst>
                                        <p:tav tm="0">
                                          <p:val>
                                            <p:strVal val="0-#ppt_w/2"/>
                                          </p:val>
                                        </p:tav>
                                        <p:tav tm="100000">
                                          <p:val>
                                            <p:strVal val="#ppt_x"/>
                                          </p:val>
                                        </p:tav>
                                      </p:tavLst>
                                    </p:anim>
                                    <p:anim calcmode="lin" valueType="num">
                                      <p:cBhvr additive="base">
                                        <p:cTn id="166" dur="500" fill="hold"/>
                                        <p:tgtEl>
                                          <p:spTgt spid="143"/>
                                        </p:tgtEl>
                                        <p:attrNameLst>
                                          <p:attrName>ppt_y</p:attrName>
                                        </p:attrNameLst>
                                      </p:cBhvr>
                                      <p:tavLst>
                                        <p:tav tm="0">
                                          <p:val>
                                            <p:strVal val="#ppt_y"/>
                                          </p:val>
                                        </p:tav>
                                        <p:tav tm="100000">
                                          <p:val>
                                            <p:strVal val="#ppt_y"/>
                                          </p:val>
                                        </p:tav>
                                      </p:tavLst>
                                    </p:anim>
                                  </p:childTnLst>
                                </p:cTn>
                              </p:par>
                              <p:par>
                                <p:cTn id="167" presetID="1" presetClass="exit" presetSubtype="0" fill="hold" grpId="1" nodeType="withEffect">
                                  <p:stCondLst>
                                    <p:cond delay="0"/>
                                  </p:stCondLst>
                                  <p:childTnLst>
                                    <p:set>
                                      <p:cBhvr>
                                        <p:cTn id="168" dur="1" fill="hold">
                                          <p:stCondLst>
                                            <p:cond delay="0"/>
                                          </p:stCondLst>
                                        </p:cTn>
                                        <p:tgtEl>
                                          <p:spTgt spid="135"/>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grpId="0" nodeType="clickEffect">
                                  <p:stCondLst>
                                    <p:cond delay="0"/>
                                  </p:stCondLst>
                                  <p:childTnLst>
                                    <p:set>
                                      <p:cBhvr>
                                        <p:cTn id="172" dur="1" fill="hold">
                                          <p:stCondLst>
                                            <p:cond delay="0"/>
                                          </p:stCondLst>
                                        </p:cTn>
                                        <p:tgtEl>
                                          <p:spTgt spid="137"/>
                                        </p:tgtEl>
                                        <p:attrNameLst>
                                          <p:attrName>style.visibility</p:attrName>
                                        </p:attrNameLst>
                                      </p:cBhvr>
                                      <p:to>
                                        <p:strVal val="visible"/>
                                      </p:to>
                                    </p:set>
                                    <p:anim calcmode="lin" valueType="num">
                                      <p:cBhvr additive="base">
                                        <p:cTn id="173" dur="500" fill="hold"/>
                                        <p:tgtEl>
                                          <p:spTgt spid="137"/>
                                        </p:tgtEl>
                                        <p:attrNameLst>
                                          <p:attrName>ppt_x</p:attrName>
                                        </p:attrNameLst>
                                      </p:cBhvr>
                                      <p:tavLst>
                                        <p:tav tm="0">
                                          <p:val>
                                            <p:strVal val="0-#ppt_w/2"/>
                                          </p:val>
                                        </p:tav>
                                        <p:tav tm="100000">
                                          <p:val>
                                            <p:strVal val="#ppt_x"/>
                                          </p:val>
                                        </p:tav>
                                      </p:tavLst>
                                    </p:anim>
                                    <p:anim calcmode="lin" valueType="num">
                                      <p:cBhvr additive="base">
                                        <p:cTn id="174" dur="500" fill="hold"/>
                                        <p:tgtEl>
                                          <p:spTgt spid="137"/>
                                        </p:tgtEl>
                                        <p:attrNameLst>
                                          <p:attrName>ppt_y</p:attrName>
                                        </p:attrNameLst>
                                      </p:cBhvr>
                                      <p:tavLst>
                                        <p:tav tm="0">
                                          <p:val>
                                            <p:strVal val="#ppt_y"/>
                                          </p:val>
                                        </p:tav>
                                        <p:tav tm="100000">
                                          <p:val>
                                            <p:strVal val="#ppt_y"/>
                                          </p:val>
                                        </p:tav>
                                      </p:tavLst>
                                    </p:anim>
                                  </p:childTnLst>
                                </p:cTn>
                              </p:par>
                              <p:par>
                                <p:cTn id="175" presetID="1" presetClass="exit" presetSubtype="0" fill="hold" grpId="1" nodeType="withEffect">
                                  <p:stCondLst>
                                    <p:cond delay="0"/>
                                  </p:stCondLst>
                                  <p:childTnLst>
                                    <p:set>
                                      <p:cBhvr>
                                        <p:cTn id="176" dur="1" fill="hold">
                                          <p:stCondLst>
                                            <p:cond delay="0"/>
                                          </p:stCondLst>
                                        </p:cTn>
                                        <p:tgtEl>
                                          <p:spTgt spid="143"/>
                                        </p:tgtEl>
                                        <p:attrNameLst>
                                          <p:attrName>style.visibility</p:attrName>
                                        </p:attrNameLst>
                                      </p:cBhvr>
                                      <p:to>
                                        <p:strVal val="hidden"/>
                                      </p:to>
                                    </p:set>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140"/>
                                        </p:tgtEl>
                                        <p:attrNameLst>
                                          <p:attrName>style.visibility</p:attrName>
                                        </p:attrNameLst>
                                      </p:cBhvr>
                                      <p:to>
                                        <p:strVal val="visible"/>
                                      </p:to>
                                    </p:set>
                                    <p:anim calcmode="lin" valueType="num">
                                      <p:cBhvr additive="base">
                                        <p:cTn id="181" dur="500" fill="hold"/>
                                        <p:tgtEl>
                                          <p:spTgt spid="140"/>
                                        </p:tgtEl>
                                        <p:attrNameLst>
                                          <p:attrName>ppt_x</p:attrName>
                                        </p:attrNameLst>
                                      </p:cBhvr>
                                      <p:tavLst>
                                        <p:tav tm="0">
                                          <p:val>
                                            <p:strVal val="0-#ppt_w/2"/>
                                          </p:val>
                                        </p:tav>
                                        <p:tav tm="100000">
                                          <p:val>
                                            <p:strVal val="#ppt_x"/>
                                          </p:val>
                                        </p:tav>
                                      </p:tavLst>
                                    </p:anim>
                                    <p:anim calcmode="lin" valueType="num">
                                      <p:cBhvr additive="base">
                                        <p:cTn id="182" dur="500" fill="hold"/>
                                        <p:tgtEl>
                                          <p:spTgt spid="140"/>
                                        </p:tgtEl>
                                        <p:attrNameLst>
                                          <p:attrName>ppt_y</p:attrName>
                                        </p:attrNameLst>
                                      </p:cBhvr>
                                      <p:tavLst>
                                        <p:tav tm="0">
                                          <p:val>
                                            <p:strVal val="#ppt_y"/>
                                          </p:val>
                                        </p:tav>
                                        <p:tav tm="100000">
                                          <p:val>
                                            <p:strVal val="#ppt_y"/>
                                          </p:val>
                                        </p:tav>
                                      </p:tavLst>
                                    </p:anim>
                                  </p:childTnLst>
                                </p:cTn>
                              </p:par>
                              <p:par>
                                <p:cTn id="183" presetID="1" presetClass="exit" presetSubtype="0" fill="hold" grpId="1" nodeType="withEffect">
                                  <p:stCondLst>
                                    <p:cond delay="0"/>
                                  </p:stCondLst>
                                  <p:childTnLst>
                                    <p:set>
                                      <p:cBhvr>
                                        <p:cTn id="184" dur="1" fill="hold">
                                          <p:stCondLst>
                                            <p:cond delay="0"/>
                                          </p:stCondLst>
                                        </p:cTn>
                                        <p:tgtEl>
                                          <p:spTgt spid="137"/>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2" presetClass="entr" presetSubtype="8" fill="hold" grpId="0" nodeType="clickEffect">
                                  <p:stCondLst>
                                    <p:cond delay="0"/>
                                  </p:stCondLst>
                                  <p:childTnLst>
                                    <p:set>
                                      <p:cBhvr>
                                        <p:cTn id="188" dur="1" fill="hold">
                                          <p:stCondLst>
                                            <p:cond delay="0"/>
                                          </p:stCondLst>
                                        </p:cTn>
                                        <p:tgtEl>
                                          <p:spTgt spid="129"/>
                                        </p:tgtEl>
                                        <p:attrNameLst>
                                          <p:attrName>style.visibility</p:attrName>
                                        </p:attrNameLst>
                                      </p:cBhvr>
                                      <p:to>
                                        <p:strVal val="visible"/>
                                      </p:to>
                                    </p:set>
                                    <p:anim calcmode="lin" valueType="num">
                                      <p:cBhvr additive="base">
                                        <p:cTn id="189" dur="500" fill="hold"/>
                                        <p:tgtEl>
                                          <p:spTgt spid="129"/>
                                        </p:tgtEl>
                                        <p:attrNameLst>
                                          <p:attrName>ppt_x</p:attrName>
                                        </p:attrNameLst>
                                      </p:cBhvr>
                                      <p:tavLst>
                                        <p:tav tm="0">
                                          <p:val>
                                            <p:strVal val="0-#ppt_w/2"/>
                                          </p:val>
                                        </p:tav>
                                        <p:tav tm="100000">
                                          <p:val>
                                            <p:strVal val="#ppt_x"/>
                                          </p:val>
                                        </p:tav>
                                      </p:tavLst>
                                    </p:anim>
                                    <p:anim calcmode="lin" valueType="num">
                                      <p:cBhvr additive="base">
                                        <p:cTn id="190" dur="500" fill="hold"/>
                                        <p:tgtEl>
                                          <p:spTgt spid="129"/>
                                        </p:tgtEl>
                                        <p:attrNameLst>
                                          <p:attrName>ppt_y</p:attrName>
                                        </p:attrNameLst>
                                      </p:cBhvr>
                                      <p:tavLst>
                                        <p:tav tm="0">
                                          <p:val>
                                            <p:strVal val="#ppt_y"/>
                                          </p:val>
                                        </p:tav>
                                        <p:tav tm="100000">
                                          <p:val>
                                            <p:strVal val="#ppt_y"/>
                                          </p:val>
                                        </p:tav>
                                      </p:tavLst>
                                    </p:anim>
                                  </p:childTnLst>
                                </p:cTn>
                              </p:par>
                              <p:par>
                                <p:cTn id="191" presetID="1" presetClass="exit" presetSubtype="0" fill="hold" grpId="1" nodeType="withEffect">
                                  <p:stCondLst>
                                    <p:cond delay="0"/>
                                  </p:stCondLst>
                                  <p:childTnLst>
                                    <p:set>
                                      <p:cBhvr>
                                        <p:cTn id="192" dur="1" fill="hold">
                                          <p:stCondLst>
                                            <p:cond delay="0"/>
                                          </p:stCondLst>
                                        </p:cTn>
                                        <p:tgtEl>
                                          <p:spTgt spid="140"/>
                                        </p:tgtEl>
                                        <p:attrNameLst>
                                          <p:attrName>style.visibility</p:attrName>
                                        </p:attrNameLst>
                                      </p:cBhvr>
                                      <p:to>
                                        <p:strVal val="hidden"/>
                                      </p:to>
                                    </p:set>
                                  </p:childTnLst>
                                </p:cTn>
                              </p:par>
                              <p:par>
                                <p:cTn id="193" presetID="2" presetClass="entr" presetSubtype="8" fill="hold" grpId="0" nodeType="withEffect">
                                  <p:stCondLst>
                                    <p:cond delay="0"/>
                                  </p:stCondLst>
                                  <p:childTnLst>
                                    <p:set>
                                      <p:cBhvr>
                                        <p:cTn id="194" dur="1" fill="hold">
                                          <p:stCondLst>
                                            <p:cond delay="0"/>
                                          </p:stCondLst>
                                        </p:cTn>
                                        <p:tgtEl>
                                          <p:spTgt spid="141"/>
                                        </p:tgtEl>
                                        <p:attrNameLst>
                                          <p:attrName>style.visibility</p:attrName>
                                        </p:attrNameLst>
                                      </p:cBhvr>
                                      <p:to>
                                        <p:strVal val="visible"/>
                                      </p:to>
                                    </p:set>
                                    <p:anim calcmode="lin" valueType="num">
                                      <p:cBhvr additive="base">
                                        <p:cTn id="195" dur="500" fill="hold"/>
                                        <p:tgtEl>
                                          <p:spTgt spid="141"/>
                                        </p:tgtEl>
                                        <p:attrNameLst>
                                          <p:attrName>ppt_x</p:attrName>
                                        </p:attrNameLst>
                                      </p:cBhvr>
                                      <p:tavLst>
                                        <p:tav tm="0">
                                          <p:val>
                                            <p:strVal val="0-#ppt_w/2"/>
                                          </p:val>
                                        </p:tav>
                                        <p:tav tm="100000">
                                          <p:val>
                                            <p:strVal val="#ppt_x"/>
                                          </p:val>
                                        </p:tav>
                                      </p:tavLst>
                                    </p:anim>
                                    <p:anim calcmode="lin" valueType="num">
                                      <p:cBhvr additive="base">
                                        <p:cTn id="196" dur="500" fill="hold"/>
                                        <p:tgtEl>
                                          <p:spTgt spid="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17" grpId="0" animBg="1"/>
      <p:bldP spid="118" grpId="0" animBg="1"/>
      <p:bldP spid="120" grpId="0" animBg="1"/>
      <p:bldP spid="124" grpId="0" animBg="1"/>
      <p:bldP spid="128" grpId="0" animBg="1"/>
      <p:bldP spid="129" grpId="0" animBg="1"/>
      <p:bldP spid="130" grpId="0" animBg="1"/>
      <p:bldP spid="130" grpId="1" animBg="1"/>
      <p:bldP spid="132" grpId="0" animBg="1"/>
      <p:bldP spid="132" grpId="1" animBg="1"/>
      <p:bldP spid="133" grpId="0" animBg="1"/>
      <p:bldP spid="133" grpId="1" animBg="1"/>
      <p:bldP spid="134" grpId="0" animBg="1"/>
      <p:bldP spid="134" grpId="1" animBg="1"/>
      <p:bldP spid="135" grpId="0" animBg="1"/>
      <p:bldP spid="135" grpId="1" animBg="1"/>
      <p:bldP spid="137" grpId="0" animBg="1"/>
      <p:bldP spid="137" grpId="1" animBg="1"/>
      <p:bldP spid="138" grpId="0" animBg="1"/>
      <p:bldP spid="138" grpId="1" animBg="1"/>
      <p:bldP spid="140" grpId="0" animBg="1"/>
      <p:bldP spid="140" grpId="1" animBg="1"/>
      <p:bldP spid="141" grpId="0" animBg="1"/>
      <p:bldP spid="143" grpId="0" animBg="1"/>
      <p:bldP spid="143" grpId="1" animBg="1"/>
      <p:bldP spid="54" grpId="0"/>
      <p:bldP spid="64" grpId="0"/>
      <p:bldP spid="67" grpId="0"/>
      <p:bldP spid="69" grpId="0" animBg="1"/>
      <p:bldP spid="69"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52400" y="3374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8">
            <a:extLst>
              <a:ext uri="{FF2B5EF4-FFF2-40B4-BE49-F238E27FC236}">
                <a16:creationId xmlns:a16="http://schemas.microsoft.com/office/drawing/2014/main" id="{175CF7DC-42B9-4A65-A9F8-F916DF5E9571}"/>
              </a:ext>
            </a:extLst>
          </p:cNvPr>
          <p:cNvSpPr>
            <a:spLocks noChangeArrowheads="1"/>
          </p:cNvSpPr>
          <p:nvPr/>
        </p:nvSpPr>
        <p:spPr bwMode="auto">
          <a:xfrm>
            <a:off x="1295400" y="1676400"/>
            <a:ext cx="7671582" cy="2719056"/>
          </a:xfrm>
          <a:prstGeom prst="wedgeRectCallout">
            <a:avLst>
              <a:gd name="adj1" fmla="val -43152"/>
              <a:gd name="adj2" fmla="val 5998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a:t>
            </a:r>
            <a:r>
              <a:rPr kumimoji="0" lang="en-US" altLang="en-US" sz="2400" b="0" i="0" u="none" strike="noStrike" kern="1200" cap="none" spc="0" normalizeH="0" baseline="-25000" noProof="0" dirty="0" err="1">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Rectangle 28">
            <a:extLst>
              <a:ext uri="{FF2B5EF4-FFF2-40B4-BE49-F238E27FC236}">
                <a16:creationId xmlns:a16="http://schemas.microsoft.com/office/drawing/2014/main" id="{42D3F9DC-AA4F-44F9-B6CF-ABEFD5921CE9}"/>
              </a:ext>
            </a:extLst>
          </p:cNvPr>
          <p:cNvSpPr/>
          <p:nvPr/>
        </p:nvSpPr>
        <p:spPr>
          <a:xfrm>
            <a:off x="6236747" y="2456464"/>
            <a:ext cx="2730235" cy="193899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with 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Conclude</a:t>
            </a:r>
          </a:p>
        </p:txBody>
      </p:sp>
      <p:sp>
        <p:nvSpPr>
          <p:cNvPr id="9" name="Rectangle 2">
            <a:extLst>
              <a:ext uri="{FF2B5EF4-FFF2-40B4-BE49-F238E27FC236}">
                <a16:creationId xmlns:a16="http://schemas.microsoft.com/office/drawing/2014/main" id="{4657FD90-383A-44AC-971A-5FEE5034A956}"/>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2" name="Text Box 22">
            <a:extLst>
              <a:ext uri="{FF2B5EF4-FFF2-40B4-BE49-F238E27FC236}">
                <a16:creationId xmlns:a16="http://schemas.microsoft.com/office/drawing/2014/main" id="{185AA5B8-EA85-4E77-B8C1-081E8D14FB0D}"/>
              </a:ext>
            </a:extLst>
          </p:cNvPr>
          <p:cNvSpPr txBox="1">
            <a:spLocks noChangeArrowheads="1"/>
          </p:cNvSpPr>
          <p:nvPr/>
        </p:nvSpPr>
        <p:spPr bwMode="auto">
          <a:xfrm>
            <a:off x="76200" y="969601"/>
            <a:ext cx="4161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p>
        </p:txBody>
      </p:sp>
    </p:spTree>
    <p:extLst>
      <p:ext uri="{BB962C8B-B14F-4D97-AF65-F5344CB8AC3E}">
        <p14:creationId xmlns:p14="http://schemas.microsoft.com/office/powerpoint/2010/main" val="2538224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1" end="1"/>
                                            </p:txEl>
                                          </p:spTgt>
                                        </p:tgtEl>
                                        <p:attrNameLst>
                                          <p:attrName>style.visibility</p:attrName>
                                        </p:attrNameLst>
                                      </p:cBhvr>
                                      <p:to>
                                        <p:strVal val="visible"/>
                                      </p:to>
                                    </p:set>
                                    <p:anim calcmode="lin" valueType="num">
                                      <p:cBhvr additive="base">
                                        <p:cTn id="11"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8">
                                            <p:bg/>
                                          </p:spTgt>
                                        </p:tgtEl>
                                        <p:attrNameLst>
                                          <p:attrName>style.visibility</p:attrName>
                                        </p:attrNameLst>
                                      </p:cBhvr>
                                      <p:to>
                                        <p:strVal val="visible"/>
                                      </p:to>
                                    </p:set>
                                    <p:anim calcmode="lin" valueType="num">
                                      <p:cBhvr additive="base">
                                        <p:cTn id="15" dur="500" fill="hold"/>
                                        <p:tgtEl>
                                          <p:spTgt spid="28">
                                            <p:bg/>
                                          </p:spTgt>
                                        </p:tgtEl>
                                        <p:attrNameLst>
                                          <p:attrName>ppt_x</p:attrName>
                                        </p:attrNameLst>
                                      </p:cBhvr>
                                      <p:tavLst>
                                        <p:tav tm="0">
                                          <p:val>
                                            <p:strVal val="0-#ppt_w/2"/>
                                          </p:val>
                                        </p:tav>
                                        <p:tav tm="100000">
                                          <p:val>
                                            <p:strVal val="#ppt_x"/>
                                          </p:val>
                                        </p:tav>
                                      </p:tavLst>
                                    </p:anim>
                                    <p:anim calcmode="lin" valueType="num">
                                      <p:cBhvr additive="base">
                                        <p:cTn id="16" dur="500" fill="hold"/>
                                        <p:tgtEl>
                                          <p:spTgt spid="28">
                                            <p:bg/>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0-#ppt_w/2"/>
                                          </p:val>
                                        </p:tav>
                                        <p:tav tm="100000">
                                          <p:val>
                                            <p:strVal val="#ppt_x"/>
                                          </p:val>
                                        </p:tav>
                                      </p:tavLst>
                                    </p:anim>
                                    <p:anim calcmode="lin" valueType="num">
                                      <p:cBhvr additive="base">
                                        <p:cTn id="2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9">
                                            <p:txEl>
                                              <p:pRg st="0" end="0"/>
                                            </p:txEl>
                                          </p:spTgt>
                                        </p:tgtEl>
                                        <p:attrNameLst>
                                          <p:attrName>style.visibility</p:attrName>
                                        </p:attrNameLst>
                                      </p:cBhvr>
                                      <p:to>
                                        <p:strVal val="visible"/>
                                      </p:to>
                                    </p:set>
                                    <p:anim calcmode="lin" valueType="num">
                                      <p:cBhvr additive="base">
                                        <p:cTn id="2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8">
                                            <p:txEl>
                                              <p:pRg st="2" end="2"/>
                                            </p:txEl>
                                          </p:spTgt>
                                        </p:tgtEl>
                                        <p:attrNameLst>
                                          <p:attrName>style.visibility</p:attrName>
                                        </p:attrNameLst>
                                      </p:cBhvr>
                                      <p:to>
                                        <p:strVal val="visible"/>
                                      </p:to>
                                    </p:set>
                                    <p:anim calcmode="lin" valueType="num">
                                      <p:cBhvr additive="base">
                                        <p:cTn id="29"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9">
                                            <p:txEl>
                                              <p:pRg st="1" end="1"/>
                                            </p:txEl>
                                          </p:spTgt>
                                        </p:tgtEl>
                                        <p:attrNameLst>
                                          <p:attrName>style.visibility</p:attrName>
                                        </p:attrNameLst>
                                      </p:cBhvr>
                                      <p:to>
                                        <p:strVal val="visible"/>
                                      </p:to>
                                    </p:set>
                                    <p:anim calcmode="lin" valueType="num">
                                      <p:cBhvr additive="base">
                                        <p:cTn id="35"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9">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8">
                                            <p:txEl>
                                              <p:pRg st="3" end="3"/>
                                            </p:txEl>
                                          </p:spTgt>
                                        </p:tgtEl>
                                        <p:attrNameLst>
                                          <p:attrName>style.visibility</p:attrName>
                                        </p:attrNameLst>
                                      </p:cBhvr>
                                      <p:to>
                                        <p:strVal val="visible"/>
                                      </p:to>
                                    </p:set>
                                    <p:anim calcmode="lin" valueType="num">
                                      <p:cBhvr additive="base">
                                        <p:cTn id="39" dur="500" fill="hold"/>
                                        <p:tgtEl>
                                          <p:spTgt spid="28">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9">
                                            <p:txEl>
                                              <p:pRg st="2" end="2"/>
                                            </p:txEl>
                                          </p:spTgt>
                                        </p:tgtEl>
                                        <p:attrNameLst>
                                          <p:attrName>style.visibility</p:attrName>
                                        </p:attrNameLst>
                                      </p:cBhvr>
                                      <p:to>
                                        <p:strVal val="visible"/>
                                      </p:to>
                                    </p:set>
                                    <p:anim calcmode="lin" valueType="num">
                                      <p:cBhvr additive="base">
                                        <p:cTn id="45"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9">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28">
                                            <p:txEl>
                                              <p:pRg st="4" end="4"/>
                                            </p:txEl>
                                          </p:spTgt>
                                        </p:tgtEl>
                                        <p:attrNameLst>
                                          <p:attrName>style.visibility</p:attrName>
                                        </p:attrNameLst>
                                      </p:cBhvr>
                                      <p:to>
                                        <p:strVal val="visible"/>
                                      </p:to>
                                    </p:set>
                                    <p:anim calcmode="lin" valueType="num">
                                      <p:cBhvr additive="base">
                                        <p:cTn id="49" dur="500" fill="hold"/>
                                        <p:tgtEl>
                                          <p:spTgt spid="28">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9">
                                            <p:txEl>
                                              <p:pRg st="3" end="3"/>
                                            </p:txEl>
                                          </p:spTgt>
                                        </p:tgtEl>
                                        <p:attrNameLst>
                                          <p:attrName>style.visibility</p:attrName>
                                        </p:attrNameLst>
                                      </p:cBhvr>
                                      <p:to>
                                        <p:strVal val="visible"/>
                                      </p:to>
                                    </p:set>
                                    <p:anim calcmode="lin" valueType="num">
                                      <p:cBhvr additive="base">
                                        <p:cTn id="55"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9">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8">
                                            <p:txEl>
                                              <p:pRg st="5" end="5"/>
                                            </p:txEl>
                                          </p:spTgt>
                                        </p:tgtEl>
                                        <p:attrNameLst>
                                          <p:attrName>style.visibility</p:attrName>
                                        </p:attrNameLst>
                                      </p:cBhvr>
                                      <p:to>
                                        <p:strVal val="visible"/>
                                      </p:to>
                                    </p:set>
                                    <p:anim calcmode="lin" valueType="num">
                                      <p:cBhvr additive="base">
                                        <p:cTn id="59" dur="500" fill="hold"/>
                                        <p:tgtEl>
                                          <p:spTgt spid="28">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28">
                                            <p:txEl>
                                              <p:pRg st="6" end="6"/>
                                            </p:txEl>
                                          </p:spTgt>
                                        </p:tgtEl>
                                        <p:attrNameLst>
                                          <p:attrName>style.visibility</p:attrName>
                                        </p:attrNameLst>
                                      </p:cBhvr>
                                      <p:to>
                                        <p:strVal val="visible"/>
                                      </p:to>
                                    </p:set>
                                    <p:anim calcmode="lin" valueType="num">
                                      <p:cBhvr additive="base">
                                        <p:cTn id="65" dur="500" fill="hold"/>
                                        <p:tgtEl>
                                          <p:spTgt spid="28">
                                            <p:txEl>
                                              <p:pRg st="6" end="6"/>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8">
                                            <p:txEl>
                                              <p:pRg st="6" end="6"/>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29">
                                            <p:txEl>
                                              <p:pRg st="4" end="4"/>
                                            </p:txEl>
                                          </p:spTgt>
                                        </p:tgtEl>
                                        <p:attrNameLst>
                                          <p:attrName>style.visibility</p:attrName>
                                        </p:attrNameLst>
                                      </p:cBhvr>
                                      <p:to>
                                        <p:strVal val="visible"/>
                                      </p:to>
                                    </p:set>
                                    <p:anim calcmode="lin" valueType="num">
                                      <p:cBhvr additive="base">
                                        <p:cTn id="69" dur="500" fill="hold"/>
                                        <p:tgtEl>
                                          <p:spTgt spid="29">
                                            <p:txEl>
                                              <p:pRg st="4" end="4"/>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allAtOnce"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0263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2.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aphicFrame>
        <p:nvGraphicFramePr>
          <p:cNvPr id="24" name="Table 23">
            <a:extLst>
              <a:ext uri="{FF2B5EF4-FFF2-40B4-BE49-F238E27FC236}">
                <a16:creationId xmlns:a16="http://schemas.microsoft.com/office/drawing/2014/main" id="{2912F30A-E1A0-48FF-B001-BAA833CBD0D7}"/>
              </a:ext>
            </a:extLst>
          </p:cNvPr>
          <p:cNvGraphicFramePr>
            <a:graphicFrameLocks noGrp="1"/>
          </p:cNvGraphicFramePr>
          <p:nvPr/>
        </p:nvGraphicFramePr>
        <p:xfrm>
          <a:off x="5276904" y="902970"/>
          <a:ext cx="2259070" cy="223156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α</a:t>
                      </a:r>
                      <a:endParaRPr lang="en-CA" dirty="0">
                        <a:solidFill>
                          <a:schemeClr val="bg2"/>
                        </a:solidFill>
                      </a:endParaRPr>
                    </a:p>
                  </a:txBody>
                  <a:tcPr>
                    <a:solidFill>
                      <a:srgbClr val="FFC000"/>
                    </a:solidFill>
                  </a:tcPr>
                </a:tc>
                <a:tc>
                  <a:txBody>
                    <a:bodyPr/>
                    <a:lstStyle/>
                    <a:p>
                      <a:pPr algn="ctr"/>
                      <a:endParaRPr lang="en-CA" dirty="0">
                        <a:solidFill>
                          <a:srgbClr val="FF0000"/>
                        </a:solidFill>
                      </a:endParaRPr>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a:p>
                  </a:txBody>
                  <a:tcPr/>
                </a:tc>
                <a:tc>
                  <a:txBody>
                    <a:bodyPr/>
                    <a:lstStyle/>
                    <a:p>
                      <a:pPr algn="ct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FFC000"/>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pic>
        <p:nvPicPr>
          <p:cNvPr id="25" name="Picture 24" descr="j0396724">
            <a:extLst>
              <a:ext uri="{FF2B5EF4-FFF2-40B4-BE49-F238E27FC236}">
                <a16:creationId xmlns:a16="http://schemas.microsoft.com/office/drawing/2014/main" id="{0A234AAB-A771-4203-A68F-5F27E116F4E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1391" y="89005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5" descr="j0233040">
            <a:extLst>
              <a:ext uri="{FF2B5EF4-FFF2-40B4-BE49-F238E27FC236}">
                <a16:creationId xmlns:a16="http://schemas.microsoft.com/office/drawing/2014/main" id="{0B71B39D-7805-4894-91EE-79C4DDADE98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7403" y="943039"/>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45" descr="j0334222">
            <a:extLst>
              <a:ext uri="{FF2B5EF4-FFF2-40B4-BE49-F238E27FC236}">
                <a16:creationId xmlns:a16="http://schemas.microsoft.com/office/drawing/2014/main" id="{90105FF9-C990-4486-8574-B879D5B4EEB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30843" y="864275"/>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28">
            <a:extLst>
              <a:ext uri="{FF2B5EF4-FFF2-40B4-BE49-F238E27FC236}">
                <a16:creationId xmlns:a16="http://schemas.microsoft.com/office/drawing/2014/main" id="{96AFFB6C-6E1D-46F5-8A1B-DE59152DBDC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5740" y="895055"/>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35" name="Rectangle 34">
            <a:extLst>
              <a:ext uri="{FF2B5EF4-FFF2-40B4-BE49-F238E27FC236}">
                <a16:creationId xmlns:a16="http://schemas.microsoft.com/office/drawing/2014/main" id="{D2CC941F-3EB8-4D37-9ABF-1E9D5D3D7A68}"/>
              </a:ext>
            </a:extLst>
          </p:cNvPr>
          <p:cNvSpPr/>
          <p:nvPr/>
        </p:nvSpPr>
        <p:spPr>
          <a:xfrm>
            <a:off x="6268820" y="434848"/>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6" name="Rectangle 35">
            <a:extLst>
              <a:ext uri="{FF2B5EF4-FFF2-40B4-BE49-F238E27FC236}">
                <a16:creationId xmlns:a16="http://schemas.microsoft.com/office/drawing/2014/main" id="{98542CC0-D5F3-4657-8EEF-044B858D8610}"/>
              </a:ext>
            </a:extLst>
          </p:cNvPr>
          <p:cNvSpPr/>
          <p:nvPr/>
        </p:nvSpPr>
        <p:spPr>
          <a:xfrm>
            <a:off x="4802232" y="1769732"/>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38" name="Picture 37" descr="j0396724">
            <a:extLst>
              <a:ext uri="{FF2B5EF4-FFF2-40B4-BE49-F238E27FC236}">
                <a16:creationId xmlns:a16="http://schemas.microsoft.com/office/drawing/2014/main" id="{BFCE08ED-E6F3-4E5B-BB45-3063D7C28A5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2842" y="264289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38" descr="j0233040">
            <a:extLst>
              <a:ext uri="{FF2B5EF4-FFF2-40B4-BE49-F238E27FC236}">
                <a16:creationId xmlns:a16="http://schemas.microsoft.com/office/drawing/2014/main" id="{A822D6C2-7029-47B1-BAD4-C77F614BEDD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27007" y="1387682"/>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descr="j0334222">
            <a:extLst>
              <a:ext uri="{FF2B5EF4-FFF2-40B4-BE49-F238E27FC236}">
                <a16:creationId xmlns:a16="http://schemas.microsoft.com/office/drawing/2014/main" id="{CAB409A1-23AC-46E1-BF96-1A886993597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47402" y="18242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0">
            <a:extLst>
              <a:ext uri="{FF2B5EF4-FFF2-40B4-BE49-F238E27FC236}">
                <a16:creationId xmlns:a16="http://schemas.microsoft.com/office/drawing/2014/main" id="{071862E6-29EE-4AD2-9B9A-D217BD42127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5889" y="2242301"/>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47" name="AutoShape 46">
            <a:extLst>
              <a:ext uri="{FF2B5EF4-FFF2-40B4-BE49-F238E27FC236}">
                <a16:creationId xmlns:a16="http://schemas.microsoft.com/office/drawing/2014/main" id="{7F0A63A2-6EC7-48BA-A864-6E15D1BF8146}"/>
              </a:ext>
            </a:extLst>
          </p:cNvPr>
          <p:cNvSpPr>
            <a:spLocks noChangeArrowheads="1"/>
          </p:cNvSpPr>
          <p:nvPr/>
        </p:nvSpPr>
        <p:spPr bwMode="auto">
          <a:xfrm>
            <a:off x="805945" y="1538514"/>
            <a:ext cx="1708655" cy="50335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Not Valid.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Text Box 44">
            <a:extLst>
              <a:ext uri="{FF2B5EF4-FFF2-40B4-BE49-F238E27FC236}">
                <a16:creationId xmlns:a16="http://schemas.microsoft.com/office/drawing/2014/main" id="{7D12E942-236B-4C18-996E-77D489F417AC}"/>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58" name="Group 47">
            <a:extLst>
              <a:ext uri="{FF2B5EF4-FFF2-40B4-BE49-F238E27FC236}">
                <a16:creationId xmlns:a16="http://schemas.microsoft.com/office/drawing/2014/main" id="{D9F0E908-0EF5-44B6-9CEE-9070682EB06C}"/>
              </a:ext>
            </a:extLst>
          </p:cNvPr>
          <p:cNvGrpSpPr>
            <a:grpSpLocks/>
          </p:cNvGrpSpPr>
          <p:nvPr/>
        </p:nvGrpSpPr>
        <p:grpSpPr bwMode="auto">
          <a:xfrm>
            <a:off x="118563" y="2246811"/>
            <a:ext cx="912812" cy="1905000"/>
            <a:chOff x="2593" y="768"/>
            <a:chExt cx="849" cy="1475"/>
          </a:xfrm>
        </p:grpSpPr>
        <p:sp>
          <p:nvSpPr>
            <p:cNvPr id="59" name="Freeform 48">
              <a:extLst>
                <a:ext uri="{FF2B5EF4-FFF2-40B4-BE49-F238E27FC236}">
                  <a16:creationId xmlns:a16="http://schemas.microsoft.com/office/drawing/2014/main" id="{C309F610-18F4-45D8-94B9-1C8BABF3837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Freeform 49">
              <a:extLst>
                <a:ext uri="{FF2B5EF4-FFF2-40B4-BE49-F238E27FC236}">
                  <a16:creationId xmlns:a16="http://schemas.microsoft.com/office/drawing/2014/main" id="{F11C2E75-CA50-405C-A461-38FA539ADED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Freeform 50">
              <a:extLst>
                <a:ext uri="{FF2B5EF4-FFF2-40B4-BE49-F238E27FC236}">
                  <a16:creationId xmlns:a16="http://schemas.microsoft.com/office/drawing/2014/main" id="{386CBA32-0CA6-425A-863B-8DE0753AFF6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Freeform 51">
              <a:extLst>
                <a:ext uri="{FF2B5EF4-FFF2-40B4-BE49-F238E27FC236}">
                  <a16:creationId xmlns:a16="http://schemas.microsoft.com/office/drawing/2014/main" id="{BBC2FC44-DEF8-46AE-8924-8DADCDBAA4B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Freeform 52">
              <a:extLst>
                <a:ext uri="{FF2B5EF4-FFF2-40B4-BE49-F238E27FC236}">
                  <a16:creationId xmlns:a16="http://schemas.microsoft.com/office/drawing/2014/main" id="{BC1A3969-3578-4F23-9ABE-F55A0031CD8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Freeform 53">
              <a:extLst>
                <a:ext uri="{FF2B5EF4-FFF2-40B4-BE49-F238E27FC236}">
                  <a16:creationId xmlns:a16="http://schemas.microsoft.com/office/drawing/2014/main" id="{2AFBDB80-CFE7-4BF7-B85D-E4DB9AEDAA2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Freeform 54">
              <a:extLst>
                <a:ext uri="{FF2B5EF4-FFF2-40B4-BE49-F238E27FC236}">
                  <a16:creationId xmlns:a16="http://schemas.microsoft.com/office/drawing/2014/main" id="{A8F3BA2A-651B-4A1D-9828-9CE89A723EF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6" name="Group 55">
              <a:extLst>
                <a:ext uri="{FF2B5EF4-FFF2-40B4-BE49-F238E27FC236}">
                  <a16:creationId xmlns:a16="http://schemas.microsoft.com/office/drawing/2014/main" id="{AEBBD3FE-B073-44D6-B0A1-332C189D0CC2}"/>
                </a:ext>
              </a:extLst>
            </p:cNvPr>
            <p:cNvGrpSpPr>
              <a:grpSpLocks/>
            </p:cNvGrpSpPr>
            <p:nvPr/>
          </p:nvGrpSpPr>
          <p:grpSpPr bwMode="auto">
            <a:xfrm>
              <a:off x="2720" y="768"/>
              <a:ext cx="230" cy="1456"/>
              <a:chOff x="2720" y="768"/>
              <a:chExt cx="230" cy="1456"/>
            </a:xfrm>
          </p:grpSpPr>
          <p:sp>
            <p:nvSpPr>
              <p:cNvPr id="67" name="Freeform 56">
                <a:extLst>
                  <a:ext uri="{FF2B5EF4-FFF2-40B4-BE49-F238E27FC236}">
                    <a16:creationId xmlns:a16="http://schemas.microsoft.com/office/drawing/2014/main" id="{0E5A2087-9A6C-4743-9FE2-11A73091163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Freeform 57">
                <a:extLst>
                  <a:ext uri="{FF2B5EF4-FFF2-40B4-BE49-F238E27FC236}">
                    <a16:creationId xmlns:a16="http://schemas.microsoft.com/office/drawing/2014/main" id="{E1CA62C5-2158-4531-87ED-7FEFA04C4D3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69" name="Group 68">
            <a:extLst>
              <a:ext uri="{FF2B5EF4-FFF2-40B4-BE49-F238E27FC236}">
                <a16:creationId xmlns:a16="http://schemas.microsoft.com/office/drawing/2014/main" id="{B79FA22A-050C-473C-9D46-22DE8124D6CA}"/>
              </a:ext>
            </a:extLst>
          </p:cNvPr>
          <p:cNvGrpSpPr/>
          <p:nvPr/>
        </p:nvGrpSpPr>
        <p:grpSpPr>
          <a:xfrm>
            <a:off x="2429462" y="4542972"/>
            <a:ext cx="1863725" cy="1008245"/>
            <a:chOff x="2705100" y="4754562"/>
            <a:chExt cx="1863725" cy="1008245"/>
          </a:xfrm>
        </p:grpSpPr>
        <p:pic>
          <p:nvPicPr>
            <p:cNvPr id="70" name="Picture 2" descr="Big Bang: How the Big Bang may have happened decoded">
              <a:extLst>
                <a:ext uri="{FF2B5EF4-FFF2-40B4-BE49-F238E27FC236}">
                  <a16:creationId xmlns:a16="http://schemas.microsoft.com/office/drawing/2014/main" id="{574DF01D-CED8-4FE6-A526-5340030076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70A541E6-A2DC-417A-B762-F56FD2D0D196}"/>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2" name="AutoShape 58">
            <a:extLst>
              <a:ext uri="{FF2B5EF4-FFF2-40B4-BE49-F238E27FC236}">
                <a16:creationId xmlns:a16="http://schemas.microsoft.com/office/drawing/2014/main" id="{04530820-5490-488A-8F55-A703B1F1CC27}"/>
              </a:ext>
            </a:extLst>
          </p:cNvPr>
          <p:cNvSpPr>
            <a:spLocks noChangeArrowheads="1"/>
          </p:cNvSpPr>
          <p:nvPr/>
        </p:nvSpPr>
        <p:spPr bwMode="auto">
          <a:xfrm>
            <a:off x="1066800" y="2834535"/>
            <a:ext cx="4434037" cy="2799897"/>
          </a:xfrm>
          <a:prstGeom prst="wedgeRoundRectCallout">
            <a:avLst>
              <a:gd name="adj1" fmla="val -54979"/>
              <a:gd name="adj2" fmla="val -3740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only need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one universe in which it is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set of objects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relations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Oval 72">
            <a:extLst>
              <a:ext uri="{FF2B5EF4-FFF2-40B4-BE49-F238E27FC236}">
                <a16:creationId xmlns:a16="http://schemas.microsoft.com/office/drawing/2014/main" id="{27176B7E-85AA-45AB-9358-71720287A562}"/>
              </a:ext>
            </a:extLst>
          </p:cNvPr>
          <p:cNvSpPr/>
          <p:nvPr/>
        </p:nvSpPr>
        <p:spPr>
          <a:xfrm>
            <a:off x="225688" y="690224"/>
            <a:ext cx="892402" cy="48929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012687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0-#ppt_w/2"/>
                                          </p:val>
                                        </p:tav>
                                        <p:tav tm="100000">
                                          <p:val>
                                            <p:strVal val="#ppt_x"/>
                                          </p:val>
                                        </p:tav>
                                      </p:tavLst>
                                    </p:anim>
                                    <p:anim calcmode="lin" valueType="num">
                                      <p:cBhvr additive="base">
                                        <p:cTn id="20"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
                                        </p:tgtEl>
                                        <p:attrNameLst>
                                          <p:attrName>style.visibility</p:attrName>
                                        </p:attrNameLst>
                                      </p:cBhvr>
                                      <p:to>
                                        <p:strVal val="visible"/>
                                      </p:to>
                                    </p:set>
                                    <p:anim calcmode="lin" valueType="num">
                                      <p:cBhvr additive="base">
                                        <p:cTn id="25" dur="500" fill="hold"/>
                                        <p:tgtEl>
                                          <p:spTgt spid="73"/>
                                        </p:tgtEl>
                                        <p:attrNameLst>
                                          <p:attrName>ppt_x</p:attrName>
                                        </p:attrNameLst>
                                      </p:cBhvr>
                                      <p:tavLst>
                                        <p:tav tm="0">
                                          <p:val>
                                            <p:strVal val="0-#ppt_w/2"/>
                                          </p:val>
                                        </p:tav>
                                        <p:tav tm="100000">
                                          <p:val>
                                            <p:strVal val="#ppt_x"/>
                                          </p:val>
                                        </p:tav>
                                      </p:tavLst>
                                    </p:anim>
                                    <p:anim calcmode="lin" valueType="num">
                                      <p:cBhvr additive="base">
                                        <p:cTn id="26"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2"/>
                                        </p:tgtEl>
                                        <p:attrNameLst>
                                          <p:attrName>style.visibility</p:attrName>
                                        </p:attrNameLst>
                                      </p:cBhvr>
                                      <p:to>
                                        <p:strVal val="visible"/>
                                      </p:to>
                                    </p:set>
                                    <p:anim calcmode="lin" valueType="num">
                                      <p:cBhvr additive="base">
                                        <p:cTn id="31" dur="500" fill="hold"/>
                                        <p:tgtEl>
                                          <p:spTgt spid="72"/>
                                        </p:tgtEl>
                                        <p:attrNameLst>
                                          <p:attrName>ppt_x</p:attrName>
                                        </p:attrNameLst>
                                      </p:cBhvr>
                                      <p:tavLst>
                                        <p:tav tm="0">
                                          <p:val>
                                            <p:strVal val="0-#ppt_w/2"/>
                                          </p:val>
                                        </p:tav>
                                        <p:tav tm="100000">
                                          <p:val>
                                            <p:strVal val="#ppt_x"/>
                                          </p:val>
                                        </p:tav>
                                      </p:tavLst>
                                    </p:anim>
                                    <p:anim calcmode="lin" valueType="num">
                                      <p:cBhvr additive="base">
                                        <p:cTn id="32" dur="500" fill="hold"/>
                                        <p:tgtEl>
                                          <p:spTgt spid="72"/>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0-#ppt_w/2"/>
                                          </p:val>
                                        </p:tav>
                                        <p:tav tm="100000">
                                          <p:val>
                                            <p:strVal val="#ppt_x"/>
                                          </p:val>
                                        </p:tav>
                                      </p:tavLst>
                                    </p:anim>
                                    <p:anim calcmode="lin" valueType="num">
                                      <p:cBhvr additive="base">
                                        <p:cTn id="36" dur="500" fill="hold"/>
                                        <p:tgtEl>
                                          <p:spTgt spid="58"/>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72">
                                            <p:txEl>
                                              <p:pRg st="0" end="0"/>
                                            </p:txEl>
                                          </p:spTgt>
                                        </p:tgtEl>
                                        <p:attrNameLst>
                                          <p:attrName>style.visibility</p:attrName>
                                        </p:attrNameLst>
                                      </p:cBhvr>
                                      <p:to>
                                        <p:strVal val="visible"/>
                                      </p:to>
                                    </p:set>
                                    <p:anim calcmode="lin" valueType="num">
                                      <p:cBhvr additive="base">
                                        <p:cTn id="39"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2">
                                            <p:txEl>
                                              <p:pRg st="1" end="1"/>
                                            </p:txEl>
                                          </p:spTgt>
                                        </p:tgtEl>
                                        <p:attrNameLst>
                                          <p:attrName>style.visibility</p:attrName>
                                        </p:attrNameLst>
                                      </p:cBhvr>
                                      <p:to>
                                        <p:strVal val="visible"/>
                                      </p:to>
                                    </p:set>
                                    <p:anim calcmode="lin" valueType="num">
                                      <p:cBhvr additive="base">
                                        <p:cTn id="45" dur="500" fill="hold"/>
                                        <p:tgtEl>
                                          <p:spTgt spid="72">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72">
                                            <p:txEl>
                                              <p:pRg st="1" end="1"/>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69"/>
                                        </p:tgtEl>
                                        <p:attrNameLst>
                                          <p:attrName>style.visibility</p:attrName>
                                        </p:attrNameLst>
                                      </p:cBhvr>
                                      <p:to>
                                        <p:strVal val="visible"/>
                                      </p:to>
                                    </p:set>
                                    <p:anim calcmode="lin" valueType="num">
                                      <p:cBhvr additive="base">
                                        <p:cTn id="49" dur="500" fill="hold"/>
                                        <p:tgtEl>
                                          <p:spTgt spid="69"/>
                                        </p:tgtEl>
                                        <p:attrNameLst>
                                          <p:attrName>ppt_x</p:attrName>
                                        </p:attrNameLst>
                                      </p:cBhvr>
                                      <p:tavLst>
                                        <p:tav tm="0">
                                          <p:val>
                                            <p:strVal val="0-#ppt_w/2"/>
                                          </p:val>
                                        </p:tav>
                                        <p:tav tm="100000">
                                          <p:val>
                                            <p:strVal val="#ppt_x"/>
                                          </p:val>
                                        </p:tav>
                                      </p:tavLst>
                                    </p:anim>
                                    <p:anim calcmode="lin" valueType="num">
                                      <p:cBhvr additive="base">
                                        <p:cTn id="50"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72">
                                            <p:txEl>
                                              <p:pRg st="2" end="2"/>
                                            </p:txEl>
                                          </p:spTgt>
                                        </p:tgtEl>
                                        <p:attrNameLst>
                                          <p:attrName>style.visibility</p:attrName>
                                        </p:attrNameLst>
                                      </p:cBhvr>
                                      <p:to>
                                        <p:strVal val="visible"/>
                                      </p:to>
                                    </p:set>
                                    <p:anim calcmode="lin" valueType="num">
                                      <p:cBhvr additive="base">
                                        <p:cTn id="55"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72">
                                            <p:txEl>
                                              <p:pRg st="3" end="3"/>
                                            </p:txEl>
                                          </p:spTgt>
                                        </p:tgtEl>
                                        <p:attrNameLst>
                                          <p:attrName>style.visibility</p:attrName>
                                        </p:attrNameLst>
                                      </p:cBhvr>
                                      <p:to>
                                        <p:strVal val="visible"/>
                                      </p:to>
                                    </p:set>
                                    <p:anim calcmode="lin" valueType="num">
                                      <p:cBhvr additive="base">
                                        <p:cTn id="61" dur="500" fill="hold"/>
                                        <p:tgtEl>
                                          <p:spTgt spid="72">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47" grpId="0" animBg="1"/>
      <p:bldP spid="57" grpId="0"/>
      <p:bldP spid="72" grpId="0" animBg="1"/>
      <p:bldP spid="7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 name="Text Box 22">
            <a:extLst>
              <a:ext uri="{FF2B5EF4-FFF2-40B4-BE49-F238E27FC236}">
                <a16:creationId xmlns:a16="http://schemas.microsoft.com/office/drawing/2014/main" id="{47ADB0A7-8C73-4B9C-9A71-36FF5E995371}"/>
              </a:ext>
            </a:extLst>
          </p:cNvPr>
          <p:cNvSpPr txBox="1">
            <a:spLocks noChangeArrowheads="1"/>
          </p:cNvSpPr>
          <p:nvPr/>
        </p:nvSpPr>
        <p:spPr bwMode="auto">
          <a:xfrm>
            <a:off x="76200" y="969601"/>
            <a:ext cx="40263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2.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aphicFrame>
        <p:nvGraphicFramePr>
          <p:cNvPr id="24" name="Table 23">
            <a:extLst>
              <a:ext uri="{FF2B5EF4-FFF2-40B4-BE49-F238E27FC236}">
                <a16:creationId xmlns:a16="http://schemas.microsoft.com/office/drawing/2014/main" id="{2912F30A-E1A0-48FF-B001-BAA833CBD0D7}"/>
              </a:ext>
            </a:extLst>
          </p:cNvPr>
          <p:cNvGraphicFramePr>
            <a:graphicFrameLocks noGrp="1"/>
          </p:cNvGraphicFramePr>
          <p:nvPr/>
        </p:nvGraphicFramePr>
        <p:xfrm>
          <a:off x="5276904" y="902970"/>
          <a:ext cx="2259070" cy="223156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α</a:t>
                      </a:r>
                      <a:endParaRPr lang="en-CA" dirty="0">
                        <a:solidFill>
                          <a:schemeClr val="bg2"/>
                        </a:solidFill>
                      </a:endParaRPr>
                    </a:p>
                  </a:txBody>
                  <a:tcPr>
                    <a:solidFill>
                      <a:srgbClr val="FFC000"/>
                    </a:solidFill>
                  </a:tcPr>
                </a:tc>
                <a:tc>
                  <a:txBody>
                    <a:bodyPr/>
                    <a:lstStyle/>
                    <a:p>
                      <a:pPr algn="ctr"/>
                      <a:endParaRPr lang="en-CA" dirty="0">
                        <a:solidFill>
                          <a:srgbClr val="FF0000"/>
                        </a:solidFill>
                      </a:endParaRPr>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a:p>
                  </a:txBody>
                  <a:tcPr/>
                </a:tc>
                <a:tc>
                  <a:txBody>
                    <a:bodyPr/>
                    <a:lstStyle/>
                    <a:p>
                      <a:pPr algn="ct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FFC000"/>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pic>
        <p:nvPicPr>
          <p:cNvPr id="25" name="Picture 24" descr="j0396724">
            <a:extLst>
              <a:ext uri="{FF2B5EF4-FFF2-40B4-BE49-F238E27FC236}">
                <a16:creationId xmlns:a16="http://schemas.microsoft.com/office/drawing/2014/main" id="{0A234AAB-A771-4203-A68F-5F27E116F4E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1391" y="89005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5" descr="j0233040">
            <a:extLst>
              <a:ext uri="{FF2B5EF4-FFF2-40B4-BE49-F238E27FC236}">
                <a16:creationId xmlns:a16="http://schemas.microsoft.com/office/drawing/2014/main" id="{0B71B39D-7805-4894-91EE-79C4DDADE98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7403" y="943039"/>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45" descr="j0334222">
            <a:extLst>
              <a:ext uri="{FF2B5EF4-FFF2-40B4-BE49-F238E27FC236}">
                <a16:creationId xmlns:a16="http://schemas.microsoft.com/office/drawing/2014/main" id="{90105FF9-C990-4486-8574-B879D5B4EEB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30843" y="864275"/>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28">
            <a:extLst>
              <a:ext uri="{FF2B5EF4-FFF2-40B4-BE49-F238E27FC236}">
                <a16:creationId xmlns:a16="http://schemas.microsoft.com/office/drawing/2014/main" id="{96AFFB6C-6E1D-46F5-8A1B-DE59152DBDC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5740" y="895055"/>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35" name="Rectangle 34">
            <a:extLst>
              <a:ext uri="{FF2B5EF4-FFF2-40B4-BE49-F238E27FC236}">
                <a16:creationId xmlns:a16="http://schemas.microsoft.com/office/drawing/2014/main" id="{D2CC941F-3EB8-4D37-9ABF-1E9D5D3D7A68}"/>
              </a:ext>
            </a:extLst>
          </p:cNvPr>
          <p:cNvSpPr/>
          <p:nvPr/>
        </p:nvSpPr>
        <p:spPr>
          <a:xfrm>
            <a:off x="6268820" y="434848"/>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6" name="Rectangle 35">
            <a:extLst>
              <a:ext uri="{FF2B5EF4-FFF2-40B4-BE49-F238E27FC236}">
                <a16:creationId xmlns:a16="http://schemas.microsoft.com/office/drawing/2014/main" id="{98542CC0-D5F3-4657-8EEF-044B858D8610}"/>
              </a:ext>
            </a:extLst>
          </p:cNvPr>
          <p:cNvSpPr/>
          <p:nvPr/>
        </p:nvSpPr>
        <p:spPr>
          <a:xfrm>
            <a:off x="4802232" y="1769732"/>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38" name="Picture 37" descr="j0396724">
            <a:extLst>
              <a:ext uri="{FF2B5EF4-FFF2-40B4-BE49-F238E27FC236}">
                <a16:creationId xmlns:a16="http://schemas.microsoft.com/office/drawing/2014/main" id="{BFCE08ED-E6F3-4E5B-BB45-3063D7C28A5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2842" y="264289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38" descr="j0233040">
            <a:extLst>
              <a:ext uri="{FF2B5EF4-FFF2-40B4-BE49-F238E27FC236}">
                <a16:creationId xmlns:a16="http://schemas.microsoft.com/office/drawing/2014/main" id="{A822D6C2-7029-47B1-BAD4-C77F614BEDD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27007" y="1387682"/>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45" descr="j0334222">
            <a:extLst>
              <a:ext uri="{FF2B5EF4-FFF2-40B4-BE49-F238E27FC236}">
                <a16:creationId xmlns:a16="http://schemas.microsoft.com/office/drawing/2014/main" id="{CAB409A1-23AC-46E1-BF96-1A886993597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47402" y="18242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0">
            <a:extLst>
              <a:ext uri="{FF2B5EF4-FFF2-40B4-BE49-F238E27FC236}">
                <a16:creationId xmlns:a16="http://schemas.microsoft.com/office/drawing/2014/main" id="{071862E6-29EE-4AD2-9B9A-D217BD42127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5889" y="2242301"/>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nvGrpSpPr>
          <p:cNvPr id="2" name="Group 1">
            <a:extLst>
              <a:ext uri="{FF2B5EF4-FFF2-40B4-BE49-F238E27FC236}">
                <a16:creationId xmlns:a16="http://schemas.microsoft.com/office/drawing/2014/main" id="{09A8C3DA-5C94-431C-991E-159E7B5FB21D}"/>
              </a:ext>
            </a:extLst>
          </p:cNvPr>
          <p:cNvGrpSpPr/>
          <p:nvPr/>
        </p:nvGrpSpPr>
        <p:grpSpPr>
          <a:xfrm>
            <a:off x="5794830" y="1360716"/>
            <a:ext cx="1704250" cy="1740034"/>
            <a:chOff x="5794830" y="1360716"/>
            <a:chExt cx="1704250" cy="1740034"/>
          </a:xfrm>
        </p:grpSpPr>
        <p:sp>
          <p:nvSpPr>
            <p:cNvPr id="42" name="Rectangle 41">
              <a:extLst>
                <a:ext uri="{FF2B5EF4-FFF2-40B4-BE49-F238E27FC236}">
                  <a16:creationId xmlns:a16="http://schemas.microsoft.com/office/drawing/2014/main" id="{0861D541-90E6-4A5E-91B4-F5339FB01CB4}"/>
                </a:ext>
              </a:extLst>
            </p:cNvPr>
            <p:cNvSpPr/>
            <p:nvPr/>
          </p:nvSpPr>
          <p:spPr>
            <a:xfrm>
              <a:off x="5794830" y="1360716"/>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43" name="Rectangle 42">
              <a:extLst>
                <a:ext uri="{FF2B5EF4-FFF2-40B4-BE49-F238E27FC236}">
                  <a16:creationId xmlns:a16="http://schemas.microsoft.com/office/drawing/2014/main" id="{FECA9624-0DAF-47EE-87C5-9383E5CC9D02}"/>
                </a:ext>
              </a:extLst>
            </p:cNvPr>
            <p:cNvSpPr/>
            <p:nvPr/>
          </p:nvSpPr>
          <p:spPr>
            <a:xfrm>
              <a:off x="6244184" y="1777163"/>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44" name="Rectangle 43">
              <a:extLst>
                <a:ext uri="{FF2B5EF4-FFF2-40B4-BE49-F238E27FC236}">
                  <a16:creationId xmlns:a16="http://schemas.microsoft.com/office/drawing/2014/main" id="{020810F3-A842-4380-853C-BF80BC0EA0DA}"/>
                </a:ext>
              </a:extLst>
            </p:cNvPr>
            <p:cNvSpPr/>
            <p:nvPr/>
          </p:nvSpPr>
          <p:spPr>
            <a:xfrm>
              <a:off x="6693538" y="2208124"/>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45" name="Rectangle 44">
              <a:extLst>
                <a:ext uri="{FF2B5EF4-FFF2-40B4-BE49-F238E27FC236}">
                  <a16:creationId xmlns:a16="http://schemas.microsoft.com/office/drawing/2014/main" id="{154949E7-0068-4017-88B8-851379FDF293}"/>
                </a:ext>
              </a:extLst>
            </p:cNvPr>
            <p:cNvSpPr/>
            <p:nvPr/>
          </p:nvSpPr>
          <p:spPr>
            <a:xfrm>
              <a:off x="7142892" y="2639085"/>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46" name="Rectangle 45">
            <a:extLst>
              <a:ext uri="{FF2B5EF4-FFF2-40B4-BE49-F238E27FC236}">
                <a16:creationId xmlns:a16="http://schemas.microsoft.com/office/drawing/2014/main" id="{34F14610-C870-421B-844C-8F7B885BE935}"/>
              </a:ext>
            </a:extLst>
          </p:cNvPr>
          <p:cNvSpPr/>
          <p:nvPr/>
        </p:nvSpPr>
        <p:spPr>
          <a:xfrm>
            <a:off x="3149012" y="714828"/>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47" name="AutoShape 46">
            <a:extLst>
              <a:ext uri="{FF2B5EF4-FFF2-40B4-BE49-F238E27FC236}">
                <a16:creationId xmlns:a16="http://schemas.microsoft.com/office/drawing/2014/main" id="{7F0A63A2-6EC7-48BA-A864-6E15D1BF8146}"/>
              </a:ext>
            </a:extLst>
          </p:cNvPr>
          <p:cNvSpPr>
            <a:spLocks noChangeArrowheads="1"/>
          </p:cNvSpPr>
          <p:nvPr/>
        </p:nvSpPr>
        <p:spPr bwMode="auto">
          <a:xfrm>
            <a:off x="805945" y="1538514"/>
            <a:ext cx="1708655" cy="50335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Not Valid.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 name="Group 2">
            <a:extLst>
              <a:ext uri="{FF2B5EF4-FFF2-40B4-BE49-F238E27FC236}">
                <a16:creationId xmlns:a16="http://schemas.microsoft.com/office/drawing/2014/main" id="{59738C92-7858-4F5F-A21E-BD4E6DCF8A6E}"/>
              </a:ext>
            </a:extLst>
          </p:cNvPr>
          <p:cNvGrpSpPr/>
          <p:nvPr/>
        </p:nvGrpSpPr>
        <p:grpSpPr>
          <a:xfrm>
            <a:off x="5776686" y="1328058"/>
            <a:ext cx="1721770" cy="896256"/>
            <a:chOff x="5776686" y="1328058"/>
            <a:chExt cx="1721770" cy="896256"/>
          </a:xfrm>
        </p:grpSpPr>
        <p:sp>
          <p:nvSpPr>
            <p:cNvPr id="37" name="Rectangle 36">
              <a:extLst>
                <a:ext uri="{FF2B5EF4-FFF2-40B4-BE49-F238E27FC236}">
                  <a16:creationId xmlns:a16="http://schemas.microsoft.com/office/drawing/2014/main" id="{A8B239DA-6D9A-4570-AEEC-868F257A9170}"/>
                </a:ext>
              </a:extLst>
            </p:cNvPr>
            <p:cNvSpPr/>
            <p:nvPr/>
          </p:nvSpPr>
          <p:spPr>
            <a:xfrm>
              <a:off x="6222696" y="1328058"/>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48" name="Rectangle 47">
              <a:extLst>
                <a:ext uri="{FF2B5EF4-FFF2-40B4-BE49-F238E27FC236}">
                  <a16:creationId xmlns:a16="http://schemas.microsoft.com/office/drawing/2014/main" id="{8E45DD1C-D633-4D1E-BD7F-CCCD0F888EEC}"/>
                </a:ext>
              </a:extLst>
            </p:cNvPr>
            <p:cNvSpPr/>
            <p:nvPr/>
          </p:nvSpPr>
          <p:spPr>
            <a:xfrm>
              <a:off x="6667210" y="1338267"/>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49" name="Rectangle 48">
              <a:extLst>
                <a:ext uri="{FF2B5EF4-FFF2-40B4-BE49-F238E27FC236}">
                  <a16:creationId xmlns:a16="http://schemas.microsoft.com/office/drawing/2014/main" id="{B45AF4E6-BD0E-40B8-9FEA-CA0581637E82}"/>
                </a:ext>
              </a:extLst>
            </p:cNvPr>
            <p:cNvSpPr/>
            <p:nvPr/>
          </p:nvSpPr>
          <p:spPr>
            <a:xfrm>
              <a:off x="7126238" y="1328058"/>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50" name="Rectangle 49">
              <a:extLst>
                <a:ext uri="{FF2B5EF4-FFF2-40B4-BE49-F238E27FC236}">
                  <a16:creationId xmlns:a16="http://schemas.microsoft.com/office/drawing/2014/main" id="{E61EB351-D6A1-455E-B1C0-8D58429EA2EE}"/>
                </a:ext>
              </a:extLst>
            </p:cNvPr>
            <p:cNvSpPr/>
            <p:nvPr/>
          </p:nvSpPr>
          <p:spPr>
            <a:xfrm>
              <a:off x="5776686" y="1762649"/>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51" name="Rectangle 50">
            <a:extLst>
              <a:ext uri="{FF2B5EF4-FFF2-40B4-BE49-F238E27FC236}">
                <a16:creationId xmlns:a16="http://schemas.microsoft.com/office/drawing/2014/main" id="{09E32D51-33F1-4D45-8BB8-67A8B27D5639}"/>
              </a:ext>
            </a:extLst>
          </p:cNvPr>
          <p:cNvSpPr/>
          <p:nvPr/>
        </p:nvSpPr>
        <p:spPr>
          <a:xfrm>
            <a:off x="1248228" y="725712"/>
            <a:ext cx="37221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52" name="Text Box 22">
            <a:extLst>
              <a:ext uri="{FF2B5EF4-FFF2-40B4-BE49-F238E27FC236}">
                <a16:creationId xmlns:a16="http://schemas.microsoft.com/office/drawing/2014/main" id="{4DCC453D-E864-4D87-A1B8-EF2CE2AFB670}"/>
              </a:ext>
            </a:extLst>
          </p:cNvPr>
          <p:cNvSpPr txBox="1">
            <a:spLocks noChangeArrowheads="1"/>
          </p:cNvSpPr>
          <p:nvPr/>
        </p:nvSpPr>
        <p:spPr bwMode="auto">
          <a:xfrm>
            <a:off x="143051" y="2137230"/>
            <a:ext cx="23078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Each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needs a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54" name="Text Box 22">
            <a:extLst>
              <a:ext uri="{FF2B5EF4-FFF2-40B4-BE49-F238E27FC236}">
                <a16:creationId xmlns:a16="http://schemas.microsoft.com/office/drawing/2014/main" id="{A3E80EA1-9012-4AD2-8C10-7812DEB50150}"/>
              </a:ext>
            </a:extLst>
          </p:cNvPr>
          <p:cNvSpPr txBox="1">
            <a:spLocks noChangeArrowheads="1"/>
          </p:cNvSpPr>
          <p:nvPr/>
        </p:nvSpPr>
        <p:spPr bwMode="auto">
          <a:xfrm>
            <a:off x="2514600" y="2133600"/>
            <a:ext cx="2228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There is a spot on the diagonal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that is true.</a:t>
            </a:r>
          </a:p>
        </p:txBody>
      </p:sp>
      <p:sp>
        <p:nvSpPr>
          <p:cNvPr id="55" name="Text Box 22">
            <a:extLst>
              <a:ext uri="{FF2B5EF4-FFF2-40B4-BE49-F238E27FC236}">
                <a16:creationId xmlns:a16="http://schemas.microsoft.com/office/drawing/2014/main" id="{DE78EA11-6A06-4682-A62A-0EF2E5A3902C}"/>
              </a:ext>
            </a:extLst>
          </p:cNvPr>
          <p:cNvSpPr txBox="1">
            <a:spLocks noChangeArrowheads="1"/>
          </p:cNvSpPr>
          <p:nvPr/>
        </p:nvSpPr>
        <p:spPr bwMode="auto">
          <a:xfrm>
            <a:off x="103930" y="2592198"/>
            <a:ext cx="240482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This is a function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from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to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56" name="Rectangle 55">
            <a:extLst>
              <a:ext uri="{FF2B5EF4-FFF2-40B4-BE49-F238E27FC236}">
                <a16:creationId xmlns:a16="http://schemas.microsoft.com/office/drawing/2014/main" id="{5EF453A9-3F28-44B4-A8DC-65936553EC4F}"/>
              </a:ext>
            </a:extLst>
          </p:cNvPr>
          <p:cNvSpPr/>
          <p:nvPr/>
        </p:nvSpPr>
        <p:spPr>
          <a:xfrm>
            <a:off x="2096726" y="434591"/>
            <a:ext cx="356188"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57" name="Text Box 44">
            <a:extLst>
              <a:ext uri="{FF2B5EF4-FFF2-40B4-BE49-F238E27FC236}">
                <a16:creationId xmlns:a16="http://schemas.microsoft.com/office/drawing/2014/main" id="{7D12E942-236B-4C18-996E-77D489F417AC}"/>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5451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ppt_x"/>
                                          </p:val>
                                        </p:tav>
                                        <p:tav tm="100000">
                                          <p:val>
                                            <p:strVal val="#ppt_x"/>
                                          </p:val>
                                        </p:tav>
                                      </p:tavLst>
                                    </p:anim>
                                    <p:anim calcmode="lin" valueType="num">
                                      <p:cBhvr additive="base">
                                        <p:cTn id="26" dur="500" fill="hold"/>
                                        <p:tgtEl>
                                          <p:spTgt spid="52"/>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additive="base">
                                        <p:cTn id="31" dur="500" fill="hold"/>
                                        <p:tgtEl>
                                          <p:spTgt spid="55"/>
                                        </p:tgtEl>
                                        <p:attrNameLst>
                                          <p:attrName>ppt_x</p:attrName>
                                        </p:attrNameLst>
                                      </p:cBhvr>
                                      <p:tavLst>
                                        <p:tav tm="0">
                                          <p:val>
                                            <p:strVal val="#ppt_x"/>
                                          </p:val>
                                        </p:tav>
                                        <p:tav tm="100000">
                                          <p:val>
                                            <p:strVal val="#ppt_x"/>
                                          </p:val>
                                        </p:tav>
                                      </p:tavLst>
                                    </p:anim>
                                    <p:anim calcmode="lin" valueType="num">
                                      <p:cBhvr additive="base">
                                        <p:cTn id="32"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ppt_x"/>
                                          </p:val>
                                        </p:tav>
                                        <p:tav tm="100000">
                                          <p:val>
                                            <p:strVal val="#ppt_x"/>
                                          </p:val>
                                        </p:tav>
                                      </p:tavLst>
                                    </p:anim>
                                    <p:anim calcmode="lin" valueType="num">
                                      <p:cBhvr additive="base">
                                        <p:cTn id="38"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ppt_x"/>
                                          </p:val>
                                        </p:tav>
                                        <p:tav tm="100000">
                                          <p:val>
                                            <p:strVal val="#ppt_x"/>
                                          </p:val>
                                        </p:tav>
                                      </p:tavLst>
                                    </p:anim>
                                    <p:anim calcmode="lin" valueType="num">
                                      <p:cBhvr additive="base">
                                        <p:cTn id="50" dur="500" fill="hold"/>
                                        <p:tgtEl>
                                          <p:spTgt spid="56"/>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32" presetClass="emph" presetSubtype="0" fill="hold" grpId="0" nodeType="clickEffect">
                                  <p:stCondLst>
                                    <p:cond delay="0"/>
                                  </p:stCondLst>
                                  <p:childTnLst>
                                    <p:animRot by="120000">
                                      <p:cBhvr>
                                        <p:cTn id="54" dur="100" fill="hold">
                                          <p:stCondLst>
                                            <p:cond delay="0"/>
                                          </p:stCondLst>
                                        </p:cTn>
                                        <p:tgtEl>
                                          <p:spTgt spid="47"/>
                                        </p:tgtEl>
                                        <p:attrNameLst>
                                          <p:attrName>r</p:attrName>
                                        </p:attrNameLst>
                                      </p:cBhvr>
                                    </p:animRot>
                                    <p:animRot by="-240000">
                                      <p:cBhvr>
                                        <p:cTn id="55" dur="200" fill="hold">
                                          <p:stCondLst>
                                            <p:cond delay="200"/>
                                          </p:stCondLst>
                                        </p:cTn>
                                        <p:tgtEl>
                                          <p:spTgt spid="47"/>
                                        </p:tgtEl>
                                        <p:attrNameLst>
                                          <p:attrName>r</p:attrName>
                                        </p:attrNameLst>
                                      </p:cBhvr>
                                    </p:animRot>
                                    <p:animRot by="240000">
                                      <p:cBhvr>
                                        <p:cTn id="56" dur="200" fill="hold">
                                          <p:stCondLst>
                                            <p:cond delay="400"/>
                                          </p:stCondLst>
                                        </p:cTn>
                                        <p:tgtEl>
                                          <p:spTgt spid="47"/>
                                        </p:tgtEl>
                                        <p:attrNameLst>
                                          <p:attrName>r</p:attrName>
                                        </p:attrNameLst>
                                      </p:cBhvr>
                                    </p:animRot>
                                    <p:animRot by="-240000">
                                      <p:cBhvr>
                                        <p:cTn id="57" dur="200" fill="hold">
                                          <p:stCondLst>
                                            <p:cond delay="600"/>
                                          </p:stCondLst>
                                        </p:cTn>
                                        <p:tgtEl>
                                          <p:spTgt spid="47"/>
                                        </p:tgtEl>
                                        <p:attrNameLst>
                                          <p:attrName>r</p:attrName>
                                        </p:attrNameLst>
                                      </p:cBhvr>
                                    </p:animRot>
                                    <p:animRot by="120000">
                                      <p:cBhvr>
                                        <p:cTn id="58" dur="200" fill="hold">
                                          <p:stCondLst>
                                            <p:cond delay="800"/>
                                          </p:stCondLst>
                                        </p:cTn>
                                        <p:tgtEl>
                                          <p:spTgt spid="4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animBg="1"/>
      <p:bldP spid="51" grpId="0"/>
      <p:bldP spid="52" grpId="0"/>
      <p:bldP spid="54" grpId="0"/>
      <p:bldP spid="55" grpId="0"/>
      <p:bldP spid="5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52400" y="3374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8">
            <a:extLst>
              <a:ext uri="{FF2B5EF4-FFF2-40B4-BE49-F238E27FC236}">
                <a16:creationId xmlns:a16="http://schemas.microsoft.com/office/drawing/2014/main" id="{175CF7DC-42B9-4A65-A9F8-F916DF5E9571}"/>
              </a:ext>
            </a:extLst>
          </p:cNvPr>
          <p:cNvSpPr>
            <a:spLocks noChangeArrowheads="1"/>
          </p:cNvSpPr>
          <p:nvPr/>
        </p:nvSpPr>
        <p:spPr bwMode="auto">
          <a:xfrm>
            <a:off x="1295400" y="1676400"/>
            <a:ext cx="7671582" cy="2719056"/>
          </a:xfrm>
          <a:prstGeom prst="wedgeRectCallout">
            <a:avLst>
              <a:gd name="adj1" fmla="val -43152"/>
              <a:gd name="adj2" fmla="val 5998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lvl="0" indent="-514350" eaLnBrk="1" hangingPunct="1">
              <a:spcBef>
                <a:spcPct val="0"/>
              </a:spcBef>
              <a:buFont typeface="+mj-lt"/>
              <a:buAutoNum type="arabicPeriod"/>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lang="en-US" altLang="en-US" sz="2400" dirty="0">
                <a:solidFill>
                  <a:srgbClr val="FFC000"/>
                </a:solidFill>
                <a:latin typeface="Symbol" pitchFamily="18" charset="2"/>
              </a:rPr>
              <a:t>"</a:t>
            </a:r>
            <a:r>
              <a:rPr lang="en-US" altLang="en-US" sz="2400" dirty="0">
                <a:solidFill>
                  <a:srgbClr val="FFC000"/>
                </a:solidFill>
              </a:rPr>
              <a:t>x, </a:t>
            </a:r>
            <a:r>
              <a:rPr lang="en-US" altLang="en-US" sz="2400" dirty="0">
                <a:solidFill>
                  <a:srgbClr val="FFC000"/>
                </a:solidFill>
                <a:latin typeface="Symbol" pitchFamily="18" charset="2"/>
              </a:rPr>
              <a:t>$</a:t>
            </a:r>
            <a:r>
              <a:rPr lang="en-US" altLang="en-US" sz="2400" dirty="0">
                <a:solidFill>
                  <a:srgbClr val="FFC000"/>
                </a:solidFill>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(x,y)</a:t>
            </a:r>
            <a:r>
              <a:rPr lang="en-US" altLang="en-US" sz="2400" dirty="0">
                <a:solidFill>
                  <a:srgbClr val="FFC000"/>
                </a:solidFill>
                <a:sym typeface="Symbol" panose="05050102010706020507" pitchFamily="18" charset="2"/>
              </a:rPr>
              <a:t> </a:t>
            </a:r>
            <a:r>
              <a:rPr lang="en-US" altLang="en-US" sz="2400" dirty="0">
                <a:solidFill>
                  <a:srgbClr val="FFC000"/>
                </a:solidFill>
                <a:sym typeface="Wingdings" panose="05000000000000000000" pitchFamily="2" charset="2"/>
              </a:rPr>
              <a:t> </a:t>
            </a:r>
            <a:r>
              <a:rPr lang="en-US" altLang="en-US" sz="2400" dirty="0">
                <a:solidFill>
                  <a:srgbClr val="FFC000"/>
                </a:solidFill>
                <a:latin typeface="Symbol" pitchFamily="18" charset="2"/>
              </a:rPr>
              <a:t>$</a:t>
            </a:r>
            <a:r>
              <a:rPr lang="en-US" altLang="en-US" sz="2400" dirty="0">
                <a:solidFill>
                  <a:srgbClr val="FFC000"/>
                </a:solidFill>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err="1">
                <a:solidFill>
                  <a:srgbClr val="FFC000"/>
                </a:solidFill>
              </a:rPr>
              <a:t>y,y</a:t>
            </a:r>
            <a:r>
              <a:rPr lang="en-US" altLang="en-US" sz="2400" dirty="0">
                <a:solidFill>
                  <a:srgbClr val="FFC000"/>
                </a:solidFill>
              </a:rPr>
              <a:t>)</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a:p>
            <a:pPr marL="514350" lvl="0" indent="-514350" eaLnBrk="1" hangingPunct="1">
              <a:spcBef>
                <a:spcPct val="0"/>
              </a:spcBef>
              <a:buFont typeface="+mj-lt"/>
              <a:buAutoNum type="arabicPeriod"/>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lang="en-US" altLang="en-US" sz="2400" dirty="0">
                <a:solidFill>
                  <a:srgbClr val="FFC000"/>
                </a:solidFill>
                <a:latin typeface="Symbol" pitchFamily="18" charset="2"/>
              </a:rPr>
              <a:t>"</a:t>
            </a:r>
            <a:r>
              <a:rPr lang="en-US" altLang="en-US" sz="2400" dirty="0">
                <a:solidFill>
                  <a:srgbClr val="FFC000"/>
                </a:solidFill>
              </a:rPr>
              <a:t>x, </a:t>
            </a:r>
            <a:r>
              <a:rPr lang="en-US" altLang="en-US" sz="2400" dirty="0">
                <a:solidFill>
                  <a:srgbClr val="FFC000"/>
                </a:solidFill>
                <a:latin typeface="Symbol" pitchFamily="18" charset="2"/>
              </a:rPr>
              <a:t>$</a:t>
            </a:r>
            <a:r>
              <a:rPr lang="en-US" altLang="en-US" sz="2400" dirty="0">
                <a:solidFill>
                  <a:srgbClr val="FFC000"/>
                </a:solidFill>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(x,y)</a:t>
            </a:r>
          </a:p>
          <a:p>
            <a:pPr marL="514350" indent="-514350" eaLnBrk="1" hangingPunct="1">
              <a:spcBef>
                <a:spcPct val="0"/>
              </a:spcBef>
              <a:buFont typeface="+mj-lt"/>
              <a:buAutoNum type="arabicPeriod"/>
              <a:defRPr/>
            </a:pPr>
            <a:r>
              <a:rPr lang="en-US" altLang="en-US" sz="2400" dirty="0">
                <a:solidFill>
                  <a:srgbClr val="FFC000"/>
                </a:solidFill>
                <a:latin typeface="Symbol" pitchFamily="18" charset="2"/>
              </a:rPr>
              <a:t>    $</a:t>
            </a:r>
            <a:r>
              <a:rPr lang="en-US" altLang="en-US" sz="2400" dirty="0">
                <a:solidFill>
                  <a:srgbClr val="FFC000"/>
                </a:solidFill>
              </a:rPr>
              <a:t>y,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2">
            <a:extLst>
              <a:ext uri="{FF2B5EF4-FFF2-40B4-BE49-F238E27FC236}">
                <a16:creationId xmlns:a16="http://schemas.microsoft.com/office/drawing/2014/main" id="{4657FD90-383A-44AC-971A-5FEE5034A956}"/>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7" name="Text Box 22">
            <a:extLst>
              <a:ext uri="{FF2B5EF4-FFF2-40B4-BE49-F238E27FC236}">
                <a16:creationId xmlns:a16="http://schemas.microsoft.com/office/drawing/2014/main" id="{71F0E5F2-45B4-4737-873B-F9CCF8BAF9DC}"/>
              </a:ext>
            </a:extLst>
          </p:cNvPr>
          <p:cNvSpPr txBox="1">
            <a:spLocks noChangeArrowheads="1"/>
          </p:cNvSpPr>
          <p:nvPr/>
        </p:nvSpPr>
        <p:spPr bwMode="auto">
          <a:xfrm>
            <a:off x="76200" y="969601"/>
            <a:ext cx="40263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2.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cxnSp>
        <p:nvCxnSpPr>
          <p:cNvPr id="3" name="Straight Connector 2">
            <a:extLst>
              <a:ext uri="{FF2B5EF4-FFF2-40B4-BE49-F238E27FC236}">
                <a16:creationId xmlns:a16="http://schemas.microsoft.com/office/drawing/2014/main" id="{5A2A2BC4-8900-4719-BBC6-B349969B8475}"/>
              </a:ext>
            </a:extLst>
          </p:cNvPr>
          <p:cNvCxnSpPr/>
          <p:nvPr/>
        </p:nvCxnSpPr>
        <p:spPr bwMode="auto">
          <a:xfrm>
            <a:off x="2057400" y="3746863"/>
            <a:ext cx="1524000" cy="0"/>
          </a:xfrm>
          <a:prstGeom prst="line">
            <a:avLst/>
          </a:prstGeom>
          <a:noFill/>
          <a:ln w="25400" cap="flat" cmpd="sng" algn="ctr">
            <a:solidFill>
              <a:schemeClr val="hlink"/>
            </a:solidFill>
            <a:prstDash val="solid"/>
            <a:round/>
            <a:headEnd type="none" w="med" len="med"/>
            <a:tailEnd type="none"/>
          </a:ln>
          <a:effectLst/>
        </p:spPr>
      </p:cxnSp>
      <p:sp>
        <p:nvSpPr>
          <p:cNvPr id="11" name="Rectangle 10">
            <a:extLst>
              <a:ext uri="{FF2B5EF4-FFF2-40B4-BE49-F238E27FC236}">
                <a16:creationId xmlns:a16="http://schemas.microsoft.com/office/drawing/2014/main" id="{E59658F8-08F5-4747-9DDC-57739A6AF9C8}"/>
              </a:ext>
            </a:extLst>
          </p:cNvPr>
          <p:cNvSpPr/>
          <p:nvPr/>
        </p:nvSpPr>
        <p:spPr>
          <a:xfrm>
            <a:off x="6236747" y="2456464"/>
            <a:ext cx="1992853" cy="156966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p>
          <a:p>
            <a:pPr algn="l">
              <a:defRPr/>
            </a:pPr>
            <a:r>
              <a:rPr lang="en-US" sz="2400" dirty="0">
                <a:solidFill>
                  <a:srgbClr val="FFFFFF"/>
                </a:solidFill>
              </a:rPr>
              <a:t>Remove </a:t>
            </a:r>
            <a:r>
              <a:rPr lang="en-US" altLang="en-US" sz="2400" dirty="0">
                <a:solidFill>
                  <a:srgbClr val="FFFFFF"/>
                </a:solidFill>
                <a:latin typeface="Symbol"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p:txBody>
      </p:sp>
    </p:spTree>
    <p:extLst>
      <p:ext uri="{BB962C8B-B14F-4D97-AF65-F5344CB8AC3E}">
        <p14:creationId xmlns:p14="http://schemas.microsoft.com/office/powerpoint/2010/main" val="321191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1" end="1"/>
                                            </p:txEl>
                                          </p:spTgt>
                                        </p:tgtEl>
                                        <p:attrNameLst>
                                          <p:attrName>style.visibility</p:attrName>
                                        </p:attrNameLst>
                                      </p:cBhvr>
                                      <p:to>
                                        <p:strVal val="visible"/>
                                      </p:to>
                                    </p:set>
                                    <p:anim calcmode="lin" valueType="num">
                                      <p:cBhvr additive="base">
                                        <p:cTn id="11"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8">
                                            <p:bg/>
                                          </p:spTgt>
                                        </p:tgtEl>
                                        <p:attrNameLst>
                                          <p:attrName>style.visibility</p:attrName>
                                        </p:attrNameLst>
                                      </p:cBhvr>
                                      <p:to>
                                        <p:strVal val="visible"/>
                                      </p:to>
                                    </p:set>
                                    <p:anim calcmode="lin" valueType="num">
                                      <p:cBhvr additive="base">
                                        <p:cTn id="15" dur="500" fill="hold"/>
                                        <p:tgtEl>
                                          <p:spTgt spid="28">
                                            <p:bg/>
                                          </p:spTgt>
                                        </p:tgtEl>
                                        <p:attrNameLst>
                                          <p:attrName>ppt_x</p:attrName>
                                        </p:attrNameLst>
                                      </p:cBhvr>
                                      <p:tavLst>
                                        <p:tav tm="0">
                                          <p:val>
                                            <p:strVal val="0-#ppt_w/2"/>
                                          </p:val>
                                        </p:tav>
                                        <p:tav tm="100000">
                                          <p:val>
                                            <p:strVal val="#ppt_x"/>
                                          </p:val>
                                        </p:tav>
                                      </p:tavLst>
                                    </p:anim>
                                    <p:anim calcmode="lin" valueType="num">
                                      <p:cBhvr additive="base">
                                        <p:cTn id="16" dur="500" fill="hold"/>
                                        <p:tgtEl>
                                          <p:spTgt spid="28">
                                            <p:bg/>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8">
                                            <p:txEl>
                                              <p:pRg st="2" end="2"/>
                                            </p:txEl>
                                          </p:spTgt>
                                        </p:tgtEl>
                                        <p:attrNameLst>
                                          <p:attrName>style.visibility</p:attrName>
                                        </p:attrNameLst>
                                      </p:cBhvr>
                                      <p:to>
                                        <p:strVal val="visible"/>
                                      </p:to>
                                    </p:set>
                                    <p:anim calcmode="lin" valueType="num">
                                      <p:cBhvr additive="base">
                                        <p:cTn id="21"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8">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 calcmode="lin" valueType="num">
                                      <p:cBhvr additive="base">
                                        <p:cTn id="25"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8">
                                            <p:txEl>
                                              <p:pRg st="3" end="3"/>
                                            </p:txEl>
                                          </p:spTgt>
                                        </p:tgtEl>
                                        <p:attrNameLst>
                                          <p:attrName>style.visibility</p:attrName>
                                        </p:attrNameLst>
                                      </p:cBhvr>
                                      <p:to>
                                        <p:strVal val="visible"/>
                                      </p:to>
                                    </p:set>
                                    <p:anim calcmode="lin" valueType="num">
                                      <p:cBhvr additive="base">
                                        <p:cTn id="31" dur="500" fill="hold"/>
                                        <p:tgtEl>
                                          <p:spTgt spid="28">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8">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1">
                                            <p:txEl>
                                              <p:pRg st="1" end="1"/>
                                            </p:txEl>
                                          </p:spTgt>
                                        </p:tgtEl>
                                        <p:attrNameLst>
                                          <p:attrName>style.visibility</p:attrName>
                                        </p:attrNameLst>
                                      </p:cBhvr>
                                      <p:to>
                                        <p:strVal val="visible"/>
                                      </p:to>
                                    </p:set>
                                    <p:anim calcmode="lin" valueType="num">
                                      <p:cBhvr additive="base">
                                        <p:cTn id="35"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8">
                                            <p:txEl>
                                              <p:pRg st="4" end="4"/>
                                            </p:txEl>
                                          </p:spTgt>
                                        </p:tgtEl>
                                        <p:attrNameLst>
                                          <p:attrName>style.visibility</p:attrName>
                                        </p:attrNameLst>
                                      </p:cBhvr>
                                      <p:to>
                                        <p:strVal val="visible"/>
                                      </p:to>
                                    </p:set>
                                    <p:anim calcmode="lin" valueType="num">
                                      <p:cBhvr additive="base">
                                        <p:cTn id="41" dur="500" fill="hold"/>
                                        <p:tgtEl>
                                          <p:spTgt spid="28">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8">
                                            <p:txEl>
                                              <p:pRg st="4" end="4"/>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1">
                                            <p:txEl>
                                              <p:pRg st="2" end="2"/>
                                            </p:txEl>
                                          </p:spTgt>
                                        </p:tgtEl>
                                        <p:attrNameLst>
                                          <p:attrName>style.visibility</p:attrName>
                                        </p:attrNameLst>
                                      </p:cBhvr>
                                      <p:to>
                                        <p:strVal val="visible"/>
                                      </p:to>
                                    </p:set>
                                    <p:anim calcmode="lin" valueType="num">
                                      <p:cBhvr additive="base">
                                        <p:cTn id="45"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8">
                                            <p:txEl>
                                              <p:pRg st="5" end="5"/>
                                            </p:txEl>
                                          </p:spTgt>
                                        </p:tgtEl>
                                        <p:attrNameLst>
                                          <p:attrName>style.visibility</p:attrName>
                                        </p:attrNameLst>
                                      </p:cBhvr>
                                      <p:to>
                                        <p:strVal val="visible"/>
                                      </p:to>
                                    </p:set>
                                    <p:anim calcmode="lin" valueType="num">
                                      <p:cBhvr additive="base">
                                        <p:cTn id="51" dur="500" fill="hold"/>
                                        <p:tgtEl>
                                          <p:spTgt spid="28">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8">
                                            <p:txEl>
                                              <p:pRg st="5" end="5"/>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1">
                                            <p:txEl>
                                              <p:pRg st="3" end="3"/>
                                            </p:txEl>
                                          </p:spTgt>
                                        </p:tgtEl>
                                        <p:attrNameLst>
                                          <p:attrName>style.visibility</p:attrName>
                                        </p:attrNameLst>
                                      </p:cBhvr>
                                      <p:to>
                                        <p:strVal val="visible"/>
                                      </p:to>
                                    </p:set>
                                    <p:anim calcmode="lin" valueType="num">
                                      <p:cBhvr additive="base">
                                        <p:cTn id="55"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0-#ppt_w/2"/>
                                          </p:val>
                                        </p:tav>
                                        <p:tav tm="100000">
                                          <p:val>
                                            <p:strVal val="#ppt_x"/>
                                          </p:val>
                                        </p:tav>
                                      </p:tavLst>
                                    </p:anim>
                                    <p:anim calcmode="lin" valueType="num">
                                      <p:cBhvr additive="base">
                                        <p:cTn id="6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allAtOnce"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graphicFrame>
        <p:nvGraphicFramePr>
          <p:cNvPr id="122" name="Table 121">
            <a:extLst>
              <a:ext uri="{FF2B5EF4-FFF2-40B4-BE49-F238E27FC236}">
                <a16:creationId xmlns:a16="http://schemas.microsoft.com/office/drawing/2014/main" id="{BEACE88F-2E0B-4419-AF64-DCC0E77FB6D1}"/>
              </a:ext>
            </a:extLst>
          </p:cNvPr>
          <p:cNvGraphicFramePr>
            <a:graphicFrameLocks noGrp="1"/>
          </p:cNvGraphicFramePr>
          <p:nvPr/>
        </p:nvGraphicFramePr>
        <p:xfrm>
          <a:off x="5276904" y="902970"/>
          <a:ext cx="2259070" cy="223156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α</a:t>
                      </a:r>
                      <a:endParaRPr lang="en-CA" dirty="0">
                        <a:solidFill>
                          <a:schemeClr val="bg2"/>
                        </a:solidFill>
                      </a:endParaRPr>
                    </a:p>
                  </a:txBody>
                  <a:tcPr>
                    <a:solidFill>
                      <a:srgbClr val="FFC000"/>
                    </a:solidFill>
                  </a:tcPr>
                </a:tc>
                <a:tc>
                  <a:txBody>
                    <a:bodyPr/>
                    <a:lstStyle/>
                    <a:p>
                      <a:pPr algn="ctr"/>
                      <a:endParaRPr lang="en-CA" dirty="0">
                        <a:solidFill>
                          <a:srgbClr val="FF0000"/>
                        </a:solidFill>
                      </a:endParaRPr>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tc>
                  <a:txBody>
                    <a:bodyPr/>
                    <a:lstStyle/>
                    <a:p>
                      <a:pPr algn="ctr"/>
                      <a:endParaRPr lang="en-CA" dirty="0"/>
                    </a:p>
                  </a:txBody>
                  <a:tcPr>
                    <a:solidFill>
                      <a:srgbClr val="FFC000"/>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solidFill>
                          <a:srgbClr val="00B05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00B050"/>
                        </a:solidFill>
                      </a:endParaRPr>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FFC000"/>
                    </a:solidFill>
                  </a:tcPr>
                </a:tc>
                <a:tc>
                  <a:txBody>
                    <a:bodyPr/>
                    <a:lstStyle/>
                    <a:p>
                      <a:pPr algn="ctr"/>
                      <a:endParaRPr lang="en-CA" dirty="0">
                        <a:solidFill>
                          <a:srgbClr val="FF0000"/>
                        </a:solidFill>
                      </a:endParaRPr>
                    </a:p>
                  </a:txBody>
                  <a:tcPr/>
                </a:tc>
                <a:tc>
                  <a:txBody>
                    <a:bodyPr/>
                    <a:lstStyle/>
                    <a:p>
                      <a:pPr algn="ctr"/>
                      <a:endParaRPr lang="en-CA"/>
                    </a:p>
                  </a:txBody>
                  <a:tcPr/>
                </a:tc>
                <a:tc>
                  <a:txBody>
                    <a:bodyPr/>
                    <a:lstStyle/>
                    <a:p>
                      <a:pPr algn="ct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FFC000"/>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pic>
        <p:nvPicPr>
          <p:cNvPr id="123" name="Picture 122" descr="j0396724">
            <a:extLst>
              <a:ext uri="{FF2B5EF4-FFF2-40B4-BE49-F238E27FC236}">
                <a16:creationId xmlns:a16="http://schemas.microsoft.com/office/drawing/2014/main" id="{A95B9D01-C4AA-439F-A5FA-082CF16D69A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1391" y="89005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123" descr="j0233040">
            <a:extLst>
              <a:ext uri="{FF2B5EF4-FFF2-40B4-BE49-F238E27FC236}">
                <a16:creationId xmlns:a16="http://schemas.microsoft.com/office/drawing/2014/main" id="{CC9F5D40-1966-425A-9334-14AB8075219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27403" y="943039"/>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45" descr="j0334222">
            <a:extLst>
              <a:ext uri="{FF2B5EF4-FFF2-40B4-BE49-F238E27FC236}">
                <a16:creationId xmlns:a16="http://schemas.microsoft.com/office/drawing/2014/main" id="{DA4189A4-0DC4-4A09-96C8-45579E22AC8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30843" y="864275"/>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125">
            <a:extLst>
              <a:ext uri="{FF2B5EF4-FFF2-40B4-BE49-F238E27FC236}">
                <a16:creationId xmlns:a16="http://schemas.microsoft.com/office/drawing/2014/main" id="{0B3E318B-F1D1-4C69-A1C1-557B455C2EC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5740" y="895055"/>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27" name="Rectangle 126">
            <a:extLst>
              <a:ext uri="{FF2B5EF4-FFF2-40B4-BE49-F238E27FC236}">
                <a16:creationId xmlns:a16="http://schemas.microsoft.com/office/drawing/2014/main" id="{4284C0D5-E120-43A2-A005-28EBE2EFCF72}"/>
              </a:ext>
            </a:extLst>
          </p:cNvPr>
          <p:cNvSpPr/>
          <p:nvPr/>
        </p:nvSpPr>
        <p:spPr>
          <a:xfrm>
            <a:off x="6268820" y="434848"/>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8" name="Rectangle 127">
            <a:extLst>
              <a:ext uri="{FF2B5EF4-FFF2-40B4-BE49-F238E27FC236}">
                <a16:creationId xmlns:a16="http://schemas.microsoft.com/office/drawing/2014/main" id="{64DD6DAB-5628-437F-B7D3-E5935E8DA6C1}"/>
              </a:ext>
            </a:extLst>
          </p:cNvPr>
          <p:cNvSpPr/>
          <p:nvPr/>
        </p:nvSpPr>
        <p:spPr>
          <a:xfrm>
            <a:off x="4802232" y="1769732"/>
            <a:ext cx="415499"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endParaRPr kumimoji="0" lang="en-CA"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131" name="Picture 130" descr="j0396724">
            <a:extLst>
              <a:ext uri="{FF2B5EF4-FFF2-40B4-BE49-F238E27FC236}">
                <a16:creationId xmlns:a16="http://schemas.microsoft.com/office/drawing/2014/main" id="{E41415DB-4BB9-463F-9DE4-51C6D76D4EA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2842" y="2642897"/>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131" descr="j0233040">
            <a:extLst>
              <a:ext uri="{FF2B5EF4-FFF2-40B4-BE49-F238E27FC236}">
                <a16:creationId xmlns:a16="http://schemas.microsoft.com/office/drawing/2014/main" id="{D2B6FB3A-5FF6-43BC-9B65-62AE5848B8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27007" y="1387682"/>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45" descr="j0334222">
            <a:extLst>
              <a:ext uri="{FF2B5EF4-FFF2-40B4-BE49-F238E27FC236}">
                <a16:creationId xmlns:a16="http://schemas.microsoft.com/office/drawing/2014/main" id="{EC9031B5-2E82-479B-8840-0A730AC15DD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47402" y="18242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133">
            <a:extLst>
              <a:ext uri="{FF2B5EF4-FFF2-40B4-BE49-F238E27FC236}">
                <a16:creationId xmlns:a16="http://schemas.microsoft.com/office/drawing/2014/main" id="{7EC5D31D-6795-4585-BA91-C1039BA8AB1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5889" y="2242301"/>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14" name="Oval 113">
            <a:extLst>
              <a:ext uri="{FF2B5EF4-FFF2-40B4-BE49-F238E27FC236}">
                <a16:creationId xmlns:a16="http://schemas.microsoft.com/office/drawing/2014/main" id="{14815DFA-35B6-4FE2-92BA-D57EA2373F90}"/>
              </a:ext>
            </a:extLst>
          </p:cNvPr>
          <p:cNvSpPr/>
          <p:nvPr/>
        </p:nvSpPr>
        <p:spPr>
          <a:xfrm rot="21326123">
            <a:off x="6551151" y="2178561"/>
            <a:ext cx="548111" cy="560739"/>
          </a:xfrm>
          <a:prstGeom prst="ellipse">
            <a:avLst/>
          </a:prstGeom>
          <a:noFill/>
          <a:ln w="22225">
            <a:solidFill>
              <a:srgbClr val="00B05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5" name="Text Box 22">
            <a:extLst>
              <a:ext uri="{FF2B5EF4-FFF2-40B4-BE49-F238E27FC236}">
                <a16:creationId xmlns:a16="http://schemas.microsoft.com/office/drawing/2014/main" id="{9B34668B-4747-4C13-9C34-4C457F24543A}"/>
              </a:ext>
            </a:extLst>
          </p:cNvPr>
          <p:cNvSpPr txBox="1">
            <a:spLocks noChangeArrowheads="1"/>
          </p:cNvSpPr>
          <p:nvPr/>
        </p:nvSpPr>
        <p:spPr bwMode="auto">
          <a:xfrm>
            <a:off x="1434070" y="1978396"/>
            <a:ext cx="26340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The diagonal is true</a:t>
            </a:r>
          </a:p>
        </p:txBody>
      </p:sp>
      <p:sp>
        <p:nvSpPr>
          <p:cNvPr id="138" name="Oval 137">
            <a:extLst>
              <a:ext uri="{FF2B5EF4-FFF2-40B4-BE49-F238E27FC236}">
                <a16:creationId xmlns:a16="http://schemas.microsoft.com/office/drawing/2014/main" id="{257B7B87-8426-4A8F-8677-76FBFA1DF62A}"/>
              </a:ext>
            </a:extLst>
          </p:cNvPr>
          <p:cNvSpPr/>
          <p:nvPr/>
        </p:nvSpPr>
        <p:spPr>
          <a:xfrm>
            <a:off x="2326944" y="1031264"/>
            <a:ext cx="1764967" cy="413338"/>
          </a:xfrm>
          <a:prstGeom prst="ellipse">
            <a:avLst/>
          </a:prstGeom>
          <a:noFill/>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3" name="Oval 32">
            <a:extLst>
              <a:ext uri="{FF2B5EF4-FFF2-40B4-BE49-F238E27FC236}">
                <a16:creationId xmlns:a16="http://schemas.microsoft.com/office/drawing/2014/main" id="{586CED6A-3FE8-4742-99DB-8B9931282890}"/>
              </a:ext>
            </a:extLst>
          </p:cNvPr>
          <p:cNvSpPr/>
          <p:nvPr/>
        </p:nvSpPr>
        <p:spPr>
          <a:xfrm>
            <a:off x="551597" y="940526"/>
            <a:ext cx="1903699" cy="560739"/>
          </a:xfrm>
          <a:prstGeom prst="ellipse">
            <a:avLst/>
          </a:prstGeom>
          <a:noFill/>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5" name="Picture 5" descr="j0116172">
            <a:extLst>
              <a:ext uri="{FF2B5EF4-FFF2-40B4-BE49-F238E27FC236}">
                <a16:creationId xmlns:a16="http://schemas.microsoft.com/office/drawing/2014/main" id="{B051240D-4517-4408-8470-D4080A2E7B7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152400" y="3374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Text Box 22">
            <a:extLst>
              <a:ext uri="{FF2B5EF4-FFF2-40B4-BE49-F238E27FC236}">
                <a16:creationId xmlns:a16="http://schemas.microsoft.com/office/drawing/2014/main" id="{02594919-E833-40CB-B75C-405D1B1D6B58}"/>
              </a:ext>
            </a:extLst>
          </p:cNvPr>
          <p:cNvSpPr txBox="1">
            <a:spLocks noChangeArrowheads="1"/>
          </p:cNvSpPr>
          <p:nvPr/>
        </p:nvSpPr>
        <p:spPr bwMode="auto">
          <a:xfrm>
            <a:off x="76200" y="969601"/>
            <a:ext cx="42315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3.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30" name="Group 29">
            <a:extLst>
              <a:ext uri="{FF2B5EF4-FFF2-40B4-BE49-F238E27FC236}">
                <a16:creationId xmlns:a16="http://schemas.microsoft.com/office/drawing/2014/main" id="{6744FF7E-CDF0-4E6D-A0FE-C3EFC28FE319}"/>
              </a:ext>
            </a:extLst>
          </p:cNvPr>
          <p:cNvGrpSpPr/>
          <p:nvPr/>
        </p:nvGrpSpPr>
        <p:grpSpPr>
          <a:xfrm>
            <a:off x="5785928" y="1362347"/>
            <a:ext cx="1658169" cy="1781628"/>
            <a:chOff x="5785928" y="1357086"/>
            <a:chExt cx="1658169" cy="1781628"/>
          </a:xfrm>
        </p:grpSpPr>
        <p:sp>
          <p:nvSpPr>
            <p:cNvPr id="32" name="Rectangle 31">
              <a:extLst>
                <a:ext uri="{FF2B5EF4-FFF2-40B4-BE49-F238E27FC236}">
                  <a16:creationId xmlns:a16="http://schemas.microsoft.com/office/drawing/2014/main" id="{E73B1D25-3793-486D-9DC3-6A7139DEB308}"/>
                </a:ext>
              </a:extLst>
            </p:cNvPr>
            <p:cNvSpPr/>
            <p:nvPr/>
          </p:nvSpPr>
          <p:spPr>
            <a:xfrm>
              <a:off x="5785928" y="1357086"/>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36" name="Rectangle 35">
              <a:extLst>
                <a:ext uri="{FF2B5EF4-FFF2-40B4-BE49-F238E27FC236}">
                  <a16:creationId xmlns:a16="http://schemas.microsoft.com/office/drawing/2014/main" id="{C450845E-67A2-4321-BE08-95D0D9FA6606}"/>
                </a:ext>
              </a:extLst>
            </p:cNvPr>
            <p:cNvSpPr/>
            <p:nvPr/>
          </p:nvSpPr>
          <p:spPr>
            <a:xfrm>
              <a:off x="6181848" y="1828800"/>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37" name="Rectangle 36">
              <a:extLst>
                <a:ext uri="{FF2B5EF4-FFF2-40B4-BE49-F238E27FC236}">
                  <a16:creationId xmlns:a16="http://schemas.microsoft.com/office/drawing/2014/main" id="{E8CEA69C-B1AA-43FE-B85B-559E9D2C0599}"/>
                </a:ext>
              </a:extLst>
            </p:cNvPr>
            <p:cNvSpPr/>
            <p:nvPr/>
          </p:nvSpPr>
          <p:spPr>
            <a:xfrm>
              <a:off x="6626864" y="2242164"/>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sp>
          <p:nvSpPr>
            <p:cNvPr id="38" name="Rectangle 37">
              <a:extLst>
                <a:ext uri="{FF2B5EF4-FFF2-40B4-BE49-F238E27FC236}">
                  <a16:creationId xmlns:a16="http://schemas.microsoft.com/office/drawing/2014/main" id="{B1AC43CE-02F6-42F7-99DB-2DBE7CCD86DE}"/>
                </a:ext>
              </a:extLst>
            </p:cNvPr>
            <p:cNvSpPr/>
            <p:nvPr/>
          </p:nvSpPr>
          <p:spPr>
            <a:xfrm>
              <a:off x="7071880" y="2677049"/>
              <a:ext cx="372217"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mn-cs"/>
                </a:rPr>
                <a:t>T</a:t>
              </a:r>
            </a:p>
          </p:txBody>
        </p:sp>
      </p:grpSp>
      <p:sp>
        <p:nvSpPr>
          <p:cNvPr id="39" name="Text Box 22">
            <a:extLst>
              <a:ext uri="{FF2B5EF4-FFF2-40B4-BE49-F238E27FC236}">
                <a16:creationId xmlns:a16="http://schemas.microsoft.com/office/drawing/2014/main" id="{DFD63D5A-404E-49D6-BB14-E27320F116E8}"/>
              </a:ext>
            </a:extLst>
          </p:cNvPr>
          <p:cNvSpPr txBox="1">
            <a:spLocks noChangeArrowheads="1"/>
          </p:cNvSpPr>
          <p:nvPr/>
        </p:nvSpPr>
        <p:spPr bwMode="auto">
          <a:xfrm>
            <a:off x="5179909" y="3352800"/>
            <a:ext cx="24400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Each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needs a </a:t>
            </a:r>
            <a:r>
              <a:rPr kumimoji="0" lang="en-US" altLang="en-US" sz="2400" b="0" i="0" u="none" strike="noStrike" kern="1200" cap="none" spc="0" normalizeH="0" baseline="0" noProof="0" dirty="0">
                <a:ln>
                  <a:noFill/>
                </a:ln>
                <a:solidFill>
                  <a:srgbClr val="FF00FF"/>
                </a:solidFill>
                <a:effectLst/>
                <a:uLnTx/>
                <a:uFillTx/>
                <a:latin typeface="Times New Roman"/>
                <a:ea typeface="+mn-ea"/>
                <a:cs typeface="+mn-cs"/>
              </a:rPr>
              <a:t>y</a:t>
            </a:r>
            <a:r>
              <a:rPr kumimoji="0" lang="en-US" altLang="en-US" sz="2400" b="0" i="0" u="none" strike="noStrike" kern="1200" cap="none" spc="0" normalizeH="0" baseline="-25000" noProof="0" dirty="0">
                <a:ln>
                  <a:noFill/>
                </a:ln>
                <a:solidFill>
                  <a:srgbClr val="FF00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40" name="Rectangle 39">
            <a:extLst>
              <a:ext uri="{FF2B5EF4-FFF2-40B4-BE49-F238E27FC236}">
                <a16:creationId xmlns:a16="http://schemas.microsoft.com/office/drawing/2014/main" id="{E4A3079A-BA97-4F98-8217-2DC364C4593D}"/>
              </a:ext>
            </a:extLst>
          </p:cNvPr>
          <p:cNvSpPr/>
          <p:nvPr/>
        </p:nvSpPr>
        <p:spPr>
          <a:xfrm>
            <a:off x="6648714" y="429651"/>
            <a:ext cx="42992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x</a:t>
            </a:r>
            <a:r>
              <a:rPr kumimoji="0" lang="en-US" sz="2400" b="0" i="0" u="none" strike="noStrike" kern="1200" cap="none" spc="0" normalizeH="0" baseline="-25000" noProof="0" dirty="0">
                <a:ln>
                  <a:noFill/>
                </a:ln>
                <a:solidFill>
                  <a:srgbClr val="FF00FF"/>
                </a:solidFill>
                <a:effectLst/>
                <a:uLnTx/>
                <a:uFillTx/>
                <a:latin typeface="Times New Roman" pitchFamily="18" charset="0"/>
                <a:ea typeface="+mn-ea"/>
                <a:cs typeface="+mn-cs"/>
              </a:rPr>
              <a:t>?</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mn-cs"/>
            </a:endParaRPr>
          </a:p>
        </p:txBody>
      </p:sp>
      <p:sp>
        <p:nvSpPr>
          <p:cNvPr id="42" name="Rectangle 41">
            <a:extLst>
              <a:ext uri="{FF2B5EF4-FFF2-40B4-BE49-F238E27FC236}">
                <a16:creationId xmlns:a16="http://schemas.microsoft.com/office/drawing/2014/main" id="{5472FEA0-6FFE-463F-9245-8DF739A9FE24}"/>
              </a:ext>
            </a:extLst>
          </p:cNvPr>
          <p:cNvSpPr/>
          <p:nvPr/>
        </p:nvSpPr>
        <p:spPr>
          <a:xfrm>
            <a:off x="4876800" y="2205335"/>
            <a:ext cx="42992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US" sz="2400" dirty="0">
                <a:solidFill>
                  <a:srgbClr val="FF00FF"/>
                </a:solidFill>
              </a:rPr>
              <a:t>y</a:t>
            </a:r>
            <a:r>
              <a:rPr kumimoji="0" lang="en-US" sz="2400" b="0" i="0" u="none" strike="noStrike" kern="1200" cap="none" spc="0" normalizeH="0" baseline="-25000" noProof="0" dirty="0">
                <a:ln>
                  <a:noFill/>
                </a:ln>
                <a:solidFill>
                  <a:srgbClr val="FF00FF"/>
                </a:solidFill>
                <a:effectLst/>
                <a:uLnTx/>
                <a:uFillTx/>
                <a:latin typeface="Times New Roman" pitchFamily="18" charset="0"/>
                <a:ea typeface="+mn-ea"/>
                <a:cs typeface="+mn-cs"/>
              </a:rPr>
              <a:t>?</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mn-cs"/>
            </a:endParaRPr>
          </a:p>
        </p:txBody>
      </p:sp>
      <p:sp>
        <p:nvSpPr>
          <p:cNvPr id="43" name="Text Box 22">
            <a:extLst>
              <a:ext uri="{FF2B5EF4-FFF2-40B4-BE49-F238E27FC236}">
                <a16:creationId xmlns:a16="http://schemas.microsoft.com/office/drawing/2014/main" id="{EA38C7B6-BEC3-4092-BA34-AB35131AEF1D}"/>
              </a:ext>
            </a:extLst>
          </p:cNvPr>
          <p:cNvSpPr txBox="1">
            <a:spLocks noChangeArrowheads="1"/>
          </p:cNvSpPr>
          <p:nvPr/>
        </p:nvSpPr>
        <p:spPr bwMode="auto">
          <a:xfrm>
            <a:off x="5238187" y="3862497"/>
            <a:ext cx="20612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latin typeface="Times New Roman"/>
              </a:rPr>
              <a:t>Yes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sz="2400" dirty="0" err="1">
                <a:solidFill>
                  <a:srgbClr val="FF00FF"/>
                </a:solidFill>
              </a:rPr>
              <a:t>x</a:t>
            </a:r>
            <a:r>
              <a:rPr lang="en-US" sz="2400" baseline="-25000" dirty="0" err="1">
                <a:solidFill>
                  <a:srgbClr val="FF00FF"/>
                </a:solidFill>
              </a:rPr>
              <a:t>?</a:t>
            </a:r>
            <a:r>
              <a:rPr lang="en-US" altLang="en-US" sz="2400" dirty="0" err="1">
                <a:solidFill>
                  <a:srgbClr val="FFC000"/>
                </a:solidFill>
              </a:rPr>
              <a:t>,</a:t>
            </a:r>
            <a:r>
              <a:rPr lang="en-US" sz="2400" dirty="0" err="1">
                <a:solidFill>
                  <a:srgbClr val="FF00FF"/>
                </a:solidFill>
              </a:rPr>
              <a:t>y</a:t>
            </a:r>
            <a:r>
              <a:rPr lang="en-US" sz="2400" baseline="-25000" dirty="0">
                <a:solidFill>
                  <a:srgbClr val="FF00FF"/>
                </a:solidFill>
              </a:rPr>
              <a:t>?</a:t>
            </a:r>
            <a:r>
              <a:rPr lang="en-US" altLang="en-US" sz="2400" dirty="0">
                <a:solidFill>
                  <a:srgbClr val="FFC000"/>
                </a:solidFill>
              </a:rPr>
              <a:t>)</a:t>
            </a:r>
            <a:r>
              <a:rPr lang="en-US" altLang="en-US" sz="2400" dirty="0">
                <a:sym typeface="Symbol" panose="05050102010706020507" pitchFamily="18" charset="2"/>
              </a:rPr>
              <a:t>.</a:t>
            </a:r>
            <a:r>
              <a:rPr lang="en-US" altLang="en-US" sz="2400" dirty="0">
                <a:solidFill>
                  <a:srgbClr val="FFFFFF"/>
                </a:solidFill>
                <a:latin typeface="Times New Roman"/>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4129066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0-#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0-#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35"/>
                                        </p:tgtEl>
                                        <p:attrNameLst>
                                          <p:attrName>style.visibility</p:attrName>
                                        </p:attrNameLst>
                                      </p:cBhvr>
                                      <p:to>
                                        <p:strVal val="visible"/>
                                      </p:to>
                                    </p:set>
                                    <p:anim calcmode="lin" valueType="num">
                                      <p:cBhvr additive="base">
                                        <p:cTn id="23" dur="500" fill="hold"/>
                                        <p:tgtEl>
                                          <p:spTgt spid="135"/>
                                        </p:tgtEl>
                                        <p:attrNameLst>
                                          <p:attrName>ppt_x</p:attrName>
                                        </p:attrNameLst>
                                      </p:cBhvr>
                                      <p:tavLst>
                                        <p:tav tm="0">
                                          <p:val>
                                            <p:strVal val="0-#ppt_w/2"/>
                                          </p:val>
                                        </p:tav>
                                        <p:tav tm="100000">
                                          <p:val>
                                            <p:strVal val="#ppt_x"/>
                                          </p:val>
                                        </p:tav>
                                      </p:tavLst>
                                    </p:anim>
                                    <p:anim calcmode="lin" valueType="num">
                                      <p:cBhvr additive="base">
                                        <p:cTn id="24" dur="500" fill="hold"/>
                                        <p:tgtEl>
                                          <p:spTgt spid="13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38"/>
                                        </p:tgtEl>
                                        <p:attrNameLst>
                                          <p:attrName>style.visibility</p:attrName>
                                        </p:attrNameLst>
                                      </p:cBhvr>
                                      <p:to>
                                        <p:strVal val="visible"/>
                                      </p:to>
                                    </p:set>
                                    <p:anim calcmode="lin" valueType="num">
                                      <p:cBhvr additive="base">
                                        <p:cTn id="29" dur="500" fill="hold"/>
                                        <p:tgtEl>
                                          <p:spTgt spid="138"/>
                                        </p:tgtEl>
                                        <p:attrNameLst>
                                          <p:attrName>ppt_x</p:attrName>
                                        </p:attrNameLst>
                                      </p:cBhvr>
                                      <p:tavLst>
                                        <p:tav tm="0">
                                          <p:val>
                                            <p:strVal val="0-#ppt_w/2"/>
                                          </p:val>
                                        </p:tav>
                                        <p:tav tm="100000">
                                          <p:val>
                                            <p:strVal val="#ppt_x"/>
                                          </p:val>
                                        </p:tav>
                                      </p:tavLst>
                                    </p:anim>
                                    <p:anim calcmode="lin" valueType="num">
                                      <p:cBhvr additive="base">
                                        <p:cTn id="30" dur="500" fill="hold"/>
                                        <p:tgtEl>
                                          <p:spTgt spid="138"/>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33"/>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0-#ppt_w/2"/>
                                          </p:val>
                                        </p:tav>
                                        <p:tav tm="100000">
                                          <p:val>
                                            <p:strVal val="#ppt_x"/>
                                          </p:val>
                                        </p:tav>
                                      </p:tavLst>
                                    </p:anim>
                                    <p:anim calcmode="lin" valueType="num">
                                      <p:cBhvr additive="base">
                                        <p:cTn id="3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0"/>
                                        </p:tgtEl>
                                        <p:attrNameLst>
                                          <p:attrName>style.visibility</p:attrName>
                                        </p:attrNameLst>
                                      </p:cBhvr>
                                      <p:to>
                                        <p:strVal val="visible"/>
                                      </p:to>
                                    </p:set>
                                    <p:anim calcmode="lin" valueType="num">
                                      <p:cBhvr additive="base">
                                        <p:cTn id="43" dur="500" fill="hold"/>
                                        <p:tgtEl>
                                          <p:spTgt spid="40"/>
                                        </p:tgtEl>
                                        <p:attrNameLst>
                                          <p:attrName>ppt_x</p:attrName>
                                        </p:attrNameLst>
                                      </p:cBhvr>
                                      <p:tavLst>
                                        <p:tav tm="0">
                                          <p:val>
                                            <p:strVal val="0-#ppt_w/2"/>
                                          </p:val>
                                        </p:tav>
                                        <p:tav tm="100000">
                                          <p:val>
                                            <p:strVal val="#ppt_x"/>
                                          </p:val>
                                        </p:tav>
                                      </p:tavLst>
                                    </p:anim>
                                    <p:anim calcmode="lin" valueType="num">
                                      <p:cBhvr additive="base">
                                        <p:cTn id="4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14"/>
                                        </p:tgtEl>
                                        <p:attrNameLst>
                                          <p:attrName>style.visibility</p:attrName>
                                        </p:attrNameLst>
                                      </p:cBhvr>
                                      <p:to>
                                        <p:strVal val="visible"/>
                                      </p:to>
                                    </p:set>
                                    <p:anim calcmode="lin" valueType="num">
                                      <p:cBhvr additive="base">
                                        <p:cTn id="49" dur="500" fill="hold"/>
                                        <p:tgtEl>
                                          <p:spTgt spid="114"/>
                                        </p:tgtEl>
                                        <p:attrNameLst>
                                          <p:attrName>ppt_x</p:attrName>
                                        </p:attrNameLst>
                                      </p:cBhvr>
                                      <p:tavLst>
                                        <p:tav tm="0">
                                          <p:val>
                                            <p:strVal val="0-#ppt_w/2"/>
                                          </p:val>
                                        </p:tav>
                                        <p:tav tm="100000">
                                          <p:val>
                                            <p:strVal val="#ppt_x"/>
                                          </p:val>
                                        </p:tav>
                                      </p:tavLst>
                                    </p:anim>
                                    <p:anim calcmode="lin" valueType="num">
                                      <p:cBhvr additive="base">
                                        <p:cTn id="50"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2"/>
                                        </p:tgtEl>
                                        <p:attrNameLst>
                                          <p:attrName>style.visibility</p:attrName>
                                        </p:attrNameLst>
                                      </p:cBhvr>
                                      <p:to>
                                        <p:strVal val="visible"/>
                                      </p:to>
                                    </p:set>
                                    <p:anim calcmode="lin" valueType="num">
                                      <p:cBhvr additive="base">
                                        <p:cTn id="55" dur="500" fill="hold"/>
                                        <p:tgtEl>
                                          <p:spTgt spid="42"/>
                                        </p:tgtEl>
                                        <p:attrNameLst>
                                          <p:attrName>ppt_x</p:attrName>
                                        </p:attrNameLst>
                                      </p:cBhvr>
                                      <p:tavLst>
                                        <p:tav tm="0">
                                          <p:val>
                                            <p:strVal val="0-#ppt_w/2"/>
                                          </p:val>
                                        </p:tav>
                                        <p:tav tm="100000">
                                          <p:val>
                                            <p:strVal val="#ppt_x"/>
                                          </p:val>
                                        </p:tav>
                                      </p:tavLst>
                                    </p:anim>
                                    <p:anim calcmode="lin" valueType="num">
                                      <p:cBhvr additive="base">
                                        <p:cTn id="56"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additive="base">
                                        <p:cTn id="61" dur="500" fill="hold"/>
                                        <p:tgtEl>
                                          <p:spTgt spid="43"/>
                                        </p:tgtEl>
                                        <p:attrNameLst>
                                          <p:attrName>ppt_x</p:attrName>
                                        </p:attrNameLst>
                                      </p:cBhvr>
                                      <p:tavLst>
                                        <p:tav tm="0">
                                          <p:val>
                                            <p:strVal val="0-#ppt_w/2"/>
                                          </p:val>
                                        </p:tav>
                                        <p:tav tm="100000">
                                          <p:val>
                                            <p:strVal val="#ppt_x"/>
                                          </p:val>
                                        </p:tav>
                                      </p:tavLst>
                                    </p:anim>
                                    <p:anim calcmode="lin" valueType="num">
                                      <p:cBhvr additive="base">
                                        <p:cTn id="62"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35" grpId="0"/>
      <p:bldP spid="138" grpId="0" animBg="1"/>
      <p:bldP spid="33" grpId="0" animBg="1"/>
      <p:bldP spid="33" grpId="1" animBg="1"/>
      <p:bldP spid="28" grpId="0"/>
      <p:bldP spid="39" grpId="0"/>
      <p:bldP spid="40" grpId="0"/>
      <p:bldP spid="42" grpId="0"/>
      <p:bldP spid="4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27" name="Text Box 44">
            <a:extLst>
              <a:ext uri="{FF2B5EF4-FFF2-40B4-BE49-F238E27FC236}">
                <a16:creationId xmlns:a16="http://schemas.microsoft.com/office/drawing/2014/main" id="{B4886086-F6F0-46AE-B0C1-466A45017760}"/>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9" name="AutoShape 46">
            <a:extLst>
              <a:ext uri="{FF2B5EF4-FFF2-40B4-BE49-F238E27FC236}">
                <a16:creationId xmlns:a16="http://schemas.microsoft.com/office/drawing/2014/main" id="{D5085CAC-9155-4227-ACA1-7BE4E7CB8883}"/>
              </a:ext>
            </a:extLst>
          </p:cNvPr>
          <p:cNvSpPr>
            <a:spLocks noChangeArrowheads="1"/>
          </p:cNvSpPr>
          <p:nvPr/>
        </p:nvSpPr>
        <p:spPr bwMode="auto">
          <a:xfrm>
            <a:off x="805945" y="1538514"/>
            <a:ext cx="1099055" cy="50335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36" name="Group 35">
            <a:extLst>
              <a:ext uri="{FF2B5EF4-FFF2-40B4-BE49-F238E27FC236}">
                <a16:creationId xmlns:a16="http://schemas.microsoft.com/office/drawing/2014/main" id="{6879C1D8-76D1-4F2F-8EE9-441E0FD02465}"/>
              </a:ext>
            </a:extLst>
          </p:cNvPr>
          <p:cNvGrpSpPr/>
          <p:nvPr/>
        </p:nvGrpSpPr>
        <p:grpSpPr>
          <a:xfrm>
            <a:off x="6534711" y="2970483"/>
            <a:ext cx="1586378" cy="1188329"/>
            <a:chOff x="6865658" y="1377507"/>
            <a:chExt cx="1586378" cy="1188329"/>
          </a:xfrm>
        </p:grpSpPr>
        <p:sp>
          <p:nvSpPr>
            <p:cNvPr id="37" name="Line 26">
              <a:extLst>
                <a:ext uri="{FF2B5EF4-FFF2-40B4-BE49-F238E27FC236}">
                  <a16:creationId xmlns:a16="http://schemas.microsoft.com/office/drawing/2014/main" id="{FB10B220-714A-4B15-B7E0-D7FD92EE1680}"/>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Line 28">
              <a:extLst>
                <a:ext uri="{FF2B5EF4-FFF2-40B4-BE49-F238E27FC236}">
                  <a16:creationId xmlns:a16="http://schemas.microsoft.com/office/drawing/2014/main" id="{5591A88B-FC24-43B1-BF8F-7541C7D563DB}"/>
                </a:ext>
              </a:extLst>
            </p:cNvPr>
            <p:cNvSpPr>
              <a:spLocks noChangeShapeType="1"/>
            </p:cNvSpPr>
            <p:nvPr/>
          </p:nvSpPr>
          <p:spPr bwMode="auto">
            <a:xfrm>
              <a:off x="7551738" y="1377507"/>
              <a:ext cx="900298" cy="118832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9" name="Text Box 44">
            <a:extLst>
              <a:ext uri="{FF2B5EF4-FFF2-40B4-BE49-F238E27FC236}">
                <a16:creationId xmlns:a16="http://schemas.microsoft.com/office/drawing/2014/main" id="{0B226C15-8668-476A-ACAF-9DBF0C7EF132}"/>
              </a:ext>
            </a:extLst>
          </p:cNvPr>
          <p:cNvSpPr txBox="1">
            <a:spLocks noChangeArrowheads="1"/>
          </p:cNvSpPr>
          <p:nvPr/>
        </p:nvSpPr>
        <p:spPr bwMode="auto">
          <a:xfrm>
            <a:off x="7282542" y="4081307"/>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p>
        </p:txBody>
      </p:sp>
      <p:sp>
        <p:nvSpPr>
          <p:cNvPr id="40" name="Text Box 44">
            <a:extLst>
              <a:ext uri="{FF2B5EF4-FFF2-40B4-BE49-F238E27FC236}">
                <a16:creationId xmlns:a16="http://schemas.microsoft.com/office/drawing/2014/main" id="{7DB38CE5-F9DB-4351-B6E7-9105954F7F17}"/>
              </a:ext>
            </a:extLst>
          </p:cNvPr>
          <p:cNvSpPr txBox="1">
            <a:spLocks noChangeArrowheads="1"/>
          </p:cNvSpPr>
          <p:nvPr/>
        </p:nvSpPr>
        <p:spPr bwMode="auto">
          <a:xfrm>
            <a:off x="5578562" y="2440613"/>
            <a:ext cx="364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endParaRPr>
          </a:p>
        </p:txBody>
      </p:sp>
      <p:sp>
        <p:nvSpPr>
          <p:cNvPr id="59" name="Line 31">
            <a:extLst>
              <a:ext uri="{FF2B5EF4-FFF2-40B4-BE49-F238E27FC236}">
                <a16:creationId xmlns:a16="http://schemas.microsoft.com/office/drawing/2014/main" id="{0FDFF6C5-17AF-4555-9351-4523E1170CCD}"/>
              </a:ext>
            </a:extLst>
          </p:cNvPr>
          <p:cNvSpPr>
            <a:spLocks noChangeShapeType="1"/>
          </p:cNvSpPr>
          <p:nvPr/>
        </p:nvSpPr>
        <p:spPr bwMode="auto">
          <a:xfrm>
            <a:off x="7219090" y="2207040"/>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Text Box 44">
            <a:extLst>
              <a:ext uri="{FF2B5EF4-FFF2-40B4-BE49-F238E27FC236}">
                <a16:creationId xmlns:a16="http://schemas.microsoft.com/office/drawing/2014/main" id="{D3F070D7-2439-4660-B26A-BEA9D3598710}"/>
              </a:ext>
            </a:extLst>
          </p:cNvPr>
          <p:cNvSpPr txBox="1">
            <a:spLocks noChangeArrowheads="1"/>
          </p:cNvSpPr>
          <p:nvPr/>
        </p:nvSpPr>
        <p:spPr bwMode="auto">
          <a:xfrm>
            <a:off x="6096000" y="1678158"/>
            <a:ext cx="13276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1" name="Text Box 44">
            <a:extLst>
              <a:ext uri="{FF2B5EF4-FFF2-40B4-BE49-F238E27FC236}">
                <a16:creationId xmlns:a16="http://schemas.microsoft.com/office/drawing/2014/main" id="{A09EB430-A8F3-41B1-B4CD-E555925FFEAB}"/>
              </a:ext>
            </a:extLst>
          </p:cNvPr>
          <p:cNvSpPr txBox="1">
            <a:spLocks noChangeArrowheads="1"/>
          </p:cNvSpPr>
          <p:nvPr/>
        </p:nvSpPr>
        <p:spPr bwMode="auto">
          <a:xfrm>
            <a:off x="5694017" y="3623269"/>
            <a:ext cx="14238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62" name="Oval 61">
            <a:extLst>
              <a:ext uri="{FF2B5EF4-FFF2-40B4-BE49-F238E27FC236}">
                <a16:creationId xmlns:a16="http://schemas.microsoft.com/office/drawing/2014/main" id="{FFCBEDF8-B670-45B3-8644-56193927AA0B}"/>
              </a:ext>
            </a:extLst>
          </p:cNvPr>
          <p:cNvSpPr/>
          <p:nvPr/>
        </p:nvSpPr>
        <p:spPr>
          <a:xfrm>
            <a:off x="5399890" y="2404301"/>
            <a:ext cx="3820310"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3" name="Oval 62">
            <a:extLst>
              <a:ext uri="{FF2B5EF4-FFF2-40B4-BE49-F238E27FC236}">
                <a16:creationId xmlns:a16="http://schemas.microsoft.com/office/drawing/2014/main" id="{D180ECCB-6E9C-4D21-BCC6-E14BEB0F2267}"/>
              </a:ext>
            </a:extLst>
          </p:cNvPr>
          <p:cNvSpPr/>
          <p:nvPr/>
        </p:nvSpPr>
        <p:spPr>
          <a:xfrm>
            <a:off x="6148044" y="1631558"/>
            <a:ext cx="1686045"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5" name="Line 31">
            <a:extLst>
              <a:ext uri="{FF2B5EF4-FFF2-40B4-BE49-F238E27FC236}">
                <a16:creationId xmlns:a16="http://schemas.microsoft.com/office/drawing/2014/main" id="{8DF69844-4D1E-4DCA-B9CC-9EA08EF00C97}"/>
              </a:ext>
            </a:extLst>
          </p:cNvPr>
          <p:cNvSpPr>
            <a:spLocks noChangeShapeType="1"/>
          </p:cNvSpPr>
          <p:nvPr/>
        </p:nvSpPr>
        <p:spPr bwMode="auto">
          <a:xfrm>
            <a:off x="8171889" y="4542972"/>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419873E1-5519-4485-B62E-B53711CDAF04}"/>
              </a:ext>
            </a:extLst>
          </p:cNvPr>
          <p:cNvSpPr txBox="1">
            <a:spLocks noChangeArrowheads="1"/>
          </p:cNvSpPr>
          <p:nvPr/>
        </p:nvSpPr>
        <p:spPr bwMode="auto">
          <a:xfrm>
            <a:off x="7664413" y="4781621"/>
            <a:ext cx="14795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p>
        </p:txBody>
      </p:sp>
      <p:sp>
        <p:nvSpPr>
          <p:cNvPr id="67" name="AutoShape 8">
            <a:extLst>
              <a:ext uri="{FF2B5EF4-FFF2-40B4-BE49-F238E27FC236}">
                <a16:creationId xmlns:a16="http://schemas.microsoft.com/office/drawing/2014/main" id="{6B2AAA0A-5050-45A7-A3BF-39E8BF34AA3E}"/>
              </a:ext>
            </a:extLst>
          </p:cNvPr>
          <p:cNvSpPr>
            <a:spLocks noChangeArrowheads="1"/>
          </p:cNvSpPr>
          <p:nvPr/>
        </p:nvSpPr>
        <p:spPr bwMode="auto">
          <a:xfrm>
            <a:off x="1696856" y="2231080"/>
            <a:ext cx="2743200" cy="485397"/>
          </a:xfrm>
          <a:prstGeom prst="wedgeRectCallout">
            <a:avLst>
              <a:gd name="adj1" fmla="val -55703"/>
              <a:gd name="adj2" fmla="val -2338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8" name="Group 47">
            <a:extLst>
              <a:ext uri="{FF2B5EF4-FFF2-40B4-BE49-F238E27FC236}">
                <a16:creationId xmlns:a16="http://schemas.microsoft.com/office/drawing/2014/main" id="{49D23091-8866-49A7-9BF6-9E04655DDF8D}"/>
              </a:ext>
            </a:extLst>
          </p:cNvPr>
          <p:cNvGrpSpPr>
            <a:grpSpLocks/>
          </p:cNvGrpSpPr>
          <p:nvPr/>
        </p:nvGrpSpPr>
        <p:grpSpPr bwMode="auto">
          <a:xfrm>
            <a:off x="118563" y="2246811"/>
            <a:ext cx="912812" cy="1905000"/>
            <a:chOff x="2593" y="768"/>
            <a:chExt cx="849" cy="1475"/>
          </a:xfrm>
        </p:grpSpPr>
        <p:sp>
          <p:nvSpPr>
            <p:cNvPr id="69" name="Freeform 48">
              <a:extLst>
                <a:ext uri="{FF2B5EF4-FFF2-40B4-BE49-F238E27FC236}">
                  <a16:creationId xmlns:a16="http://schemas.microsoft.com/office/drawing/2014/main" id="{5D78E2B4-EBC5-4F79-8BE0-91F0ED322C8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Freeform 49">
              <a:extLst>
                <a:ext uri="{FF2B5EF4-FFF2-40B4-BE49-F238E27FC236}">
                  <a16:creationId xmlns:a16="http://schemas.microsoft.com/office/drawing/2014/main" id="{11AAE686-C80C-45B6-A7EC-1C32E7E5E0C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Freeform 50">
              <a:extLst>
                <a:ext uri="{FF2B5EF4-FFF2-40B4-BE49-F238E27FC236}">
                  <a16:creationId xmlns:a16="http://schemas.microsoft.com/office/drawing/2014/main" id="{63CEFBDF-D61D-454F-B14A-3E812B822ED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51">
              <a:extLst>
                <a:ext uri="{FF2B5EF4-FFF2-40B4-BE49-F238E27FC236}">
                  <a16:creationId xmlns:a16="http://schemas.microsoft.com/office/drawing/2014/main" id="{4C551D77-6EB1-407E-825A-94707631234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52">
              <a:extLst>
                <a:ext uri="{FF2B5EF4-FFF2-40B4-BE49-F238E27FC236}">
                  <a16:creationId xmlns:a16="http://schemas.microsoft.com/office/drawing/2014/main" id="{4F92F4EA-AC1F-4FE5-B855-C9F75261A74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53">
              <a:extLst>
                <a:ext uri="{FF2B5EF4-FFF2-40B4-BE49-F238E27FC236}">
                  <a16:creationId xmlns:a16="http://schemas.microsoft.com/office/drawing/2014/main" id="{37250F11-7E97-4E69-BAAA-FAF1DC230DC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54">
              <a:extLst>
                <a:ext uri="{FF2B5EF4-FFF2-40B4-BE49-F238E27FC236}">
                  <a16:creationId xmlns:a16="http://schemas.microsoft.com/office/drawing/2014/main" id="{2E5FFD91-D425-4483-A758-FD532F84E39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6" name="Group 55">
              <a:extLst>
                <a:ext uri="{FF2B5EF4-FFF2-40B4-BE49-F238E27FC236}">
                  <a16:creationId xmlns:a16="http://schemas.microsoft.com/office/drawing/2014/main" id="{EEEDE5CD-9CC3-429E-9563-417D91D632FD}"/>
                </a:ext>
              </a:extLst>
            </p:cNvPr>
            <p:cNvGrpSpPr>
              <a:grpSpLocks/>
            </p:cNvGrpSpPr>
            <p:nvPr/>
          </p:nvGrpSpPr>
          <p:grpSpPr bwMode="auto">
            <a:xfrm>
              <a:off x="2720" y="768"/>
              <a:ext cx="230" cy="1456"/>
              <a:chOff x="2720" y="768"/>
              <a:chExt cx="230" cy="1456"/>
            </a:xfrm>
          </p:grpSpPr>
          <p:sp>
            <p:nvSpPr>
              <p:cNvPr id="77" name="Freeform 56">
                <a:extLst>
                  <a:ext uri="{FF2B5EF4-FFF2-40B4-BE49-F238E27FC236}">
                    <a16:creationId xmlns:a16="http://schemas.microsoft.com/office/drawing/2014/main" id="{4ADE39DE-15E9-49D5-A57E-2A03A3B52A9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Freeform 57">
                <a:extLst>
                  <a:ext uri="{FF2B5EF4-FFF2-40B4-BE49-F238E27FC236}">
                    <a16:creationId xmlns:a16="http://schemas.microsoft.com/office/drawing/2014/main" id="{84F81A98-4089-4681-815D-6731773EECF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nvGrpSpPr>
          <p:cNvPr id="79" name="Group 78">
            <a:extLst>
              <a:ext uri="{FF2B5EF4-FFF2-40B4-BE49-F238E27FC236}">
                <a16:creationId xmlns:a16="http://schemas.microsoft.com/office/drawing/2014/main" id="{22630AA1-123C-4F4F-9573-C7815E492374}"/>
              </a:ext>
            </a:extLst>
          </p:cNvPr>
          <p:cNvGrpSpPr/>
          <p:nvPr/>
        </p:nvGrpSpPr>
        <p:grpSpPr>
          <a:xfrm>
            <a:off x="2429462" y="4542972"/>
            <a:ext cx="1863725" cy="1008245"/>
            <a:chOff x="2705100" y="4754562"/>
            <a:chExt cx="1863725" cy="1008245"/>
          </a:xfrm>
        </p:grpSpPr>
        <p:pic>
          <p:nvPicPr>
            <p:cNvPr id="80" name="Picture 2" descr="Big Bang: How the Big Bang may have happened decoded">
              <a:extLst>
                <a:ext uri="{FF2B5EF4-FFF2-40B4-BE49-F238E27FC236}">
                  <a16:creationId xmlns:a16="http://schemas.microsoft.com/office/drawing/2014/main" id="{C32F7378-FD59-4CD6-9312-007FB27790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a:extLst>
                <a:ext uri="{FF2B5EF4-FFF2-40B4-BE49-F238E27FC236}">
                  <a16:creationId xmlns:a16="http://schemas.microsoft.com/office/drawing/2014/main" id="{5D641DF9-1162-4209-9090-6E3DA921CE68}"/>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2" name="AutoShape 58">
            <a:extLst>
              <a:ext uri="{FF2B5EF4-FFF2-40B4-BE49-F238E27FC236}">
                <a16:creationId xmlns:a16="http://schemas.microsoft.com/office/drawing/2014/main" id="{1A4C01FD-4C4A-4984-B3FA-B72BEB8FC303}"/>
              </a:ext>
            </a:extLst>
          </p:cNvPr>
          <p:cNvSpPr>
            <a:spLocks noChangeArrowheads="1"/>
          </p:cNvSpPr>
          <p:nvPr/>
        </p:nvSpPr>
        <p:spPr bwMode="auto">
          <a:xfrm>
            <a:off x="1175692" y="2834535"/>
            <a:ext cx="4161012" cy="2799897"/>
          </a:xfrm>
          <a:prstGeom prst="wedgeRoundRectCallout">
            <a:avLst>
              <a:gd name="adj1" fmla="val -54979"/>
              <a:gd name="adj2" fmla="val -37406"/>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worse case universe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set of objects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relations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AutoShape 8">
            <a:extLst>
              <a:ext uri="{FF2B5EF4-FFF2-40B4-BE49-F238E27FC236}">
                <a16:creationId xmlns:a16="http://schemas.microsoft.com/office/drawing/2014/main" id="{9138252E-8A88-4554-92AE-DE5E3B6EC8AA}"/>
              </a:ext>
            </a:extLst>
          </p:cNvPr>
          <p:cNvSpPr>
            <a:spLocks noChangeArrowheads="1"/>
          </p:cNvSpPr>
          <p:nvPr/>
        </p:nvSpPr>
        <p:spPr bwMode="auto">
          <a:xfrm>
            <a:off x="1677104" y="2225412"/>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Traverse the tree.</a:t>
            </a:r>
          </a:p>
        </p:txBody>
      </p:sp>
      <p:grpSp>
        <p:nvGrpSpPr>
          <p:cNvPr id="84" name="Group 26">
            <a:extLst>
              <a:ext uri="{FF2B5EF4-FFF2-40B4-BE49-F238E27FC236}">
                <a16:creationId xmlns:a16="http://schemas.microsoft.com/office/drawing/2014/main" id="{D49B0F6C-6658-4457-8EA9-6AA0BFCC1D3E}"/>
              </a:ext>
            </a:extLst>
          </p:cNvPr>
          <p:cNvGrpSpPr>
            <a:grpSpLocks/>
          </p:cNvGrpSpPr>
          <p:nvPr/>
        </p:nvGrpSpPr>
        <p:grpSpPr bwMode="auto">
          <a:xfrm flipH="1">
            <a:off x="443569" y="4033680"/>
            <a:ext cx="519029" cy="1271938"/>
            <a:chOff x="2308" y="1513"/>
            <a:chExt cx="1162" cy="2570"/>
          </a:xfrm>
        </p:grpSpPr>
        <p:grpSp>
          <p:nvGrpSpPr>
            <p:cNvPr id="85" name="Group 27">
              <a:extLst>
                <a:ext uri="{FF2B5EF4-FFF2-40B4-BE49-F238E27FC236}">
                  <a16:creationId xmlns:a16="http://schemas.microsoft.com/office/drawing/2014/main" id="{CC57CED7-FE92-4C91-92AC-1CD6EAD3BCC6}"/>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77AEBB32-6F79-4E64-9DE0-727357D539B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91F128E4-987D-4ACE-99E6-AE43A620C7B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F14E5B2E-6F53-4A23-B5FC-9BD5BB57211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4BE40EE7-810D-4E5C-9E11-5F74931AC0F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9424437B-1608-4178-9C86-60116C35700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C766E579-A492-45BD-BB11-D05C7D9FC67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Freeform 34">
              <a:extLst>
                <a:ext uri="{FF2B5EF4-FFF2-40B4-BE49-F238E27FC236}">
                  <a16:creationId xmlns:a16="http://schemas.microsoft.com/office/drawing/2014/main" id="{0B91BFB5-A0F7-48DC-A292-8503B6606E6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50665366-B0C2-4D7D-A77F-712A3B0D3B9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7AA20033-24C1-44C4-BEBD-A00F7A2D2F47}"/>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37">
              <a:extLst>
                <a:ext uri="{FF2B5EF4-FFF2-40B4-BE49-F238E27FC236}">
                  <a16:creationId xmlns:a16="http://schemas.microsoft.com/office/drawing/2014/main" id="{6DFF1D21-5148-405F-B4F8-4AB8C1C6B0B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38">
              <a:extLst>
                <a:ext uri="{FF2B5EF4-FFF2-40B4-BE49-F238E27FC236}">
                  <a16:creationId xmlns:a16="http://schemas.microsoft.com/office/drawing/2014/main" id="{24B951A9-4EAC-4646-8528-CF2F3B0303CB}"/>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6CA463CB-0208-4968-8388-7A48314E927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CAFA645E-32BF-479D-916C-D9C10D80C6D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9" name="AutoShape 46">
            <a:extLst>
              <a:ext uri="{FF2B5EF4-FFF2-40B4-BE49-F238E27FC236}">
                <a16:creationId xmlns:a16="http://schemas.microsoft.com/office/drawing/2014/main" id="{39A4DA95-54B7-4D05-945C-7521EF9215D9}"/>
              </a:ext>
            </a:extLst>
          </p:cNvPr>
          <p:cNvSpPr>
            <a:spLocks noChangeArrowheads="1"/>
          </p:cNvSpPr>
          <p:nvPr/>
        </p:nvSpPr>
        <p:spPr bwMode="auto">
          <a:xfrm>
            <a:off x="1295400" y="5729827"/>
            <a:ext cx="3950141" cy="603584"/>
          </a:xfrm>
          <a:prstGeom prst="wedgeRoundRectCallout">
            <a:avLst>
              <a:gd name="adj1" fmla="val -31388"/>
              <a:gd name="adj2" fmla="val -644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00" name="Text Box 22">
            <a:extLst>
              <a:ext uri="{FF2B5EF4-FFF2-40B4-BE49-F238E27FC236}">
                <a16:creationId xmlns:a16="http://schemas.microsoft.com/office/drawing/2014/main" id="{2F224B2D-A50C-4E74-8A06-F6A81332FA7E}"/>
              </a:ext>
            </a:extLst>
          </p:cNvPr>
          <p:cNvSpPr txBox="1">
            <a:spLocks noChangeArrowheads="1"/>
          </p:cNvSpPr>
          <p:nvPr/>
        </p:nvSpPr>
        <p:spPr bwMode="auto">
          <a:xfrm>
            <a:off x="76200" y="969601"/>
            <a:ext cx="42315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3.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01" name="Line 31">
            <a:extLst>
              <a:ext uri="{FF2B5EF4-FFF2-40B4-BE49-F238E27FC236}">
                <a16:creationId xmlns:a16="http://schemas.microsoft.com/office/drawing/2014/main" id="{AE8A4663-C094-4C12-A947-AEF7A3BC421F}"/>
              </a:ext>
            </a:extLst>
          </p:cNvPr>
          <p:cNvSpPr>
            <a:spLocks noChangeShapeType="1"/>
          </p:cNvSpPr>
          <p:nvPr/>
        </p:nvSpPr>
        <p:spPr bwMode="auto">
          <a:xfrm>
            <a:off x="8200914" y="5243286"/>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64015FE6-FA73-46C2-94E3-DD774A6D21A0}"/>
              </a:ext>
            </a:extLst>
          </p:cNvPr>
          <p:cNvGrpSpPr/>
          <p:nvPr/>
        </p:nvGrpSpPr>
        <p:grpSpPr>
          <a:xfrm>
            <a:off x="7863114" y="5449299"/>
            <a:ext cx="1066797" cy="494301"/>
            <a:chOff x="7863114" y="5449299"/>
            <a:chExt cx="1066797" cy="494301"/>
          </a:xfrm>
        </p:grpSpPr>
        <p:sp>
          <p:nvSpPr>
            <p:cNvPr id="102" name="Text Box 44">
              <a:extLst>
                <a:ext uri="{FF2B5EF4-FFF2-40B4-BE49-F238E27FC236}">
                  <a16:creationId xmlns:a16="http://schemas.microsoft.com/office/drawing/2014/main" id="{FE69D1FC-6B08-47F9-8AED-1DF901F1B340}"/>
                </a:ext>
              </a:extLst>
            </p:cNvPr>
            <p:cNvSpPr txBox="1">
              <a:spLocks noChangeArrowheads="1"/>
            </p:cNvSpPr>
            <p:nvPr/>
          </p:nvSpPr>
          <p:spPr bwMode="auto">
            <a:xfrm>
              <a:off x="7863114" y="5481935"/>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p>
          </p:txBody>
        </p:sp>
        <p:sp>
          <p:nvSpPr>
            <p:cNvPr id="104" name="Text Box 44">
              <a:extLst>
                <a:ext uri="{FF2B5EF4-FFF2-40B4-BE49-F238E27FC236}">
                  <a16:creationId xmlns:a16="http://schemas.microsoft.com/office/drawing/2014/main" id="{FFCB49FF-C502-4999-8575-18CF01558A1F}"/>
                </a:ext>
              </a:extLst>
            </p:cNvPr>
            <p:cNvSpPr txBox="1">
              <a:spLocks noChangeArrowheads="1"/>
            </p:cNvSpPr>
            <p:nvPr/>
          </p:nvSpPr>
          <p:spPr bwMode="auto">
            <a:xfrm flipH="1">
              <a:off x="8355320" y="5449299"/>
              <a:ext cx="274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p>
          </p:txBody>
        </p:sp>
      </p:grpSp>
      <p:sp>
        <p:nvSpPr>
          <p:cNvPr id="55" name="Line 31">
            <a:extLst>
              <a:ext uri="{FF2B5EF4-FFF2-40B4-BE49-F238E27FC236}">
                <a16:creationId xmlns:a16="http://schemas.microsoft.com/office/drawing/2014/main" id="{AAA117B7-B3C2-412A-B0FD-0003B03173FD}"/>
              </a:ext>
            </a:extLst>
          </p:cNvPr>
          <p:cNvSpPr>
            <a:spLocks noChangeShapeType="1"/>
          </p:cNvSpPr>
          <p:nvPr/>
        </p:nvSpPr>
        <p:spPr bwMode="auto">
          <a:xfrm>
            <a:off x="6524624" y="4095752"/>
            <a:ext cx="0" cy="304819"/>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Text Box 44">
            <a:extLst>
              <a:ext uri="{FF2B5EF4-FFF2-40B4-BE49-F238E27FC236}">
                <a16:creationId xmlns:a16="http://schemas.microsoft.com/office/drawing/2014/main" id="{D2125ACE-9565-4413-B4D8-D97FF776FD03}"/>
              </a:ext>
            </a:extLst>
          </p:cNvPr>
          <p:cNvSpPr txBox="1">
            <a:spLocks noChangeArrowheads="1"/>
          </p:cNvSpPr>
          <p:nvPr/>
        </p:nvSpPr>
        <p:spPr bwMode="auto">
          <a:xfrm>
            <a:off x="6093931" y="4334175"/>
            <a:ext cx="916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275242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7"/>
                                        </p:tgtEl>
                                        <p:attrNameLst>
                                          <p:attrName>style.visibility</p:attrName>
                                        </p:attrNameLst>
                                      </p:cBhvr>
                                      <p:to>
                                        <p:strVal val="visible"/>
                                      </p:to>
                                    </p:set>
                                    <p:anim calcmode="lin" valueType="num">
                                      <p:cBhvr additive="base">
                                        <p:cTn id="19" dur="500" fill="hold"/>
                                        <p:tgtEl>
                                          <p:spTgt spid="67"/>
                                        </p:tgtEl>
                                        <p:attrNameLst>
                                          <p:attrName>ppt_x</p:attrName>
                                        </p:attrNameLst>
                                      </p:cBhvr>
                                      <p:tavLst>
                                        <p:tav tm="0">
                                          <p:val>
                                            <p:strVal val="0-#ppt_w/2"/>
                                          </p:val>
                                        </p:tav>
                                        <p:tav tm="100000">
                                          <p:val>
                                            <p:strVal val="#ppt_x"/>
                                          </p:val>
                                        </p:tav>
                                      </p:tavLst>
                                    </p:anim>
                                    <p:anim calcmode="lin" valueType="num">
                                      <p:cBhvr additive="base">
                                        <p:cTn id="20"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0"/>
                                        </p:tgtEl>
                                        <p:attrNameLst>
                                          <p:attrName>style.visibility</p:attrName>
                                        </p:attrNameLst>
                                      </p:cBhvr>
                                      <p:to>
                                        <p:strVal val="visible"/>
                                      </p:to>
                                    </p:set>
                                    <p:anim calcmode="lin" valueType="num">
                                      <p:cBhvr additive="base">
                                        <p:cTn id="25" dur="500" fill="hold"/>
                                        <p:tgtEl>
                                          <p:spTgt spid="60"/>
                                        </p:tgtEl>
                                        <p:attrNameLst>
                                          <p:attrName>ppt_x</p:attrName>
                                        </p:attrNameLst>
                                      </p:cBhvr>
                                      <p:tavLst>
                                        <p:tav tm="0">
                                          <p:val>
                                            <p:strVal val="#ppt_x"/>
                                          </p:val>
                                        </p:tav>
                                        <p:tav tm="100000">
                                          <p:val>
                                            <p:strVal val="#ppt_x"/>
                                          </p:val>
                                        </p:tav>
                                      </p:tavLst>
                                    </p:anim>
                                    <p:anim calcmode="lin" valueType="num">
                                      <p:cBhvr additive="base">
                                        <p:cTn id="26" dur="500" fill="hold"/>
                                        <p:tgtEl>
                                          <p:spTgt spid="60"/>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fill="hold"/>
                                        <p:tgtEl>
                                          <p:spTgt spid="59"/>
                                        </p:tgtEl>
                                        <p:attrNameLst>
                                          <p:attrName>ppt_x</p:attrName>
                                        </p:attrNameLst>
                                      </p:cBhvr>
                                      <p:tavLst>
                                        <p:tav tm="0">
                                          <p:val>
                                            <p:strVal val="#ppt_x"/>
                                          </p:val>
                                        </p:tav>
                                        <p:tav tm="100000">
                                          <p:val>
                                            <p:strVal val="#ppt_x"/>
                                          </p:val>
                                        </p:tav>
                                      </p:tavLst>
                                    </p:anim>
                                    <p:anim calcmode="lin" valueType="num">
                                      <p:cBhvr additive="base">
                                        <p:cTn id="30" dur="500" fill="hold"/>
                                        <p:tgtEl>
                                          <p:spTgt spid="59"/>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ppt_x"/>
                                          </p:val>
                                        </p:tav>
                                        <p:tav tm="100000">
                                          <p:val>
                                            <p:strVal val="#ppt_x"/>
                                          </p:val>
                                        </p:tav>
                                      </p:tavLst>
                                    </p:anim>
                                    <p:anim calcmode="lin" valueType="num">
                                      <p:cBhvr additive="base">
                                        <p:cTn id="36"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ppt_x"/>
                                          </p:val>
                                        </p:tav>
                                        <p:tav tm="100000">
                                          <p:val>
                                            <p:strVal val="#ppt_x"/>
                                          </p:val>
                                        </p:tav>
                                      </p:tavLst>
                                    </p:anim>
                                    <p:anim calcmode="lin" valueType="num">
                                      <p:cBhvr additive="base">
                                        <p:cTn id="42"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additive="base">
                                        <p:cTn id="47" dur="500" fill="hold"/>
                                        <p:tgtEl>
                                          <p:spTgt spid="61"/>
                                        </p:tgtEl>
                                        <p:attrNameLst>
                                          <p:attrName>ppt_x</p:attrName>
                                        </p:attrNameLst>
                                      </p:cBhvr>
                                      <p:tavLst>
                                        <p:tav tm="0">
                                          <p:val>
                                            <p:strVal val="#ppt_x"/>
                                          </p:val>
                                        </p:tav>
                                        <p:tav tm="100000">
                                          <p:val>
                                            <p:strVal val="#ppt_x"/>
                                          </p:val>
                                        </p:tav>
                                      </p:tavLst>
                                    </p:anim>
                                    <p:anim calcmode="lin" valueType="num">
                                      <p:cBhvr additive="base">
                                        <p:cTn id="48"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fill="hold"/>
                                        <p:tgtEl>
                                          <p:spTgt spid="56"/>
                                        </p:tgtEl>
                                        <p:attrNameLst>
                                          <p:attrName>ppt_x</p:attrName>
                                        </p:attrNameLst>
                                      </p:cBhvr>
                                      <p:tavLst>
                                        <p:tav tm="0">
                                          <p:val>
                                            <p:strVal val="#ppt_x"/>
                                          </p:val>
                                        </p:tav>
                                        <p:tav tm="100000">
                                          <p:val>
                                            <p:strVal val="#ppt_x"/>
                                          </p:val>
                                        </p:tav>
                                      </p:tavLst>
                                    </p:anim>
                                    <p:anim calcmode="lin" valueType="num">
                                      <p:cBhvr additive="base">
                                        <p:cTn id="54" dur="500" fill="hold"/>
                                        <p:tgtEl>
                                          <p:spTgt spid="56"/>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55"/>
                                        </p:tgtEl>
                                        <p:attrNameLst>
                                          <p:attrName>style.visibility</p:attrName>
                                        </p:attrNameLst>
                                      </p:cBhvr>
                                      <p:to>
                                        <p:strVal val="visible"/>
                                      </p:to>
                                    </p:set>
                                    <p:anim calcmode="lin" valueType="num">
                                      <p:cBhvr additive="base">
                                        <p:cTn id="57" dur="500" fill="hold"/>
                                        <p:tgtEl>
                                          <p:spTgt spid="55"/>
                                        </p:tgtEl>
                                        <p:attrNameLst>
                                          <p:attrName>ppt_x</p:attrName>
                                        </p:attrNameLst>
                                      </p:cBhvr>
                                      <p:tavLst>
                                        <p:tav tm="0">
                                          <p:val>
                                            <p:strVal val="#ppt_x"/>
                                          </p:val>
                                        </p:tav>
                                        <p:tav tm="100000">
                                          <p:val>
                                            <p:strVal val="#ppt_x"/>
                                          </p:val>
                                        </p:tav>
                                      </p:tavLst>
                                    </p:anim>
                                    <p:anim calcmode="lin" valueType="num">
                                      <p:cBhvr additive="base">
                                        <p:cTn id="58"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additive="base">
                                        <p:cTn id="63" dur="500" fill="hold"/>
                                        <p:tgtEl>
                                          <p:spTgt spid="39"/>
                                        </p:tgtEl>
                                        <p:attrNameLst>
                                          <p:attrName>ppt_x</p:attrName>
                                        </p:attrNameLst>
                                      </p:cBhvr>
                                      <p:tavLst>
                                        <p:tav tm="0">
                                          <p:val>
                                            <p:strVal val="#ppt_x"/>
                                          </p:val>
                                        </p:tav>
                                        <p:tav tm="100000">
                                          <p:val>
                                            <p:strVal val="#ppt_x"/>
                                          </p:val>
                                        </p:tav>
                                      </p:tavLst>
                                    </p:anim>
                                    <p:anim calcmode="lin" valueType="num">
                                      <p:cBhvr additive="base">
                                        <p:cTn id="64" dur="500" fill="hold"/>
                                        <p:tgtEl>
                                          <p:spTgt spid="39"/>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grpId="0" nodeType="click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ppt_x"/>
                                          </p:val>
                                        </p:tav>
                                        <p:tav tm="100000">
                                          <p:val>
                                            <p:strVal val="#ppt_x"/>
                                          </p:val>
                                        </p:tav>
                                      </p:tavLst>
                                    </p:anim>
                                    <p:anim calcmode="lin" valueType="num">
                                      <p:cBhvr additive="base">
                                        <p:cTn id="70" dur="500" fill="hold"/>
                                        <p:tgtEl>
                                          <p:spTgt spid="66"/>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0"/>
                                  </p:stCondLst>
                                  <p:childTnLst>
                                    <p:set>
                                      <p:cBhvr>
                                        <p:cTn id="72" dur="1" fill="hold">
                                          <p:stCondLst>
                                            <p:cond delay="0"/>
                                          </p:stCondLst>
                                        </p:cTn>
                                        <p:tgtEl>
                                          <p:spTgt spid="65"/>
                                        </p:tgtEl>
                                        <p:attrNameLst>
                                          <p:attrName>style.visibility</p:attrName>
                                        </p:attrNameLst>
                                      </p:cBhvr>
                                      <p:to>
                                        <p:strVal val="visible"/>
                                      </p:to>
                                    </p:set>
                                    <p:anim calcmode="lin" valueType="num">
                                      <p:cBhvr additive="base">
                                        <p:cTn id="73" dur="500" fill="hold"/>
                                        <p:tgtEl>
                                          <p:spTgt spid="65"/>
                                        </p:tgtEl>
                                        <p:attrNameLst>
                                          <p:attrName>ppt_x</p:attrName>
                                        </p:attrNameLst>
                                      </p:cBhvr>
                                      <p:tavLst>
                                        <p:tav tm="0">
                                          <p:val>
                                            <p:strVal val="#ppt_x"/>
                                          </p:val>
                                        </p:tav>
                                        <p:tav tm="100000">
                                          <p:val>
                                            <p:strVal val="#ppt_x"/>
                                          </p:val>
                                        </p:tav>
                                      </p:tavLst>
                                    </p:anim>
                                    <p:anim calcmode="lin" valueType="num">
                                      <p:cBhvr additive="base">
                                        <p:cTn id="74" dur="500" fill="hold"/>
                                        <p:tgtEl>
                                          <p:spTgt spid="65"/>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01"/>
                                        </p:tgtEl>
                                        <p:attrNameLst>
                                          <p:attrName>style.visibility</p:attrName>
                                        </p:attrNameLst>
                                      </p:cBhvr>
                                      <p:to>
                                        <p:strVal val="visible"/>
                                      </p:to>
                                    </p:set>
                                    <p:anim calcmode="lin" valueType="num">
                                      <p:cBhvr additive="base">
                                        <p:cTn id="83" dur="500" fill="hold"/>
                                        <p:tgtEl>
                                          <p:spTgt spid="101"/>
                                        </p:tgtEl>
                                        <p:attrNameLst>
                                          <p:attrName>ppt_x</p:attrName>
                                        </p:attrNameLst>
                                      </p:cBhvr>
                                      <p:tavLst>
                                        <p:tav tm="0">
                                          <p:val>
                                            <p:strVal val="#ppt_x"/>
                                          </p:val>
                                        </p:tav>
                                        <p:tav tm="100000">
                                          <p:val>
                                            <p:strVal val="#ppt_x"/>
                                          </p:val>
                                        </p:tav>
                                      </p:tavLst>
                                    </p:anim>
                                    <p:anim calcmode="lin" valueType="num">
                                      <p:cBhvr additive="base">
                                        <p:cTn id="84" dur="500" fill="hold"/>
                                        <p:tgtEl>
                                          <p:spTgt spid="101"/>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83"/>
                                        </p:tgtEl>
                                        <p:attrNameLst>
                                          <p:attrName>style.visibility</p:attrName>
                                        </p:attrNameLst>
                                      </p:cBhvr>
                                      <p:to>
                                        <p:strVal val="visible"/>
                                      </p:to>
                                    </p:set>
                                    <p:anim calcmode="lin" valueType="num">
                                      <p:cBhvr additive="base">
                                        <p:cTn id="89" dur="500" fill="hold"/>
                                        <p:tgtEl>
                                          <p:spTgt spid="83"/>
                                        </p:tgtEl>
                                        <p:attrNameLst>
                                          <p:attrName>ppt_x</p:attrName>
                                        </p:attrNameLst>
                                      </p:cBhvr>
                                      <p:tavLst>
                                        <p:tav tm="0">
                                          <p:val>
                                            <p:strVal val="0-#ppt_w/2"/>
                                          </p:val>
                                        </p:tav>
                                        <p:tav tm="100000">
                                          <p:val>
                                            <p:strVal val="#ppt_x"/>
                                          </p:val>
                                        </p:tav>
                                      </p:tavLst>
                                    </p:anim>
                                    <p:anim calcmode="lin" valueType="num">
                                      <p:cBhvr additive="base">
                                        <p:cTn id="90" dur="500" fill="hold"/>
                                        <p:tgtEl>
                                          <p:spTgt spid="83"/>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83">
                                            <p:txEl>
                                              <p:pRg st="0" end="0"/>
                                            </p:txEl>
                                          </p:spTgt>
                                        </p:tgtEl>
                                        <p:attrNameLst>
                                          <p:attrName>style.visibility</p:attrName>
                                        </p:attrNameLst>
                                      </p:cBhvr>
                                      <p:to>
                                        <p:strVal val="visible"/>
                                      </p:to>
                                    </p:set>
                                    <p:anim calcmode="lin" valueType="num">
                                      <p:cBhvr additive="base">
                                        <p:cTn id="93"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83">
                                            <p:txEl>
                                              <p:pRg st="0" end="0"/>
                                            </p:txEl>
                                          </p:spTgt>
                                        </p:tgtEl>
                                        <p:attrNameLst>
                                          <p:attrName>ppt_y</p:attrName>
                                        </p:attrNameLst>
                                      </p:cBhvr>
                                      <p:tavLst>
                                        <p:tav tm="0">
                                          <p:val>
                                            <p:strVal val="#ppt_y"/>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67"/>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63"/>
                                        </p:tgtEl>
                                        <p:attrNameLst>
                                          <p:attrName>style.visibility</p:attrName>
                                        </p:attrNameLst>
                                      </p:cBhvr>
                                      <p:to>
                                        <p:strVal val="visible"/>
                                      </p:to>
                                    </p:set>
                                    <p:anim calcmode="lin" valueType="num">
                                      <p:cBhvr additive="base">
                                        <p:cTn id="101" dur="500" fill="hold"/>
                                        <p:tgtEl>
                                          <p:spTgt spid="63"/>
                                        </p:tgtEl>
                                        <p:attrNameLst>
                                          <p:attrName>ppt_x</p:attrName>
                                        </p:attrNameLst>
                                      </p:cBhvr>
                                      <p:tavLst>
                                        <p:tav tm="0">
                                          <p:val>
                                            <p:strVal val="0-#ppt_w/2"/>
                                          </p:val>
                                        </p:tav>
                                        <p:tav tm="100000">
                                          <p:val>
                                            <p:strVal val="#ppt_x"/>
                                          </p:val>
                                        </p:tav>
                                      </p:tavLst>
                                    </p:anim>
                                    <p:anim calcmode="lin" valueType="num">
                                      <p:cBhvr additive="base">
                                        <p:cTn id="10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82"/>
                                        </p:tgtEl>
                                        <p:attrNameLst>
                                          <p:attrName>style.visibility</p:attrName>
                                        </p:attrNameLst>
                                      </p:cBhvr>
                                      <p:to>
                                        <p:strVal val="visible"/>
                                      </p:to>
                                    </p:set>
                                    <p:anim calcmode="lin" valueType="num">
                                      <p:cBhvr additive="base">
                                        <p:cTn id="107" dur="500" fill="hold"/>
                                        <p:tgtEl>
                                          <p:spTgt spid="82"/>
                                        </p:tgtEl>
                                        <p:attrNameLst>
                                          <p:attrName>ppt_x</p:attrName>
                                        </p:attrNameLst>
                                      </p:cBhvr>
                                      <p:tavLst>
                                        <p:tav tm="0">
                                          <p:val>
                                            <p:strVal val="0-#ppt_w/2"/>
                                          </p:val>
                                        </p:tav>
                                        <p:tav tm="100000">
                                          <p:val>
                                            <p:strVal val="#ppt_x"/>
                                          </p:val>
                                        </p:tav>
                                      </p:tavLst>
                                    </p:anim>
                                    <p:anim calcmode="lin" valueType="num">
                                      <p:cBhvr additive="base">
                                        <p:cTn id="108" dur="500" fill="hold"/>
                                        <p:tgtEl>
                                          <p:spTgt spid="82"/>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68"/>
                                        </p:tgtEl>
                                        <p:attrNameLst>
                                          <p:attrName>style.visibility</p:attrName>
                                        </p:attrNameLst>
                                      </p:cBhvr>
                                      <p:to>
                                        <p:strVal val="visible"/>
                                      </p:to>
                                    </p:set>
                                    <p:anim calcmode="lin" valueType="num">
                                      <p:cBhvr additive="base">
                                        <p:cTn id="111" dur="500" fill="hold"/>
                                        <p:tgtEl>
                                          <p:spTgt spid="68"/>
                                        </p:tgtEl>
                                        <p:attrNameLst>
                                          <p:attrName>ppt_x</p:attrName>
                                        </p:attrNameLst>
                                      </p:cBhvr>
                                      <p:tavLst>
                                        <p:tav tm="0">
                                          <p:val>
                                            <p:strVal val="0-#ppt_w/2"/>
                                          </p:val>
                                        </p:tav>
                                        <p:tav tm="100000">
                                          <p:val>
                                            <p:strVal val="#ppt_x"/>
                                          </p:val>
                                        </p:tav>
                                      </p:tavLst>
                                    </p:anim>
                                    <p:anim calcmode="lin" valueType="num">
                                      <p:cBhvr additive="base">
                                        <p:cTn id="112" dur="500" fill="hold"/>
                                        <p:tgtEl>
                                          <p:spTgt spid="68"/>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82">
                                            <p:txEl>
                                              <p:pRg st="0" end="0"/>
                                            </p:txEl>
                                          </p:spTgt>
                                        </p:tgtEl>
                                        <p:attrNameLst>
                                          <p:attrName>style.visibility</p:attrName>
                                        </p:attrNameLst>
                                      </p:cBhvr>
                                      <p:to>
                                        <p:strVal val="visible"/>
                                      </p:to>
                                    </p:set>
                                    <p:anim calcmode="lin" valueType="num">
                                      <p:cBhvr additive="base">
                                        <p:cTn id="115"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82">
                                            <p:txEl>
                                              <p:pRg st="0" end="0"/>
                                            </p:txEl>
                                          </p:spTgt>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82">
                                            <p:txEl>
                                              <p:pRg st="1" end="1"/>
                                            </p:txEl>
                                          </p:spTgt>
                                        </p:tgtEl>
                                        <p:attrNameLst>
                                          <p:attrName>style.visibility</p:attrName>
                                        </p:attrNameLst>
                                      </p:cBhvr>
                                      <p:to>
                                        <p:strVal val="visible"/>
                                      </p:to>
                                    </p:set>
                                    <p:anim calcmode="lin" valueType="num">
                                      <p:cBhvr additive="base">
                                        <p:cTn id="119" dur="500" fill="hold"/>
                                        <p:tgtEl>
                                          <p:spTgt spid="82">
                                            <p:txEl>
                                              <p:pRg st="1" end="1"/>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82">
                                            <p:txEl>
                                              <p:pRg st="1" end="1"/>
                                            </p:txEl>
                                          </p:spTgt>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79"/>
                                        </p:tgtEl>
                                        <p:attrNameLst>
                                          <p:attrName>style.visibility</p:attrName>
                                        </p:attrNameLst>
                                      </p:cBhvr>
                                      <p:to>
                                        <p:strVal val="visible"/>
                                      </p:to>
                                    </p:set>
                                    <p:anim calcmode="lin" valueType="num">
                                      <p:cBhvr additive="base">
                                        <p:cTn id="123" dur="500" fill="hold"/>
                                        <p:tgtEl>
                                          <p:spTgt spid="79"/>
                                        </p:tgtEl>
                                        <p:attrNameLst>
                                          <p:attrName>ppt_x</p:attrName>
                                        </p:attrNameLst>
                                      </p:cBhvr>
                                      <p:tavLst>
                                        <p:tav tm="0">
                                          <p:val>
                                            <p:strVal val="0-#ppt_w/2"/>
                                          </p:val>
                                        </p:tav>
                                        <p:tav tm="100000">
                                          <p:val>
                                            <p:strVal val="#ppt_x"/>
                                          </p:val>
                                        </p:tav>
                                      </p:tavLst>
                                    </p:anim>
                                    <p:anim calcmode="lin" valueType="num">
                                      <p:cBhvr additive="base">
                                        <p:cTn id="124"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82">
                                            <p:txEl>
                                              <p:pRg st="2" end="2"/>
                                            </p:txEl>
                                          </p:spTgt>
                                        </p:tgtEl>
                                        <p:attrNameLst>
                                          <p:attrName>style.visibility</p:attrName>
                                        </p:attrNameLst>
                                      </p:cBhvr>
                                      <p:to>
                                        <p:strVal val="visible"/>
                                      </p:to>
                                    </p:set>
                                    <p:anim calcmode="lin" valueType="num">
                                      <p:cBhvr additive="base">
                                        <p:cTn id="129" dur="500" fill="hold"/>
                                        <p:tgtEl>
                                          <p:spTgt spid="82">
                                            <p:txEl>
                                              <p:pRg st="2" end="2"/>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8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82">
                                            <p:txEl>
                                              <p:pRg st="3" end="3"/>
                                            </p:txEl>
                                          </p:spTgt>
                                        </p:tgtEl>
                                        <p:attrNameLst>
                                          <p:attrName>style.visibility</p:attrName>
                                        </p:attrNameLst>
                                      </p:cBhvr>
                                      <p:to>
                                        <p:strVal val="visible"/>
                                      </p:to>
                                    </p:set>
                                    <p:anim calcmode="lin" valueType="num">
                                      <p:cBhvr additive="base">
                                        <p:cTn id="135" dur="500" fill="hold"/>
                                        <p:tgtEl>
                                          <p:spTgt spid="82">
                                            <p:txEl>
                                              <p:pRg st="3" end="3"/>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84"/>
                                        </p:tgtEl>
                                        <p:attrNameLst>
                                          <p:attrName>style.visibility</p:attrName>
                                        </p:attrNameLst>
                                      </p:cBhvr>
                                      <p:to>
                                        <p:strVal val="visible"/>
                                      </p:to>
                                    </p:set>
                                    <p:anim calcmode="lin" valueType="num">
                                      <p:cBhvr additive="base">
                                        <p:cTn id="141" dur="500" fill="hold"/>
                                        <p:tgtEl>
                                          <p:spTgt spid="84"/>
                                        </p:tgtEl>
                                        <p:attrNameLst>
                                          <p:attrName>ppt_x</p:attrName>
                                        </p:attrNameLst>
                                      </p:cBhvr>
                                      <p:tavLst>
                                        <p:tav tm="0">
                                          <p:val>
                                            <p:strVal val="0-#ppt_w/2"/>
                                          </p:val>
                                        </p:tav>
                                        <p:tav tm="100000">
                                          <p:val>
                                            <p:strVal val="#ppt_x"/>
                                          </p:val>
                                        </p:tav>
                                      </p:tavLst>
                                    </p:anim>
                                    <p:anim calcmode="lin" valueType="num">
                                      <p:cBhvr additive="base">
                                        <p:cTn id="142" dur="500" fill="hold"/>
                                        <p:tgtEl>
                                          <p:spTgt spid="84"/>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0"/>
                                  </p:stCondLst>
                                  <p:childTnLst>
                                    <p:set>
                                      <p:cBhvr>
                                        <p:cTn id="144" dur="1" fill="hold">
                                          <p:stCondLst>
                                            <p:cond delay="0"/>
                                          </p:stCondLst>
                                        </p:cTn>
                                        <p:tgtEl>
                                          <p:spTgt spid="62"/>
                                        </p:tgtEl>
                                        <p:attrNameLst>
                                          <p:attrName>style.visibility</p:attrName>
                                        </p:attrNameLst>
                                      </p:cBhvr>
                                      <p:to>
                                        <p:strVal val="visible"/>
                                      </p:to>
                                    </p:set>
                                    <p:anim calcmode="lin" valueType="num">
                                      <p:cBhvr additive="base">
                                        <p:cTn id="145" dur="500" fill="hold"/>
                                        <p:tgtEl>
                                          <p:spTgt spid="62"/>
                                        </p:tgtEl>
                                        <p:attrNameLst>
                                          <p:attrName>ppt_x</p:attrName>
                                        </p:attrNameLst>
                                      </p:cBhvr>
                                      <p:tavLst>
                                        <p:tav tm="0">
                                          <p:val>
                                            <p:strVal val="0-#ppt_w/2"/>
                                          </p:val>
                                        </p:tav>
                                        <p:tav tm="100000">
                                          <p:val>
                                            <p:strVal val="#ppt_x"/>
                                          </p:val>
                                        </p:tav>
                                      </p:tavLst>
                                    </p:anim>
                                    <p:anim calcmode="lin" valueType="num">
                                      <p:cBhvr additive="base">
                                        <p:cTn id="146" dur="500" fill="hold"/>
                                        <p:tgtEl>
                                          <p:spTgt spid="62"/>
                                        </p:tgtEl>
                                        <p:attrNameLst>
                                          <p:attrName>ppt_y</p:attrName>
                                        </p:attrNameLst>
                                      </p:cBhvr>
                                      <p:tavLst>
                                        <p:tav tm="0">
                                          <p:val>
                                            <p:strVal val="#ppt_y"/>
                                          </p:val>
                                        </p:tav>
                                        <p:tav tm="100000">
                                          <p:val>
                                            <p:strVal val="#ppt_y"/>
                                          </p:val>
                                        </p:tav>
                                      </p:tavLst>
                                    </p:anim>
                                  </p:childTnLst>
                                </p:cTn>
                              </p:par>
                              <p:par>
                                <p:cTn id="147" presetID="1" presetClass="exit" presetSubtype="0" fill="hold" grpId="1" nodeType="withEffect">
                                  <p:stCondLst>
                                    <p:cond delay="0"/>
                                  </p:stCondLst>
                                  <p:childTnLst>
                                    <p:set>
                                      <p:cBhvr>
                                        <p:cTn id="148" dur="1" fill="hold">
                                          <p:stCondLst>
                                            <p:cond delay="0"/>
                                          </p:stCondLst>
                                        </p:cTn>
                                        <p:tgtEl>
                                          <p:spTgt spid="63"/>
                                        </p:tgtEl>
                                        <p:attrNameLst>
                                          <p:attrName>style.visibility</p:attrName>
                                        </p:attrNameLst>
                                      </p:cBhvr>
                                      <p:to>
                                        <p:strVal val="hidden"/>
                                      </p:to>
                                    </p:set>
                                  </p:childTnLst>
                                </p:cTn>
                              </p:par>
                              <p:par>
                                <p:cTn id="149" presetID="2" presetClass="entr" presetSubtype="8" fill="hold" grpId="0" nodeType="withEffect">
                                  <p:stCondLst>
                                    <p:cond delay="0"/>
                                  </p:stCondLst>
                                  <p:childTnLst>
                                    <p:set>
                                      <p:cBhvr>
                                        <p:cTn id="150" dur="1" fill="hold">
                                          <p:stCondLst>
                                            <p:cond delay="0"/>
                                          </p:stCondLst>
                                        </p:cTn>
                                        <p:tgtEl>
                                          <p:spTgt spid="99"/>
                                        </p:tgtEl>
                                        <p:attrNameLst>
                                          <p:attrName>style.visibility</p:attrName>
                                        </p:attrNameLst>
                                      </p:cBhvr>
                                      <p:to>
                                        <p:strVal val="visible"/>
                                      </p:to>
                                    </p:set>
                                    <p:anim calcmode="lin" valueType="num">
                                      <p:cBhvr additive="base">
                                        <p:cTn id="151" dur="500" fill="hold"/>
                                        <p:tgtEl>
                                          <p:spTgt spid="99"/>
                                        </p:tgtEl>
                                        <p:attrNameLst>
                                          <p:attrName>ppt_x</p:attrName>
                                        </p:attrNameLst>
                                      </p:cBhvr>
                                      <p:tavLst>
                                        <p:tav tm="0">
                                          <p:val>
                                            <p:strVal val="0-#ppt_w/2"/>
                                          </p:val>
                                        </p:tav>
                                        <p:tav tm="100000">
                                          <p:val>
                                            <p:strVal val="#ppt_x"/>
                                          </p:val>
                                        </p:tav>
                                      </p:tavLst>
                                    </p:anim>
                                    <p:anim calcmode="lin" valueType="num">
                                      <p:cBhvr additive="base">
                                        <p:cTn id="152"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animBg="1"/>
      <p:bldP spid="39" grpId="0"/>
      <p:bldP spid="40" grpId="0"/>
      <p:bldP spid="59" grpId="0" animBg="1"/>
      <p:bldP spid="60" grpId="0"/>
      <p:bldP spid="61" grpId="0"/>
      <p:bldP spid="62" grpId="0" animBg="1"/>
      <p:bldP spid="63" grpId="0" animBg="1"/>
      <p:bldP spid="63" grpId="1" animBg="1"/>
      <p:bldP spid="65" grpId="0" animBg="1"/>
      <p:bldP spid="66" grpId="0"/>
      <p:bldP spid="67" grpId="0" animBg="1"/>
      <p:bldP spid="67" grpId="1" animBg="1"/>
      <p:bldP spid="82" grpId="0" animBg="1"/>
      <p:bldP spid="83" grpId="0" animBg="1"/>
      <p:bldP spid="99" grpId="0" animBg="1"/>
      <p:bldP spid="101" grpId="0" animBg="1"/>
      <p:bldP spid="55" grpId="0" animBg="1"/>
      <p:bldP spid="5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Text Box 44">
            <a:extLst>
              <a:ext uri="{FF2B5EF4-FFF2-40B4-BE49-F238E27FC236}">
                <a16:creationId xmlns:a16="http://schemas.microsoft.com/office/drawing/2014/main" id="{DB503722-1E9A-4A2E-BF1B-63DA2D85EA06}"/>
              </a:ext>
            </a:extLst>
          </p:cNvPr>
          <p:cNvSpPr txBox="1">
            <a:spLocks noChangeArrowheads="1"/>
          </p:cNvSpPr>
          <p:nvPr/>
        </p:nvSpPr>
        <p:spPr bwMode="auto">
          <a:xfrm>
            <a:off x="7282542" y="4081307"/>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p>
        </p:txBody>
      </p:sp>
      <p:sp>
        <p:nvSpPr>
          <p:cNvPr id="97" name="Text Box 44">
            <a:extLst>
              <a:ext uri="{FF2B5EF4-FFF2-40B4-BE49-F238E27FC236}">
                <a16:creationId xmlns:a16="http://schemas.microsoft.com/office/drawing/2014/main" id="{ABCCAEF1-7117-4EBA-8F66-CA95C18146CA}"/>
              </a:ext>
            </a:extLst>
          </p:cNvPr>
          <p:cNvSpPr txBox="1">
            <a:spLocks noChangeArrowheads="1"/>
          </p:cNvSpPr>
          <p:nvPr/>
        </p:nvSpPr>
        <p:spPr bwMode="auto">
          <a:xfrm>
            <a:off x="5578562" y="2440613"/>
            <a:ext cx="36416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endParaRPr>
          </a:p>
        </p:txBody>
      </p:sp>
      <p:sp>
        <p:nvSpPr>
          <p:cNvPr id="99" name="Text Box 44">
            <a:extLst>
              <a:ext uri="{FF2B5EF4-FFF2-40B4-BE49-F238E27FC236}">
                <a16:creationId xmlns:a16="http://schemas.microsoft.com/office/drawing/2014/main" id="{478D2778-1ECF-456C-B471-01A5096BFC1F}"/>
              </a:ext>
            </a:extLst>
          </p:cNvPr>
          <p:cNvSpPr txBox="1">
            <a:spLocks noChangeArrowheads="1"/>
          </p:cNvSpPr>
          <p:nvPr/>
        </p:nvSpPr>
        <p:spPr bwMode="auto">
          <a:xfrm>
            <a:off x="5694017" y="3623269"/>
            <a:ext cx="14238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118" name="Text Box 44">
            <a:extLst>
              <a:ext uri="{FF2B5EF4-FFF2-40B4-BE49-F238E27FC236}">
                <a16:creationId xmlns:a16="http://schemas.microsoft.com/office/drawing/2014/main" id="{64914041-A184-4894-AF14-D8D7A8A79A7D}"/>
              </a:ext>
            </a:extLst>
          </p:cNvPr>
          <p:cNvSpPr txBox="1">
            <a:spLocks noChangeArrowheads="1"/>
          </p:cNvSpPr>
          <p:nvPr/>
        </p:nvSpPr>
        <p:spPr bwMode="auto">
          <a:xfrm>
            <a:off x="7664413" y="4781621"/>
            <a:ext cx="14795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p>
        </p:txBody>
      </p:sp>
      <p:grpSp>
        <p:nvGrpSpPr>
          <p:cNvPr id="120" name="Group 119">
            <a:extLst>
              <a:ext uri="{FF2B5EF4-FFF2-40B4-BE49-F238E27FC236}">
                <a16:creationId xmlns:a16="http://schemas.microsoft.com/office/drawing/2014/main" id="{D1EDF84C-7D4C-44C1-BAB2-DB602682054F}"/>
              </a:ext>
            </a:extLst>
          </p:cNvPr>
          <p:cNvGrpSpPr/>
          <p:nvPr/>
        </p:nvGrpSpPr>
        <p:grpSpPr>
          <a:xfrm>
            <a:off x="7863114" y="5449299"/>
            <a:ext cx="1066797" cy="494301"/>
            <a:chOff x="7863114" y="5449299"/>
            <a:chExt cx="1066797" cy="494301"/>
          </a:xfrm>
        </p:grpSpPr>
        <p:sp>
          <p:nvSpPr>
            <p:cNvPr id="121" name="Text Box 44">
              <a:extLst>
                <a:ext uri="{FF2B5EF4-FFF2-40B4-BE49-F238E27FC236}">
                  <a16:creationId xmlns:a16="http://schemas.microsoft.com/office/drawing/2014/main" id="{09E12883-4E02-4797-BD5A-836BDDEDB6FF}"/>
                </a:ext>
              </a:extLst>
            </p:cNvPr>
            <p:cNvSpPr txBox="1">
              <a:spLocks noChangeArrowheads="1"/>
            </p:cNvSpPr>
            <p:nvPr/>
          </p:nvSpPr>
          <p:spPr bwMode="auto">
            <a:xfrm>
              <a:off x="7863114" y="5481935"/>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p>
          </p:txBody>
        </p:sp>
        <p:sp>
          <p:nvSpPr>
            <p:cNvPr id="130" name="Text Box 44">
              <a:extLst>
                <a:ext uri="{FF2B5EF4-FFF2-40B4-BE49-F238E27FC236}">
                  <a16:creationId xmlns:a16="http://schemas.microsoft.com/office/drawing/2014/main" id="{F378593E-8345-4D4D-AFC5-7ACF6E5837F0}"/>
                </a:ext>
              </a:extLst>
            </p:cNvPr>
            <p:cNvSpPr txBox="1">
              <a:spLocks noChangeArrowheads="1"/>
            </p:cNvSpPr>
            <p:nvPr/>
          </p:nvSpPr>
          <p:spPr bwMode="auto">
            <a:xfrm flipH="1">
              <a:off x="8355320" y="5449299"/>
              <a:ext cx="274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p>
          </p:txBody>
        </p:sp>
      </p:grpSp>
      <p:sp>
        <p:nvSpPr>
          <p:cNvPr id="132" name="Text Box 44">
            <a:extLst>
              <a:ext uri="{FF2B5EF4-FFF2-40B4-BE49-F238E27FC236}">
                <a16:creationId xmlns:a16="http://schemas.microsoft.com/office/drawing/2014/main" id="{3BE6A1E3-E14F-4110-8B96-8DD5FF455255}"/>
              </a:ext>
            </a:extLst>
          </p:cNvPr>
          <p:cNvSpPr txBox="1">
            <a:spLocks noChangeArrowheads="1"/>
          </p:cNvSpPr>
          <p:nvPr/>
        </p:nvSpPr>
        <p:spPr bwMode="auto">
          <a:xfrm>
            <a:off x="6093931" y="4334175"/>
            <a:ext cx="916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7" name="Rectangle 2">
            <a:extLst>
              <a:ext uri="{FF2B5EF4-FFF2-40B4-BE49-F238E27FC236}">
                <a16:creationId xmlns:a16="http://schemas.microsoft.com/office/drawing/2014/main" id="{5BA2DF83-FAE2-4F8C-9513-032294BA1FF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27" name="Text Box 44">
            <a:extLst>
              <a:ext uri="{FF2B5EF4-FFF2-40B4-BE49-F238E27FC236}">
                <a16:creationId xmlns:a16="http://schemas.microsoft.com/office/drawing/2014/main" id="{B4886086-F6F0-46AE-B0C1-466A45017760}"/>
              </a:ext>
            </a:extLst>
          </p:cNvPr>
          <p:cNvSpPr txBox="1">
            <a:spLocks noChangeArrowheads="1"/>
          </p:cNvSpPr>
          <p:nvPr/>
        </p:nvSpPr>
        <p:spPr bwMode="auto">
          <a:xfrm>
            <a:off x="228600" y="714828"/>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pic>
        <p:nvPicPr>
          <p:cNvPr id="100" name="Picture 2" descr="http://www.swordofthespirit.net/bulwark/mosesbush.gif">
            <a:extLst>
              <a:ext uri="{FF2B5EF4-FFF2-40B4-BE49-F238E27FC236}">
                <a16:creationId xmlns:a16="http://schemas.microsoft.com/office/drawing/2014/main" id="{0014F209-145E-4BAE-B449-C6125A1BBAE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452123"/>
            <a:ext cx="1397000" cy="813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AutoShape 38">
            <a:extLst>
              <a:ext uri="{FF2B5EF4-FFF2-40B4-BE49-F238E27FC236}">
                <a16:creationId xmlns:a16="http://schemas.microsoft.com/office/drawing/2014/main" id="{C15C5F8C-684B-4146-855B-9AB26DAAC0A5}"/>
              </a:ext>
            </a:extLst>
          </p:cNvPr>
          <p:cNvSpPr>
            <a:spLocks noChangeArrowheads="1"/>
          </p:cNvSpPr>
          <p:nvPr/>
        </p:nvSpPr>
        <p:spPr bwMode="auto">
          <a:xfrm>
            <a:off x="1568527" y="1447800"/>
            <a:ext cx="4283812" cy="830660"/>
          </a:xfrm>
          <a:prstGeom prst="wedgeRoundRectCallout">
            <a:avLst>
              <a:gd name="adj1" fmla="val -57645"/>
              <a:gd name="adj2" fmla="val -23074"/>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y,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US" altLang="en-US" sz="2400" b="0" i="0" u="none" strike="noStrike" kern="1200" cap="none" spc="0" normalizeH="0" baseline="0" noProof="0" dirty="0" err="1">
                <a:ln>
                  <a:noFill/>
                </a:ln>
                <a:solidFill>
                  <a:srgbClr val="FFFF00"/>
                </a:solidFill>
                <a:effectLst/>
                <a:uLnTx/>
                <a:uFillTx/>
                <a:latin typeface="Times New Roman"/>
                <a:ea typeface="+mn-ea"/>
                <a:cs typeface="+mn-cs"/>
              </a:rPr>
              <a:t>y,y</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these, I can help you!</a:t>
            </a:r>
          </a:p>
        </p:txBody>
      </p:sp>
      <p:grpSp>
        <p:nvGrpSpPr>
          <p:cNvPr id="102" name="Group 26">
            <a:extLst>
              <a:ext uri="{FF2B5EF4-FFF2-40B4-BE49-F238E27FC236}">
                <a16:creationId xmlns:a16="http://schemas.microsoft.com/office/drawing/2014/main" id="{7F7E821D-6A98-465D-875E-E27E319AFA23}"/>
              </a:ext>
            </a:extLst>
          </p:cNvPr>
          <p:cNvGrpSpPr>
            <a:grpSpLocks/>
          </p:cNvGrpSpPr>
          <p:nvPr/>
        </p:nvGrpSpPr>
        <p:grpSpPr bwMode="auto">
          <a:xfrm flipH="1">
            <a:off x="443569" y="2438400"/>
            <a:ext cx="519029" cy="1271938"/>
            <a:chOff x="2308" y="1513"/>
            <a:chExt cx="1162" cy="2570"/>
          </a:xfrm>
        </p:grpSpPr>
        <p:grpSp>
          <p:nvGrpSpPr>
            <p:cNvPr id="103" name="Group 27">
              <a:extLst>
                <a:ext uri="{FF2B5EF4-FFF2-40B4-BE49-F238E27FC236}">
                  <a16:creationId xmlns:a16="http://schemas.microsoft.com/office/drawing/2014/main" id="{48C517F5-BC37-439F-8249-9416C7CD3F47}"/>
                </a:ext>
              </a:extLst>
            </p:cNvPr>
            <p:cNvGrpSpPr>
              <a:grpSpLocks/>
            </p:cNvGrpSpPr>
            <p:nvPr/>
          </p:nvGrpSpPr>
          <p:grpSpPr bwMode="auto">
            <a:xfrm>
              <a:off x="2308" y="1740"/>
              <a:ext cx="957" cy="2343"/>
              <a:chOff x="2308" y="1740"/>
              <a:chExt cx="957" cy="2343"/>
            </a:xfrm>
          </p:grpSpPr>
          <p:sp>
            <p:nvSpPr>
              <p:cNvPr id="111" name="Freeform 28">
                <a:extLst>
                  <a:ext uri="{FF2B5EF4-FFF2-40B4-BE49-F238E27FC236}">
                    <a16:creationId xmlns:a16="http://schemas.microsoft.com/office/drawing/2014/main" id="{F76734A0-98E7-48C5-9532-AA9B42E81D9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29">
                <a:extLst>
                  <a:ext uri="{FF2B5EF4-FFF2-40B4-BE49-F238E27FC236}">
                    <a16:creationId xmlns:a16="http://schemas.microsoft.com/office/drawing/2014/main" id="{7F49DF37-A3CC-45C1-B3E0-6AE2CA33BA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0">
                <a:extLst>
                  <a:ext uri="{FF2B5EF4-FFF2-40B4-BE49-F238E27FC236}">
                    <a16:creationId xmlns:a16="http://schemas.microsoft.com/office/drawing/2014/main" id="{58FCEF2B-C1CF-4E48-8D56-13E372043EE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1">
                <a:extLst>
                  <a:ext uri="{FF2B5EF4-FFF2-40B4-BE49-F238E27FC236}">
                    <a16:creationId xmlns:a16="http://schemas.microsoft.com/office/drawing/2014/main" id="{8C46A7E6-4E16-4C15-BBBE-5CD6CD5831F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2">
                <a:extLst>
                  <a:ext uri="{FF2B5EF4-FFF2-40B4-BE49-F238E27FC236}">
                    <a16:creationId xmlns:a16="http://schemas.microsoft.com/office/drawing/2014/main" id="{E62E33F2-C23F-40DC-B7A8-8E0E4FA74B9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33">
                <a:extLst>
                  <a:ext uri="{FF2B5EF4-FFF2-40B4-BE49-F238E27FC236}">
                    <a16:creationId xmlns:a16="http://schemas.microsoft.com/office/drawing/2014/main" id="{202F4C1B-6A55-48BD-817C-4CA2C51A7BD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 name="Freeform 34">
              <a:extLst>
                <a:ext uri="{FF2B5EF4-FFF2-40B4-BE49-F238E27FC236}">
                  <a16:creationId xmlns:a16="http://schemas.microsoft.com/office/drawing/2014/main" id="{7211D056-6722-4CED-A955-8707709A9F8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5">
              <a:extLst>
                <a:ext uri="{FF2B5EF4-FFF2-40B4-BE49-F238E27FC236}">
                  <a16:creationId xmlns:a16="http://schemas.microsoft.com/office/drawing/2014/main" id="{FB108590-BA3F-45A6-A4AE-05E9617F03B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36">
              <a:extLst>
                <a:ext uri="{FF2B5EF4-FFF2-40B4-BE49-F238E27FC236}">
                  <a16:creationId xmlns:a16="http://schemas.microsoft.com/office/drawing/2014/main" id="{94ACB6E6-2080-4085-8603-58C60ACCEF74}"/>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37">
              <a:extLst>
                <a:ext uri="{FF2B5EF4-FFF2-40B4-BE49-F238E27FC236}">
                  <a16:creationId xmlns:a16="http://schemas.microsoft.com/office/drawing/2014/main" id="{93056D81-AA89-4290-A84F-EB47FF707BA2}"/>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Oval 38">
              <a:extLst>
                <a:ext uri="{FF2B5EF4-FFF2-40B4-BE49-F238E27FC236}">
                  <a16:creationId xmlns:a16="http://schemas.microsoft.com/office/drawing/2014/main" id="{A1C7E9A8-D8D0-4651-94A5-8CB09356AA03}"/>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Oval 39">
              <a:extLst>
                <a:ext uri="{FF2B5EF4-FFF2-40B4-BE49-F238E27FC236}">
                  <a16:creationId xmlns:a16="http://schemas.microsoft.com/office/drawing/2014/main" id="{B43B565A-0495-41D7-B01C-065D9D98928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Oval 40">
              <a:extLst>
                <a:ext uri="{FF2B5EF4-FFF2-40B4-BE49-F238E27FC236}">
                  <a16:creationId xmlns:a16="http://schemas.microsoft.com/office/drawing/2014/main" id="{F275DC6E-3BE7-467D-BAA6-3C9E9BE378B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7" name="AutoShape 46">
            <a:extLst>
              <a:ext uri="{FF2B5EF4-FFF2-40B4-BE49-F238E27FC236}">
                <a16:creationId xmlns:a16="http://schemas.microsoft.com/office/drawing/2014/main" id="{1790DB75-097C-4062-9F6F-CF5503AFA129}"/>
              </a:ext>
            </a:extLst>
          </p:cNvPr>
          <p:cNvSpPr>
            <a:spLocks noChangeArrowheads="1"/>
          </p:cNvSpPr>
          <p:nvPr/>
        </p:nvSpPr>
        <p:spPr bwMode="auto">
          <a:xfrm>
            <a:off x="960811" y="2316759"/>
            <a:ext cx="4544844" cy="522210"/>
          </a:xfrm>
          <a:prstGeom prst="wedgeRoundRectCallout">
            <a:avLst>
              <a:gd name="adj1" fmla="val -53404"/>
              <a:gd name="adj2" fmla="val 1869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24" name="AutoShape 38">
            <a:extLst>
              <a:ext uri="{FF2B5EF4-FFF2-40B4-BE49-F238E27FC236}">
                <a16:creationId xmlns:a16="http://schemas.microsoft.com/office/drawing/2014/main" id="{9597A9DF-B79E-4DAD-B7F0-6ADDDB913578}"/>
              </a:ext>
            </a:extLst>
          </p:cNvPr>
          <p:cNvSpPr>
            <a:spLocks noChangeArrowheads="1"/>
          </p:cNvSpPr>
          <p:nvPr/>
        </p:nvSpPr>
        <p:spPr bwMode="auto">
          <a:xfrm>
            <a:off x="228600" y="5956240"/>
            <a:ext cx="5456804" cy="830660"/>
          </a:xfrm>
          <a:prstGeom prst="wedgeRoundRectCallout">
            <a:avLst>
              <a:gd name="adj1" fmla="val -36673"/>
              <a:gd name="adj2" fmla="val -5657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a:t>
            </a:r>
            <a:r>
              <a:rPr kumimoji="0" lang="en-US" altLang="en-US" sz="2400" b="0" i="0" u="none" strike="noStrike" kern="1200" cap="none" spc="0" normalizeH="0" baseline="0" noProof="0" dirty="0">
                <a:ln>
                  <a:noFill/>
                </a:ln>
                <a:solidFill>
                  <a:srgbClr val="FFFF00"/>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y,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US" altLang="en-US" sz="2400" b="0" i="0" u="none" strike="noStrike" kern="1200" cap="none" spc="0" normalizeH="0" baseline="0" noProof="0" dirty="0" err="1">
                <a:ln>
                  <a:noFill/>
                </a:ln>
                <a:solidFill>
                  <a:srgbClr val="FFFF00"/>
                </a:solidFill>
                <a:effectLst/>
                <a:uLnTx/>
                <a:uFillTx/>
                <a:latin typeface="Times New Roman"/>
                <a:ea typeface="+mn-ea"/>
                <a:cs typeface="+mn-cs"/>
              </a:rPr>
              <a:t>y,y</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is true for every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assure you that it is true for your </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a:t>
            </a:r>
          </a:p>
        </p:txBody>
      </p:sp>
      <p:sp>
        <p:nvSpPr>
          <p:cNvPr id="128" name="AutoShape 46">
            <a:extLst>
              <a:ext uri="{FF2B5EF4-FFF2-40B4-BE49-F238E27FC236}">
                <a16:creationId xmlns:a16="http://schemas.microsoft.com/office/drawing/2014/main" id="{613CEC68-71BE-4A46-B554-3411BB756A06}"/>
              </a:ext>
            </a:extLst>
          </p:cNvPr>
          <p:cNvSpPr>
            <a:spLocks noChangeArrowheads="1"/>
          </p:cNvSpPr>
          <p:nvPr/>
        </p:nvSpPr>
        <p:spPr bwMode="auto">
          <a:xfrm>
            <a:off x="5947573" y="6261533"/>
            <a:ext cx="2010359" cy="510966"/>
          </a:xfrm>
          <a:prstGeom prst="wedgeRoundRectCallout">
            <a:avLst>
              <a:gd name="adj1" fmla="val -40938"/>
              <a:gd name="adj2" fmla="val -7801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29" name="AutoShape 46">
            <a:extLst>
              <a:ext uri="{FF2B5EF4-FFF2-40B4-BE49-F238E27FC236}">
                <a16:creationId xmlns:a16="http://schemas.microsoft.com/office/drawing/2014/main" id="{98D89627-E859-4D76-901B-6E1F9C4F5B53}"/>
              </a:ext>
            </a:extLst>
          </p:cNvPr>
          <p:cNvSpPr>
            <a:spLocks noChangeArrowheads="1"/>
          </p:cNvSpPr>
          <p:nvPr/>
        </p:nvSpPr>
        <p:spPr bwMode="auto">
          <a:xfrm>
            <a:off x="8038105" y="5943600"/>
            <a:ext cx="1074294" cy="830659"/>
          </a:xfrm>
          <a:prstGeom prst="wedgeRoundRectCallout">
            <a:avLst>
              <a:gd name="adj1" fmla="val -58532"/>
              <a:gd name="adj2" fmla="val -3814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Text Box 22">
            <a:extLst>
              <a:ext uri="{FF2B5EF4-FFF2-40B4-BE49-F238E27FC236}">
                <a16:creationId xmlns:a16="http://schemas.microsoft.com/office/drawing/2014/main" id="{973D2791-E6A7-47F5-B60A-87B46DEAE261}"/>
              </a:ext>
            </a:extLst>
          </p:cNvPr>
          <p:cNvSpPr txBox="1">
            <a:spLocks noChangeArrowheads="1"/>
          </p:cNvSpPr>
          <p:nvPr/>
        </p:nvSpPr>
        <p:spPr bwMode="auto">
          <a:xfrm>
            <a:off x="76200" y="969601"/>
            <a:ext cx="42315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3.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53" name="Group 52">
            <a:extLst>
              <a:ext uri="{FF2B5EF4-FFF2-40B4-BE49-F238E27FC236}">
                <a16:creationId xmlns:a16="http://schemas.microsoft.com/office/drawing/2014/main" id="{A2024011-4C3D-475E-A57F-00FCEF6A3AC7}"/>
              </a:ext>
            </a:extLst>
          </p:cNvPr>
          <p:cNvGrpSpPr/>
          <p:nvPr/>
        </p:nvGrpSpPr>
        <p:grpSpPr>
          <a:xfrm>
            <a:off x="6534711" y="2970483"/>
            <a:ext cx="1586378" cy="1188329"/>
            <a:chOff x="6865658" y="1377507"/>
            <a:chExt cx="1586378" cy="1188329"/>
          </a:xfrm>
        </p:grpSpPr>
        <p:sp>
          <p:nvSpPr>
            <p:cNvPr id="54" name="Line 26">
              <a:extLst>
                <a:ext uri="{FF2B5EF4-FFF2-40B4-BE49-F238E27FC236}">
                  <a16:creationId xmlns:a16="http://schemas.microsoft.com/office/drawing/2014/main" id="{20ECE70F-89B2-49DF-9486-B73E7A0FA52F}"/>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Line 28">
              <a:extLst>
                <a:ext uri="{FF2B5EF4-FFF2-40B4-BE49-F238E27FC236}">
                  <a16:creationId xmlns:a16="http://schemas.microsoft.com/office/drawing/2014/main" id="{78082580-5897-405F-9B84-23ABB58F0C69}"/>
                </a:ext>
              </a:extLst>
            </p:cNvPr>
            <p:cNvSpPr>
              <a:spLocks noChangeShapeType="1"/>
            </p:cNvSpPr>
            <p:nvPr/>
          </p:nvSpPr>
          <p:spPr bwMode="auto">
            <a:xfrm>
              <a:off x="7551738" y="1377507"/>
              <a:ext cx="900298" cy="118832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7" name="Line 31">
            <a:extLst>
              <a:ext uri="{FF2B5EF4-FFF2-40B4-BE49-F238E27FC236}">
                <a16:creationId xmlns:a16="http://schemas.microsoft.com/office/drawing/2014/main" id="{40671BCC-F425-465B-AAC0-97DA7011C58F}"/>
              </a:ext>
            </a:extLst>
          </p:cNvPr>
          <p:cNvSpPr>
            <a:spLocks noChangeShapeType="1"/>
          </p:cNvSpPr>
          <p:nvPr/>
        </p:nvSpPr>
        <p:spPr bwMode="auto">
          <a:xfrm>
            <a:off x="7219090" y="2207040"/>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Text Box 44">
            <a:extLst>
              <a:ext uri="{FF2B5EF4-FFF2-40B4-BE49-F238E27FC236}">
                <a16:creationId xmlns:a16="http://schemas.microsoft.com/office/drawing/2014/main" id="{CCEB4B32-97F8-4501-A087-70D38B82B8E1}"/>
              </a:ext>
            </a:extLst>
          </p:cNvPr>
          <p:cNvSpPr txBox="1">
            <a:spLocks noChangeArrowheads="1"/>
          </p:cNvSpPr>
          <p:nvPr/>
        </p:nvSpPr>
        <p:spPr bwMode="auto">
          <a:xfrm>
            <a:off x="6096000" y="1678158"/>
            <a:ext cx="13276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8" name="Line 31">
            <a:extLst>
              <a:ext uri="{FF2B5EF4-FFF2-40B4-BE49-F238E27FC236}">
                <a16:creationId xmlns:a16="http://schemas.microsoft.com/office/drawing/2014/main" id="{483E59A7-D406-4FE8-8D56-22F96D840410}"/>
              </a:ext>
            </a:extLst>
          </p:cNvPr>
          <p:cNvSpPr>
            <a:spLocks noChangeShapeType="1"/>
          </p:cNvSpPr>
          <p:nvPr/>
        </p:nvSpPr>
        <p:spPr bwMode="auto">
          <a:xfrm>
            <a:off x="8171889" y="4542972"/>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Line 31">
            <a:extLst>
              <a:ext uri="{FF2B5EF4-FFF2-40B4-BE49-F238E27FC236}">
                <a16:creationId xmlns:a16="http://schemas.microsoft.com/office/drawing/2014/main" id="{DB05395E-331D-4A05-8FAC-6D768EE42F1C}"/>
              </a:ext>
            </a:extLst>
          </p:cNvPr>
          <p:cNvSpPr>
            <a:spLocks noChangeShapeType="1"/>
          </p:cNvSpPr>
          <p:nvPr/>
        </p:nvSpPr>
        <p:spPr bwMode="auto">
          <a:xfrm>
            <a:off x="8200914" y="5243286"/>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3" name="Group 47">
            <a:extLst>
              <a:ext uri="{FF2B5EF4-FFF2-40B4-BE49-F238E27FC236}">
                <a16:creationId xmlns:a16="http://schemas.microsoft.com/office/drawing/2014/main" id="{7B11C6FA-390E-423A-9662-FF10DA6233F9}"/>
              </a:ext>
            </a:extLst>
          </p:cNvPr>
          <p:cNvGrpSpPr>
            <a:grpSpLocks/>
          </p:cNvGrpSpPr>
          <p:nvPr/>
        </p:nvGrpSpPr>
        <p:grpSpPr bwMode="auto">
          <a:xfrm flipH="1">
            <a:off x="5214138" y="3244419"/>
            <a:ext cx="697056" cy="1523045"/>
            <a:chOff x="2593" y="768"/>
            <a:chExt cx="849" cy="1475"/>
          </a:xfrm>
        </p:grpSpPr>
        <p:sp>
          <p:nvSpPr>
            <p:cNvPr id="74" name="Freeform 48">
              <a:extLst>
                <a:ext uri="{FF2B5EF4-FFF2-40B4-BE49-F238E27FC236}">
                  <a16:creationId xmlns:a16="http://schemas.microsoft.com/office/drawing/2014/main" id="{4D0086E3-4978-4FD7-8DF9-DCECEAE4F3D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49">
              <a:extLst>
                <a:ext uri="{FF2B5EF4-FFF2-40B4-BE49-F238E27FC236}">
                  <a16:creationId xmlns:a16="http://schemas.microsoft.com/office/drawing/2014/main" id="{668D4073-630D-4CB4-9F24-497F03992EC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50">
              <a:extLst>
                <a:ext uri="{FF2B5EF4-FFF2-40B4-BE49-F238E27FC236}">
                  <a16:creationId xmlns:a16="http://schemas.microsoft.com/office/drawing/2014/main" id="{0C3DF171-BF84-4931-94E3-91ECAC73088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51">
              <a:extLst>
                <a:ext uri="{FF2B5EF4-FFF2-40B4-BE49-F238E27FC236}">
                  <a16:creationId xmlns:a16="http://schemas.microsoft.com/office/drawing/2014/main" id="{563512E8-4B7B-4400-91D7-329EBBE247C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Freeform 52">
              <a:extLst>
                <a:ext uri="{FF2B5EF4-FFF2-40B4-BE49-F238E27FC236}">
                  <a16:creationId xmlns:a16="http://schemas.microsoft.com/office/drawing/2014/main" id="{9AABC48F-DA59-4281-A7BE-C8DF8BD7FF7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53">
              <a:extLst>
                <a:ext uri="{FF2B5EF4-FFF2-40B4-BE49-F238E27FC236}">
                  <a16:creationId xmlns:a16="http://schemas.microsoft.com/office/drawing/2014/main" id="{FC100C0D-A81C-4A95-9ED8-DDC7DCC3ED3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54">
              <a:extLst>
                <a:ext uri="{FF2B5EF4-FFF2-40B4-BE49-F238E27FC236}">
                  <a16:creationId xmlns:a16="http://schemas.microsoft.com/office/drawing/2014/main" id="{CA15D4BC-B7D7-4039-B9E8-DF0877DB026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1" name="Group 55">
              <a:extLst>
                <a:ext uri="{FF2B5EF4-FFF2-40B4-BE49-F238E27FC236}">
                  <a16:creationId xmlns:a16="http://schemas.microsoft.com/office/drawing/2014/main" id="{6458152A-1898-4A7E-9287-3D062D1E25A9}"/>
                </a:ext>
              </a:extLst>
            </p:cNvPr>
            <p:cNvGrpSpPr>
              <a:grpSpLocks/>
            </p:cNvGrpSpPr>
            <p:nvPr/>
          </p:nvGrpSpPr>
          <p:grpSpPr bwMode="auto">
            <a:xfrm>
              <a:off x="2720" y="768"/>
              <a:ext cx="230" cy="1456"/>
              <a:chOff x="2720" y="768"/>
              <a:chExt cx="230" cy="1456"/>
            </a:xfrm>
          </p:grpSpPr>
          <p:sp>
            <p:nvSpPr>
              <p:cNvPr id="82" name="Freeform 56">
                <a:extLst>
                  <a:ext uri="{FF2B5EF4-FFF2-40B4-BE49-F238E27FC236}">
                    <a16:creationId xmlns:a16="http://schemas.microsoft.com/office/drawing/2014/main" id="{8A374173-14C4-4A4C-ACB8-92E7420F2AD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57">
                <a:extLst>
                  <a:ext uri="{FF2B5EF4-FFF2-40B4-BE49-F238E27FC236}">
                    <a16:creationId xmlns:a16="http://schemas.microsoft.com/office/drawing/2014/main" id="{1A21305C-5541-48C2-91D7-DA6A45B1D66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84" name="AutoShape 58">
            <a:extLst>
              <a:ext uri="{FF2B5EF4-FFF2-40B4-BE49-F238E27FC236}">
                <a16:creationId xmlns:a16="http://schemas.microsoft.com/office/drawing/2014/main" id="{CFDEC51C-C4AF-46EE-8855-E9D86198F98A}"/>
              </a:ext>
            </a:extLst>
          </p:cNvPr>
          <p:cNvSpPr>
            <a:spLocks noChangeArrowheads="1"/>
          </p:cNvSpPr>
          <p:nvPr/>
        </p:nvSpPr>
        <p:spPr bwMode="auto">
          <a:xfrm>
            <a:off x="457200" y="2909455"/>
            <a:ext cx="5638800" cy="503486"/>
          </a:xfrm>
          <a:prstGeom prst="wedgeRoundRectCallout">
            <a:avLst>
              <a:gd name="adj1" fmla="val 33682"/>
              <a:gd name="adj2" fmla="val 6888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I give you an arbitrary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86" name="AutoShape 46">
            <a:extLst>
              <a:ext uri="{FF2B5EF4-FFF2-40B4-BE49-F238E27FC236}">
                <a16:creationId xmlns:a16="http://schemas.microsoft.com/office/drawing/2014/main" id="{97FD91B9-06C9-4C68-8256-A76660D59CEB}"/>
              </a:ext>
            </a:extLst>
          </p:cNvPr>
          <p:cNvSpPr>
            <a:spLocks noChangeArrowheads="1"/>
          </p:cNvSpPr>
          <p:nvPr/>
        </p:nvSpPr>
        <p:spPr bwMode="auto">
          <a:xfrm>
            <a:off x="960810" y="3451235"/>
            <a:ext cx="4267588" cy="2415172"/>
          </a:xfrm>
          <a:prstGeom prst="wedgeRoundRectCallout">
            <a:avLst>
              <a:gd name="adj1" fmla="val -52022"/>
              <a:gd name="adj2" fmla="val -4169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lang="en-US" altLang="en-US" sz="2400" dirty="0">
                <a:solidFill>
                  <a:schemeClr val="accent2"/>
                </a:solidFill>
                <a:latin typeface="Symbol" pitchFamily="18" charset="2"/>
              </a:rPr>
              <a:t>$</a:t>
            </a:r>
            <a:r>
              <a:rPr lang="en-US" altLang="en-US" sz="2400" dirty="0">
                <a:solidFill>
                  <a:schemeClr val="accent2"/>
                </a:solidFill>
              </a:rPr>
              <a:t>y, </a:t>
            </a:r>
            <a:r>
              <a:rPr lang="el-GR" altLang="en-US" sz="2400" dirty="0">
                <a:solidFill>
                  <a:schemeClr val="accent2"/>
                </a:solidFill>
                <a:cs typeface="Times New Roman" panose="02020603050405020304" pitchFamily="18" charset="0"/>
                <a:sym typeface="Symbol" panose="05050102010706020507" pitchFamily="18" charset="2"/>
              </a:rPr>
              <a:t>α</a:t>
            </a:r>
            <a:r>
              <a:rPr lang="en-US" altLang="en-US" sz="2400" dirty="0">
                <a:solidFill>
                  <a:schemeClr val="accent2"/>
                </a:solidFill>
              </a:rPr>
              <a:t>(</a:t>
            </a:r>
            <a:r>
              <a:rPr lang="en-US" altLang="en-US" sz="2400" dirty="0">
                <a:solidFill>
                  <a:srgbClr val="FF0000"/>
                </a:solidFill>
              </a:rPr>
              <a:t>x</a:t>
            </a:r>
            <a:r>
              <a:rPr lang="en-US" altLang="en-US" sz="2400" dirty="0">
                <a:solidFill>
                  <a:schemeClr val="accent2"/>
                </a:solidFill>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need to construct a value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will set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am going to give this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my oracle.</a:t>
            </a:r>
          </a:p>
        </p:txBody>
      </p:sp>
      <p:sp>
        <p:nvSpPr>
          <p:cNvPr id="88" name="Oval 87">
            <a:extLst>
              <a:ext uri="{FF2B5EF4-FFF2-40B4-BE49-F238E27FC236}">
                <a16:creationId xmlns:a16="http://schemas.microsoft.com/office/drawing/2014/main" id="{873F0542-ED05-44A1-8A7B-296A7421DE04}"/>
              </a:ext>
            </a:extLst>
          </p:cNvPr>
          <p:cNvSpPr/>
          <p:nvPr/>
        </p:nvSpPr>
        <p:spPr>
          <a:xfrm>
            <a:off x="5634412" y="3603395"/>
            <a:ext cx="1584677" cy="545621"/>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9" name="Oval 88">
            <a:extLst>
              <a:ext uri="{FF2B5EF4-FFF2-40B4-BE49-F238E27FC236}">
                <a16:creationId xmlns:a16="http://schemas.microsoft.com/office/drawing/2014/main" id="{018ACD64-812D-43E4-B5DF-0B0B2197E7A4}"/>
              </a:ext>
            </a:extLst>
          </p:cNvPr>
          <p:cNvSpPr/>
          <p:nvPr/>
        </p:nvSpPr>
        <p:spPr>
          <a:xfrm>
            <a:off x="7268028" y="4026379"/>
            <a:ext cx="1952172"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0" name="Oval 89">
            <a:extLst>
              <a:ext uri="{FF2B5EF4-FFF2-40B4-BE49-F238E27FC236}">
                <a16:creationId xmlns:a16="http://schemas.microsoft.com/office/drawing/2014/main" id="{075F9316-B14B-4CD4-B682-0D00A961381A}"/>
              </a:ext>
            </a:extLst>
          </p:cNvPr>
          <p:cNvSpPr/>
          <p:nvPr/>
        </p:nvSpPr>
        <p:spPr>
          <a:xfrm>
            <a:off x="7565568" y="4741207"/>
            <a:ext cx="1479587"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1" name="Oval 90">
            <a:extLst>
              <a:ext uri="{FF2B5EF4-FFF2-40B4-BE49-F238E27FC236}">
                <a16:creationId xmlns:a16="http://schemas.microsoft.com/office/drawing/2014/main" id="{F6BC63CB-5B3C-4542-B5CB-08559A428BF9}"/>
              </a:ext>
            </a:extLst>
          </p:cNvPr>
          <p:cNvSpPr/>
          <p:nvPr/>
        </p:nvSpPr>
        <p:spPr>
          <a:xfrm>
            <a:off x="7816814" y="5474179"/>
            <a:ext cx="1066798"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2" name="Text Box 44">
            <a:extLst>
              <a:ext uri="{FF2B5EF4-FFF2-40B4-BE49-F238E27FC236}">
                <a16:creationId xmlns:a16="http://schemas.microsoft.com/office/drawing/2014/main" id="{597ED9BD-F3C8-4B44-9766-2C6BCE21AACF}"/>
              </a:ext>
            </a:extLst>
          </p:cNvPr>
          <p:cNvSpPr txBox="1">
            <a:spLocks noChangeArrowheads="1"/>
          </p:cNvSpPr>
          <p:nvPr/>
        </p:nvSpPr>
        <p:spPr bwMode="auto">
          <a:xfrm flipH="1">
            <a:off x="8435340" y="5478927"/>
            <a:ext cx="45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98" name="Text Box 44">
            <a:extLst>
              <a:ext uri="{FF2B5EF4-FFF2-40B4-BE49-F238E27FC236}">
                <a16:creationId xmlns:a16="http://schemas.microsoft.com/office/drawing/2014/main" id="{7E8F2DE2-ED62-4C3E-BEC8-DBEB69FA0310}"/>
              </a:ext>
            </a:extLst>
          </p:cNvPr>
          <p:cNvSpPr txBox="1">
            <a:spLocks noChangeArrowheads="1"/>
          </p:cNvSpPr>
          <p:nvPr/>
        </p:nvSpPr>
        <p:spPr bwMode="auto">
          <a:xfrm flipH="1">
            <a:off x="6528361" y="3633050"/>
            <a:ext cx="45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19" name="Text Box 44">
            <a:extLst>
              <a:ext uri="{FF2B5EF4-FFF2-40B4-BE49-F238E27FC236}">
                <a16:creationId xmlns:a16="http://schemas.microsoft.com/office/drawing/2014/main" id="{7917B4AB-4A6D-4B79-A14F-7079892C2E93}"/>
              </a:ext>
            </a:extLst>
          </p:cNvPr>
          <p:cNvSpPr txBox="1">
            <a:spLocks noChangeArrowheads="1"/>
          </p:cNvSpPr>
          <p:nvPr/>
        </p:nvSpPr>
        <p:spPr bwMode="auto">
          <a:xfrm flipH="1">
            <a:off x="6729731" y="3625850"/>
            <a:ext cx="45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2" name="Oval 121">
            <a:extLst>
              <a:ext uri="{FF2B5EF4-FFF2-40B4-BE49-F238E27FC236}">
                <a16:creationId xmlns:a16="http://schemas.microsoft.com/office/drawing/2014/main" id="{9A379F55-1F13-4FCF-84AB-FA4C3FDD832D}"/>
              </a:ext>
            </a:extLst>
          </p:cNvPr>
          <p:cNvSpPr/>
          <p:nvPr/>
        </p:nvSpPr>
        <p:spPr>
          <a:xfrm>
            <a:off x="5728756" y="3585030"/>
            <a:ext cx="557419" cy="545621"/>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3" name="Oval 122">
            <a:extLst>
              <a:ext uri="{FF2B5EF4-FFF2-40B4-BE49-F238E27FC236}">
                <a16:creationId xmlns:a16="http://schemas.microsoft.com/office/drawing/2014/main" id="{46C733A8-8F05-4E9A-A020-815EEDC04A12}"/>
              </a:ext>
            </a:extLst>
          </p:cNvPr>
          <p:cNvSpPr/>
          <p:nvPr/>
        </p:nvSpPr>
        <p:spPr>
          <a:xfrm>
            <a:off x="6074881" y="4357130"/>
            <a:ext cx="994708" cy="457200"/>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6" name="Oval 125">
            <a:extLst>
              <a:ext uri="{FF2B5EF4-FFF2-40B4-BE49-F238E27FC236}">
                <a16:creationId xmlns:a16="http://schemas.microsoft.com/office/drawing/2014/main" id="{AEE7202C-3CE6-41A7-90E8-15BD0A3C1D90}"/>
              </a:ext>
            </a:extLst>
          </p:cNvPr>
          <p:cNvSpPr/>
          <p:nvPr/>
        </p:nvSpPr>
        <p:spPr>
          <a:xfrm>
            <a:off x="7558314" y="4724400"/>
            <a:ext cx="1479587"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7" name="Oval 126">
            <a:extLst>
              <a:ext uri="{FF2B5EF4-FFF2-40B4-BE49-F238E27FC236}">
                <a16:creationId xmlns:a16="http://schemas.microsoft.com/office/drawing/2014/main" id="{970FCC82-DD47-46C3-A565-D54E4AE86EBC}"/>
              </a:ext>
            </a:extLst>
          </p:cNvPr>
          <p:cNvSpPr/>
          <p:nvPr/>
        </p:nvSpPr>
        <p:spPr>
          <a:xfrm>
            <a:off x="7259005" y="4006106"/>
            <a:ext cx="1952172"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1" name="Oval 130">
            <a:extLst>
              <a:ext uri="{FF2B5EF4-FFF2-40B4-BE49-F238E27FC236}">
                <a16:creationId xmlns:a16="http://schemas.microsoft.com/office/drawing/2014/main" id="{6FED20BD-2D77-405D-BE82-2667CD6AD5C6}"/>
              </a:ext>
            </a:extLst>
          </p:cNvPr>
          <p:cNvSpPr/>
          <p:nvPr/>
        </p:nvSpPr>
        <p:spPr>
          <a:xfrm>
            <a:off x="5566556" y="2409372"/>
            <a:ext cx="3653644"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6" name="Oval 135">
            <a:extLst>
              <a:ext uri="{FF2B5EF4-FFF2-40B4-BE49-F238E27FC236}">
                <a16:creationId xmlns:a16="http://schemas.microsoft.com/office/drawing/2014/main" id="{5C868D3A-55BE-4849-A184-8AA97BDAB5DC}"/>
              </a:ext>
            </a:extLst>
          </p:cNvPr>
          <p:cNvSpPr/>
          <p:nvPr/>
        </p:nvSpPr>
        <p:spPr>
          <a:xfrm>
            <a:off x="6143498" y="1631521"/>
            <a:ext cx="2935181" cy="54562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1" name="Line 31">
            <a:extLst>
              <a:ext uri="{FF2B5EF4-FFF2-40B4-BE49-F238E27FC236}">
                <a16:creationId xmlns:a16="http://schemas.microsoft.com/office/drawing/2014/main" id="{7858D9F4-11AB-4432-9F83-6C2AB5697FD1}"/>
              </a:ext>
            </a:extLst>
          </p:cNvPr>
          <p:cNvSpPr>
            <a:spLocks noChangeShapeType="1"/>
          </p:cNvSpPr>
          <p:nvPr/>
        </p:nvSpPr>
        <p:spPr bwMode="auto">
          <a:xfrm>
            <a:off x="6524624" y="4095752"/>
            <a:ext cx="0" cy="304819"/>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Text Box 44">
            <a:extLst>
              <a:ext uri="{FF2B5EF4-FFF2-40B4-BE49-F238E27FC236}">
                <a16:creationId xmlns:a16="http://schemas.microsoft.com/office/drawing/2014/main" id="{E3E76610-9A78-41D6-A1D7-F588E889F734}"/>
              </a:ext>
            </a:extLst>
          </p:cNvPr>
          <p:cNvSpPr txBox="1">
            <a:spLocks noChangeArrowheads="1"/>
          </p:cNvSpPr>
          <p:nvPr/>
        </p:nvSpPr>
        <p:spPr bwMode="auto">
          <a:xfrm flipH="1">
            <a:off x="6445811" y="4344250"/>
            <a:ext cx="45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93" name="Text Box 44">
            <a:extLst>
              <a:ext uri="{FF2B5EF4-FFF2-40B4-BE49-F238E27FC236}">
                <a16:creationId xmlns:a16="http://schemas.microsoft.com/office/drawing/2014/main" id="{541998B2-997D-4818-AD99-5D154C67C9C4}"/>
              </a:ext>
            </a:extLst>
          </p:cNvPr>
          <p:cNvSpPr txBox="1">
            <a:spLocks noChangeArrowheads="1"/>
          </p:cNvSpPr>
          <p:nvPr/>
        </p:nvSpPr>
        <p:spPr bwMode="auto">
          <a:xfrm flipH="1">
            <a:off x="6647181" y="4337050"/>
            <a:ext cx="457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33" name="Oval 132">
            <a:extLst>
              <a:ext uri="{FF2B5EF4-FFF2-40B4-BE49-F238E27FC236}">
                <a16:creationId xmlns:a16="http://schemas.microsoft.com/office/drawing/2014/main" id="{75EC3252-CD38-48BA-B032-DE5C2AAEEECC}"/>
              </a:ext>
            </a:extLst>
          </p:cNvPr>
          <p:cNvSpPr/>
          <p:nvPr/>
        </p:nvSpPr>
        <p:spPr>
          <a:xfrm>
            <a:off x="7323137" y="4043587"/>
            <a:ext cx="557419" cy="545621"/>
          </a:xfrm>
          <a:prstGeom prst="ellipse">
            <a:avLst/>
          </a:prstGeom>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618624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0-#ppt_w/2"/>
                                          </p:val>
                                        </p:tav>
                                        <p:tav tm="100000">
                                          <p:val>
                                            <p:strVal val="#ppt_x"/>
                                          </p:val>
                                        </p:tav>
                                      </p:tavLst>
                                    </p:anim>
                                    <p:anim calcmode="lin" valueType="num">
                                      <p:cBhvr additive="base">
                                        <p:cTn id="12" dur="500" fill="hold"/>
                                        <p:tgtEl>
                                          <p:spTgt spid="10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1">
                                            <p:txEl>
                                              <p:pRg st="0" end="0"/>
                                            </p:txEl>
                                          </p:spTgt>
                                        </p:tgtEl>
                                        <p:attrNameLst>
                                          <p:attrName>style.visibility</p:attrName>
                                        </p:attrNameLst>
                                      </p:cBhvr>
                                      <p:to>
                                        <p:strVal val="visible"/>
                                      </p:to>
                                    </p:set>
                                    <p:anim calcmode="lin" valueType="num">
                                      <p:cBhvr additive="base">
                                        <p:cTn id="15"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1">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88"/>
                                        </p:tgtEl>
                                        <p:attrNameLst>
                                          <p:attrName>style.visibility</p:attrName>
                                        </p:attrNameLst>
                                      </p:cBhvr>
                                      <p:to>
                                        <p:strVal val="visible"/>
                                      </p:to>
                                    </p:set>
                                    <p:anim calcmode="lin" valueType="num">
                                      <p:cBhvr additive="base">
                                        <p:cTn id="19" dur="500" fill="hold"/>
                                        <p:tgtEl>
                                          <p:spTgt spid="88"/>
                                        </p:tgtEl>
                                        <p:attrNameLst>
                                          <p:attrName>ppt_x</p:attrName>
                                        </p:attrNameLst>
                                      </p:cBhvr>
                                      <p:tavLst>
                                        <p:tav tm="0">
                                          <p:val>
                                            <p:strVal val="0-#ppt_w/2"/>
                                          </p:val>
                                        </p:tav>
                                        <p:tav tm="100000">
                                          <p:val>
                                            <p:strVal val="#ppt_x"/>
                                          </p:val>
                                        </p:tav>
                                      </p:tavLst>
                                    </p:anim>
                                    <p:anim calcmode="lin" valueType="num">
                                      <p:cBhvr additive="base">
                                        <p:cTn id="20"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1">
                                            <p:txEl>
                                              <p:pRg st="1" end="1"/>
                                            </p:txEl>
                                          </p:spTgt>
                                        </p:tgtEl>
                                        <p:attrNameLst>
                                          <p:attrName>style.visibility</p:attrName>
                                        </p:attrNameLst>
                                      </p:cBhvr>
                                      <p:to>
                                        <p:strVal val="visible"/>
                                      </p:to>
                                    </p:set>
                                    <p:anim calcmode="lin" valueType="num">
                                      <p:cBhvr additive="base">
                                        <p:cTn id="25"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2"/>
                                        </p:tgtEl>
                                        <p:attrNameLst>
                                          <p:attrName>style.visibility</p:attrName>
                                        </p:attrNameLst>
                                      </p:cBhvr>
                                      <p:to>
                                        <p:strVal val="visible"/>
                                      </p:to>
                                    </p:set>
                                    <p:anim calcmode="lin" valueType="num">
                                      <p:cBhvr additive="base">
                                        <p:cTn id="31" dur="500" fill="hold"/>
                                        <p:tgtEl>
                                          <p:spTgt spid="102"/>
                                        </p:tgtEl>
                                        <p:attrNameLst>
                                          <p:attrName>ppt_x</p:attrName>
                                        </p:attrNameLst>
                                      </p:cBhvr>
                                      <p:tavLst>
                                        <p:tav tm="0">
                                          <p:val>
                                            <p:strVal val="0-#ppt_w/2"/>
                                          </p:val>
                                        </p:tav>
                                        <p:tav tm="100000">
                                          <p:val>
                                            <p:strVal val="#ppt_x"/>
                                          </p:val>
                                        </p:tav>
                                      </p:tavLst>
                                    </p:anim>
                                    <p:anim calcmode="lin" valueType="num">
                                      <p:cBhvr additive="base">
                                        <p:cTn id="32" dur="500" fill="hold"/>
                                        <p:tgtEl>
                                          <p:spTgt spid="10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17"/>
                                        </p:tgtEl>
                                        <p:attrNameLst>
                                          <p:attrName>style.visibility</p:attrName>
                                        </p:attrNameLst>
                                      </p:cBhvr>
                                      <p:to>
                                        <p:strVal val="visible"/>
                                      </p:to>
                                    </p:set>
                                    <p:anim calcmode="lin" valueType="num">
                                      <p:cBhvr additive="base">
                                        <p:cTn id="35" dur="500" fill="hold"/>
                                        <p:tgtEl>
                                          <p:spTgt spid="117"/>
                                        </p:tgtEl>
                                        <p:attrNameLst>
                                          <p:attrName>ppt_x</p:attrName>
                                        </p:attrNameLst>
                                      </p:cBhvr>
                                      <p:tavLst>
                                        <p:tav tm="0">
                                          <p:val>
                                            <p:strVal val="0-#ppt_w/2"/>
                                          </p:val>
                                        </p:tav>
                                        <p:tav tm="100000">
                                          <p:val>
                                            <p:strVal val="#ppt_x"/>
                                          </p:val>
                                        </p:tav>
                                      </p:tavLst>
                                    </p:anim>
                                    <p:anim calcmode="lin" valueType="num">
                                      <p:cBhvr additive="base">
                                        <p:cTn id="36" dur="500" fill="hold"/>
                                        <p:tgtEl>
                                          <p:spTgt spid="117"/>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17">
                                            <p:txEl>
                                              <p:pRg st="0" end="0"/>
                                            </p:txEl>
                                          </p:spTgt>
                                        </p:tgtEl>
                                        <p:attrNameLst>
                                          <p:attrName>style.visibility</p:attrName>
                                        </p:attrNameLst>
                                      </p:cBhvr>
                                      <p:to>
                                        <p:strVal val="visible"/>
                                      </p:to>
                                    </p:set>
                                    <p:anim calcmode="lin" valueType="num">
                                      <p:cBhvr additive="base">
                                        <p:cTn id="39" dur="500" fill="hold"/>
                                        <p:tgtEl>
                                          <p:spTgt spid="117">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7">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9"/>
                                        </p:tgtEl>
                                        <p:attrNameLst>
                                          <p:attrName>style.visibility</p:attrName>
                                        </p:attrNameLst>
                                      </p:cBhvr>
                                      <p:to>
                                        <p:strVal val="visible"/>
                                      </p:to>
                                    </p:set>
                                    <p:anim calcmode="lin" valueType="num">
                                      <p:cBhvr additive="base">
                                        <p:cTn id="43" dur="500" fill="hold"/>
                                        <p:tgtEl>
                                          <p:spTgt spid="89"/>
                                        </p:tgtEl>
                                        <p:attrNameLst>
                                          <p:attrName>ppt_x</p:attrName>
                                        </p:attrNameLst>
                                      </p:cBhvr>
                                      <p:tavLst>
                                        <p:tav tm="0">
                                          <p:val>
                                            <p:strVal val="0-#ppt_w/2"/>
                                          </p:val>
                                        </p:tav>
                                        <p:tav tm="100000">
                                          <p:val>
                                            <p:strVal val="#ppt_x"/>
                                          </p:val>
                                        </p:tav>
                                      </p:tavLst>
                                    </p:anim>
                                    <p:anim calcmode="lin" valueType="num">
                                      <p:cBhvr additive="base">
                                        <p:cTn id="44"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33"/>
                                        </p:tgtEl>
                                        <p:attrNameLst>
                                          <p:attrName>style.visibility</p:attrName>
                                        </p:attrNameLst>
                                      </p:cBhvr>
                                      <p:to>
                                        <p:strVal val="visible"/>
                                      </p:to>
                                    </p:set>
                                    <p:anim calcmode="lin" valueType="num">
                                      <p:cBhvr additive="base">
                                        <p:cTn id="49" dur="500" fill="hold"/>
                                        <p:tgtEl>
                                          <p:spTgt spid="133"/>
                                        </p:tgtEl>
                                        <p:attrNameLst>
                                          <p:attrName>ppt_x</p:attrName>
                                        </p:attrNameLst>
                                      </p:cBhvr>
                                      <p:tavLst>
                                        <p:tav tm="0">
                                          <p:val>
                                            <p:strVal val="0-#ppt_w/2"/>
                                          </p:val>
                                        </p:tav>
                                        <p:tav tm="100000">
                                          <p:val>
                                            <p:strVal val="#ppt_x"/>
                                          </p:val>
                                        </p:tav>
                                      </p:tavLst>
                                    </p:anim>
                                    <p:anim calcmode="lin" valueType="num">
                                      <p:cBhvr additive="base">
                                        <p:cTn id="50"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84"/>
                                        </p:tgtEl>
                                        <p:attrNameLst>
                                          <p:attrName>style.visibility</p:attrName>
                                        </p:attrNameLst>
                                      </p:cBhvr>
                                      <p:to>
                                        <p:strVal val="visible"/>
                                      </p:to>
                                    </p:set>
                                    <p:anim calcmode="lin" valueType="num">
                                      <p:cBhvr additive="base">
                                        <p:cTn id="55" dur="500" fill="hold"/>
                                        <p:tgtEl>
                                          <p:spTgt spid="84"/>
                                        </p:tgtEl>
                                        <p:attrNameLst>
                                          <p:attrName>ppt_x</p:attrName>
                                        </p:attrNameLst>
                                      </p:cBhvr>
                                      <p:tavLst>
                                        <p:tav tm="0">
                                          <p:val>
                                            <p:strVal val="1+#ppt_w/2"/>
                                          </p:val>
                                        </p:tav>
                                        <p:tav tm="100000">
                                          <p:val>
                                            <p:strVal val="#ppt_x"/>
                                          </p:val>
                                        </p:tav>
                                      </p:tavLst>
                                    </p:anim>
                                    <p:anim calcmode="lin" valueType="num">
                                      <p:cBhvr additive="base">
                                        <p:cTn id="56" dur="500" fill="hold"/>
                                        <p:tgtEl>
                                          <p:spTgt spid="8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cBhvr additive="base">
                                        <p:cTn id="59" dur="500" fill="hold"/>
                                        <p:tgtEl>
                                          <p:spTgt spid="73"/>
                                        </p:tgtEl>
                                        <p:attrNameLst>
                                          <p:attrName>ppt_x</p:attrName>
                                        </p:attrNameLst>
                                      </p:cBhvr>
                                      <p:tavLst>
                                        <p:tav tm="0">
                                          <p:val>
                                            <p:strVal val="1+#ppt_w/2"/>
                                          </p:val>
                                        </p:tav>
                                        <p:tav tm="100000">
                                          <p:val>
                                            <p:strVal val="#ppt_x"/>
                                          </p:val>
                                        </p:tav>
                                      </p:tavLst>
                                    </p:anim>
                                    <p:anim calcmode="lin" valueType="num">
                                      <p:cBhvr additive="base">
                                        <p:cTn id="60"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86"/>
                                        </p:tgtEl>
                                        <p:attrNameLst>
                                          <p:attrName>style.visibility</p:attrName>
                                        </p:attrNameLst>
                                      </p:cBhvr>
                                      <p:to>
                                        <p:strVal val="visible"/>
                                      </p:to>
                                    </p:set>
                                    <p:anim calcmode="lin" valueType="num">
                                      <p:cBhvr additive="base">
                                        <p:cTn id="65" dur="500" fill="hold"/>
                                        <p:tgtEl>
                                          <p:spTgt spid="86"/>
                                        </p:tgtEl>
                                        <p:attrNameLst>
                                          <p:attrName>ppt_x</p:attrName>
                                        </p:attrNameLst>
                                      </p:cBhvr>
                                      <p:tavLst>
                                        <p:tav tm="0">
                                          <p:val>
                                            <p:strVal val="0-#ppt_w/2"/>
                                          </p:val>
                                        </p:tav>
                                        <p:tav tm="100000">
                                          <p:val>
                                            <p:strVal val="#ppt_x"/>
                                          </p:val>
                                        </p:tav>
                                      </p:tavLst>
                                    </p:anim>
                                    <p:anim calcmode="lin" valueType="num">
                                      <p:cBhvr additive="base">
                                        <p:cTn id="66" dur="500" fill="hold"/>
                                        <p:tgtEl>
                                          <p:spTgt spid="86"/>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86">
                                            <p:txEl>
                                              <p:pRg st="0" end="0"/>
                                            </p:txEl>
                                          </p:spTgt>
                                        </p:tgtEl>
                                        <p:attrNameLst>
                                          <p:attrName>style.visibility</p:attrName>
                                        </p:attrNameLst>
                                      </p:cBhvr>
                                      <p:to>
                                        <p:strVal val="visible"/>
                                      </p:to>
                                    </p:set>
                                    <p:anim calcmode="lin" valueType="num">
                                      <p:cBhvr additive="base">
                                        <p:cTn id="69"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6">
                                            <p:txEl>
                                              <p:pRg st="0" end="0"/>
                                            </p:txEl>
                                          </p:spTgt>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133"/>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89"/>
                                        </p:tgtEl>
                                        <p:attrNameLst>
                                          <p:attrName>style.visibility</p:attrName>
                                        </p:attrNameLst>
                                      </p:cBhvr>
                                      <p:to>
                                        <p:strVal val="hidden"/>
                                      </p:to>
                                    </p:set>
                                  </p:childTnLst>
                                </p:cTn>
                              </p:par>
                              <p:par>
                                <p:cTn id="75" presetID="2" presetClass="entr" presetSubtype="8" fill="hold" grpId="0" nodeType="withEffect">
                                  <p:stCondLst>
                                    <p:cond delay="0"/>
                                  </p:stCondLst>
                                  <p:childTnLst>
                                    <p:set>
                                      <p:cBhvr>
                                        <p:cTn id="76" dur="1" fill="hold">
                                          <p:stCondLst>
                                            <p:cond delay="0"/>
                                          </p:stCondLst>
                                        </p:cTn>
                                        <p:tgtEl>
                                          <p:spTgt spid="90"/>
                                        </p:tgtEl>
                                        <p:attrNameLst>
                                          <p:attrName>style.visibility</p:attrName>
                                        </p:attrNameLst>
                                      </p:cBhvr>
                                      <p:to>
                                        <p:strVal val="visible"/>
                                      </p:to>
                                    </p:set>
                                    <p:anim calcmode="lin" valueType="num">
                                      <p:cBhvr additive="base">
                                        <p:cTn id="77" dur="500" fill="hold"/>
                                        <p:tgtEl>
                                          <p:spTgt spid="90"/>
                                        </p:tgtEl>
                                        <p:attrNameLst>
                                          <p:attrName>ppt_x</p:attrName>
                                        </p:attrNameLst>
                                      </p:cBhvr>
                                      <p:tavLst>
                                        <p:tav tm="0">
                                          <p:val>
                                            <p:strVal val="0-#ppt_w/2"/>
                                          </p:val>
                                        </p:tav>
                                        <p:tav tm="100000">
                                          <p:val>
                                            <p:strVal val="#ppt_x"/>
                                          </p:val>
                                        </p:tav>
                                      </p:tavLst>
                                    </p:anim>
                                    <p:anim calcmode="lin" valueType="num">
                                      <p:cBhvr additive="base">
                                        <p:cTn id="78" dur="500" fill="hold"/>
                                        <p:tgtEl>
                                          <p:spTgt spid="90"/>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86">
                                            <p:txEl>
                                              <p:pRg st="1" end="1"/>
                                            </p:txEl>
                                          </p:spTgt>
                                        </p:tgtEl>
                                        <p:attrNameLst>
                                          <p:attrName>style.visibility</p:attrName>
                                        </p:attrNameLst>
                                      </p:cBhvr>
                                      <p:to>
                                        <p:strVal val="visible"/>
                                      </p:to>
                                    </p:set>
                                    <p:anim calcmode="lin" valueType="num">
                                      <p:cBhvr additive="base">
                                        <p:cTn id="83"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86">
                                            <p:txEl>
                                              <p:pRg st="2" end="2"/>
                                            </p:txEl>
                                          </p:spTgt>
                                        </p:tgtEl>
                                        <p:attrNameLst>
                                          <p:attrName>style.visibility</p:attrName>
                                        </p:attrNameLst>
                                      </p:cBhvr>
                                      <p:to>
                                        <p:strVal val="visible"/>
                                      </p:to>
                                    </p:set>
                                    <p:anim calcmode="lin" valueType="num">
                                      <p:cBhvr additive="base">
                                        <p:cTn id="89" dur="500" fill="hold"/>
                                        <p:tgtEl>
                                          <p:spTgt spid="86">
                                            <p:txEl>
                                              <p:pRg st="2" end="2"/>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8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92"/>
                                        </p:tgtEl>
                                        <p:attrNameLst>
                                          <p:attrName>style.visibility</p:attrName>
                                        </p:attrNameLst>
                                      </p:cBhvr>
                                      <p:to>
                                        <p:strVal val="visible"/>
                                      </p:to>
                                    </p:set>
                                    <p:anim calcmode="lin" valueType="num">
                                      <p:cBhvr additive="base">
                                        <p:cTn id="95" dur="500" fill="hold"/>
                                        <p:tgtEl>
                                          <p:spTgt spid="92"/>
                                        </p:tgtEl>
                                        <p:attrNameLst>
                                          <p:attrName>ppt_x</p:attrName>
                                        </p:attrNameLst>
                                      </p:cBhvr>
                                      <p:tavLst>
                                        <p:tav tm="0">
                                          <p:val>
                                            <p:strVal val="#ppt_x"/>
                                          </p:val>
                                        </p:tav>
                                        <p:tav tm="100000">
                                          <p:val>
                                            <p:strVal val="#ppt_x"/>
                                          </p:val>
                                        </p:tav>
                                      </p:tavLst>
                                    </p:anim>
                                    <p:anim calcmode="lin" valueType="num">
                                      <p:cBhvr additive="base">
                                        <p:cTn id="96"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86">
                                            <p:txEl>
                                              <p:pRg st="3" end="3"/>
                                            </p:txEl>
                                          </p:spTgt>
                                        </p:tgtEl>
                                        <p:attrNameLst>
                                          <p:attrName>style.visibility</p:attrName>
                                        </p:attrNameLst>
                                      </p:cBhvr>
                                      <p:to>
                                        <p:strVal val="visible"/>
                                      </p:to>
                                    </p:set>
                                    <p:anim calcmode="lin" valueType="num">
                                      <p:cBhvr additive="base">
                                        <p:cTn id="101" dur="500" fill="hold"/>
                                        <p:tgtEl>
                                          <p:spTgt spid="86">
                                            <p:txEl>
                                              <p:pRg st="3" end="3"/>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86">
                                            <p:txEl>
                                              <p:pRg st="3" end="3"/>
                                            </p:txEl>
                                          </p:spTgt>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90"/>
                                        </p:tgtEl>
                                        <p:attrNameLst>
                                          <p:attrName>style.visibility</p:attrName>
                                        </p:attrNameLst>
                                      </p:cBhvr>
                                      <p:to>
                                        <p:strVal val="hidden"/>
                                      </p:to>
                                    </p:set>
                                  </p:childTnLst>
                                </p:cTn>
                              </p:par>
                              <p:par>
                                <p:cTn id="105" presetID="2" presetClass="entr" presetSubtype="8" fill="hold" grpId="0" nodeType="withEffect">
                                  <p:stCondLst>
                                    <p:cond delay="0"/>
                                  </p:stCondLst>
                                  <p:childTnLst>
                                    <p:set>
                                      <p:cBhvr>
                                        <p:cTn id="106" dur="1" fill="hold">
                                          <p:stCondLst>
                                            <p:cond delay="0"/>
                                          </p:stCondLst>
                                        </p:cTn>
                                        <p:tgtEl>
                                          <p:spTgt spid="91"/>
                                        </p:tgtEl>
                                        <p:attrNameLst>
                                          <p:attrName>style.visibility</p:attrName>
                                        </p:attrNameLst>
                                      </p:cBhvr>
                                      <p:to>
                                        <p:strVal val="visible"/>
                                      </p:to>
                                    </p:set>
                                    <p:anim calcmode="lin" valueType="num">
                                      <p:cBhvr additive="base">
                                        <p:cTn id="107" dur="500" fill="hold"/>
                                        <p:tgtEl>
                                          <p:spTgt spid="91"/>
                                        </p:tgtEl>
                                        <p:attrNameLst>
                                          <p:attrName>ppt_x</p:attrName>
                                        </p:attrNameLst>
                                      </p:cBhvr>
                                      <p:tavLst>
                                        <p:tav tm="0">
                                          <p:val>
                                            <p:strVal val="0-#ppt_w/2"/>
                                          </p:val>
                                        </p:tav>
                                        <p:tav tm="100000">
                                          <p:val>
                                            <p:strVal val="#ppt_x"/>
                                          </p:val>
                                        </p:tav>
                                      </p:tavLst>
                                    </p:anim>
                                    <p:anim calcmode="lin" valueType="num">
                                      <p:cBhvr additive="base">
                                        <p:cTn id="108"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122"/>
                                        </p:tgtEl>
                                        <p:attrNameLst>
                                          <p:attrName>style.visibility</p:attrName>
                                        </p:attrNameLst>
                                      </p:cBhvr>
                                      <p:to>
                                        <p:strVal val="visible"/>
                                      </p:to>
                                    </p:set>
                                    <p:anim calcmode="lin" valueType="num">
                                      <p:cBhvr additive="base">
                                        <p:cTn id="113" dur="500" fill="hold"/>
                                        <p:tgtEl>
                                          <p:spTgt spid="122"/>
                                        </p:tgtEl>
                                        <p:attrNameLst>
                                          <p:attrName>ppt_x</p:attrName>
                                        </p:attrNameLst>
                                      </p:cBhvr>
                                      <p:tavLst>
                                        <p:tav tm="0">
                                          <p:val>
                                            <p:strVal val="0-#ppt_w/2"/>
                                          </p:val>
                                        </p:tav>
                                        <p:tav tm="100000">
                                          <p:val>
                                            <p:strVal val="#ppt_x"/>
                                          </p:val>
                                        </p:tav>
                                      </p:tavLst>
                                    </p:anim>
                                    <p:anim calcmode="lin" valueType="num">
                                      <p:cBhvr additive="base">
                                        <p:cTn id="114" dur="500" fill="hold"/>
                                        <p:tgtEl>
                                          <p:spTgt spid="122"/>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nodeType="clickEffect">
                                  <p:stCondLst>
                                    <p:cond delay="0"/>
                                  </p:stCondLst>
                                  <p:childTnLst>
                                    <p:set>
                                      <p:cBhvr>
                                        <p:cTn id="118" dur="1" fill="hold">
                                          <p:stCondLst>
                                            <p:cond delay="0"/>
                                          </p:stCondLst>
                                        </p:cTn>
                                        <p:tgtEl>
                                          <p:spTgt spid="86">
                                            <p:txEl>
                                              <p:pRg st="4" end="4"/>
                                            </p:txEl>
                                          </p:spTgt>
                                        </p:tgtEl>
                                        <p:attrNameLst>
                                          <p:attrName>style.visibility</p:attrName>
                                        </p:attrNameLst>
                                      </p:cBhvr>
                                      <p:to>
                                        <p:strVal val="visible"/>
                                      </p:to>
                                    </p:set>
                                    <p:anim calcmode="lin" valueType="num">
                                      <p:cBhvr additive="base">
                                        <p:cTn id="119" dur="500" fill="hold"/>
                                        <p:tgtEl>
                                          <p:spTgt spid="86">
                                            <p:txEl>
                                              <p:pRg st="4" end="4"/>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86">
                                            <p:txEl>
                                              <p:pRg st="4" end="4"/>
                                            </p:txEl>
                                          </p:spTgt>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additive="base">
                                        <p:cTn id="123" dur="500" fill="hold"/>
                                        <p:tgtEl>
                                          <p:spTgt spid="98"/>
                                        </p:tgtEl>
                                        <p:attrNameLst>
                                          <p:attrName>ppt_x</p:attrName>
                                        </p:attrNameLst>
                                      </p:cBhvr>
                                      <p:tavLst>
                                        <p:tav tm="0">
                                          <p:val>
                                            <p:strVal val="0-#ppt_w/2"/>
                                          </p:val>
                                        </p:tav>
                                        <p:tav tm="100000">
                                          <p:val>
                                            <p:strVal val="#ppt_x"/>
                                          </p:val>
                                        </p:tav>
                                      </p:tavLst>
                                    </p:anim>
                                    <p:anim calcmode="lin" valueType="num">
                                      <p:cBhvr additive="base">
                                        <p:cTn id="124" dur="500" fill="hold"/>
                                        <p:tgtEl>
                                          <p:spTgt spid="98"/>
                                        </p:tgtEl>
                                        <p:attrNameLst>
                                          <p:attrName>ppt_y</p:attrName>
                                        </p:attrNameLst>
                                      </p:cBhvr>
                                      <p:tavLst>
                                        <p:tav tm="0">
                                          <p:val>
                                            <p:strVal val="#ppt_y"/>
                                          </p:val>
                                        </p:tav>
                                        <p:tav tm="100000">
                                          <p:val>
                                            <p:strVal val="#ppt_y"/>
                                          </p:val>
                                        </p:tav>
                                      </p:tavLst>
                                    </p:anim>
                                  </p:childTnLst>
                                </p:cTn>
                              </p:par>
                              <p:par>
                                <p:cTn id="125" presetID="2" presetClass="entr" presetSubtype="8" fill="hold" grpId="0" nodeType="withEffect">
                                  <p:stCondLst>
                                    <p:cond delay="0"/>
                                  </p:stCondLst>
                                  <p:childTnLst>
                                    <p:set>
                                      <p:cBhvr>
                                        <p:cTn id="126" dur="1" fill="hold">
                                          <p:stCondLst>
                                            <p:cond delay="0"/>
                                          </p:stCondLst>
                                        </p:cTn>
                                        <p:tgtEl>
                                          <p:spTgt spid="119"/>
                                        </p:tgtEl>
                                        <p:attrNameLst>
                                          <p:attrName>style.visibility</p:attrName>
                                        </p:attrNameLst>
                                      </p:cBhvr>
                                      <p:to>
                                        <p:strVal val="visible"/>
                                      </p:to>
                                    </p:set>
                                    <p:anim calcmode="lin" valueType="num">
                                      <p:cBhvr additive="base">
                                        <p:cTn id="127" dur="500" fill="hold"/>
                                        <p:tgtEl>
                                          <p:spTgt spid="119"/>
                                        </p:tgtEl>
                                        <p:attrNameLst>
                                          <p:attrName>ppt_x</p:attrName>
                                        </p:attrNameLst>
                                      </p:cBhvr>
                                      <p:tavLst>
                                        <p:tav tm="0">
                                          <p:val>
                                            <p:strVal val="0-#ppt_w/2"/>
                                          </p:val>
                                        </p:tav>
                                        <p:tav tm="100000">
                                          <p:val>
                                            <p:strVal val="#ppt_x"/>
                                          </p:val>
                                        </p:tav>
                                      </p:tavLst>
                                    </p:anim>
                                    <p:anim calcmode="lin" valueType="num">
                                      <p:cBhvr additive="base">
                                        <p:cTn id="128" dur="500" fill="hold"/>
                                        <p:tgtEl>
                                          <p:spTgt spid="119"/>
                                        </p:tgtEl>
                                        <p:attrNameLst>
                                          <p:attrName>ppt_y</p:attrName>
                                        </p:attrNameLst>
                                      </p:cBhvr>
                                      <p:tavLst>
                                        <p:tav tm="0">
                                          <p:val>
                                            <p:strVal val="#ppt_y"/>
                                          </p:val>
                                        </p:tav>
                                        <p:tav tm="100000">
                                          <p:val>
                                            <p:strVal val="#ppt_y"/>
                                          </p:val>
                                        </p:tav>
                                      </p:tavLst>
                                    </p:anim>
                                  </p:childTnLst>
                                </p:cTn>
                              </p:par>
                              <p:par>
                                <p:cTn id="129" presetID="2" presetClass="entr" presetSubtype="8" fill="hold" grpId="0" nodeType="withEffect">
                                  <p:stCondLst>
                                    <p:cond delay="0"/>
                                  </p:stCondLst>
                                  <p:childTnLst>
                                    <p:set>
                                      <p:cBhvr>
                                        <p:cTn id="130" dur="1" fill="hold">
                                          <p:stCondLst>
                                            <p:cond delay="0"/>
                                          </p:stCondLst>
                                        </p:cTn>
                                        <p:tgtEl>
                                          <p:spTgt spid="87"/>
                                        </p:tgtEl>
                                        <p:attrNameLst>
                                          <p:attrName>style.visibility</p:attrName>
                                        </p:attrNameLst>
                                      </p:cBhvr>
                                      <p:to>
                                        <p:strVal val="visible"/>
                                      </p:to>
                                    </p:set>
                                    <p:anim calcmode="lin" valueType="num">
                                      <p:cBhvr additive="base">
                                        <p:cTn id="131" dur="500" fill="hold"/>
                                        <p:tgtEl>
                                          <p:spTgt spid="87"/>
                                        </p:tgtEl>
                                        <p:attrNameLst>
                                          <p:attrName>ppt_x</p:attrName>
                                        </p:attrNameLst>
                                      </p:cBhvr>
                                      <p:tavLst>
                                        <p:tav tm="0">
                                          <p:val>
                                            <p:strVal val="0-#ppt_w/2"/>
                                          </p:val>
                                        </p:tav>
                                        <p:tav tm="100000">
                                          <p:val>
                                            <p:strVal val="#ppt_x"/>
                                          </p:val>
                                        </p:tav>
                                      </p:tavLst>
                                    </p:anim>
                                    <p:anim calcmode="lin" valueType="num">
                                      <p:cBhvr additive="base">
                                        <p:cTn id="132" dur="500" fill="hold"/>
                                        <p:tgtEl>
                                          <p:spTgt spid="87"/>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93"/>
                                        </p:tgtEl>
                                        <p:attrNameLst>
                                          <p:attrName>style.visibility</p:attrName>
                                        </p:attrNameLst>
                                      </p:cBhvr>
                                      <p:to>
                                        <p:strVal val="visible"/>
                                      </p:to>
                                    </p:set>
                                    <p:anim calcmode="lin" valueType="num">
                                      <p:cBhvr additive="base">
                                        <p:cTn id="135" dur="500" fill="hold"/>
                                        <p:tgtEl>
                                          <p:spTgt spid="93"/>
                                        </p:tgtEl>
                                        <p:attrNameLst>
                                          <p:attrName>ppt_x</p:attrName>
                                        </p:attrNameLst>
                                      </p:cBhvr>
                                      <p:tavLst>
                                        <p:tav tm="0">
                                          <p:val>
                                            <p:strVal val="0-#ppt_w/2"/>
                                          </p:val>
                                        </p:tav>
                                        <p:tav tm="100000">
                                          <p:val>
                                            <p:strVal val="#ppt_x"/>
                                          </p:val>
                                        </p:tav>
                                      </p:tavLst>
                                    </p:anim>
                                    <p:anim calcmode="lin" valueType="num">
                                      <p:cBhvr additive="base">
                                        <p:cTn id="136"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124"/>
                                        </p:tgtEl>
                                        <p:attrNameLst>
                                          <p:attrName>style.visibility</p:attrName>
                                        </p:attrNameLst>
                                      </p:cBhvr>
                                      <p:to>
                                        <p:strVal val="visible"/>
                                      </p:to>
                                    </p:set>
                                    <p:anim calcmode="lin" valueType="num">
                                      <p:cBhvr additive="base">
                                        <p:cTn id="141" dur="500" fill="hold"/>
                                        <p:tgtEl>
                                          <p:spTgt spid="124"/>
                                        </p:tgtEl>
                                        <p:attrNameLst>
                                          <p:attrName>ppt_x</p:attrName>
                                        </p:attrNameLst>
                                      </p:cBhvr>
                                      <p:tavLst>
                                        <p:tav tm="0">
                                          <p:val>
                                            <p:strVal val="0-#ppt_w/2"/>
                                          </p:val>
                                        </p:tav>
                                        <p:tav tm="100000">
                                          <p:val>
                                            <p:strVal val="#ppt_x"/>
                                          </p:val>
                                        </p:tav>
                                      </p:tavLst>
                                    </p:anim>
                                    <p:anim calcmode="lin" valueType="num">
                                      <p:cBhvr additive="base">
                                        <p:cTn id="142" dur="500" fill="hold"/>
                                        <p:tgtEl>
                                          <p:spTgt spid="124"/>
                                        </p:tgtEl>
                                        <p:attrNameLst>
                                          <p:attrName>ppt_y</p:attrName>
                                        </p:attrNameLst>
                                      </p:cBhvr>
                                      <p:tavLst>
                                        <p:tav tm="0">
                                          <p:val>
                                            <p:strVal val="#ppt_y"/>
                                          </p:val>
                                        </p:tav>
                                        <p:tav tm="100000">
                                          <p:val>
                                            <p:strVal val="#ppt_y"/>
                                          </p:val>
                                        </p:tav>
                                      </p:tavLst>
                                    </p:anim>
                                  </p:childTnLst>
                                </p:cTn>
                              </p:par>
                              <p:par>
                                <p:cTn id="143" presetID="2" presetClass="entr" presetSubtype="8" fill="hold" nodeType="withEffect">
                                  <p:stCondLst>
                                    <p:cond delay="0"/>
                                  </p:stCondLst>
                                  <p:childTnLst>
                                    <p:set>
                                      <p:cBhvr>
                                        <p:cTn id="144" dur="1" fill="hold">
                                          <p:stCondLst>
                                            <p:cond delay="0"/>
                                          </p:stCondLst>
                                        </p:cTn>
                                        <p:tgtEl>
                                          <p:spTgt spid="124">
                                            <p:txEl>
                                              <p:pRg st="0" end="0"/>
                                            </p:txEl>
                                          </p:spTgt>
                                        </p:tgtEl>
                                        <p:attrNameLst>
                                          <p:attrName>style.visibility</p:attrName>
                                        </p:attrNameLst>
                                      </p:cBhvr>
                                      <p:to>
                                        <p:strVal val="visible"/>
                                      </p:to>
                                    </p:set>
                                    <p:anim calcmode="lin" valueType="num">
                                      <p:cBhvr additive="base">
                                        <p:cTn id="145" dur="500" fill="hold"/>
                                        <p:tgtEl>
                                          <p:spTgt spid="124">
                                            <p:txEl>
                                              <p:pRg st="0" end="0"/>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1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nodeType="clickEffect">
                                  <p:stCondLst>
                                    <p:cond delay="0"/>
                                  </p:stCondLst>
                                  <p:childTnLst>
                                    <p:set>
                                      <p:cBhvr>
                                        <p:cTn id="150" dur="1" fill="hold">
                                          <p:stCondLst>
                                            <p:cond delay="0"/>
                                          </p:stCondLst>
                                        </p:cTn>
                                        <p:tgtEl>
                                          <p:spTgt spid="124">
                                            <p:txEl>
                                              <p:pRg st="1" end="1"/>
                                            </p:txEl>
                                          </p:spTgt>
                                        </p:tgtEl>
                                        <p:attrNameLst>
                                          <p:attrName>style.visibility</p:attrName>
                                        </p:attrNameLst>
                                      </p:cBhvr>
                                      <p:to>
                                        <p:strVal val="visible"/>
                                      </p:to>
                                    </p:set>
                                    <p:anim calcmode="lin" valueType="num">
                                      <p:cBhvr additive="base">
                                        <p:cTn id="151" dur="500" fill="hold"/>
                                        <p:tgtEl>
                                          <p:spTgt spid="124">
                                            <p:txEl>
                                              <p:pRg st="1" end="1"/>
                                            </p:txEl>
                                          </p:spTgt>
                                        </p:tgtEl>
                                        <p:attrNameLst>
                                          <p:attrName>ppt_x</p:attrName>
                                        </p:attrNameLst>
                                      </p:cBhvr>
                                      <p:tavLst>
                                        <p:tav tm="0">
                                          <p:val>
                                            <p:strVal val="0-#ppt_w/2"/>
                                          </p:val>
                                        </p:tav>
                                        <p:tav tm="100000">
                                          <p:val>
                                            <p:strVal val="#ppt_x"/>
                                          </p:val>
                                        </p:tav>
                                      </p:tavLst>
                                    </p:anim>
                                    <p:anim calcmode="lin" valueType="num">
                                      <p:cBhvr additive="base">
                                        <p:cTn id="152" dur="500" fill="hold"/>
                                        <p:tgtEl>
                                          <p:spTgt spid="124">
                                            <p:txEl>
                                              <p:pRg st="1" end="1"/>
                                            </p:txEl>
                                          </p:spTgt>
                                        </p:tgtEl>
                                        <p:attrNameLst>
                                          <p:attrName>ppt_y</p:attrName>
                                        </p:attrNameLst>
                                      </p:cBhvr>
                                      <p:tavLst>
                                        <p:tav tm="0">
                                          <p:val>
                                            <p:strVal val="#ppt_y"/>
                                          </p:val>
                                        </p:tav>
                                        <p:tav tm="100000">
                                          <p:val>
                                            <p:strVal val="#ppt_y"/>
                                          </p:val>
                                        </p:tav>
                                      </p:tavLst>
                                    </p:anim>
                                  </p:childTnLst>
                                </p:cTn>
                              </p:par>
                              <p:par>
                                <p:cTn id="153" presetID="2" presetClass="entr" presetSubtype="8" fill="hold" grpId="0" nodeType="withEffect">
                                  <p:stCondLst>
                                    <p:cond delay="0"/>
                                  </p:stCondLst>
                                  <p:childTnLst>
                                    <p:set>
                                      <p:cBhvr>
                                        <p:cTn id="154" dur="1" fill="hold">
                                          <p:stCondLst>
                                            <p:cond delay="0"/>
                                          </p:stCondLst>
                                        </p:cTn>
                                        <p:tgtEl>
                                          <p:spTgt spid="123"/>
                                        </p:tgtEl>
                                        <p:attrNameLst>
                                          <p:attrName>style.visibility</p:attrName>
                                        </p:attrNameLst>
                                      </p:cBhvr>
                                      <p:to>
                                        <p:strVal val="visible"/>
                                      </p:to>
                                    </p:set>
                                    <p:anim calcmode="lin" valueType="num">
                                      <p:cBhvr additive="base">
                                        <p:cTn id="155" dur="500" fill="hold"/>
                                        <p:tgtEl>
                                          <p:spTgt spid="123"/>
                                        </p:tgtEl>
                                        <p:attrNameLst>
                                          <p:attrName>ppt_x</p:attrName>
                                        </p:attrNameLst>
                                      </p:cBhvr>
                                      <p:tavLst>
                                        <p:tav tm="0">
                                          <p:val>
                                            <p:strVal val="0-#ppt_w/2"/>
                                          </p:val>
                                        </p:tav>
                                        <p:tav tm="100000">
                                          <p:val>
                                            <p:strVal val="#ppt_x"/>
                                          </p:val>
                                        </p:tav>
                                      </p:tavLst>
                                    </p:anim>
                                    <p:anim calcmode="lin" valueType="num">
                                      <p:cBhvr additive="base">
                                        <p:cTn id="156" dur="500" fill="hold"/>
                                        <p:tgtEl>
                                          <p:spTgt spid="123"/>
                                        </p:tgtEl>
                                        <p:attrNameLst>
                                          <p:attrName>ppt_y</p:attrName>
                                        </p:attrNameLst>
                                      </p:cBhvr>
                                      <p:tavLst>
                                        <p:tav tm="0">
                                          <p:val>
                                            <p:strVal val="#ppt_y"/>
                                          </p:val>
                                        </p:tav>
                                        <p:tav tm="100000">
                                          <p:val>
                                            <p:strVal val="#ppt_y"/>
                                          </p:val>
                                        </p:tav>
                                      </p:tavLst>
                                    </p:anim>
                                  </p:childTnLst>
                                </p:cTn>
                              </p:par>
                              <p:par>
                                <p:cTn id="157" presetID="1" presetClass="exit" presetSubtype="0" fill="hold" grpId="1" nodeType="withEffect">
                                  <p:stCondLst>
                                    <p:cond delay="0"/>
                                  </p:stCondLst>
                                  <p:childTnLst>
                                    <p:set>
                                      <p:cBhvr>
                                        <p:cTn id="158" dur="1" fill="hold">
                                          <p:stCondLst>
                                            <p:cond delay="0"/>
                                          </p:stCondLst>
                                        </p:cTn>
                                        <p:tgtEl>
                                          <p:spTgt spid="88"/>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122"/>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128"/>
                                        </p:tgtEl>
                                        <p:attrNameLst>
                                          <p:attrName>style.visibility</p:attrName>
                                        </p:attrNameLst>
                                      </p:cBhvr>
                                      <p:to>
                                        <p:strVal val="visible"/>
                                      </p:to>
                                    </p:set>
                                    <p:anim calcmode="lin" valueType="num">
                                      <p:cBhvr additive="base">
                                        <p:cTn id="165" dur="500" fill="hold"/>
                                        <p:tgtEl>
                                          <p:spTgt spid="128"/>
                                        </p:tgtEl>
                                        <p:attrNameLst>
                                          <p:attrName>ppt_x</p:attrName>
                                        </p:attrNameLst>
                                      </p:cBhvr>
                                      <p:tavLst>
                                        <p:tav tm="0">
                                          <p:val>
                                            <p:strVal val="0-#ppt_w/2"/>
                                          </p:val>
                                        </p:tav>
                                        <p:tav tm="100000">
                                          <p:val>
                                            <p:strVal val="#ppt_x"/>
                                          </p:val>
                                        </p:tav>
                                      </p:tavLst>
                                    </p:anim>
                                    <p:anim calcmode="lin" valueType="num">
                                      <p:cBhvr additive="base">
                                        <p:cTn id="166" dur="500" fill="hold"/>
                                        <p:tgtEl>
                                          <p:spTgt spid="128"/>
                                        </p:tgtEl>
                                        <p:attrNameLst>
                                          <p:attrName>ppt_y</p:attrName>
                                        </p:attrNameLst>
                                      </p:cBhvr>
                                      <p:tavLst>
                                        <p:tav tm="0">
                                          <p:val>
                                            <p:strVal val="#ppt_y"/>
                                          </p:val>
                                        </p:tav>
                                        <p:tav tm="100000">
                                          <p:val>
                                            <p:strVal val="#ppt_y"/>
                                          </p:val>
                                        </p:tav>
                                      </p:tavLst>
                                    </p:anim>
                                  </p:childTnLst>
                                </p:cTn>
                              </p:par>
                              <p:par>
                                <p:cTn id="167" presetID="2" presetClass="entr" presetSubtype="8" fill="hold" nodeType="withEffect">
                                  <p:stCondLst>
                                    <p:cond delay="0"/>
                                  </p:stCondLst>
                                  <p:childTnLst>
                                    <p:set>
                                      <p:cBhvr>
                                        <p:cTn id="168" dur="1" fill="hold">
                                          <p:stCondLst>
                                            <p:cond delay="0"/>
                                          </p:stCondLst>
                                        </p:cTn>
                                        <p:tgtEl>
                                          <p:spTgt spid="128">
                                            <p:txEl>
                                              <p:pRg st="0" end="0"/>
                                            </p:txEl>
                                          </p:spTgt>
                                        </p:tgtEl>
                                        <p:attrNameLst>
                                          <p:attrName>style.visibility</p:attrName>
                                        </p:attrNameLst>
                                      </p:cBhvr>
                                      <p:to>
                                        <p:strVal val="visible"/>
                                      </p:to>
                                    </p:set>
                                    <p:anim calcmode="lin" valueType="num">
                                      <p:cBhvr additive="base">
                                        <p:cTn id="169"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170" dur="500" fill="hold"/>
                                        <p:tgtEl>
                                          <p:spTgt spid="128">
                                            <p:txEl>
                                              <p:pRg st="0" end="0"/>
                                            </p:txEl>
                                          </p:spTgt>
                                        </p:tgtEl>
                                        <p:attrNameLst>
                                          <p:attrName>ppt_y</p:attrName>
                                        </p:attrNameLst>
                                      </p:cBhvr>
                                      <p:tavLst>
                                        <p:tav tm="0">
                                          <p:val>
                                            <p:strVal val="#ppt_y"/>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123"/>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grpId="0" nodeType="clickEffect">
                                  <p:stCondLst>
                                    <p:cond delay="0"/>
                                  </p:stCondLst>
                                  <p:childTnLst>
                                    <p:set>
                                      <p:cBhvr>
                                        <p:cTn id="176" dur="1" fill="hold">
                                          <p:stCondLst>
                                            <p:cond delay="0"/>
                                          </p:stCondLst>
                                        </p:cTn>
                                        <p:tgtEl>
                                          <p:spTgt spid="126"/>
                                        </p:tgtEl>
                                        <p:attrNameLst>
                                          <p:attrName>style.visibility</p:attrName>
                                        </p:attrNameLst>
                                      </p:cBhvr>
                                      <p:to>
                                        <p:strVal val="visible"/>
                                      </p:to>
                                    </p:set>
                                    <p:anim calcmode="lin" valueType="num">
                                      <p:cBhvr additive="base">
                                        <p:cTn id="177" dur="500" fill="hold"/>
                                        <p:tgtEl>
                                          <p:spTgt spid="126"/>
                                        </p:tgtEl>
                                        <p:attrNameLst>
                                          <p:attrName>ppt_x</p:attrName>
                                        </p:attrNameLst>
                                      </p:cBhvr>
                                      <p:tavLst>
                                        <p:tav tm="0">
                                          <p:val>
                                            <p:strVal val="0-#ppt_w/2"/>
                                          </p:val>
                                        </p:tav>
                                        <p:tav tm="100000">
                                          <p:val>
                                            <p:strVal val="#ppt_x"/>
                                          </p:val>
                                        </p:tav>
                                      </p:tavLst>
                                    </p:anim>
                                    <p:anim calcmode="lin" valueType="num">
                                      <p:cBhvr additive="base">
                                        <p:cTn id="178" dur="500" fill="hold"/>
                                        <p:tgtEl>
                                          <p:spTgt spid="126"/>
                                        </p:tgtEl>
                                        <p:attrNameLst>
                                          <p:attrName>ppt_y</p:attrName>
                                        </p:attrNameLst>
                                      </p:cBhvr>
                                      <p:tavLst>
                                        <p:tav tm="0">
                                          <p:val>
                                            <p:strVal val="#ppt_y"/>
                                          </p:val>
                                        </p:tav>
                                        <p:tav tm="100000">
                                          <p:val>
                                            <p:strVal val="#ppt_y"/>
                                          </p:val>
                                        </p:tav>
                                      </p:tavLst>
                                    </p:anim>
                                  </p:childTnLst>
                                </p:cTn>
                              </p:par>
                              <p:par>
                                <p:cTn id="179" presetID="1" presetClass="exit" presetSubtype="0" fill="hold" grpId="1" nodeType="withEffect">
                                  <p:stCondLst>
                                    <p:cond delay="0"/>
                                  </p:stCondLst>
                                  <p:childTnLst>
                                    <p:set>
                                      <p:cBhvr>
                                        <p:cTn id="180" dur="1" fill="hold">
                                          <p:stCondLst>
                                            <p:cond delay="0"/>
                                          </p:stCondLst>
                                        </p:cTn>
                                        <p:tgtEl>
                                          <p:spTgt spid="91"/>
                                        </p:tgtEl>
                                        <p:attrNameLst>
                                          <p:attrName>style.visibility</p:attrName>
                                        </p:attrNameLst>
                                      </p:cBhvr>
                                      <p:to>
                                        <p:strVal val="hidden"/>
                                      </p:to>
                                    </p:set>
                                  </p:childTnLst>
                                </p:cTn>
                              </p:par>
                            </p:childTnLst>
                          </p:cTn>
                        </p:par>
                      </p:childTnLst>
                    </p:cTn>
                  </p:par>
                  <p:par>
                    <p:cTn id="181" fill="hold">
                      <p:stCondLst>
                        <p:cond delay="indefinite"/>
                      </p:stCondLst>
                      <p:childTnLst>
                        <p:par>
                          <p:cTn id="182" fill="hold">
                            <p:stCondLst>
                              <p:cond delay="0"/>
                            </p:stCondLst>
                            <p:childTnLst>
                              <p:par>
                                <p:cTn id="183" presetID="2" presetClass="entr" presetSubtype="8" fill="hold" grpId="0" nodeType="clickEffect">
                                  <p:stCondLst>
                                    <p:cond delay="0"/>
                                  </p:stCondLst>
                                  <p:childTnLst>
                                    <p:set>
                                      <p:cBhvr>
                                        <p:cTn id="184" dur="1" fill="hold">
                                          <p:stCondLst>
                                            <p:cond delay="0"/>
                                          </p:stCondLst>
                                        </p:cTn>
                                        <p:tgtEl>
                                          <p:spTgt spid="127"/>
                                        </p:tgtEl>
                                        <p:attrNameLst>
                                          <p:attrName>style.visibility</p:attrName>
                                        </p:attrNameLst>
                                      </p:cBhvr>
                                      <p:to>
                                        <p:strVal val="visible"/>
                                      </p:to>
                                    </p:set>
                                    <p:anim calcmode="lin" valueType="num">
                                      <p:cBhvr additive="base">
                                        <p:cTn id="185" dur="500" fill="hold"/>
                                        <p:tgtEl>
                                          <p:spTgt spid="127"/>
                                        </p:tgtEl>
                                        <p:attrNameLst>
                                          <p:attrName>ppt_x</p:attrName>
                                        </p:attrNameLst>
                                      </p:cBhvr>
                                      <p:tavLst>
                                        <p:tav tm="0">
                                          <p:val>
                                            <p:strVal val="0-#ppt_w/2"/>
                                          </p:val>
                                        </p:tav>
                                        <p:tav tm="100000">
                                          <p:val>
                                            <p:strVal val="#ppt_x"/>
                                          </p:val>
                                        </p:tav>
                                      </p:tavLst>
                                    </p:anim>
                                    <p:anim calcmode="lin" valueType="num">
                                      <p:cBhvr additive="base">
                                        <p:cTn id="186" dur="500" fill="hold"/>
                                        <p:tgtEl>
                                          <p:spTgt spid="127"/>
                                        </p:tgtEl>
                                        <p:attrNameLst>
                                          <p:attrName>ppt_y</p:attrName>
                                        </p:attrNameLst>
                                      </p:cBhvr>
                                      <p:tavLst>
                                        <p:tav tm="0">
                                          <p:val>
                                            <p:strVal val="#ppt_y"/>
                                          </p:val>
                                        </p:tav>
                                        <p:tav tm="100000">
                                          <p:val>
                                            <p:strVal val="#ppt_y"/>
                                          </p:val>
                                        </p:tav>
                                      </p:tavLst>
                                    </p:anim>
                                  </p:childTnLst>
                                </p:cTn>
                              </p:par>
                              <p:par>
                                <p:cTn id="187" presetID="1" presetClass="exit" presetSubtype="0" fill="hold" grpId="1" nodeType="withEffect">
                                  <p:stCondLst>
                                    <p:cond delay="0"/>
                                  </p:stCondLst>
                                  <p:childTnLst>
                                    <p:set>
                                      <p:cBhvr>
                                        <p:cTn id="188" dur="1" fill="hold">
                                          <p:stCondLst>
                                            <p:cond delay="0"/>
                                          </p:stCondLst>
                                        </p:cTn>
                                        <p:tgtEl>
                                          <p:spTgt spid="126"/>
                                        </p:tgtEl>
                                        <p:attrNameLst>
                                          <p:attrName>style.visibility</p:attrName>
                                        </p:attrNameLst>
                                      </p:cBhvr>
                                      <p:to>
                                        <p:strVal val="hidden"/>
                                      </p:to>
                                    </p:set>
                                  </p:childTnLst>
                                </p:cTn>
                              </p:par>
                            </p:childTnLst>
                          </p:cTn>
                        </p:par>
                      </p:childTnLst>
                    </p:cTn>
                  </p:par>
                  <p:par>
                    <p:cTn id="189" fill="hold">
                      <p:stCondLst>
                        <p:cond delay="indefinite"/>
                      </p:stCondLst>
                      <p:childTnLst>
                        <p:par>
                          <p:cTn id="190" fill="hold">
                            <p:stCondLst>
                              <p:cond delay="0"/>
                            </p:stCondLst>
                            <p:childTnLst>
                              <p:par>
                                <p:cTn id="191" presetID="2" presetClass="entr" presetSubtype="8" fill="hold" grpId="0" nodeType="clickEffect">
                                  <p:stCondLst>
                                    <p:cond delay="0"/>
                                  </p:stCondLst>
                                  <p:childTnLst>
                                    <p:set>
                                      <p:cBhvr>
                                        <p:cTn id="192" dur="1" fill="hold">
                                          <p:stCondLst>
                                            <p:cond delay="0"/>
                                          </p:stCondLst>
                                        </p:cTn>
                                        <p:tgtEl>
                                          <p:spTgt spid="131"/>
                                        </p:tgtEl>
                                        <p:attrNameLst>
                                          <p:attrName>style.visibility</p:attrName>
                                        </p:attrNameLst>
                                      </p:cBhvr>
                                      <p:to>
                                        <p:strVal val="visible"/>
                                      </p:to>
                                    </p:set>
                                    <p:anim calcmode="lin" valueType="num">
                                      <p:cBhvr additive="base">
                                        <p:cTn id="193" dur="500" fill="hold"/>
                                        <p:tgtEl>
                                          <p:spTgt spid="131"/>
                                        </p:tgtEl>
                                        <p:attrNameLst>
                                          <p:attrName>ppt_x</p:attrName>
                                        </p:attrNameLst>
                                      </p:cBhvr>
                                      <p:tavLst>
                                        <p:tav tm="0">
                                          <p:val>
                                            <p:strVal val="0-#ppt_w/2"/>
                                          </p:val>
                                        </p:tav>
                                        <p:tav tm="100000">
                                          <p:val>
                                            <p:strVal val="#ppt_x"/>
                                          </p:val>
                                        </p:tav>
                                      </p:tavLst>
                                    </p:anim>
                                    <p:anim calcmode="lin" valueType="num">
                                      <p:cBhvr additive="base">
                                        <p:cTn id="194" dur="500" fill="hold"/>
                                        <p:tgtEl>
                                          <p:spTgt spid="131"/>
                                        </p:tgtEl>
                                        <p:attrNameLst>
                                          <p:attrName>ppt_y</p:attrName>
                                        </p:attrNameLst>
                                      </p:cBhvr>
                                      <p:tavLst>
                                        <p:tav tm="0">
                                          <p:val>
                                            <p:strVal val="#ppt_y"/>
                                          </p:val>
                                        </p:tav>
                                        <p:tav tm="100000">
                                          <p:val>
                                            <p:strVal val="#ppt_y"/>
                                          </p:val>
                                        </p:tav>
                                      </p:tavLst>
                                    </p:anim>
                                  </p:childTnLst>
                                </p:cTn>
                              </p:par>
                              <p:par>
                                <p:cTn id="195" presetID="1" presetClass="exit" presetSubtype="0" fill="hold" grpId="1" nodeType="withEffect">
                                  <p:stCondLst>
                                    <p:cond delay="0"/>
                                  </p:stCondLst>
                                  <p:childTnLst>
                                    <p:set>
                                      <p:cBhvr>
                                        <p:cTn id="196" dur="1" fill="hold">
                                          <p:stCondLst>
                                            <p:cond delay="0"/>
                                          </p:stCondLst>
                                        </p:cTn>
                                        <p:tgtEl>
                                          <p:spTgt spid="127"/>
                                        </p:tgtEl>
                                        <p:attrNameLst>
                                          <p:attrName>style.visibility</p:attrName>
                                        </p:attrNameLst>
                                      </p:cBhvr>
                                      <p:to>
                                        <p:strVal val="hidden"/>
                                      </p:to>
                                    </p:set>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grpId="0" nodeType="clickEffect">
                                  <p:stCondLst>
                                    <p:cond delay="0"/>
                                  </p:stCondLst>
                                  <p:childTnLst>
                                    <p:set>
                                      <p:cBhvr>
                                        <p:cTn id="200" dur="1" fill="hold">
                                          <p:stCondLst>
                                            <p:cond delay="0"/>
                                          </p:stCondLst>
                                        </p:cTn>
                                        <p:tgtEl>
                                          <p:spTgt spid="129"/>
                                        </p:tgtEl>
                                        <p:attrNameLst>
                                          <p:attrName>style.visibility</p:attrName>
                                        </p:attrNameLst>
                                      </p:cBhvr>
                                      <p:to>
                                        <p:strVal val="visible"/>
                                      </p:to>
                                    </p:set>
                                    <p:anim calcmode="lin" valueType="num">
                                      <p:cBhvr additive="base">
                                        <p:cTn id="201" dur="500" fill="hold"/>
                                        <p:tgtEl>
                                          <p:spTgt spid="129"/>
                                        </p:tgtEl>
                                        <p:attrNameLst>
                                          <p:attrName>ppt_x</p:attrName>
                                        </p:attrNameLst>
                                      </p:cBhvr>
                                      <p:tavLst>
                                        <p:tav tm="0">
                                          <p:val>
                                            <p:strVal val="0-#ppt_w/2"/>
                                          </p:val>
                                        </p:tav>
                                        <p:tav tm="100000">
                                          <p:val>
                                            <p:strVal val="#ppt_x"/>
                                          </p:val>
                                        </p:tav>
                                      </p:tavLst>
                                    </p:anim>
                                    <p:anim calcmode="lin" valueType="num">
                                      <p:cBhvr additive="base">
                                        <p:cTn id="202" dur="500" fill="hold"/>
                                        <p:tgtEl>
                                          <p:spTgt spid="129"/>
                                        </p:tgtEl>
                                        <p:attrNameLst>
                                          <p:attrName>ppt_y</p:attrName>
                                        </p:attrNameLst>
                                      </p:cBhvr>
                                      <p:tavLst>
                                        <p:tav tm="0">
                                          <p:val>
                                            <p:strVal val="#ppt_y"/>
                                          </p:val>
                                        </p:tav>
                                        <p:tav tm="100000">
                                          <p:val>
                                            <p:strVal val="#ppt_y"/>
                                          </p:val>
                                        </p:tav>
                                      </p:tavLst>
                                    </p:anim>
                                  </p:childTnLst>
                                </p:cTn>
                              </p:par>
                              <p:par>
                                <p:cTn id="203" presetID="2" presetClass="entr" presetSubtype="8" fill="hold" grpId="0" nodeType="withEffect">
                                  <p:stCondLst>
                                    <p:cond delay="0"/>
                                  </p:stCondLst>
                                  <p:childTnLst>
                                    <p:set>
                                      <p:cBhvr>
                                        <p:cTn id="204" dur="1" fill="hold">
                                          <p:stCondLst>
                                            <p:cond delay="0"/>
                                          </p:stCondLst>
                                        </p:cTn>
                                        <p:tgtEl>
                                          <p:spTgt spid="136"/>
                                        </p:tgtEl>
                                        <p:attrNameLst>
                                          <p:attrName>style.visibility</p:attrName>
                                        </p:attrNameLst>
                                      </p:cBhvr>
                                      <p:to>
                                        <p:strVal val="visible"/>
                                      </p:to>
                                    </p:set>
                                    <p:anim calcmode="lin" valueType="num">
                                      <p:cBhvr additive="base">
                                        <p:cTn id="205" dur="500" fill="hold"/>
                                        <p:tgtEl>
                                          <p:spTgt spid="136"/>
                                        </p:tgtEl>
                                        <p:attrNameLst>
                                          <p:attrName>ppt_x</p:attrName>
                                        </p:attrNameLst>
                                      </p:cBhvr>
                                      <p:tavLst>
                                        <p:tav tm="0">
                                          <p:val>
                                            <p:strVal val="0-#ppt_w/2"/>
                                          </p:val>
                                        </p:tav>
                                        <p:tav tm="100000">
                                          <p:val>
                                            <p:strVal val="#ppt_x"/>
                                          </p:val>
                                        </p:tav>
                                      </p:tavLst>
                                    </p:anim>
                                    <p:anim calcmode="lin" valueType="num">
                                      <p:cBhvr additive="base">
                                        <p:cTn id="206" dur="500" fill="hold"/>
                                        <p:tgtEl>
                                          <p:spTgt spid="136"/>
                                        </p:tgtEl>
                                        <p:attrNameLst>
                                          <p:attrName>ppt_y</p:attrName>
                                        </p:attrNameLst>
                                      </p:cBhvr>
                                      <p:tavLst>
                                        <p:tav tm="0">
                                          <p:val>
                                            <p:strVal val="#ppt_y"/>
                                          </p:val>
                                        </p:tav>
                                        <p:tav tm="100000">
                                          <p:val>
                                            <p:strVal val="#ppt_y"/>
                                          </p:val>
                                        </p:tav>
                                      </p:tavLst>
                                    </p:anim>
                                  </p:childTnLst>
                                </p:cTn>
                              </p:par>
                              <p:par>
                                <p:cTn id="207" presetID="1" presetClass="exit" presetSubtype="0" fill="hold" grpId="1" nodeType="withEffect">
                                  <p:stCondLst>
                                    <p:cond delay="0"/>
                                  </p:stCondLst>
                                  <p:childTnLst>
                                    <p:set>
                                      <p:cBhvr>
                                        <p:cTn id="208" dur="1" fill="hold">
                                          <p:stCondLst>
                                            <p:cond delay="0"/>
                                          </p:stCondLst>
                                        </p:cTn>
                                        <p:tgtEl>
                                          <p:spTgt spid="1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17" grpId="0" animBg="1"/>
      <p:bldP spid="124" grpId="0" animBg="1"/>
      <p:bldP spid="128" grpId="0" animBg="1"/>
      <p:bldP spid="129" grpId="0" animBg="1"/>
      <p:bldP spid="84" grpId="0" animBg="1"/>
      <p:bldP spid="86" grpId="0" animBg="1"/>
      <p:bldP spid="88" grpId="0" animBg="1"/>
      <p:bldP spid="88" grpId="1" animBg="1"/>
      <p:bldP spid="89" grpId="0" animBg="1"/>
      <p:bldP spid="89" grpId="1" animBg="1"/>
      <p:bldP spid="90" grpId="0" animBg="1"/>
      <p:bldP spid="90" grpId="1" animBg="1"/>
      <p:bldP spid="91" grpId="0" animBg="1"/>
      <p:bldP spid="91" grpId="1" animBg="1"/>
      <p:bldP spid="92" grpId="0"/>
      <p:bldP spid="98" grpId="0"/>
      <p:bldP spid="119" grpId="0"/>
      <p:bldP spid="122" grpId="0" animBg="1"/>
      <p:bldP spid="122" grpId="1" animBg="1"/>
      <p:bldP spid="123" grpId="0" animBg="1"/>
      <p:bldP spid="123" grpId="1" animBg="1"/>
      <p:bldP spid="126" grpId="0" animBg="1"/>
      <p:bldP spid="126" grpId="1" animBg="1"/>
      <p:bldP spid="127" grpId="0" animBg="1"/>
      <p:bldP spid="127" grpId="1" animBg="1"/>
      <p:bldP spid="131" grpId="0" animBg="1"/>
      <p:bldP spid="131" grpId="1" animBg="1"/>
      <p:bldP spid="136" grpId="0" animBg="1"/>
      <p:bldP spid="87" grpId="0"/>
      <p:bldP spid="93" grpId="0"/>
      <p:bldP spid="133" grpId="0" animBg="1"/>
      <p:bldP spid="133"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6" name="Text Box 44">
            <a:extLst>
              <a:ext uri="{FF2B5EF4-FFF2-40B4-BE49-F238E27FC236}">
                <a16:creationId xmlns:a16="http://schemas.microsoft.com/office/drawing/2014/main" id="{A2B63268-8E2A-4642-913F-0DB615A0FF20}"/>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3048000" y="2438400"/>
            <a:ext cx="5552155"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chemeClr val="accent2"/>
                </a:solidFill>
              </a:rPr>
              <a:t>Blue</a:t>
            </a:r>
            <a:r>
              <a:rPr lang="en-US" altLang="en-US" sz="2400" dirty="0">
                <a:solidFill>
                  <a:srgbClr val="FFFFFF"/>
                </a:solidFill>
              </a:rPr>
              <a:t> indicates the </a:t>
            </a:r>
            <a:r>
              <a:rPr lang="en-US" altLang="en-US" sz="2400" dirty="0">
                <a:solidFill>
                  <a:schemeClr val="accent2"/>
                </a:solidFill>
              </a:rPr>
              <a:t>prover</a:t>
            </a:r>
            <a:r>
              <a:rPr lang="en-US" altLang="en-US" sz="2400" dirty="0">
                <a:solidFill>
                  <a:srgbClr val="FFFFFF"/>
                </a:solidFill>
              </a:rPr>
              <a:t> wants to prove it.</a:t>
            </a:r>
          </a:p>
        </p:txBody>
      </p:sp>
      <p:sp>
        <p:nvSpPr>
          <p:cNvPr id="47" name="Rectangle 3" descr="Rectangle: Click to edit Master text styles&#10;Second level&#10;Third level&#10;Fourth level&#10;Fifth level">
            <a:extLst>
              <a:ext uri="{FF2B5EF4-FFF2-40B4-BE49-F238E27FC236}">
                <a16:creationId xmlns:a16="http://schemas.microsoft.com/office/drawing/2014/main" id="{41484A93-C19A-480D-A4D8-37080E70A0E0}"/>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grpSp>
        <p:nvGrpSpPr>
          <p:cNvPr id="48" name="Group 47">
            <a:extLst>
              <a:ext uri="{FF2B5EF4-FFF2-40B4-BE49-F238E27FC236}">
                <a16:creationId xmlns:a16="http://schemas.microsoft.com/office/drawing/2014/main" id="{34F48B98-F3B9-4BA6-9808-90B18C865B0A}"/>
              </a:ext>
            </a:extLst>
          </p:cNvPr>
          <p:cNvGrpSpPr/>
          <p:nvPr/>
        </p:nvGrpSpPr>
        <p:grpSpPr>
          <a:xfrm>
            <a:off x="215022" y="3937441"/>
            <a:ext cx="697056" cy="1523045"/>
            <a:chOff x="193683" y="5030155"/>
            <a:chExt cx="697056" cy="1523045"/>
          </a:xfrm>
        </p:grpSpPr>
        <p:sp>
          <p:nvSpPr>
            <p:cNvPr id="49" name="Freeform 48">
              <a:extLst>
                <a:ext uri="{FF2B5EF4-FFF2-40B4-BE49-F238E27FC236}">
                  <a16:creationId xmlns:a16="http://schemas.microsoft.com/office/drawing/2014/main" id="{DDE35222-6981-43F9-9BBF-47724BBDFD83}"/>
                </a:ext>
              </a:extLst>
            </p:cNvPr>
            <p:cNvSpPr>
              <a:spLocks/>
            </p:cNvSpPr>
            <p:nvPr/>
          </p:nvSpPr>
          <p:spPr bwMode="auto">
            <a:xfrm>
              <a:off x="556579" y="5454542"/>
              <a:ext cx="247952" cy="318032"/>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9">
              <a:extLst>
                <a:ext uri="{FF2B5EF4-FFF2-40B4-BE49-F238E27FC236}">
                  <a16:creationId xmlns:a16="http://schemas.microsoft.com/office/drawing/2014/main" id="{ACD3E97C-B72A-4B55-860F-55EDF804A29D}"/>
                </a:ext>
              </a:extLst>
            </p:cNvPr>
            <p:cNvSpPr>
              <a:spLocks/>
            </p:cNvSpPr>
            <p:nvPr/>
          </p:nvSpPr>
          <p:spPr bwMode="auto">
            <a:xfrm>
              <a:off x="581210" y="5783933"/>
              <a:ext cx="177343" cy="357270"/>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50">
              <a:extLst>
                <a:ext uri="{FF2B5EF4-FFF2-40B4-BE49-F238E27FC236}">
                  <a16:creationId xmlns:a16="http://schemas.microsoft.com/office/drawing/2014/main" id="{4454FF3A-C4C6-40D1-A709-E213A9C8ECB6}"/>
                </a:ext>
              </a:extLst>
            </p:cNvPr>
            <p:cNvSpPr>
              <a:spLocks/>
            </p:cNvSpPr>
            <p:nvPr/>
          </p:nvSpPr>
          <p:spPr bwMode="auto">
            <a:xfrm>
              <a:off x="384162" y="5801487"/>
              <a:ext cx="263551" cy="17037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Freeform 51">
              <a:extLst>
                <a:ext uri="{FF2B5EF4-FFF2-40B4-BE49-F238E27FC236}">
                  <a16:creationId xmlns:a16="http://schemas.microsoft.com/office/drawing/2014/main" id="{5F801A5C-9BF0-4322-B398-635AB017C80B}"/>
                </a:ext>
              </a:extLst>
            </p:cNvPr>
            <p:cNvSpPr>
              <a:spLocks/>
            </p:cNvSpPr>
            <p:nvPr/>
          </p:nvSpPr>
          <p:spPr bwMode="auto">
            <a:xfrm>
              <a:off x="693691" y="5816976"/>
              <a:ext cx="197048" cy="359335"/>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Freeform 52">
              <a:extLst>
                <a:ext uri="{FF2B5EF4-FFF2-40B4-BE49-F238E27FC236}">
                  <a16:creationId xmlns:a16="http://schemas.microsoft.com/office/drawing/2014/main" id="{AEA551CC-79C3-4263-AC8C-6706A6719B78}"/>
                </a:ext>
              </a:extLst>
            </p:cNvPr>
            <p:cNvSpPr>
              <a:spLocks/>
            </p:cNvSpPr>
            <p:nvPr/>
          </p:nvSpPr>
          <p:spPr bwMode="auto">
            <a:xfrm>
              <a:off x="649356" y="6069956"/>
              <a:ext cx="153533" cy="433681"/>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53">
              <a:extLst>
                <a:ext uri="{FF2B5EF4-FFF2-40B4-BE49-F238E27FC236}">
                  <a16:creationId xmlns:a16="http://schemas.microsoft.com/office/drawing/2014/main" id="{22A92BF5-5DCC-40E9-A66D-9AC16343FCE4}"/>
                </a:ext>
              </a:extLst>
            </p:cNvPr>
            <p:cNvSpPr>
              <a:spLocks/>
            </p:cNvSpPr>
            <p:nvPr/>
          </p:nvSpPr>
          <p:spPr bwMode="auto">
            <a:xfrm>
              <a:off x="518812" y="6067891"/>
              <a:ext cx="135470" cy="464658"/>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Freeform 54">
              <a:extLst>
                <a:ext uri="{FF2B5EF4-FFF2-40B4-BE49-F238E27FC236}">
                  <a16:creationId xmlns:a16="http://schemas.microsoft.com/office/drawing/2014/main" id="{FCF3FB1F-8FD8-4D22-B0BA-7D60EF3DB014}"/>
                </a:ext>
              </a:extLst>
            </p:cNvPr>
            <p:cNvSpPr>
              <a:spLocks/>
            </p:cNvSpPr>
            <p:nvPr/>
          </p:nvSpPr>
          <p:spPr bwMode="auto">
            <a:xfrm>
              <a:off x="193683" y="6061695"/>
              <a:ext cx="400664" cy="491505"/>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66FF66"/>
            </a:solidFill>
            <a:ln>
              <a:noFill/>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6" name="Group 55">
              <a:extLst>
                <a:ext uri="{FF2B5EF4-FFF2-40B4-BE49-F238E27FC236}">
                  <a16:creationId xmlns:a16="http://schemas.microsoft.com/office/drawing/2014/main" id="{DB1B8720-EF4F-4AB5-9E21-33D86F31C3E0}"/>
                </a:ext>
              </a:extLst>
            </p:cNvPr>
            <p:cNvGrpSpPr>
              <a:grpSpLocks/>
            </p:cNvGrpSpPr>
            <p:nvPr/>
          </p:nvGrpSpPr>
          <p:grpSpPr bwMode="auto">
            <a:xfrm>
              <a:off x="297954" y="5030155"/>
              <a:ext cx="188837" cy="1503426"/>
              <a:chOff x="2720" y="768"/>
              <a:chExt cx="230" cy="1456"/>
            </a:xfrm>
            <a:solidFill>
              <a:srgbClr val="66FF66"/>
            </a:solidFill>
          </p:grpSpPr>
          <p:sp>
            <p:nvSpPr>
              <p:cNvPr id="57" name="Freeform 56">
                <a:extLst>
                  <a:ext uri="{FF2B5EF4-FFF2-40B4-BE49-F238E27FC236}">
                    <a16:creationId xmlns:a16="http://schemas.microsoft.com/office/drawing/2014/main" id="{C9F05B8A-77BC-4708-816A-11CC7E9AC57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Freeform 57">
                <a:extLst>
                  <a:ext uri="{FF2B5EF4-FFF2-40B4-BE49-F238E27FC236}">
                    <a16:creationId xmlns:a16="http://schemas.microsoft.com/office/drawing/2014/main" id="{00005DC9-35BA-4B41-9C95-2119DF1BB86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59" name="AutoShape 46">
            <a:extLst>
              <a:ext uri="{FF2B5EF4-FFF2-40B4-BE49-F238E27FC236}">
                <a16:creationId xmlns:a16="http://schemas.microsoft.com/office/drawing/2014/main" id="{5DDFA134-4C15-4393-BAA7-0742C6AE98E0}"/>
              </a:ext>
            </a:extLst>
          </p:cNvPr>
          <p:cNvSpPr>
            <a:spLocks noChangeArrowheads="1"/>
          </p:cNvSpPr>
          <p:nvPr/>
        </p:nvSpPr>
        <p:spPr bwMode="auto">
          <a:xfrm>
            <a:off x="1139212" y="3037583"/>
            <a:ext cx="5215687" cy="1373248"/>
          </a:xfrm>
          <a:prstGeom prst="wedgeRoundRectCallout">
            <a:avLst>
              <a:gd name="adj1" fmla="val -54148"/>
              <a:gd name="adj2" fmla="val -53622"/>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t>Recall that each free variable </a:t>
            </a:r>
            <a:br>
              <a:rPr lang="en-US" altLang="en-US" sz="2400" dirty="0"/>
            </a:br>
            <a:r>
              <a:rPr lang="en-US" altLang="en-US" sz="2400" dirty="0"/>
              <a:t>represents some fixed object.</a:t>
            </a:r>
          </a:p>
          <a:p>
            <a:pPr algn="ctr" eaLnBrk="1" hangingPunct="1">
              <a:spcBef>
                <a:spcPct val="0"/>
              </a:spcBef>
              <a:buNone/>
              <a:defRPr/>
            </a:pPr>
            <a:r>
              <a:rPr lang="en-US" altLang="en-US" sz="2400" dirty="0"/>
              <a:t>It is </a:t>
            </a:r>
            <a:r>
              <a:rPr lang="en-US" altLang="en-US" sz="2400" dirty="0">
                <a:solidFill>
                  <a:srgbClr val="66FF66"/>
                </a:solidFill>
              </a:rPr>
              <a:t>c</a:t>
            </a:r>
            <a:r>
              <a:rPr lang="en-US" altLang="en-US" sz="2400" dirty="0">
                <a:solidFill>
                  <a:srgbClr val="FFFF00"/>
                </a:solidFill>
              </a:rPr>
              <a:t>o</a:t>
            </a:r>
            <a:r>
              <a:rPr lang="en-US" altLang="en-US" sz="2400" dirty="0">
                <a:solidFill>
                  <a:schemeClr val="accent2"/>
                </a:solidFill>
              </a:rPr>
              <a:t>l</a:t>
            </a:r>
            <a:r>
              <a:rPr lang="en-US" altLang="en-US" sz="2400" dirty="0">
                <a:solidFill>
                  <a:srgbClr val="FF0000"/>
                </a:solidFill>
              </a:rPr>
              <a:t>o</a:t>
            </a:r>
            <a:r>
              <a:rPr lang="en-US" altLang="en-US" sz="2400" dirty="0">
                <a:solidFill>
                  <a:srgbClr val="66FF66"/>
                </a:solidFill>
              </a:rPr>
              <a:t>r</a:t>
            </a:r>
            <a:r>
              <a:rPr lang="en-US" altLang="en-US" sz="2400" dirty="0">
                <a:solidFill>
                  <a:srgbClr val="FFFF00"/>
                </a:solidFill>
              </a:rPr>
              <a:t>e</a:t>
            </a:r>
            <a:r>
              <a:rPr lang="en-US" altLang="en-US" sz="2400" dirty="0">
                <a:solidFill>
                  <a:schemeClr val="accent2"/>
                </a:solidFill>
              </a:rPr>
              <a:t>d</a:t>
            </a:r>
            <a:r>
              <a:rPr lang="en-US" altLang="en-US" sz="2400" dirty="0"/>
              <a:t> base on who provided it.</a:t>
            </a:r>
          </a:p>
          <a:p>
            <a:pPr algn="ctr" eaLnBrk="1" hangingPunct="1">
              <a:spcBef>
                <a:spcPct val="0"/>
              </a:spcBef>
              <a:buNone/>
              <a:defRPr/>
            </a:pPr>
            <a:r>
              <a:rPr lang="en-US" altLang="en-US" sz="2400" dirty="0"/>
              <a:t> </a:t>
            </a:r>
          </a:p>
        </p:txBody>
      </p:sp>
      <p:sp>
        <p:nvSpPr>
          <p:cNvPr id="60" name="Oval 59">
            <a:extLst>
              <a:ext uri="{FF2B5EF4-FFF2-40B4-BE49-F238E27FC236}">
                <a16:creationId xmlns:a16="http://schemas.microsoft.com/office/drawing/2014/main" id="{432BA91F-4B2F-493E-89E4-2946530B28A4}"/>
              </a:ext>
            </a:extLst>
          </p:cNvPr>
          <p:cNvSpPr/>
          <p:nvPr/>
        </p:nvSpPr>
        <p:spPr>
          <a:xfrm>
            <a:off x="8759838" y="4177352"/>
            <a:ext cx="386908" cy="421940"/>
          </a:xfrm>
          <a:prstGeom prst="ellipse">
            <a:avLst/>
          </a:prstGeom>
          <a:noFill/>
          <a:ln w="22225">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1" name="AutoShape 46">
            <a:extLst>
              <a:ext uri="{FF2B5EF4-FFF2-40B4-BE49-F238E27FC236}">
                <a16:creationId xmlns:a16="http://schemas.microsoft.com/office/drawing/2014/main" id="{C9579544-31C6-49CA-AC69-8BDD1EBB99E2}"/>
              </a:ext>
            </a:extLst>
          </p:cNvPr>
          <p:cNvSpPr>
            <a:spLocks noChangeArrowheads="1"/>
          </p:cNvSpPr>
          <p:nvPr/>
        </p:nvSpPr>
        <p:spPr bwMode="auto">
          <a:xfrm>
            <a:off x="1107984" y="4477109"/>
            <a:ext cx="5460681" cy="514997"/>
          </a:xfrm>
          <a:prstGeom prst="wedgeRoundRectCallout">
            <a:avLst>
              <a:gd name="adj1" fmla="val -53206"/>
              <a:gd name="adj2" fmla="val -15064"/>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t>Here the </a:t>
            </a:r>
            <a:r>
              <a:rPr lang="en-US" altLang="en-US" sz="2400" dirty="0">
                <a:solidFill>
                  <a:srgbClr val="66FF66"/>
                </a:solidFill>
              </a:rPr>
              <a:t>d</a:t>
            </a:r>
            <a:r>
              <a:rPr lang="en-US" altLang="en-US" sz="2400" dirty="0"/>
              <a:t> is a day provided by the </a:t>
            </a:r>
            <a:r>
              <a:rPr lang="en-US" altLang="en-US" sz="2400" dirty="0">
                <a:solidFill>
                  <a:srgbClr val="66FF66"/>
                </a:solidFill>
              </a:rPr>
              <a:t>model</a:t>
            </a:r>
            <a:r>
              <a:rPr lang="en-US" altLang="en-US" sz="2400" dirty="0"/>
              <a:t>.</a:t>
            </a:r>
          </a:p>
          <a:p>
            <a:pPr algn="ctr" eaLnBrk="1" hangingPunct="1">
              <a:spcBef>
                <a:spcPct val="0"/>
              </a:spcBef>
              <a:buNone/>
              <a:defRPr/>
            </a:pPr>
            <a:r>
              <a:rPr lang="en-US" altLang="en-US" sz="2400" dirty="0"/>
              <a:t> </a:t>
            </a:r>
          </a:p>
        </p:txBody>
      </p:sp>
      <p:sp>
        <p:nvSpPr>
          <p:cNvPr id="62" name="Oval 61">
            <a:extLst>
              <a:ext uri="{FF2B5EF4-FFF2-40B4-BE49-F238E27FC236}">
                <a16:creationId xmlns:a16="http://schemas.microsoft.com/office/drawing/2014/main" id="{21D64D97-3E8D-453A-A48A-F1BAB1C46E17}"/>
              </a:ext>
            </a:extLst>
          </p:cNvPr>
          <p:cNvSpPr/>
          <p:nvPr/>
        </p:nvSpPr>
        <p:spPr>
          <a:xfrm>
            <a:off x="8763000" y="4169396"/>
            <a:ext cx="386908" cy="421940"/>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3" name="AutoShape 46">
            <a:extLst>
              <a:ext uri="{FF2B5EF4-FFF2-40B4-BE49-F238E27FC236}">
                <a16:creationId xmlns:a16="http://schemas.microsoft.com/office/drawing/2014/main" id="{238CA330-A68B-4D28-982F-994B056E0FF9}"/>
              </a:ext>
            </a:extLst>
          </p:cNvPr>
          <p:cNvSpPr>
            <a:spLocks noChangeArrowheads="1"/>
          </p:cNvSpPr>
          <p:nvPr/>
        </p:nvSpPr>
        <p:spPr bwMode="auto">
          <a:xfrm>
            <a:off x="1127727" y="2423886"/>
            <a:ext cx="1844074"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Lets try one!</a:t>
            </a:r>
          </a:p>
        </p:txBody>
      </p:sp>
    </p:spTree>
    <p:extLst>
      <p:ext uri="{BB962C8B-B14F-4D97-AF65-F5344CB8AC3E}">
        <p14:creationId xmlns:p14="http://schemas.microsoft.com/office/powerpoint/2010/main" val="1295463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0-#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additive="base">
                                        <p:cTn id="21" dur="500" fill="hold"/>
                                        <p:tgtEl>
                                          <p:spTgt spid="38"/>
                                        </p:tgtEl>
                                        <p:attrNameLst>
                                          <p:attrName>ppt_x</p:attrName>
                                        </p:attrNameLst>
                                      </p:cBhvr>
                                      <p:tavLst>
                                        <p:tav tm="0">
                                          <p:val>
                                            <p:strVal val="0-#ppt_w/2"/>
                                          </p:val>
                                        </p:tav>
                                        <p:tav tm="100000">
                                          <p:val>
                                            <p:strVal val="#ppt_x"/>
                                          </p:val>
                                        </p:tav>
                                      </p:tavLst>
                                    </p:anim>
                                    <p:anim calcmode="lin" valueType="num">
                                      <p:cBhvr additive="base">
                                        <p:cTn id="22"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fill="hold"/>
                                        <p:tgtEl>
                                          <p:spTgt spid="59"/>
                                        </p:tgtEl>
                                        <p:attrNameLst>
                                          <p:attrName>ppt_x</p:attrName>
                                        </p:attrNameLst>
                                      </p:cBhvr>
                                      <p:tavLst>
                                        <p:tav tm="0">
                                          <p:val>
                                            <p:strVal val="0-#ppt_w/2"/>
                                          </p:val>
                                        </p:tav>
                                        <p:tav tm="100000">
                                          <p:val>
                                            <p:strVal val="#ppt_x"/>
                                          </p:val>
                                        </p:tav>
                                      </p:tavLst>
                                    </p:anim>
                                    <p:anim calcmode="lin" valueType="num">
                                      <p:cBhvr additive="base">
                                        <p:cTn id="28" dur="500" fill="hold"/>
                                        <p:tgtEl>
                                          <p:spTgt spid="59"/>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9">
                                            <p:txEl>
                                              <p:pRg st="0" end="0"/>
                                            </p:txEl>
                                          </p:spTgt>
                                        </p:tgtEl>
                                        <p:attrNameLst>
                                          <p:attrName>style.visibility</p:attrName>
                                        </p:attrNameLst>
                                      </p:cBhvr>
                                      <p:to>
                                        <p:strVal val="visible"/>
                                      </p:to>
                                    </p:set>
                                    <p:anim calcmode="lin" valueType="num">
                                      <p:cBhvr additive="base">
                                        <p:cTn id="31"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9">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additive="base">
                                        <p:cTn id="35" dur="500" fill="hold"/>
                                        <p:tgtEl>
                                          <p:spTgt spid="62"/>
                                        </p:tgtEl>
                                        <p:attrNameLst>
                                          <p:attrName>ppt_x</p:attrName>
                                        </p:attrNameLst>
                                      </p:cBhvr>
                                      <p:tavLst>
                                        <p:tav tm="0">
                                          <p:val>
                                            <p:strVal val="0-#ppt_w/2"/>
                                          </p:val>
                                        </p:tav>
                                        <p:tav tm="100000">
                                          <p:val>
                                            <p:strVal val="#ppt_x"/>
                                          </p:val>
                                        </p:tav>
                                      </p:tavLst>
                                    </p:anim>
                                    <p:anim calcmode="lin" valueType="num">
                                      <p:cBhvr additive="base">
                                        <p:cTn id="36"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59">
                                            <p:txEl>
                                              <p:pRg st="1" end="1"/>
                                            </p:txEl>
                                          </p:spTgt>
                                        </p:tgtEl>
                                        <p:attrNameLst>
                                          <p:attrName>style.visibility</p:attrName>
                                        </p:attrNameLst>
                                      </p:cBhvr>
                                      <p:to>
                                        <p:strVal val="visible"/>
                                      </p:to>
                                    </p:set>
                                    <p:anim calcmode="lin" valueType="num">
                                      <p:cBhvr additive="base">
                                        <p:cTn id="41" dur="500" fill="hold"/>
                                        <p:tgtEl>
                                          <p:spTgt spid="59">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additive="base">
                                        <p:cTn id="47" dur="500" fill="hold"/>
                                        <p:tgtEl>
                                          <p:spTgt spid="61"/>
                                        </p:tgtEl>
                                        <p:attrNameLst>
                                          <p:attrName>ppt_x</p:attrName>
                                        </p:attrNameLst>
                                      </p:cBhvr>
                                      <p:tavLst>
                                        <p:tav tm="0">
                                          <p:val>
                                            <p:strVal val="0-#ppt_w/2"/>
                                          </p:val>
                                        </p:tav>
                                        <p:tav tm="100000">
                                          <p:val>
                                            <p:strVal val="#ppt_x"/>
                                          </p:val>
                                        </p:tav>
                                      </p:tavLst>
                                    </p:anim>
                                    <p:anim calcmode="lin" valueType="num">
                                      <p:cBhvr additive="base">
                                        <p:cTn id="48" dur="500" fill="hold"/>
                                        <p:tgtEl>
                                          <p:spTgt spid="61"/>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0-#ppt_w/2"/>
                                          </p:val>
                                        </p:tav>
                                        <p:tav tm="100000">
                                          <p:val>
                                            <p:strVal val="#ppt_x"/>
                                          </p:val>
                                        </p:tav>
                                      </p:tavLst>
                                    </p:anim>
                                    <p:anim calcmode="lin" valueType="num">
                                      <p:cBhvr additive="base">
                                        <p:cTn id="52" dur="500" fill="hold"/>
                                        <p:tgtEl>
                                          <p:spTgt spid="48"/>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61">
                                            <p:txEl>
                                              <p:pRg st="0" end="0"/>
                                            </p:txEl>
                                          </p:spTgt>
                                        </p:tgtEl>
                                        <p:attrNameLst>
                                          <p:attrName>style.visibility</p:attrName>
                                        </p:attrNameLst>
                                      </p:cBhvr>
                                      <p:to>
                                        <p:strVal val="visible"/>
                                      </p:to>
                                    </p:set>
                                    <p:anim calcmode="lin" valueType="num">
                                      <p:cBhvr additive="base">
                                        <p:cTn id="55"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1">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0"/>
                                        </p:tgtEl>
                                        <p:attrNameLst>
                                          <p:attrName>style.visibility</p:attrName>
                                        </p:attrNameLst>
                                      </p:cBhvr>
                                      <p:to>
                                        <p:strVal val="visible"/>
                                      </p:to>
                                    </p:set>
                                    <p:anim calcmode="lin" valueType="num">
                                      <p:cBhvr additive="base">
                                        <p:cTn id="59" dur="500" fill="hold"/>
                                        <p:tgtEl>
                                          <p:spTgt spid="60"/>
                                        </p:tgtEl>
                                        <p:attrNameLst>
                                          <p:attrName>ppt_x</p:attrName>
                                        </p:attrNameLst>
                                      </p:cBhvr>
                                      <p:tavLst>
                                        <p:tav tm="0">
                                          <p:val>
                                            <p:strVal val="0-#ppt_w/2"/>
                                          </p:val>
                                        </p:tav>
                                        <p:tav tm="100000">
                                          <p:val>
                                            <p:strVal val="#ppt_x"/>
                                          </p:val>
                                        </p:tav>
                                      </p:tavLst>
                                    </p:anim>
                                    <p:anim calcmode="lin" valueType="num">
                                      <p:cBhvr additive="base">
                                        <p:cTn id="60" dur="500" fill="hold"/>
                                        <p:tgtEl>
                                          <p:spTgt spid="60"/>
                                        </p:tgtEl>
                                        <p:attrNameLst>
                                          <p:attrName>ppt_y</p:attrName>
                                        </p:attrNameLst>
                                      </p:cBhvr>
                                      <p:tavLst>
                                        <p:tav tm="0">
                                          <p:val>
                                            <p:strVal val="#ppt_y"/>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8" grpId="0" animBg="1"/>
      <p:bldP spid="59" grpId="0" animBg="1"/>
      <p:bldP spid="60" grpId="0" animBg="1"/>
      <p:bldP spid="61" grpId="0" animBg="1"/>
      <p:bldP spid="62" grpId="0" animBg="1"/>
      <p:bldP spid="62" grpId="1" animBg="1"/>
      <p:bldP spid="6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01600" y="342174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8">
            <a:extLst>
              <a:ext uri="{FF2B5EF4-FFF2-40B4-BE49-F238E27FC236}">
                <a16:creationId xmlns:a16="http://schemas.microsoft.com/office/drawing/2014/main" id="{175CF7DC-42B9-4A65-A9F8-F916DF5E9571}"/>
              </a:ext>
            </a:extLst>
          </p:cNvPr>
          <p:cNvSpPr>
            <a:spLocks noChangeArrowheads="1"/>
          </p:cNvSpPr>
          <p:nvPr/>
        </p:nvSpPr>
        <p:spPr bwMode="auto">
          <a:xfrm>
            <a:off x="1295400" y="1676400"/>
            <a:ext cx="7671582" cy="2719056"/>
          </a:xfrm>
          <a:prstGeom prst="wedgeRectCallout">
            <a:avLst>
              <a:gd name="adj1" fmla="val -43152"/>
              <a:gd name="adj2" fmla="val 5998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x,x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(x,y)</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p:txBody>
      </p:sp>
      <p:sp>
        <p:nvSpPr>
          <p:cNvPr id="9" name="Rectangle 2">
            <a:extLst>
              <a:ext uri="{FF2B5EF4-FFF2-40B4-BE49-F238E27FC236}">
                <a16:creationId xmlns:a16="http://schemas.microsoft.com/office/drawing/2014/main" id="{4657FD90-383A-44AC-971A-5FEE5034A956}"/>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Diagonal</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1" name="Text Box 22">
            <a:extLst>
              <a:ext uri="{FF2B5EF4-FFF2-40B4-BE49-F238E27FC236}">
                <a16:creationId xmlns:a16="http://schemas.microsoft.com/office/drawing/2014/main" id="{60877CDD-7127-428E-8C96-0B7399621D95}"/>
              </a:ext>
            </a:extLst>
          </p:cNvPr>
          <p:cNvSpPr txBox="1">
            <a:spLocks noChangeArrowheads="1"/>
          </p:cNvSpPr>
          <p:nvPr/>
        </p:nvSpPr>
        <p:spPr bwMode="auto">
          <a:xfrm>
            <a:off x="76200" y="969601"/>
            <a:ext cx="42315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3.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 name="Rectangle 11">
            <a:extLst>
              <a:ext uri="{FF2B5EF4-FFF2-40B4-BE49-F238E27FC236}">
                <a16:creationId xmlns:a16="http://schemas.microsoft.com/office/drawing/2014/main" id="{D2BDC26D-57E1-4171-AB73-F44D6A9E19C3}"/>
              </a:ext>
            </a:extLst>
          </p:cNvPr>
          <p:cNvSpPr/>
          <p:nvPr/>
        </p:nvSpPr>
        <p:spPr>
          <a:xfrm>
            <a:off x="6236747" y="2456464"/>
            <a:ext cx="2618024" cy="193899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with t=x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Conclude</a:t>
            </a:r>
          </a:p>
        </p:txBody>
      </p:sp>
      <p:grpSp>
        <p:nvGrpSpPr>
          <p:cNvPr id="7" name="Group 29">
            <a:extLst>
              <a:ext uri="{FF2B5EF4-FFF2-40B4-BE49-F238E27FC236}">
                <a16:creationId xmlns:a16="http://schemas.microsoft.com/office/drawing/2014/main" id="{626E7908-0F6C-4C84-87F6-A6AE6BF51465}"/>
              </a:ext>
            </a:extLst>
          </p:cNvPr>
          <p:cNvGrpSpPr>
            <a:grpSpLocks/>
          </p:cNvGrpSpPr>
          <p:nvPr/>
        </p:nvGrpSpPr>
        <p:grpSpPr bwMode="auto">
          <a:xfrm>
            <a:off x="6891677" y="5540988"/>
            <a:ext cx="1189548" cy="1252690"/>
            <a:chOff x="2065" y="1551"/>
            <a:chExt cx="1628" cy="1988"/>
          </a:xfrm>
        </p:grpSpPr>
        <p:sp>
          <p:nvSpPr>
            <p:cNvPr id="8" name="Freeform 30">
              <a:extLst>
                <a:ext uri="{FF2B5EF4-FFF2-40B4-BE49-F238E27FC236}">
                  <a16:creationId xmlns:a16="http://schemas.microsoft.com/office/drawing/2014/main" id="{EBD6739D-6368-463A-AF32-5B6387F3AED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Freeform 31">
              <a:extLst>
                <a:ext uri="{FF2B5EF4-FFF2-40B4-BE49-F238E27FC236}">
                  <a16:creationId xmlns:a16="http://schemas.microsoft.com/office/drawing/2014/main" id="{941BAF77-45E5-4C1F-87A8-E0C9D249B17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2">
              <a:extLst>
                <a:ext uri="{FF2B5EF4-FFF2-40B4-BE49-F238E27FC236}">
                  <a16:creationId xmlns:a16="http://schemas.microsoft.com/office/drawing/2014/main" id="{17AFB46D-F281-47BB-8B5C-49794695B9F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3">
              <a:extLst>
                <a:ext uri="{FF2B5EF4-FFF2-40B4-BE49-F238E27FC236}">
                  <a16:creationId xmlns:a16="http://schemas.microsoft.com/office/drawing/2014/main" id="{80C619E1-69F6-4781-BCE8-1358E8C4B32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4">
              <a:extLst>
                <a:ext uri="{FF2B5EF4-FFF2-40B4-BE49-F238E27FC236}">
                  <a16:creationId xmlns:a16="http://schemas.microsoft.com/office/drawing/2014/main" id="{A4C81DF4-A467-44FA-BFF4-37D46543388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5">
              <a:extLst>
                <a:ext uri="{FF2B5EF4-FFF2-40B4-BE49-F238E27FC236}">
                  <a16:creationId xmlns:a16="http://schemas.microsoft.com/office/drawing/2014/main" id="{313ACE37-625C-426C-9DD8-B343FB98D52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6">
              <a:extLst>
                <a:ext uri="{FF2B5EF4-FFF2-40B4-BE49-F238E27FC236}">
                  <a16:creationId xmlns:a16="http://schemas.microsoft.com/office/drawing/2014/main" id="{96454DB7-2B80-4CB9-B759-D7EBDD3C1B0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7">
              <a:extLst>
                <a:ext uri="{FF2B5EF4-FFF2-40B4-BE49-F238E27FC236}">
                  <a16:creationId xmlns:a16="http://schemas.microsoft.com/office/drawing/2014/main" id="{4463BF66-374E-4097-9976-CC90152010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8">
              <a:extLst>
                <a:ext uri="{FF2B5EF4-FFF2-40B4-BE49-F238E27FC236}">
                  <a16:creationId xmlns:a16="http://schemas.microsoft.com/office/drawing/2014/main" id="{C3179459-5B9E-42B8-921D-B1A7587A50D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39">
              <a:extLst>
                <a:ext uri="{FF2B5EF4-FFF2-40B4-BE49-F238E27FC236}">
                  <a16:creationId xmlns:a16="http://schemas.microsoft.com/office/drawing/2014/main" id="{5BDA29AB-A49B-4FF7-9359-1001350AA31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0">
              <a:extLst>
                <a:ext uri="{FF2B5EF4-FFF2-40B4-BE49-F238E27FC236}">
                  <a16:creationId xmlns:a16="http://schemas.microsoft.com/office/drawing/2014/main" id="{5AF10F54-FF0F-409F-8005-3343D36A68F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1">
              <a:extLst>
                <a:ext uri="{FF2B5EF4-FFF2-40B4-BE49-F238E27FC236}">
                  <a16:creationId xmlns:a16="http://schemas.microsoft.com/office/drawing/2014/main" id="{4B7CA22B-85DB-4C08-96FC-B5ED66E7E39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2">
              <a:extLst>
                <a:ext uri="{FF2B5EF4-FFF2-40B4-BE49-F238E27FC236}">
                  <a16:creationId xmlns:a16="http://schemas.microsoft.com/office/drawing/2014/main" id="{39B46C67-0266-4B7A-B4E7-992B202AB72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3">
              <a:extLst>
                <a:ext uri="{FF2B5EF4-FFF2-40B4-BE49-F238E27FC236}">
                  <a16:creationId xmlns:a16="http://schemas.microsoft.com/office/drawing/2014/main" id="{2D5029FA-7496-423B-93ED-A346A7A87ED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4">
              <a:extLst>
                <a:ext uri="{FF2B5EF4-FFF2-40B4-BE49-F238E27FC236}">
                  <a16:creationId xmlns:a16="http://schemas.microsoft.com/office/drawing/2014/main" id="{F52E1B39-0DE0-4A4A-B911-1B42502A20F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45">
              <a:extLst>
                <a:ext uri="{FF2B5EF4-FFF2-40B4-BE49-F238E27FC236}">
                  <a16:creationId xmlns:a16="http://schemas.microsoft.com/office/drawing/2014/main" id="{A2C25586-392D-4945-B812-38B1CFC1622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46">
              <a:extLst>
                <a:ext uri="{FF2B5EF4-FFF2-40B4-BE49-F238E27FC236}">
                  <a16:creationId xmlns:a16="http://schemas.microsoft.com/office/drawing/2014/main" id="{32A64E97-0499-42F0-B17D-689734AB6AD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0" name="AutoShape 35">
            <a:extLst>
              <a:ext uri="{FF2B5EF4-FFF2-40B4-BE49-F238E27FC236}">
                <a16:creationId xmlns:a16="http://schemas.microsoft.com/office/drawing/2014/main" id="{7D9611F6-9AE4-4445-8F48-D25AF239CCE4}"/>
              </a:ext>
            </a:extLst>
          </p:cNvPr>
          <p:cNvSpPr>
            <a:spLocks noChangeArrowheads="1"/>
          </p:cNvSpPr>
          <p:nvPr/>
        </p:nvSpPr>
        <p:spPr bwMode="auto">
          <a:xfrm>
            <a:off x="2706773" y="5787130"/>
            <a:ext cx="3905051" cy="929648"/>
          </a:xfrm>
          <a:prstGeom prst="wedgeRoundRectCallout">
            <a:avLst>
              <a:gd name="adj1" fmla="val 53473"/>
              <a:gd name="adj2" fmla="val -1667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contrast,</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you cannot add </a:t>
            </a:r>
            <a:r>
              <a:rPr lang="en-US" altLang="en-US" sz="2400" dirty="0">
                <a:solidFill>
                  <a:srgbClr val="FFC000"/>
                </a:solidFill>
                <a:latin typeface="Symbol" pitchFamily="18" charset="2"/>
              </a:rPr>
              <a:t>"</a:t>
            </a:r>
            <a:r>
              <a:rPr lang="en-US" altLang="en-US" sz="2400" dirty="0">
                <a:solidFill>
                  <a:srgbClr val="FFC000"/>
                </a:solidFill>
              </a:rPr>
              <a:t>x</a:t>
            </a:r>
            <a:r>
              <a:rPr lang="en-US" altLang="en-US" sz="2400" dirty="0">
                <a:solidFill>
                  <a:srgbClr val="FFFFFF"/>
                </a:solidFill>
              </a:rPr>
              <a:t>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baseline="-25000" dirty="0">
                <a:solidFill>
                  <a:srgbClr val="FFC000"/>
                </a:solidFill>
                <a:latin typeface="Symbol" pitchFamily="18" charset="2"/>
              </a:rPr>
              <a:t>$</a:t>
            </a:r>
            <a:r>
              <a:rPr lang="en-US" altLang="en-US" sz="2400" dirty="0">
                <a:solidFill>
                  <a:srgbClr val="FFC000"/>
                </a:solidFill>
              </a:rPr>
              <a:t>)</a:t>
            </a:r>
            <a:r>
              <a:rPr lang="en-US" altLang="en-US" sz="2400" dirty="0">
                <a:solidFill>
                  <a:srgbClr val="FFFFFF"/>
                </a:solidFill>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AutoShape 35">
            <a:extLst>
              <a:ext uri="{FF2B5EF4-FFF2-40B4-BE49-F238E27FC236}">
                <a16:creationId xmlns:a16="http://schemas.microsoft.com/office/drawing/2014/main" id="{707A0D56-D95E-45D6-ABEC-BAAB3B6D1A07}"/>
              </a:ext>
            </a:extLst>
          </p:cNvPr>
          <p:cNvSpPr>
            <a:spLocks noChangeArrowheads="1"/>
          </p:cNvSpPr>
          <p:nvPr/>
        </p:nvSpPr>
        <p:spPr bwMode="auto">
          <a:xfrm>
            <a:off x="2706773" y="4710696"/>
            <a:ext cx="3905051" cy="929648"/>
          </a:xfrm>
          <a:prstGeom prst="wedgeRoundRectCallout">
            <a:avLst>
              <a:gd name="adj1" fmla="val 53095"/>
              <a:gd name="adj2" fmla="val 420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x</a:t>
            </a:r>
            <a:r>
              <a:rPr lang="en-US" altLang="en-US" sz="2400" dirty="0">
                <a:solidFill>
                  <a:srgbClr val="FFFFFF"/>
                </a:solidFill>
              </a:rPr>
              <a:t> can be added to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p>
          <a:p>
            <a:pPr lvl="0" algn="ctr" eaLnBrk="1" hangingPunct="1">
              <a:spcBef>
                <a:spcPct val="0"/>
              </a:spcBef>
              <a:buNone/>
            </a:pPr>
            <a:r>
              <a:rPr lang="en-US" altLang="en-US" sz="2400" dirty="0">
                <a:solidFill>
                  <a:srgbClr val="FFFFFF"/>
                </a:solidFill>
              </a:rPr>
              <a:t>because </a:t>
            </a:r>
            <a:r>
              <a:rPr lang="en-US" altLang="en-US" sz="2400" dirty="0">
                <a:solidFill>
                  <a:srgbClr val="FFC000"/>
                </a:solidFill>
              </a:rPr>
              <a:t>x</a:t>
            </a:r>
            <a:r>
              <a:rPr lang="en-US" altLang="en-US" sz="2400" dirty="0">
                <a:solidFill>
                  <a:srgbClr val="FFFFFF"/>
                </a:solidFill>
              </a:rPr>
              <a:t> is a </a:t>
            </a:r>
            <a:r>
              <a:rPr lang="en-US" altLang="en-US" sz="2400" dirty="0">
                <a:solidFill>
                  <a:srgbClr val="FFFF00"/>
                </a:solidFill>
              </a:rPr>
              <a:t>free variable</a:t>
            </a:r>
            <a:r>
              <a:rPr lang="en-US" altLang="en-US" sz="2400" dirty="0">
                <a:solidFill>
                  <a:srgbClr val="FFFFFF"/>
                </a:solidFill>
              </a:rPr>
              <a:t>.</a:t>
            </a:r>
            <a:endParaRPr lang="en-CA" altLang="en-US" sz="2400" dirty="0">
              <a:solidFill>
                <a:srgbClr val="FFFFFF"/>
              </a:solidFill>
            </a:endParaRPr>
          </a:p>
        </p:txBody>
      </p:sp>
    </p:spTree>
    <p:extLst>
      <p:ext uri="{BB962C8B-B14F-4D97-AF65-F5344CB8AC3E}">
        <p14:creationId xmlns:p14="http://schemas.microsoft.com/office/powerpoint/2010/main" val="137014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bg/>
                                          </p:spTgt>
                                        </p:tgtEl>
                                        <p:attrNameLst>
                                          <p:attrName>style.visibility</p:attrName>
                                        </p:attrNameLst>
                                      </p:cBhvr>
                                      <p:to>
                                        <p:strVal val="visible"/>
                                      </p:to>
                                    </p:set>
                                    <p:anim calcmode="lin" valueType="num">
                                      <p:cBhvr additive="base">
                                        <p:cTn id="7" dur="500" fill="hold"/>
                                        <p:tgtEl>
                                          <p:spTgt spid="28">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bg/>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0-#ppt_w/2"/>
                                          </p:val>
                                        </p:tav>
                                        <p:tav tm="100000">
                                          <p:val>
                                            <p:strVal val="#ppt_x"/>
                                          </p:val>
                                        </p:tav>
                                      </p:tavLst>
                                    </p:anim>
                                    <p:anim calcmode="lin" valueType="num">
                                      <p:cBhvr additive="base">
                                        <p:cTn id="16"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8">
                                            <p:txEl>
                                              <p:pRg st="1" end="1"/>
                                            </p:txEl>
                                          </p:spTgt>
                                        </p:tgtEl>
                                        <p:attrNameLst>
                                          <p:attrName>style.visibility</p:attrName>
                                        </p:attrNameLst>
                                      </p:cBhvr>
                                      <p:to>
                                        <p:strVal val="visible"/>
                                      </p:to>
                                    </p:set>
                                    <p:anim calcmode="lin" valueType="num">
                                      <p:cBhvr additive="base">
                                        <p:cTn id="21"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8">
                                            <p:txEl>
                                              <p:pRg st="2" end="2"/>
                                            </p:txEl>
                                          </p:spTgt>
                                        </p:tgtEl>
                                        <p:attrNameLst>
                                          <p:attrName>style.visibility</p:attrName>
                                        </p:attrNameLst>
                                      </p:cBhvr>
                                      <p:to>
                                        <p:strVal val="visible"/>
                                      </p:to>
                                    </p:set>
                                    <p:anim calcmode="lin" valueType="num">
                                      <p:cBhvr additive="base">
                                        <p:cTn id="27"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8">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anim calcmode="lin" valueType="num">
                                      <p:cBhvr additive="base">
                                        <p:cTn id="31"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8">
                                            <p:txEl>
                                              <p:pRg st="3" end="3"/>
                                            </p:txEl>
                                          </p:spTgt>
                                        </p:tgtEl>
                                        <p:attrNameLst>
                                          <p:attrName>style.visibility</p:attrName>
                                        </p:attrNameLst>
                                      </p:cBhvr>
                                      <p:to>
                                        <p:strVal val="visible"/>
                                      </p:to>
                                    </p:set>
                                    <p:anim calcmode="lin" valueType="num">
                                      <p:cBhvr additive="base">
                                        <p:cTn id="37" dur="500" fill="hold"/>
                                        <p:tgtEl>
                                          <p:spTgt spid="28">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8">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2">
                                            <p:txEl>
                                              <p:pRg st="1" end="1"/>
                                            </p:txEl>
                                          </p:spTgt>
                                        </p:tgtEl>
                                        <p:attrNameLst>
                                          <p:attrName>style.visibility</p:attrName>
                                        </p:attrNameLst>
                                      </p:cBhvr>
                                      <p:to>
                                        <p:strVal val="visible"/>
                                      </p:to>
                                    </p:set>
                                    <p:anim calcmode="lin" valueType="num">
                                      <p:cBhvr additive="base">
                                        <p:cTn id="41"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8">
                                            <p:txEl>
                                              <p:pRg st="4" end="4"/>
                                            </p:txEl>
                                          </p:spTgt>
                                        </p:tgtEl>
                                        <p:attrNameLst>
                                          <p:attrName>style.visibility</p:attrName>
                                        </p:attrNameLst>
                                      </p:cBhvr>
                                      <p:to>
                                        <p:strVal val="visible"/>
                                      </p:to>
                                    </p:set>
                                    <p:anim calcmode="lin" valueType="num">
                                      <p:cBhvr additive="base">
                                        <p:cTn id="47" dur="500" fill="hold"/>
                                        <p:tgtEl>
                                          <p:spTgt spid="28">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8">
                                            <p:txEl>
                                              <p:pRg st="4" end="4"/>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2">
                                            <p:txEl>
                                              <p:pRg st="2" end="2"/>
                                            </p:txEl>
                                          </p:spTgt>
                                        </p:tgtEl>
                                        <p:attrNameLst>
                                          <p:attrName>style.visibility</p:attrName>
                                        </p:attrNameLst>
                                      </p:cBhvr>
                                      <p:to>
                                        <p:strVal val="visible"/>
                                      </p:to>
                                    </p:set>
                                    <p:anim calcmode="lin" valueType="num">
                                      <p:cBhvr additive="base">
                                        <p:cTn id="51"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28">
                                            <p:txEl>
                                              <p:pRg st="5" end="5"/>
                                            </p:txEl>
                                          </p:spTgt>
                                        </p:tgtEl>
                                        <p:attrNameLst>
                                          <p:attrName>style.visibility</p:attrName>
                                        </p:attrNameLst>
                                      </p:cBhvr>
                                      <p:to>
                                        <p:strVal val="visible"/>
                                      </p:to>
                                    </p:set>
                                    <p:anim calcmode="lin" valueType="num">
                                      <p:cBhvr additive="base">
                                        <p:cTn id="57" dur="500" fill="hold"/>
                                        <p:tgtEl>
                                          <p:spTgt spid="28">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8">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2">
                                            <p:txEl>
                                              <p:pRg st="3" end="3"/>
                                            </p:txEl>
                                          </p:spTgt>
                                        </p:tgtEl>
                                        <p:attrNameLst>
                                          <p:attrName>style.visibility</p:attrName>
                                        </p:attrNameLst>
                                      </p:cBhvr>
                                      <p:to>
                                        <p:strVal val="visible"/>
                                      </p:to>
                                    </p:set>
                                    <p:anim calcmode="lin" valueType="num">
                                      <p:cBhvr additive="base">
                                        <p:cTn id="6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500" fill="hold"/>
                                        <p:tgtEl>
                                          <p:spTgt spid="7"/>
                                        </p:tgtEl>
                                        <p:attrNameLst>
                                          <p:attrName>ppt_x</p:attrName>
                                        </p:attrNameLst>
                                      </p:cBhvr>
                                      <p:tavLst>
                                        <p:tav tm="0">
                                          <p:val>
                                            <p:strVal val="1+#ppt_w/2"/>
                                          </p:val>
                                        </p:tav>
                                        <p:tav tm="100000">
                                          <p:val>
                                            <p:strVal val="#ppt_x"/>
                                          </p:val>
                                        </p:tav>
                                      </p:tavLst>
                                    </p:anim>
                                    <p:anim calcmode="lin" valueType="num">
                                      <p:cBhvr additive="base">
                                        <p:cTn id="68" dur="500" fill="hold"/>
                                        <p:tgtEl>
                                          <p:spTgt spid="7"/>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50"/>
                                        </p:tgtEl>
                                        <p:attrNameLst>
                                          <p:attrName>style.visibility</p:attrName>
                                        </p:attrNameLst>
                                      </p:cBhvr>
                                      <p:to>
                                        <p:strVal val="visible"/>
                                      </p:to>
                                    </p:set>
                                    <p:anim calcmode="lin" valueType="num">
                                      <p:cBhvr additive="base">
                                        <p:cTn id="71" dur="500" fill="hold"/>
                                        <p:tgtEl>
                                          <p:spTgt spid="50"/>
                                        </p:tgtEl>
                                        <p:attrNameLst>
                                          <p:attrName>ppt_x</p:attrName>
                                        </p:attrNameLst>
                                      </p:cBhvr>
                                      <p:tavLst>
                                        <p:tav tm="0">
                                          <p:val>
                                            <p:strVal val="1+#ppt_w/2"/>
                                          </p:val>
                                        </p:tav>
                                        <p:tav tm="100000">
                                          <p:val>
                                            <p:strVal val="#ppt_x"/>
                                          </p:val>
                                        </p:tav>
                                      </p:tavLst>
                                    </p:anim>
                                    <p:anim calcmode="lin" valueType="num">
                                      <p:cBhvr additive="base">
                                        <p:cTn id="7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additive="base">
                                        <p:cTn id="77" dur="500" fill="hold"/>
                                        <p:tgtEl>
                                          <p:spTgt spid="30"/>
                                        </p:tgtEl>
                                        <p:attrNameLst>
                                          <p:attrName>ppt_x</p:attrName>
                                        </p:attrNameLst>
                                      </p:cBhvr>
                                      <p:tavLst>
                                        <p:tav tm="0">
                                          <p:val>
                                            <p:strVal val="1+#ppt_w/2"/>
                                          </p:val>
                                        </p:tav>
                                        <p:tav tm="100000">
                                          <p:val>
                                            <p:strVal val="#ppt_x"/>
                                          </p:val>
                                        </p:tav>
                                      </p:tavLst>
                                    </p:anim>
                                    <p:anim calcmode="lin" valueType="num">
                                      <p:cBhvr additive="base">
                                        <p:cTn id="7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28">
                                            <p:txEl>
                                              <p:pRg st="6" end="6"/>
                                            </p:txEl>
                                          </p:spTgt>
                                        </p:tgtEl>
                                        <p:attrNameLst>
                                          <p:attrName>style.visibility</p:attrName>
                                        </p:attrNameLst>
                                      </p:cBhvr>
                                      <p:to>
                                        <p:strVal val="visible"/>
                                      </p:to>
                                    </p:set>
                                    <p:anim calcmode="lin" valueType="num">
                                      <p:cBhvr additive="base">
                                        <p:cTn id="83" dur="500" fill="hold"/>
                                        <p:tgtEl>
                                          <p:spTgt spid="28">
                                            <p:txEl>
                                              <p:pRg st="6" end="6"/>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8">
                                            <p:txEl>
                                              <p:pRg st="6" end="6"/>
                                            </p:txEl>
                                          </p:spTgt>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12">
                                            <p:txEl>
                                              <p:pRg st="4" end="4"/>
                                            </p:txEl>
                                          </p:spTgt>
                                        </p:tgtEl>
                                        <p:attrNameLst>
                                          <p:attrName>style.visibility</p:attrName>
                                        </p:attrNameLst>
                                      </p:cBhvr>
                                      <p:to>
                                        <p:strVal val="visible"/>
                                      </p:to>
                                    </p:set>
                                    <p:anim calcmode="lin" valueType="num">
                                      <p:cBhvr additive="base">
                                        <p:cTn id="87"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2">
                                            <p:txEl>
                                              <p:pRg st="4" end="4"/>
                                            </p:txEl>
                                          </p:spTgt>
                                        </p:tgtEl>
                                        <p:attrNameLst>
                                          <p:attrName>ppt_y</p:attrName>
                                        </p:attrNameLst>
                                      </p:cBhvr>
                                      <p:tavLst>
                                        <p:tav tm="0">
                                          <p:val>
                                            <p:strVal val="#ppt_y"/>
                                          </p:val>
                                        </p:tav>
                                        <p:tav tm="100000">
                                          <p:val>
                                            <p:strVal val="#ppt_y"/>
                                          </p:val>
                                        </p:tav>
                                      </p:tavLst>
                                    </p:anim>
                                  </p:childTnLst>
                                </p:cTn>
                              </p:par>
                              <p:par>
                                <p:cTn id="89" presetID="1" presetClass="exit" presetSubtype="0" fill="hold" nodeType="withEffect">
                                  <p:stCondLst>
                                    <p:cond delay="0"/>
                                  </p:stCondLst>
                                  <p:childTnLst>
                                    <p:set>
                                      <p:cBhvr>
                                        <p:cTn id="90" dur="1" fill="hold">
                                          <p:stCondLst>
                                            <p:cond delay="0"/>
                                          </p:stCondLst>
                                        </p:cTn>
                                        <p:tgtEl>
                                          <p:spTgt spid="7"/>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30"/>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allAtOnce" animBg="1"/>
      <p:bldP spid="30" grpId="0" animBg="1"/>
      <p:bldP spid="30" grpId="1" animBg="1"/>
      <p:bldP spid="50" grpId="0" animBg="1"/>
      <p:bldP spid="50"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3FD8C41-74CC-4C56-9F0F-08D06A5818E7}"/>
              </a:ext>
            </a:extLst>
          </p:cNvPr>
          <p:cNvSpPr txBox="1"/>
          <p:nvPr/>
        </p:nvSpPr>
        <p:spPr>
          <a:xfrm>
            <a:off x="14869" y="668953"/>
            <a:ext cx="8345554" cy="120032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 some universe of objects.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 some T/F predicate about those objects.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y=f(x)</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 a function mapping every object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to some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
        <p:nvSpPr>
          <p:cNvPr id="6" name="Rectangle 2">
            <a:extLst>
              <a:ext uri="{FF2B5EF4-FFF2-40B4-BE49-F238E27FC236}">
                <a16:creationId xmlns:a16="http://schemas.microsoft.com/office/drawing/2014/main" id="{2C029B1A-6B25-49D8-B76A-406B9A4D27CE}"/>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1" name="Oval 10">
            <a:extLst>
              <a:ext uri="{FF2B5EF4-FFF2-40B4-BE49-F238E27FC236}">
                <a16:creationId xmlns:a16="http://schemas.microsoft.com/office/drawing/2014/main" id="{20918704-DA15-48F0-B53C-7CD2A934FB1C}"/>
              </a:ext>
            </a:extLst>
          </p:cNvPr>
          <p:cNvSpPr/>
          <p:nvPr/>
        </p:nvSpPr>
        <p:spPr>
          <a:xfrm>
            <a:off x="6629400" y="1600200"/>
            <a:ext cx="914400" cy="9144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5" name="Group 54">
            <a:extLst>
              <a:ext uri="{FF2B5EF4-FFF2-40B4-BE49-F238E27FC236}">
                <a16:creationId xmlns:a16="http://schemas.microsoft.com/office/drawing/2014/main" id="{2D0F5CE7-7E27-4B89-8ABC-CC138A51ABD3}"/>
              </a:ext>
            </a:extLst>
          </p:cNvPr>
          <p:cNvGrpSpPr/>
          <p:nvPr/>
        </p:nvGrpSpPr>
        <p:grpSpPr>
          <a:xfrm>
            <a:off x="4191000" y="1889502"/>
            <a:ext cx="3606084" cy="2929105"/>
            <a:chOff x="1270716" y="2633495"/>
            <a:chExt cx="3606084" cy="2929105"/>
          </a:xfrm>
        </p:grpSpPr>
        <p:grpSp>
          <p:nvGrpSpPr>
            <p:cNvPr id="56" name="Group 55">
              <a:extLst>
                <a:ext uri="{FF2B5EF4-FFF2-40B4-BE49-F238E27FC236}">
                  <a16:creationId xmlns:a16="http://schemas.microsoft.com/office/drawing/2014/main" id="{9C6ADBBA-9CC7-4B3E-9B7C-8EC79D78F4DB}"/>
                </a:ext>
              </a:extLst>
            </p:cNvPr>
            <p:cNvGrpSpPr/>
            <p:nvPr/>
          </p:nvGrpSpPr>
          <p:grpSpPr>
            <a:xfrm>
              <a:off x="1270716" y="2633495"/>
              <a:ext cx="1613673" cy="2929105"/>
              <a:chOff x="1270716" y="2633495"/>
              <a:chExt cx="1613673" cy="2929105"/>
            </a:xfrm>
          </p:grpSpPr>
          <p:sp>
            <p:nvSpPr>
              <p:cNvPr id="74" name="Rectangle 30">
                <a:extLst>
                  <a:ext uri="{FF2B5EF4-FFF2-40B4-BE49-F238E27FC236}">
                    <a16:creationId xmlns:a16="http://schemas.microsoft.com/office/drawing/2014/main" id="{DA506055-804A-4D88-A811-1C3FC236A5F9}"/>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Rectangle 32">
                <a:extLst>
                  <a:ext uri="{FF2B5EF4-FFF2-40B4-BE49-F238E27FC236}">
                    <a16:creationId xmlns:a16="http://schemas.microsoft.com/office/drawing/2014/main" id="{C279FD48-3D54-4DF2-A917-099B4587173A}"/>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34">
                <a:extLst>
                  <a:ext uri="{FF2B5EF4-FFF2-40B4-BE49-F238E27FC236}">
                    <a16:creationId xmlns:a16="http://schemas.microsoft.com/office/drawing/2014/main" id="{87D9BAB9-19AA-4E68-B814-F486F14AF9F3}"/>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36">
                <a:extLst>
                  <a:ext uri="{FF2B5EF4-FFF2-40B4-BE49-F238E27FC236}">
                    <a16:creationId xmlns:a16="http://schemas.microsoft.com/office/drawing/2014/main" id="{EA804450-831E-4F9D-903E-4470170316C5}"/>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78" name="Picture 43" descr="j0396724">
                <a:extLst>
                  <a:ext uri="{FF2B5EF4-FFF2-40B4-BE49-F238E27FC236}">
                    <a16:creationId xmlns:a16="http://schemas.microsoft.com/office/drawing/2014/main" id="{C2410434-60B6-4094-8510-D8E779124A8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44" descr="j0233040">
                <a:extLst>
                  <a:ext uri="{FF2B5EF4-FFF2-40B4-BE49-F238E27FC236}">
                    <a16:creationId xmlns:a16="http://schemas.microsoft.com/office/drawing/2014/main" id="{BA4222FB-C575-456A-920F-92F082C183A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45" descr="j0334222">
                <a:extLst>
                  <a:ext uri="{FF2B5EF4-FFF2-40B4-BE49-F238E27FC236}">
                    <a16:creationId xmlns:a16="http://schemas.microsoft.com/office/drawing/2014/main" id="{9B50D1E7-054A-4223-B4C3-4F88431B2D0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51">
                <a:extLst>
                  <a:ext uri="{FF2B5EF4-FFF2-40B4-BE49-F238E27FC236}">
                    <a16:creationId xmlns:a16="http://schemas.microsoft.com/office/drawing/2014/main" id="{AE938F02-7454-4D12-9EF6-4E29D1FE42E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82" name="Oval 81">
                <a:extLst>
                  <a:ext uri="{FF2B5EF4-FFF2-40B4-BE49-F238E27FC236}">
                    <a16:creationId xmlns:a16="http://schemas.microsoft.com/office/drawing/2014/main" id="{5FA8A2DE-752D-4ADE-BCCD-769885C552E2}"/>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3" name="Oval 82">
                <a:extLst>
                  <a:ext uri="{FF2B5EF4-FFF2-40B4-BE49-F238E27FC236}">
                    <a16:creationId xmlns:a16="http://schemas.microsoft.com/office/drawing/2014/main" id="{6A40D5F2-7D6E-4C83-974A-17FAEC4B444A}"/>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4" name="Rectangle 83">
                <a:extLst>
                  <a:ext uri="{FF2B5EF4-FFF2-40B4-BE49-F238E27FC236}">
                    <a16:creationId xmlns:a16="http://schemas.microsoft.com/office/drawing/2014/main" id="{51E97D53-E422-4EE6-9EE7-0CCD5C03DF42}"/>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57" name="Group 56">
              <a:extLst>
                <a:ext uri="{FF2B5EF4-FFF2-40B4-BE49-F238E27FC236}">
                  <a16:creationId xmlns:a16="http://schemas.microsoft.com/office/drawing/2014/main" id="{127C51CF-C586-4FDD-B468-DBA5BC6FD58F}"/>
                </a:ext>
              </a:extLst>
            </p:cNvPr>
            <p:cNvGrpSpPr/>
            <p:nvPr/>
          </p:nvGrpSpPr>
          <p:grpSpPr>
            <a:xfrm>
              <a:off x="3263127" y="2633495"/>
              <a:ext cx="1613673" cy="2929105"/>
              <a:chOff x="1270716" y="2633495"/>
              <a:chExt cx="1613673" cy="2929105"/>
            </a:xfrm>
          </p:grpSpPr>
          <p:sp>
            <p:nvSpPr>
              <p:cNvPr id="63" name="Rectangle 30">
                <a:extLst>
                  <a:ext uri="{FF2B5EF4-FFF2-40B4-BE49-F238E27FC236}">
                    <a16:creationId xmlns:a16="http://schemas.microsoft.com/office/drawing/2014/main" id="{231351D3-106F-4DF9-BB40-1B2D01F12163}"/>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Rectangle 32">
                <a:extLst>
                  <a:ext uri="{FF2B5EF4-FFF2-40B4-BE49-F238E27FC236}">
                    <a16:creationId xmlns:a16="http://schemas.microsoft.com/office/drawing/2014/main" id="{DDD30A43-15C4-471C-ACDC-8E1E2E51F249}"/>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34">
                <a:extLst>
                  <a:ext uri="{FF2B5EF4-FFF2-40B4-BE49-F238E27FC236}">
                    <a16:creationId xmlns:a16="http://schemas.microsoft.com/office/drawing/2014/main" id="{313FADD5-CF88-4630-B933-C68673F6F86B}"/>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Rectangle 36">
                <a:extLst>
                  <a:ext uri="{FF2B5EF4-FFF2-40B4-BE49-F238E27FC236}">
                    <a16:creationId xmlns:a16="http://schemas.microsoft.com/office/drawing/2014/main" id="{B74FA180-A179-41BA-97BE-10880452A268}"/>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7" name="Picture 43" descr="j0396724">
                <a:extLst>
                  <a:ext uri="{FF2B5EF4-FFF2-40B4-BE49-F238E27FC236}">
                    <a16:creationId xmlns:a16="http://schemas.microsoft.com/office/drawing/2014/main" id="{25CC8534-4047-4D04-8610-6808209B97F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44" descr="j0233040">
                <a:extLst>
                  <a:ext uri="{FF2B5EF4-FFF2-40B4-BE49-F238E27FC236}">
                    <a16:creationId xmlns:a16="http://schemas.microsoft.com/office/drawing/2014/main" id="{4294A29D-8EC1-4BF5-9AE2-7C55FDC1AD4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45" descr="j0334222">
                <a:extLst>
                  <a:ext uri="{FF2B5EF4-FFF2-40B4-BE49-F238E27FC236}">
                    <a16:creationId xmlns:a16="http://schemas.microsoft.com/office/drawing/2014/main" id="{9554416F-E403-45B6-8D76-CFAF1654AEE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51">
                <a:extLst>
                  <a:ext uri="{FF2B5EF4-FFF2-40B4-BE49-F238E27FC236}">
                    <a16:creationId xmlns:a16="http://schemas.microsoft.com/office/drawing/2014/main" id="{7A310624-0DDC-4AA9-A02A-626E2F22513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71" name="Oval 70">
                <a:extLst>
                  <a:ext uri="{FF2B5EF4-FFF2-40B4-BE49-F238E27FC236}">
                    <a16:creationId xmlns:a16="http://schemas.microsoft.com/office/drawing/2014/main" id="{C9B191ED-74C3-4B5F-98E8-2A340D6C974D}"/>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2" name="Oval 71">
                <a:extLst>
                  <a:ext uri="{FF2B5EF4-FFF2-40B4-BE49-F238E27FC236}">
                    <a16:creationId xmlns:a16="http://schemas.microsoft.com/office/drawing/2014/main" id="{E239E394-D364-42B3-9D59-B9B81C89EEC0}"/>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12631603-42BA-4CE2-BF14-A716A6CF8C14}"/>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cxnSp>
          <p:nvCxnSpPr>
            <p:cNvPr id="58" name="Straight Arrow Connector 57">
              <a:extLst>
                <a:ext uri="{FF2B5EF4-FFF2-40B4-BE49-F238E27FC236}">
                  <a16:creationId xmlns:a16="http://schemas.microsoft.com/office/drawing/2014/main" id="{BF460C3E-D6C6-413F-8F23-09808824ADE1}"/>
                </a:ext>
              </a:extLst>
            </p:cNvPr>
            <p:cNvCxnSpPr>
              <a:cxnSpLocks/>
              <a:stCxn id="79" idx="3"/>
            </p:cNvCxnSpPr>
            <p:nvPr/>
          </p:nvCxnSpPr>
          <p:spPr bwMode="auto">
            <a:xfrm>
              <a:off x="2564796" y="3526548"/>
              <a:ext cx="1050876" cy="430040"/>
            </a:xfrm>
            <a:prstGeom prst="straightConnector1">
              <a:avLst/>
            </a:prstGeom>
            <a:noFill/>
            <a:ln w="25400" cap="flat" cmpd="sng" algn="ctr">
              <a:solidFill>
                <a:srgbClr val="FFFF00"/>
              </a:solidFill>
              <a:prstDash val="solid"/>
              <a:round/>
              <a:headEnd type="none" w="med" len="med"/>
              <a:tailEnd type="triangle"/>
            </a:ln>
            <a:effectLst/>
          </p:spPr>
        </p:cxnSp>
        <p:cxnSp>
          <p:nvCxnSpPr>
            <p:cNvPr id="59" name="Straight Arrow Connector 58">
              <a:extLst>
                <a:ext uri="{FF2B5EF4-FFF2-40B4-BE49-F238E27FC236}">
                  <a16:creationId xmlns:a16="http://schemas.microsoft.com/office/drawing/2014/main" id="{1C397419-916D-4134-BDEE-078599E3BC89}"/>
                </a:ext>
              </a:extLst>
            </p:cNvPr>
            <p:cNvCxnSpPr>
              <a:cxnSpLocks/>
            </p:cNvCxnSpPr>
            <p:nvPr/>
          </p:nvCxnSpPr>
          <p:spPr bwMode="auto">
            <a:xfrm>
              <a:off x="2575209" y="3936106"/>
              <a:ext cx="1040463" cy="37989"/>
            </a:xfrm>
            <a:prstGeom prst="straightConnector1">
              <a:avLst/>
            </a:prstGeom>
            <a:noFill/>
            <a:ln w="25400" cap="flat" cmpd="sng" algn="ctr">
              <a:solidFill>
                <a:srgbClr val="FFFF00"/>
              </a:solidFill>
              <a:prstDash val="solid"/>
              <a:round/>
              <a:headEnd type="none" w="med" len="med"/>
              <a:tailEnd type="triangle"/>
            </a:ln>
            <a:effectLst/>
          </p:spPr>
        </p:cxnSp>
        <p:cxnSp>
          <p:nvCxnSpPr>
            <p:cNvPr id="60" name="Straight Arrow Connector 59">
              <a:extLst>
                <a:ext uri="{FF2B5EF4-FFF2-40B4-BE49-F238E27FC236}">
                  <a16:creationId xmlns:a16="http://schemas.microsoft.com/office/drawing/2014/main" id="{2F17856A-E1C8-4A6B-9E7D-F565CB39E751}"/>
                </a:ext>
              </a:extLst>
            </p:cNvPr>
            <p:cNvCxnSpPr>
              <a:cxnSpLocks/>
            </p:cNvCxnSpPr>
            <p:nvPr/>
          </p:nvCxnSpPr>
          <p:spPr bwMode="auto">
            <a:xfrm>
              <a:off x="2651768" y="4435237"/>
              <a:ext cx="902241" cy="6455"/>
            </a:xfrm>
            <a:prstGeom prst="straightConnector1">
              <a:avLst/>
            </a:prstGeom>
            <a:noFill/>
            <a:ln w="25400" cap="flat" cmpd="sng" algn="ctr">
              <a:solidFill>
                <a:srgbClr val="FFFF00"/>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BBFFFAC5-E073-420C-89CD-8D905BADBDA7}"/>
                </a:ext>
              </a:extLst>
            </p:cNvPr>
            <p:cNvCxnSpPr>
              <a:cxnSpLocks/>
            </p:cNvCxnSpPr>
            <p:nvPr/>
          </p:nvCxnSpPr>
          <p:spPr bwMode="auto">
            <a:xfrm flipV="1">
              <a:off x="2672230" y="3609532"/>
              <a:ext cx="925928" cy="1253092"/>
            </a:xfrm>
            <a:prstGeom prst="straightConnector1">
              <a:avLst/>
            </a:prstGeom>
            <a:noFill/>
            <a:ln w="25400" cap="flat" cmpd="sng" algn="ctr">
              <a:solidFill>
                <a:srgbClr val="FFFF00"/>
              </a:solidFill>
              <a:prstDash val="solid"/>
              <a:round/>
              <a:headEnd type="none" w="med" len="med"/>
              <a:tailEnd type="triangle"/>
            </a:ln>
            <a:effectLst/>
          </p:spPr>
        </p:cxnSp>
        <p:sp>
          <p:nvSpPr>
            <p:cNvPr id="62" name="Rectangle 61">
              <a:extLst>
                <a:ext uri="{FF2B5EF4-FFF2-40B4-BE49-F238E27FC236}">
                  <a16:creationId xmlns:a16="http://schemas.microsoft.com/office/drawing/2014/main" id="{3FBEF88D-B476-4247-A794-477225A6C760}"/>
                </a:ext>
              </a:extLst>
            </p:cNvPr>
            <p:cNvSpPr/>
            <p:nvPr/>
          </p:nvSpPr>
          <p:spPr>
            <a:xfrm>
              <a:off x="2913142" y="2646392"/>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87" name="Group 86">
            <a:extLst>
              <a:ext uri="{FF2B5EF4-FFF2-40B4-BE49-F238E27FC236}">
                <a16:creationId xmlns:a16="http://schemas.microsoft.com/office/drawing/2014/main" id="{191EA461-D50A-44DD-A99E-9BEF49C46C5C}"/>
              </a:ext>
            </a:extLst>
          </p:cNvPr>
          <p:cNvGrpSpPr/>
          <p:nvPr/>
        </p:nvGrpSpPr>
        <p:grpSpPr>
          <a:xfrm>
            <a:off x="1524000" y="1943547"/>
            <a:ext cx="1613673" cy="2929105"/>
            <a:chOff x="1270716" y="2633495"/>
            <a:chExt cx="1613673" cy="2929105"/>
          </a:xfrm>
        </p:grpSpPr>
        <p:sp>
          <p:nvSpPr>
            <p:cNvPr id="93" name="Rectangle 30">
              <a:extLst>
                <a:ext uri="{FF2B5EF4-FFF2-40B4-BE49-F238E27FC236}">
                  <a16:creationId xmlns:a16="http://schemas.microsoft.com/office/drawing/2014/main" id="{6989EACE-A638-4FEE-89F2-8B7F351BD2FE}"/>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4" name="Rectangle 32">
              <a:extLst>
                <a:ext uri="{FF2B5EF4-FFF2-40B4-BE49-F238E27FC236}">
                  <a16:creationId xmlns:a16="http://schemas.microsoft.com/office/drawing/2014/main" id="{305E0F6C-3738-484C-BC1A-45EEE4DC9983}"/>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5" name="Rectangle 34">
              <a:extLst>
                <a:ext uri="{FF2B5EF4-FFF2-40B4-BE49-F238E27FC236}">
                  <a16:creationId xmlns:a16="http://schemas.microsoft.com/office/drawing/2014/main" id="{66F8E71A-0BA3-468B-B631-5F3876EC9ACF}"/>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6" name="Rectangle 36">
              <a:extLst>
                <a:ext uri="{FF2B5EF4-FFF2-40B4-BE49-F238E27FC236}">
                  <a16:creationId xmlns:a16="http://schemas.microsoft.com/office/drawing/2014/main" id="{E7455C84-C1D7-46E6-AF2C-11884EB024DD}"/>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7" name="Picture 43" descr="j0396724">
              <a:extLst>
                <a:ext uri="{FF2B5EF4-FFF2-40B4-BE49-F238E27FC236}">
                  <a16:creationId xmlns:a16="http://schemas.microsoft.com/office/drawing/2014/main" id="{DCE84B14-6396-40DF-83DF-7FE7D1311D3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44" descr="j0233040">
              <a:extLst>
                <a:ext uri="{FF2B5EF4-FFF2-40B4-BE49-F238E27FC236}">
                  <a16:creationId xmlns:a16="http://schemas.microsoft.com/office/drawing/2014/main" id="{8157E7F1-918D-4A38-9C12-413955DC8E5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45" descr="j0334222">
              <a:extLst>
                <a:ext uri="{FF2B5EF4-FFF2-40B4-BE49-F238E27FC236}">
                  <a16:creationId xmlns:a16="http://schemas.microsoft.com/office/drawing/2014/main" id="{F5E85E4C-D253-4562-AAF0-9DC9F7DB045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51">
              <a:extLst>
                <a:ext uri="{FF2B5EF4-FFF2-40B4-BE49-F238E27FC236}">
                  <a16:creationId xmlns:a16="http://schemas.microsoft.com/office/drawing/2014/main" id="{DA1A9611-A3C9-4D79-839C-4863569266F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01" name="Oval 100">
              <a:extLst>
                <a:ext uri="{FF2B5EF4-FFF2-40B4-BE49-F238E27FC236}">
                  <a16:creationId xmlns:a16="http://schemas.microsoft.com/office/drawing/2014/main" id="{C2AC00BB-BEA3-4D20-9644-3AFD46330320}"/>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2" name="Oval 101">
              <a:extLst>
                <a:ext uri="{FF2B5EF4-FFF2-40B4-BE49-F238E27FC236}">
                  <a16:creationId xmlns:a16="http://schemas.microsoft.com/office/drawing/2014/main" id="{0C8FF7E9-31FA-4168-8F19-3DCAC2D09B07}"/>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3" name="Rectangle 102">
              <a:extLst>
                <a:ext uri="{FF2B5EF4-FFF2-40B4-BE49-F238E27FC236}">
                  <a16:creationId xmlns:a16="http://schemas.microsoft.com/office/drawing/2014/main" id="{365116A5-8D37-42E3-AAEB-40BE782DF096}"/>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2" name="Group 1">
            <a:extLst>
              <a:ext uri="{FF2B5EF4-FFF2-40B4-BE49-F238E27FC236}">
                <a16:creationId xmlns:a16="http://schemas.microsoft.com/office/drawing/2014/main" id="{2BA9DC10-9D0A-498C-9C7D-3ADBA958939B}"/>
              </a:ext>
            </a:extLst>
          </p:cNvPr>
          <p:cNvGrpSpPr/>
          <p:nvPr/>
        </p:nvGrpSpPr>
        <p:grpSpPr>
          <a:xfrm>
            <a:off x="3168717" y="1913552"/>
            <a:ext cx="705642" cy="2514600"/>
            <a:chOff x="3168717" y="1913552"/>
            <a:chExt cx="705642" cy="2514600"/>
          </a:xfrm>
        </p:grpSpPr>
        <p:sp>
          <p:nvSpPr>
            <p:cNvPr id="117" name="Rectangle 116">
              <a:extLst>
                <a:ext uri="{FF2B5EF4-FFF2-40B4-BE49-F238E27FC236}">
                  <a16:creationId xmlns:a16="http://schemas.microsoft.com/office/drawing/2014/main" id="{40FAA884-6E9B-40FD-AF4B-0651C192D546}"/>
                </a:ext>
              </a:extLst>
            </p:cNvPr>
            <p:cNvSpPr/>
            <p:nvPr/>
          </p:nvSpPr>
          <p:spPr>
            <a:xfrm>
              <a:off x="3168717" y="1913552"/>
              <a:ext cx="70564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Rectangle 117">
              <a:extLst>
                <a:ext uri="{FF2B5EF4-FFF2-40B4-BE49-F238E27FC236}">
                  <a16:creationId xmlns:a16="http://schemas.microsoft.com/office/drawing/2014/main" id="{05D99E19-DFFA-4DCD-9DA4-6DE3840FFD16}"/>
                </a:ext>
              </a:extLst>
            </p:cNvPr>
            <p:cNvSpPr/>
            <p:nvPr/>
          </p:nvSpPr>
          <p:spPr>
            <a:xfrm>
              <a:off x="3270723" y="2594887"/>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19" name="Rectangle 118">
              <a:extLst>
                <a:ext uri="{FF2B5EF4-FFF2-40B4-BE49-F238E27FC236}">
                  <a16:creationId xmlns:a16="http://schemas.microsoft.com/office/drawing/2014/main" id="{944C8A79-349D-40B9-ACF9-19BCB1241F24}"/>
                </a:ext>
              </a:extLst>
            </p:cNvPr>
            <p:cNvSpPr/>
            <p:nvPr/>
          </p:nvSpPr>
          <p:spPr>
            <a:xfrm>
              <a:off x="3270723" y="3026687"/>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20" name="Rectangle 119">
              <a:extLst>
                <a:ext uri="{FF2B5EF4-FFF2-40B4-BE49-F238E27FC236}">
                  <a16:creationId xmlns:a16="http://schemas.microsoft.com/office/drawing/2014/main" id="{4ECAAD29-AA75-4C30-A063-56F53EFCE72D}"/>
                </a:ext>
              </a:extLst>
            </p:cNvPr>
            <p:cNvSpPr/>
            <p:nvPr/>
          </p:nvSpPr>
          <p:spPr>
            <a:xfrm>
              <a:off x="3278738" y="3483887"/>
              <a:ext cx="35618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F</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21" name="Rectangle 120">
              <a:extLst>
                <a:ext uri="{FF2B5EF4-FFF2-40B4-BE49-F238E27FC236}">
                  <a16:creationId xmlns:a16="http://schemas.microsoft.com/office/drawing/2014/main" id="{65360DE9-146C-44D1-83CD-68A778222546}"/>
                </a:ext>
              </a:extLst>
            </p:cNvPr>
            <p:cNvSpPr/>
            <p:nvPr/>
          </p:nvSpPr>
          <p:spPr>
            <a:xfrm>
              <a:off x="3270723" y="3966487"/>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123" name="TextBox 122">
            <a:extLst>
              <a:ext uri="{FF2B5EF4-FFF2-40B4-BE49-F238E27FC236}">
                <a16:creationId xmlns:a16="http://schemas.microsoft.com/office/drawing/2014/main" id="{C772C2FB-0856-4F8E-AB5C-EB18F252B4CA}"/>
              </a:ext>
            </a:extLst>
          </p:cNvPr>
          <p:cNvSpPr txBox="1"/>
          <p:nvPr/>
        </p:nvSpPr>
        <p:spPr>
          <a:xfrm>
            <a:off x="1363251" y="4878586"/>
            <a:ext cx="5947462" cy="193899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which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the following valid/true?</a:t>
            </a:r>
          </a:p>
          <a:p>
            <a:pPr marL="914400" marR="0" lvl="1"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914400" marR="0" lvl="1"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p>
          <a:p>
            <a:pPr marL="914400" marR="0" lvl="1"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p>
          <a:p>
            <a:pPr marL="914400" marR="0" lvl="1"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p>
        </p:txBody>
      </p:sp>
    </p:spTree>
    <p:extLst>
      <p:ext uri="{BB962C8B-B14F-4D97-AF65-F5344CB8AC3E}">
        <p14:creationId xmlns:p14="http://schemas.microsoft.com/office/powerpoint/2010/main" val="3106700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additive="base">
                                        <p:cTn id="17" dur="500" fill="hold"/>
                                        <p:tgtEl>
                                          <p:spTgt spid="87"/>
                                        </p:tgtEl>
                                        <p:attrNameLst>
                                          <p:attrName>ppt_x</p:attrName>
                                        </p:attrNameLst>
                                      </p:cBhvr>
                                      <p:tavLst>
                                        <p:tav tm="0">
                                          <p:val>
                                            <p:strVal val="#ppt_x"/>
                                          </p:val>
                                        </p:tav>
                                        <p:tav tm="100000">
                                          <p:val>
                                            <p:strVal val="#ppt_x"/>
                                          </p:val>
                                        </p:tav>
                                      </p:tavLst>
                                    </p:anim>
                                    <p:anim calcmode="lin" valueType="num">
                                      <p:cBhvr additive="base">
                                        <p:cTn id="18"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anim calcmode="lin" valueType="num">
                                      <p:cBhvr additive="base">
                                        <p:cTn id="2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
                                            <p:txEl>
                                              <p:pRg st="2" end="2"/>
                                            </p:txEl>
                                          </p:spTgt>
                                        </p:tgtEl>
                                        <p:attrNameLst>
                                          <p:attrName>style.visibility</p:attrName>
                                        </p:attrNameLst>
                                      </p:cBhvr>
                                      <p:to>
                                        <p:strVal val="visible"/>
                                      </p:to>
                                    </p:set>
                                    <p:anim calcmode="lin" valueType="num">
                                      <p:cBhvr additive="base">
                                        <p:cTn id="3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ppt_x"/>
                                          </p:val>
                                        </p:tav>
                                        <p:tav tm="100000">
                                          <p:val>
                                            <p:strVal val="#ppt_x"/>
                                          </p:val>
                                        </p:tav>
                                      </p:tavLst>
                                    </p:anim>
                                    <p:anim calcmode="lin" valueType="num">
                                      <p:cBhvr additive="base">
                                        <p:cTn id="3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23">
                                            <p:txEl>
                                              <p:pRg st="0" end="0"/>
                                            </p:txEl>
                                          </p:spTgt>
                                        </p:tgtEl>
                                        <p:attrNameLst>
                                          <p:attrName>style.visibility</p:attrName>
                                        </p:attrNameLst>
                                      </p:cBhvr>
                                      <p:to>
                                        <p:strVal val="visible"/>
                                      </p:to>
                                    </p:set>
                                    <p:anim calcmode="lin" valueType="num">
                                      <p:cBhvr additive="base">
                                        <p:cTn id="43" dur="500" fill="hold"/>
                                        <p:tgtEl>
                                          <p:spTgt spid="123">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23">
                                            <p:txEl>
                                              <p:pRg st="1" end="1"/>
                                            </p:txEl>
                                          </p:spTgt>
                                        </p:tgtEl>
                                        <p:attrNameLst>
                                          <p:attrName>style.visibility</p:attrName>
                                        </p:attrNameLst>
                                      </p:cBhvr>
                                      <p:to>
                                        <p:strVal val="visible"/>
                                      </p:to>
                                    </p:set>
                                    <p:anim calcmode="lin" valueType="num">
                                      <p:cBhvr additive="base">
                                        <p:cTn id="49" dur="500" fill="hold"/>
                                        <p:tgtEl>
                                          <p:spTgt spid="123">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23">
                                            <p:txEl>
                                              <p:pRg st="2" end="2"/>
                                            </p:txEl>
                                          </p:spTgt>
                                        </p:tgtEl>
                                        <p:attrNameLst>
                                          <p:attrName>style.visibility</p:attrName>
                                        </p:attrNameLst>
                                      </p:cBhvr>
                                      <p:to>
                                        <p:strVal val="visible"/>
                                      </p:to>
                                    </p:set>
                                    <p:anim calcmode="lin" valueType="num">
                                      <p:cBhvr additive="base">
                                        <p:cTn id="55" dur="500" fill="hold"/>
                                        <p:tgtEl>
                                          <p:spTgt spid="123">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23">
                                            <p:txEl>
                                              <p:pRg st="3" end="3"/>
                                            </p:txEl>
                                          </p:spTgt>
                                        </p:tgtEl>
                                        <p:attrNameLst>
                                          <p:attrName>style.visibility</p:attrName>
                                        </p:attrNameLst>
                                      </p:cBhvr>
                                      <p:to>
                                        <p:strVal val="visible"/>
                                      </p:to>
                                    </p:set>
                                    <p:anim calcmode="lin" valueType="num">
                                      <p:cBhvr additive="base">
                                        <p:cTn id="61" dur="500" fill="hold"/>
                                        <p:tgtEl>
                                          <p:spTgt spid="123">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23">
                                            <p:txEl>
                                              <p:pRg st="4" end="4"/>
                                            </p:txEl>
                                          </p:spTgt>
                                        </p:tgtEl>
                                        <p:attrNameLst>
                                          <p:attrName>style.visibility</p:attrName>
                                        </p:attrNameLst>
                                      </p:cBhvr>
                                      <p:to>
                                        <p:strVal val="visible"/>
                                      </p:to>
                                    </p:set>
                                    <p:anim calcmode="lin" valueType="num">
                                      <p:cBhvr additive="base">
                                        <p:cTn id="67" dur="500" fill="hold"/>
                                        <p:tgtEl>
                                          <p:spTgt spid="123">
                                            <p:txEl>
                                              <p:pRg st="4" end="4"/>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2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flipH="1">
            <a:off x="292200" y="1534385"/>
            <a:ext cx="714953" cy="1303499"/>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Oval 36"/>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Oval 38"/>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2" descr="http://www.swordofthespirit.net/bulwark/mosesbush.gif">
            <a:extLst>
              <a:ext uri="{FF2B5EF4-FFF2-40B4-BE49-F238E27FC236}">
                <a16:creationId xmlns:a16="http://schemas.microsoft.com/office/drawing/2014/main" id="{DDDD9DAC-BD67-4A34-AC1D-E98E00FC891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0" y="5562600"/>
            <a:ext cx="1800225" cy="10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AutoShape 38">
            <a:extLst>
              <a:ext uri="{FF2B5EF4-FFF2-40B4-BE49-F238E27FC236}">
                <a16:creationId xmlns:a16="http://schemas.microsoft.com/office/drawing/2014/main" id="{56EDD670-5A64-42AB-89E8-1DD7772B4B31}"/>
              </a:ext>
            </a:extLst>
          </p:cNvPr>
          <p:cNvSpPr>
            <a:spLocks noChangeArrowheads="1"/>
          </p:cNvSpPr>
          <p:nvPr/>
        </p:nvSpPr>
        <p:spPr bwMode="auto">
          <a:xfrm>
            <a:off x="2337133" y="3598594"/>
            <a:ext cx="4469734" cy="930826"/>
          </a:xfrm>
          <a:prstGeom prst="wedgeRoundRectCallout">
            <a:avLst>
              <a:gd name="adj1" fmla="val -52923"/>
              <a:gd name="adj2" fmla="val 3142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In our informal game,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is true. </a:t>
            </a: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3" name="Rectangle 11">
            <a:extLst>
              <a:ext uri="{FF2B5EF4-FFF2-40B4-BE49-F238E27FC236}">
                <a16:creationId xmlns:a16="http://schemas.microsoft.com/office/drawing/2014/main" id="{7EB14754-8A05-4DC4-B5AD-2CFD3D28E791}"/>
              </a:ext>
            </a:extLst>
          </p:cNvPr>
          <p:cNvSpPr>
            <a:spLocks noChangeArrowheads="1"/>
          </p:cNvSpPr>
          <p:nvPr/>
        </p:nvSpPr>
        <p:spPr bwMode="auto">
          <a:xfrm>
            <a:off x="2317315" y="4809989"/>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Sam</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4" name="Rectangle 8">
            <a:extLst>
              <a:ext uri="{FF2B5EF4-FFF2-40B4-BE49-F238E27FC236}">
                <a16:creationId xmlns:a16="http://schemas.microsoft.com/office/drawing/2014/main" id="{622C40EA-30AA-4054-94E6-49B4011E38DF}"/>
              </a:ext>
            </a:extLst>
          </p:cNvPr>
          <p:cNvSpPr>
            <a:spLocks noChangeArrowheads="1"/>
          </p:cNvSpPr>
          <p:nvPr/>
        </p:nvSpPr>
        <p:spPr bwMode="auto">
          <a:xfrm>
            <a:off x="5199945" y="4822959"/>
            <a:ext cx="3410655"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Assurance that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(Sam)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66" name="Group 65">
            <a:extLst>
              <a:ext uri="{FF2B5EF4-FFF2-40B4-BE49-F238E27FC236}">
                <a16:creationId xmlns:a16="http://schemas.microsoft.com/office/drawing/2014/main" id="{C7F99F65-6A8B-44F4-BD67-52BC79AFFB30}"/>
              </a:ext>
            </a:extLst>
          </p:cNvPr>
          <p:cNvGrpSpPr/>
          <p:nvPr/>
        </p:nvGrpSpPr>
        <p:grpSpPr>
          <a:xfrm>
            <a:off x="3541380" y="4780011"/>
            <a:ext cx="1753055" cy="835546"/>
            <a:chOff x="1712580" y="4346054"/>
            <a:chExt cx="1753055" cy="835546"/>
          </a:xfrm>
        </p:grpSpPr>
        <p:pic>
          <p:nvPicPr>
            <p:cNvPr id="67" name="Picture 2" descr="http://www.swordofthespirit.net/bulwark/mosesbush.gif">
              <a:extLst>
                <a:ext uri="{FF2B5EF4-FFF2-40B4-BE49-F238E27FC236}">
                  <a16:creationId xmlns:a16="http://schemas.microsoft.com/office/drawing/2014/main" id="{97ADE95C-48C0-4913-AD94-D109AEEF5A5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150" t="-4150" r="47097" b="11662"/>
            <a:stretch/>
          </p:blipFill>
          <p:spPr bwMode="auto">
            <a:xfrm>
              <a:off x="2095200" y="4346054"/>
              <a:ext cx="885556" cy="835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 name="Group 67">
              <a:extLst>
                <a:ext uri="{FF2B5EF4-FFF2-40B4-BE49-F238E27FC236}">
                  <a16:creationId xmlns:a16="http://schemas.microsoft.com/office/drawing/2014/main" id="{ADB3CC92-4443-44D0-AEB5-907EE11B3ABA}"/>
                </a:ext>
              </a:extLst>
            </p:cNvPr>
            <p:cNvGrpSpPr/>
            <p:nvPr/>
          </p:nvGrpSpPr>
          <p:grpSpPr>
            <a:xfrm>
              <a:off x="1712580" y="4374715"/>
              <a:ext cx="1753055" cy="802532"/>
              <a:chOff x="2443265" y="5251450"/>
              <a:chExt cx="1753055" cy="802532"/>
            </a:xfrm>
          </p:grpSpPr>
          <p:sp>
            <p:nvSpPr>
              <p:cNvPr id="69" name="Rectangle 68">
                <a:extLst>
                  <a:ext uri="{FF2B5EF4-FFF2-40B4-BE49-F238E27FC236}">
                    <a16:creationId xmlns:a16="http://schemas.microsoft.com/office/drawing/2014/main" id="{7AFC4E88-B49D-4149-BBCE-36497C30F8C8}"/>
                  </a:ext>
                </a:extLst>
              </p:cNvPr>
              <p:cNvSpPr/>
              <p:nvPr/>
            </p:nvSpPr>
            <p:spPr bwMode="auto">
              <a:xfrm>
                <a:off x="2882900" y="5251450"/>
                <a:ext cx="850900" cy="802532"/>
              </a:xfrm>
              <a:prstGeom prst="rect">
                <a:avLst/>
              </a:prstGeom>
              <a:noFill/>
              <a:ln w="3175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0" name="Straight Arrow Connector 69">
                <a:extLst>
                  <a:ext uri="{FF2B5EF4-FFF2-40B4-BE49-F238E27FC236}">
                    <a16:creationId xmlns:a16="http://schemas.microsoft.com/office/drawing/2014/main" id="{F104580B-D187-430C-921F-1DDC6EC0F2FA}"/>
                  </a:ext>
                </a:extLst>
              </p:cNvPr>
              <p:cNvCxnSpPr/>
              <p:nvPr/>
            </p:nvCxnSpPr>
            <p:spPr bwMode="auto">
              <a:xfrm>
                <a:off x="2443265" y="5689060"/>
                <a:ext cx="457200" cy="0"/>
              </a:xfrm>
              <a:prstGeom prst="straightConnector1">
                <a:avLst/>
              </a:prstGeom>
              <a:noFill/>
              <a:ln w="31750" cap="flat" cmpd="sng" algn="ctr">
                <a:solidFill>
                  <a:schemeClr val="accent2"/>
                </a:solidFill>
                <a:prstDash val="solid"/>
                <a:round/>
                <a:headEnd type="none" w="med" len="med"/>
                <a:tailEnd type="triangle"/>
              </a:ln>
              <a:effectLst/>
            </p:spPr>
          </p:cxnSp>
          <p:cxnSp>
            <p:nvCxnSpPr>
              <p:cNvPr id="71" name="Straight Arrow Connector 70">
                <a:extLst>
                  <a:ext uri="{FF2B5EF4-FFF2-40B4-BE49-F238E27FC236}">
                    <a16:creationId xmlns:a16="http://schemas.microsoft.com/office/drawing/2014/main" id="{1E7A9C68-8D90-46A4-9A77-1BB0B35DAC6D}"/>
                  </a:ext>
                </a:extLst>
              </p:cNvPr>
              <p:cNvCxnSpPr/>
              <p:nvPr/>
            </p:nvCxnSpPr>
            <p:spPr bwMode="auto">
              <a:xfrm>
                <a:off x="3739120" y="5664740"/>
                <a:ext cx="457200" cy="0"/>
              </a:xfrm>
              <a:prstGeom prst="straightConnector1">
                <a:avLst/>
              </a:prstGeom>
              <a:noFill/>
              <a:ln w="31750" cap="flat" cmpd="sng" algn="ctr">
                <a:solidFill>
                  <a:schemeClr val="accent2"/>
                </a:solidFill>
                <a:prstDash val="solid"/>
                <a:round/>
                <a:headEnd type="none" w="med" len="med"/>
                <a:tailEnd type="triangle"/>
              </a:ln>
              <a:effectLst/>
            </p:spPr>
          </p:cxnSp>
        </p:grpSp>
      </p:grpSp>
      <p:sp>
        <p:nvSpPr>
          <p:cNvPr id="73" name="Rectangle 5">
            <a:extLst>
              <a:ext uri="{FF2B5EF4-FFF2-40B4-BE49-F238E27FC236}">
                <a16:creationId xmlns:a16="http://schemas.microsoft.com/office/drawing/2014/main" id="{A111042D-3FE0-4CBF-9DD3-E51D6A5D4172}"/>
              </a:ext>
            </a:extLst>
          </p:cNvPr>
          <p:cNvSpPr>
            <a:spLocks noChangeArrowheads="1"/>
          </p:cNvSpPr>
          <p:nvPr/>
        </p:nvSpPr>
        <p:spPr bwMode="auto">
          <a:xfrm>
            <a:off x="2349500" y="5188694"/>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term</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74" name="Rectangle 8">
            <a:extLst>
              <a:ext uri="{FF2B5EF4-FFF2-40B4-BE49-F238E27FC236}">
                <a16:creationId xmlns:a16="http://schemas.microsoft.com/office/drawing/2014/main" id="{CBFD263E-1B5D-49B6-89CA-1E90629B0F65}"/>
              </a:ext>
            </a:extLst>
          </p:cNvPr>
          <p:cNvSpPr>
            <a:spLocks noChangeArrowheads="1"/>
          </p:cNvSpPr>
          <p:nvPr/>
        </p:nvSpPr>
        <p:spPr bwMode="auto">
          <a:xfrm>
            <a:off x="5219105" y="5152572"/>
            <a:ext cx="3410655"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Assurance that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(term)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5" name="Rectangle 2">
            <a:extLst>
              <a:ext uri="{FF2B5EF4-FFF2-40B4-BE49-F238E27FC236}">
                <a16:creationId xmlns:a16="http://schemas.microsoft.com/office/drawing/2014/main" id="{C5DE9A53-DCBA-41D4-9F9E-AD6F4A73DBE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39" name="Rectangle 5">
            <a:extLst>
              <a:ext uri="{FF2B5EF4-FFF2-40B4-BE49-F238E27FC236}">
                <a16:creationId xmlns:a16="http://schemas.microsoft.com/office/drawing/2014/main" id="{0EB17E3B-34AC-4212-83F9-784121F099BF}"/>
              </a:ext>
            </a:extLst>
          </p:cNvPr>
          <p:cNvSpPr>
            <a:spLocks noChangeArrowheads="1"/>
          </p:cNvSpPr>
          <p:nvPr/>
        </p:nvSpPr>
        <p:spPr bwMode="auto">
          <a:xfrm>
            <a:off x="2362200" y="5584208"/>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40" name="Rectangle 8">
            <a:extLst>
              <a:ext uri="{FF2B5EF4-FFF2-40B4-BE49-F238E27FC236}">
                <a16:creationId xmlns:a16="http://schemas.microsoft.com/office/drawing/2014/main" id="{F94BCA63-FB28-49F8-978B-6254CE32BF7B}"/>
              </a:ext>
            </a:extLst>
          </p:cNvPr>
          <p:cNvSpPr>
            <a:spLocks noChangeArrowheads="1"/>
          </p:cNvSpPr>
          <p:nvPr/>
        </p:nvSpPr>
        <p:spPr bwMode="auto">
          <a:xfrm>
            <a:off x="5231805" y="5548086"/>
            <a:ext cx="3410655"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Assurance that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45" name="AutoShape 55">
            <a:extLst>
              <a:ext uri="{FF2B5EF4-FFF2-40B4-BE49-F238E27FC236}">
                <a16:creationId xmlns:a16="http://schemas.microsoft.com/office/drawing/2014/main" id="{34FED606-8B9C-43B2-BD59-BDE866DAA00F}"/>
              </a:ext>
            </a:extLst>
          </p:cNvPr>
          <p:cNvSpPr>
            <a:spLocks noChangeArrowheads="1"/>
          </p:cNvSpPr>
          <p:nvPr/>
        </p:nvSpPr>
        <p:spPr bwMode="auto">
          <a:xfrm>
            <a:off x="2700337" y="685799"/>
            <a:ext cx="4038600" cy="830997"/>
          </a:xfrm>
          <a:prstGeom prst="wedgeRoundRectCallout">
            <a:avLst>
              <a:gd name="adj1" fmla="val -26755"/>
              <a:gd name="adj2" fmla="val 6806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Suppose we know: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Conclude: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46" name="AutoShape 55">
            <a:extLst>
              <a:ext uri="{FF2B5EF4-FFF2-40B4-BE49-F238E27FC236}">
                <a16:creationId xmlns:a16="http://schemas.microsoft.com/office/drawing/2014/main" id="{DAAE1521-3572-4330-A9C0-46BBC4E59462}"/>
              </a:ext>
            </a:extLst>
          </p:cNvPr>
          <p:cNvSpPr>
            <a:spLocks noChangeArrowheads="1"/>
          </p:cNvSpPr>
          <p:nvPr/>
        </p:nvSpPr>
        <p:spPr bwMode="auto">
          <a:xfrm>
            <a:off x="1115457" y="1647562"/>
            <a:ext cx="7655644" cy="1614065"/>
          </a:xfrm>
          <a:prstGeom prst="wedgeRoundRectCallout">
            <a:avLst>
              <a:gd name="adj1" fmla="val -53078"/>
              <a:gd name="adj2" fmla="val -4263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states that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is true for every value of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don’t know which object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represents in our model.</a:t>
            </a:r>
          </a:p>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But we do know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is from the same set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as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285750" algn="l" defTabSz="914400" rtl="0" eaLnBrk="0" fontAlgn="base" latinLnBrk="0" hangingPunct="0">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Hence, whichever it is,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(f(x))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is true.</a:t>
            </a:r>
          </a:p>
        </p:txBody>
      </p:sp>
    </p:spTree>
    <p:extLst>
      <p:ext uri="{BB962C8B-B14F-4D97-AF65-F5344CB8AC3E}">
        <p14:creationId xmlns:p14="http://schemas.microsoft.com/office/powerpoint/2010/main" val="20509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0-#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6">
                                            <p:txEl>
                                              <p:pRg st="0" end="0"/>
                                            </p:txEl>
                                          </p:spTgt>
                                        </p:tgtEl>
                                        <p:attrNameLst>
                                          <p:attrName>style.visibility</p:attrName>
                                        </p:attrNameLst>
                                      </p:cBhvr>
                                      <p:to>
                                        <p:strVal val="visible"/>
                                      </p:to>
                                    </p:set>
                                    <p:anim calcmode="lin" valueType="num">
                                      <p:cBhvr additive="base">
                                        <p:cTn id="21"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6">
                                            <p:txEl>
                                              <p:pRg st="1" end="1"/>
                                            </p:txEl>
                                          </p:spTgt>
                                        </p:tgtEl>
                                        <p:attrNameLst>
                                          <p:attrName>style.visibility</p:attrName>
                                        </p:attrNameLst>
                                      </p:cBhvr>
                                      <p:to>
                                        <p:strVal val="visible"/>
                                      </p:to>
                                    </p:set>
                                    <p:anim calcmode="lin" valueType="num">
                                      <p:cBhvr additive="base">
                                        <p:cTn id="27"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6">
                                            <p:txEl>
                                              <p:pRg st="2" end="2"/>
                                            </p:txEl>
                                          </p:spTgt>
                                        </p:tgtEl>
                                        <p:attrNameLst>
                                          <p:attrName>style.visibility</p:attrName>
                                        </p:attrNameLst>
                                      </p:cBhvr>
                                      <p:to>
                                        <p:strVal val="visible"/>
                                      </p:to>
                                    </p:set>
                                    <p:anim calcmode="lin" valueType="num">
                                      <p:cBhvr additive="base">
                                        <p:cTn id="33" dur="500" fill="hold"/>
                                        <p:tgtEl>
                                          <p:spTgt spid="46">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6">
                                            <p:txEl>
                                              <p:pRg st="3" end="3"/>
                                            </p:txEl>
                                          </p:spTgt>
                                        </p:tgtEl>
                                        <p:attrNameLst>
                                          <p:attrName>style.visibility</p:attrName>
                                        </p:attrNameLst>
                                      </p:cBhvr>
                                      <p:to>
                                        <p:strVal val="visible"/>
                                      </p:to>
                                    </p:set>
                                    <p:anim calcmode="lin" valueType="num">
                                      <p:cBhvr additive="base">
                                        <p:cTn id="39" dur="500" fill="hold"/>
                                        <p:tgtEl>
                                          <p:spTgt spid="46">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additive="base">
                                        <p:cTn id="45" dur="500" fill="hold"/>
                                        <p:tgtEl>
                                          <p:spTgt spid="61"/>
                                        </p:tgtEl>
                                        <p:attrNameLst>
                                          <p:attrName>ppt_x</p:attrName>
                                        </p:attrNameLst>
                                      </p:cBhvr>
                                      <p:tavLst>
                                        <p:tav tm="0">
                                          <p:val>
                                            <p:strVal val="0-#ppt_w/2"/>
                                          </p:val>
                                        </p:tav>
                                        <p:tav tm="100000">
                                          <p:val>
                                            <p:strVal val="#ppt_x"/>
                                          </p:val>
                                        </p:tav>
                                      </p:tavLst>
                                    </p:anim>
                                    <p:anim calcmode="lin" valueType="num">
                                      <p:cBhvr additive="base">
                                        <p:cTn id="46" dur="500" fill="hold"/>
                                        <p:tgtEl>
                                          <p:spTgt spid="61"/>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 calcmode="lin" valueType="num">
                                      <p:cBhvr additive="base">
                                        <p:cTn id="49" dur="500" fill="hold"/>
                                        <p:tgtEl>
                                          <p:spTgt spid="62"/>
                                        </p:tgtEl>
                                        <p:attrNameLst>
                                          <p:attrName>ppt_x</p:attrName>
                                        </p:attrNameLst>
                                      </p:cBhvr>
                                      <p:tavLst>
                                        <p:tav tm="0">
                                          <p:val>
                                            <p:strVal val="0-#ppt_w/2"/>
                                          </p:val>
                                        </p:tav>
                                        <p:tav tm="100000">
                                          <p:val>
                                            <p:strVal val="#ppt_x"/>
                                          </p:val>
                                        </p:tav>
                                      </p:tavLst>
                                    </p:anim>
                                    <p:anim calcmode="lin" valueType="num">
                                      <p:cBhvr additive="base">
                                        <p:cTn id="50"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500" fill="hold"/>
                                        <p:tgtEl>
                                          <p:spTgt spid="66"/>
                                        </p:tgtEl>
                                        <p:attrNameLst>
                                          <p:attrName>ppt_x</p:attrName>
                                        </p:attrNameLst>
                                      </p:cBhvr>
                                      <p:tavLst>
                                        <p:tav tm="0">
                                          <p:val>
                                            <p:strVal val="0-#ppt_w/2"/>
                                          </p:val>
                                        </p:tav>
                                        <p:tav tm="100000">
                                          <p:val>
                                            <p:strVal val="#ppt_x"/>
                                          </p:val>
                                        </p:tav>
                                      </p:tavLst>
                                    </p:anim>
                                    <p:anim calcmode="lin" valueType="num">
                                      <p:cBhvr additive="base">
                                        <p:cTn id="56"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500" fill="hold"/>
                                        <p:tgtEl>
                                          <p:spTgt spid="63"/>
                                        </p:tgtEl>
                                        <p:attrNameLst>
                                          <p:attrName>ppt_x</p:attrName>
                                        </p:attrNameLst>
                                      </p:cBhvr>
                                      <p:tavLst>
                                        <p:tav tm="0">
                                          <p:val>
                                            <p:strVal val="0-#ppt_w/2"/>
                                          </p:val>
                                        </p:tav>
                                        <p:tav tm="100000">
                                          <p:val>
                                            <p:strVal val="#ppt_x"/>
                                          </p:val>
                                        </p:tav>
                                      </p:tavLst>
                                    </p:anim>
                                    <p:anim calcmode="lin" valueType="num">
                                      <p:cBhvr additive="base">
                                        <p:cTn id="6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0-#ppt_w/2"/>
                                          </p:val>
                                        </p:tav>
                                        <p:tav tm="100000">
                                          <p:val>
                                            <p:strVal val="#ppt_x"/>
                                          </p:val>
                                        </p:tav>
                                      </p:tavLst>
                                    </p:anim>
                                    <p:anim calcmode="lin" valueType="num">
                                      <p:cBhvr additive="base">
                                        <p:cTn id="6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73"/>
                                        </p:tgtEl>
                                        <p:attrNameLst>
                                          <p:attrName>style.visibility</p:attrName>
                                        </p:attrNameLst>
                                      </p:cBhvr>
                                      <p:to>
                                        <p:strVal val="visible"/>
                                      </p:to>
                                    </p:set>
                                    <p:anim calcmode="lin" valueType="num">
                                      <p:cBhvr additive="base">
                                        <p:cTn id="73" dur="500" fill="hold"/>
                                        <p:tgtEl>
                                          <p:spTgt spid="73"/>
                                        </p:tgtEl>
                                        <p:attrNameLst>
                                          <p:attrName>ppt_x</p:attrName>
                                        </p:attrNameLst>
                                      </p:cBhvr>
                                      <p:tavLst>
                                        <p:tav tm="0">
                                          <p:val>
                                            <p:strVal val="0-#ppt_w/2"/>
                                          </p:val>
                                        </p:tav>
                                        <p:tav tm="100000">
                                          <p:val>
                                            <p:strVal val="#ppt_x"/>
                                          </p:val>
                                        </p:tav>
                                      </p:tavLst>
                                    </p:anim>
                                    <p:anim calcmode="lin" valueType="num">
                                      <p:cBhvr additive="base">
                                        <p:cTn id="74"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additive="base">
                                        <p:cTn id="79" dur="500" fill="hold"/>
                                        <p:tgtEl>
                                          <p:spTgt spid="74"/>
                                        </p:tgtEl>
                                        <p:attrNameLst>
                                          <p:attrName>ppt_x</p:attrName>
                                        </p:attrNameLst>
                                      </p:cBhvr>
                                      <p:tavLst>
                                        <p:tav tm="0">
                                          <p:val>
                                            <p:strVal val="0-#ppt_w/2"/>
                                          </p:val>
                                        </p:tav>
                                        <p:tav tm="100000">
                                          <p:val>
                                            <p:strVal val="#ppt_x"/>
                                          </p:val>
                                        </p:tav>
                                      </p:tavLst>
                                    </p:anim>
                                    <p:anim calcmode="lin" valueType="num">
                                      <p:cBhvr additive="base">
                                        <p:cTn id="80"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9"/>
                                        </p:tgtEl>
                                        <p:attrNameLst>
                                          <p:attrName>style.visibility</p:attrName>
                                        </p:attrNameLst>
                                      </p:cBhvr>
                                      <p:to>
                                        <p:strVal val="visible"/>
                                      </p:to>
                                    </p:set>
                                    <p:anim calcmode="lin" valueType="num">
                                      <p:cBhvr additive="base">
                                        <p:cTn id="85" dur="500" fill="hold"/>
                                        <p:tgtEl>
                                          <p:spTgt spid="39"/>
                                        </p:tgtEl>
                                        <p:attrNameLst>
                                          <p:attrName>ppt_x</p:attrName>
                                        </p:attrNameLst>
                                      </p:cBhvr>
                                      <p:tavLst>
                                        <p:tav tm="0">
                                          <p:val>
                                            <p:strVal val="0-#ppt_w/2"/>
                                          </p:val>
                                        </p:tav>
                                        <p:tav tm="100000">
                                          <p:val>
                                            <p:strVal val="#ppt_x"/>
                                          </p:val>
                                        </p:tav>
                                      </p:tavLst>
                                    </p:anim>
                                    <p:anim calcmode="lin" valueType="num">
                                      <p:cBhvr additive="base">
                                        <p:cTn id="8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additive="base">
                                        <p:cTn id="91" dur="500" fill="hold"/>
                                        <p:tgtEl>
                                          <p:spTgt spid="40"/>
                                        </p:tgtEl>
                                        <p:attrNameLst>
                                          <p:attrName>ppt_x</p:attrName>
                                        </p:attrNameLst>
                                      </p:cBhvr>
                                      <p:tavLst>
                                        <p:tav tm="0">
                                          <p:val>
                                            <p:strVal val="0-#ppt_w/2"/>
                                          </p:val>
                                        </p:tav>
                                        <p:tav tm="100000">
                                          <p:val>
                                            <p:strVal val="#ppt_x"/>
                                          </p:val>
                                        </p:tav>
                                      </p:tavLst>
                                    </p:anim>
                                    <p:anim calcmode="lin" valueType="num">
                                      <p:cBhvr additive="base">
                                        <p:cTn id="92"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4" grpId="0"/>
      <p:bldP spid="73" grpId="0"/>
      <p:bldP spid="74" grpId="0"/>
      <p:bldP spid="39" grpId="0"/>
      <p:bldP spid="40" grpId="0"/>
      <p:bldP spid="45" grpId="0" animBg="1"/>
      <p:bldP spid="4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1106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 </a:t>
            </a:r>
          </a:p>
        </p:txBody>
      </p:sp>
      <p:sp>
        <p:nvSpPr>
          <p:cNvPr id="60" name="Text Box 43">
            <a:extLst>
              <a:ext uri="{FF2B5EF4-FFF2-40B4-BE49-F238E27FC236}">
                <a16:creationId xmlns:a16="http://schemas.microsoft.com/office/drawing/2014/main" id="{E93537AE-31FF-4099-98C7-F36E7516808B}"/>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grpSp>
        <p:nvGrpSpPr>
          <p:cNvPr id="41" name="Group 40">
            <a:extLst>
              <a:ext uri="{FF2B5EF4-FFF2-40B4-BE49-F238E27FC236}">
                <a16:creationId xmlns:a16="http://schemas.microsoft.com/office/drawing/2014/main" id="{3D244021-F532-4F36-AC06-CED6503665A1}"/>
              </a:ext>
            </a:extLst>
          </p:cNvPr>
          <p:cNvGrpSpPr/>
          <p:nvPr/>
        </p:nvGrpSpPr>
        <p:grpSpPr>
          <a:xfrm>
            <a:off x="6832929" y="1798848"/>
            <a:ext cx="1433793" cy="640560"/>
            <a:chOff x="6865658" y="1377507"/>
            <a:chExt cx="1433793" cy="640560"/>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44" name="AutoShape 8">
            <a:extLst>
              <a:ext uri="{FF2B5EF4-FFF2-40B4-BE49-F238E27FC236}">
                <a16:creationId xmlns:a16="http://schemas.microsoft.com/office/drawing/2014/main" id="{05814203-6925-490D-870E-9C40B42B3E49}"/>
              </a:ext>
            </a:extLst>
          </p:cNvPr>
          <p:cNvSpPr>
            <a:spLocks noChangeArrowheads="1"/>
          </p:cNvSpPr>
          <p:nvPr/>
        </p:nvSpPr>
        <p:spPr bwMode="auto">
          <a:xfrm>
            <a:off x="1018222" y="175142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Build the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5995381" y="1317829"/>
            <a:ext cx="32512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46" name="Line 31">
            <a:extLst>
              <a:ext uri="{FF2B5EF4-FFF2-40B4-BE49-F238E27FC236}">
                <a16:creationId xmlns:a16="http://schemas.microsoft.com/office/drawing/2014/main" id="{23928F4F-6C78-403B-AE57-DE80D5E3A019}"/>
              </a:ext>
            </a:extLst>
          </p:cNvPr>
          <p:cNvSpPr>
            <a:spLocks noChangeShapeType="1"/>
          </p:cNvSpPr>
          <p:nvPr/>
        </p:nvSpPr>
        <p:spPr bwMode="auto">
          <a:xfrm>
            <a:off x="8266722" y="2776275"/>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7" name="Text Box 44">
            <a:extLst>
              <a:ext uri="{FF2B5EF4-FFF2-40B4-BE49-F238E27FC236}">
                <a16:creationId xmlns:a16="http://schemas.microsoft.com/office/drawing/2014/main" id="{80599DEC-062F-42B6-9455-502AE8B93A18}"/>
              </a:ext>
            </a:extLst>
          </p:cNvPr>
          <p:cNvSpPr txBox="1">
            <a:spLocks noChangeArrowheads="1"/>
          </p:cNvSpPr>
          <p:nvPr/>
        </p:nvSpPr>
        <p:spPr bwMode="auto">
          <a:xfrm>
            <a:off x="7913540" y="3197666"/>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7797292" y="2314610"/>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6429349" y="2335240"/>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sz="2400" b="0" i="0" u="none" strike="noStrike" kern="1200" cap="none" spc="0" normalizeH="0" baseline="0" noProof="0" dirty="0">
                <a:ln>
                  <a:noFill/>
                </a:ln>
                <a:solidFill>
                  <a:srgbClr val="FFFF00"/>
                </a:solidFill>
                <a:effectLst/>
                <a:uLnTx/>
                <a:uFillTx/>
                <a:latin typeface="Times New Roman"/>
                <a:ea typeface="+mn-ea"/>
                <a:cs typeface="+mn-cs"/>
              </a:rPr>
              <a:t>α</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03" name="Line 31">
            <a:extLst>
              <a:ext uri="{FF2B5EF4-FFF2-40B4-BE49-F238E27FC236}">
                <a16:creationId xmlns:a16="http://schemas.microsoft.com/office/drawing/2014/main" id="{623B52B3-0E67-4C2C-9773-BF4D6602371F}"/>
              </a:ext>
            </a:extLst>
          </p:cNvPr>
          <p:cNvSpPr>
            <a:spLocks noChangeShapeType="1"/>
          </p:cNvSpPr>
          <p:nvPr/>
        </p:nvSpPr>
        <p:spPr bwMode="auto">
          <a:xfrm>
            <a:off x="6913704" y="278800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Text Box 44">
            <a:extLst>
              <a:ext uri="{FF2B5EF4-FFF2-40B4-BE49-F238E27FC236}">
                <a16:creationId xmlns:a16="http://schemas.microsoft.com/office/drawing/2014/main" id="{A2FCEC70-45F2-4E6A-B654-7189D5804056}"/>
              </a:ext>
            </a:extLst>
          </p:cNvPr>
          <p:cNvSpPr txBox="1">
            <a:spLocks noChangeArrowheads="1"/>
          </p:cNvSpPr>
          <p:nvPr/>
        </p:nvSpPr>
        <p:spPr bwMode="auto">
          <a:xfrm>
            <a:off x="6560522" y="3209397"/>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tx2"/>
              </a:solidFill>
              <a:effectLst/>
              <a:uLnTx/>
              <a:uFillTx/>
              <a:latin typeface="Times New Roman"/>
              <a:ea typeface="+mn-ea"/>
              <a:cs typeface="+mn-cs"/>
            </a:endParaRPr>
          </a:p>
        </p:txBody>
      </p:sp>
      <p:sp>
        <p:nvSpPr>
          <p:cNvPr id="107" name="Line 31">
            <a:extLst>
              <a:ext uri="{FF2B5EF4-FFF2-40B4-BE49-F238E27FC236}">
                <a16:creationId xmlns:a16="http://schemas.microsoft.com/office/drawing/2014/main" id="{5CBC0682-B96B-4105-B8F2-858D5C104F0C}"/>
              </a:ext>
            </a:extLst>
          </p:cNvPr>
          <p:cNvSpPr>
            <a:spLocks noChangeShapeType="1"/>
          </p:cNvSpPr>
          <p:nvPr/>
        </p:nvSpPr>
        <p:spPr bwMode="auto">
          <a:xfrm>
            <a:off x="8255163" y="368894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8" name="Text Box 44">
            <a:extLst>
              <a:ext uri="{FF2B5EF4-FFF2-40B4-BE49-F238E27FC236}">
                <a16:creationId xmlns:a16="http://schemas.microsoft.com/office/drawing/2014/main" id="{FC203F3C-86B4-4F58-BDD1-1FD3DA30FAC8}"/>
              </a:ext>
            </a:extLst>
          </p:cNvPr>
          <p:cNvSpPr txBox="1">
            <a:spLocks noChangeArrowheads="1"/>
          </p:cNvSpPr>
          <p:nvPr/>
        </p:nvSpPr>
        <p:spPr bwMode="auto">
          <a:xfrm>
            <a:off x="7982663" y="4110335"/>
            <a:ext cx="6463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65" name="Text Box 44">
            <a:extLst>
              <a:ext uri="{FF2B5EF4-FFF2-40B4-BE49-F238E27FC236}">
                <a16:creationId xmlns:a16="http://schemas.microsoft.com/office/drawing/2014/main" id="{630594EC-145A-4C37-9D2A-0289041EB142}"/>
              </a:ext>
            </a:extLst>
          </p:cNvPr>
          <p:cNvSpPr txBox="1">
            <a:spLocks noChangeArrowheads="1"/>
          </p:cNvSpPr>
          <p:nvPr/>
        </p:nvSpPr>
        <p:spPr bwMode="auto">
          <a:xfrm>
            <a:off x="6629400" y="7082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6" name="Text Box 44">
            <a:extLst>
              <a:ext uri="{FF2B5EF4-FFF2-40B4-BE49-F238E27FC236}">
                <a16:creationId xmlns:a16="http://schemas.microsoft.com/office/drawing/2014/main" id="{0AA6A5E3-2A28-4935-81B4-04F27234908B}"/>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7" name="Line 31">
            <a:extLst>
              <a:ext uri="{FF2B5EF4-FFF2-40B4-BE49-F238E27FC236}">
                <a16:creationId xmlns:a16="http://schemas.microsoft.com/office/drawing/2014/main" id="{1FB4E5C2-F100-4E28-8D1D-E2AB1B49B587}"/>
              </a:ext>
            </a:extLst>
          </p:cNvPr>
          <p:cNvSpPr>
            <a:spLocks noChangeShapeType="1"/>
          </p:cNvSpPr>
          <p:nvPr/>
        </p:nvSpPr>
        <p:spPr bwMode="auto">
          <a:xfrm>
            <a:off x="7461137" y="11698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grpSp>
        <p:nvGrpSpPr>
          <p:cNvPr id="61" name="Group 60">
            <a:extLst>
              <a:ext uri="{FF2B5EF4-FFF2-40B4-BE49-F238E27FC236}">
                <a16:creationId xmlns:a16="http://schemas.microsoft.com/office/drawing/2014/main" id="{DA9D672F-3876-4C5D-B5A5-4645BDB7C5F1}"/>
              </a:ext>
            </a:extLst>
          </p:cNvPr>
          <p:cNvGrpSpPr/>
          <p:nvPr/>
        </p:nvGrpSpPr>
        <p:grpSpPr>
          <a:xfrm>
            <a:off x="2292583" y="4829617"/>
            <a:ext cx="1863725" cy="1008245"/>
            <a:chOff x="2705100" y="4754562"/>
            <a:chExt cx="1863725" cy="1008245"/>
          </a:xfrm>
        </p:grpSpPr>
        <p:pic>
          <p:nvPicPr>
            <p:cNvPr id="62" name="Picture 2" descr="Big Bang: How the Big Bang may have happened decoded">
              <a:extLst>
                <a:ext uri="{FF2B5EF4-FFF2-40B4-BE49-F238E27FC236}">
                  <a16:creationId xmlns:a16="http://schemas.microsoft.com/office/drawing/2014/main" id="{D2177D33-FFBB-4628-8F88-2246352290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63">
              <a:extLst>
                <a:ext uri="{FF2B5EF4-FFF2-40B4-BE49-F238E27FC236}">
                  <a16:creationId xmlns:a16="http://schemas.microsoft.com/office/drawing/2014/main" id="{3D2DAF1F-FD42-4660-8D67-50B5D1E55127}"/>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8" name="AutoShape 58">
            <a:extLst>
              <a:ext uri="{FF2B5EF4-FFF2-40B4-BE49-F238E27FC236}">
                <a16:creationId xmlns:a16="http://schemas.microsoft.com/office/drawing/2014/main" id="{103642A0-4768-4A30-A2F6-15329B93D989}"/>
              </a:ext>
            </a:extLst>
          </p:cNvPr>
          <p:cNvSpPr>
            <a:spLocks noChangeArrowheads="1"/>
          </p:cNvSpPr>
          <p:nvPr/>
        </p:nvSpPr>
        <p:spPr bwMode="auto">
          <a:xfrm>
            <a:off x="1031375" y="3079062"/>
            <a:ext cx="4226419" cy="2864538"/>
          </a:xfrm>
          <a:prstGeom prst="wedgeRoundRectCallout">
            <a:avLst>
              <a:gd name="adj1" fmla="val -53863"/>
              <a:gd name="adj2" fmla="val -3086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worst case set of 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predicate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and function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9" name="Group 47">
            <a:extLst>
              <a:ext uri="{FF2B5EF4-FFF2-40B4-BE49-F238E27FC236}">
                <a16:creationId xmlns:a16="http://schemas.microsoft.com/office/drawing/2014/main" id="{2A392679-7EF8-4170-94B1-4DFA1F1AB7E3}"/>
              </a:ext>
            </a:extLst>
          </p:cNvPr>
          <p:cNvGrpSpPr>
            <a:grpSpLocks/>
          </p:cNvGrpSpPr>
          <p:nvPr/>
        </p:nvGrpSpPr>
        <p:grpSpPr bwMode="auto">
          <a:xfrm>
            <a:off x="118563" y="2667000"/>
            <a:ext cx="912812" cy="1905000"/>
            <a:chOff x="2593" y="768"/>
            <a:chExt cx="849" cy="1475"/>
          </a:xfrm>
        </p:grpSpPr>
        <p:sp>
          <p:nvSpPr>
            <p:cNvPr id="70" name="Freeform 48">
              <a:extLst>
                <a:ext uri="{FF2B5EF4-FFF2-40B4-BE49-F238E27FC236}">
                  <a16:creationId xmlns:a16="http://schemas.microsoft.com/office/drawing/2014/main" id="{F6175C94-AB8C-41E4-A6C1-F21903FD51A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Freeform 49">
              <a:extLst>
                <a:ext uri="{FF2B5EF4-FFF2-40B4-BE49-F238E27FC236}">
                  <a16:creationId xmlns:a16="http://schemas.microsoft.com/office/drawing/2014/main" id="{33E65808-BC41-41B6-BB7B-12BCAE4F097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Freeform 50">
              <a:extLst>
                <a:ext uri="{FF2B5EF4-FFF2-40B4-BE49-F238E27FC236}">
                  <a16:creationId xmlns:a16="http://schemas.microsoft.com/office/drawing/2014/main" id="{0FF40A1E-65E5-4750-B62F-5202ADB377D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Freeform 51">
              <a:extLst>
                <a:ext uri="{FF2B5EF4-FFF2-40B4-BE49-F238E27FC236}">
                  <a16:creationId xmlns:a16="http://schemas.microsoft.com/office/drawing/2014/main" id="{58589E87-DABF-4D9D-952C-711D10257F9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Freeform 52">
              <a:extLst>
                <a:ext uri="{FF2B5EF4-FFF2-40B4-BE49-F238E27FC236}">
                  <a16:creationId xmlns:a16="http://schemas.microsoft.com/office/drawing/2014/main" id="{0374AA29-87DD-4C7B-908C-0501F7D66C8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53">
              <a:extLst>
                <a:ext uri="{FF2B5EF4-FFF2-40B4-BE49-F238E27FC236}">
                  <a16:creationId xmlns:a16="http://schemas.microsoft.com/office/drawing/2014/main" id="{37AC4B90-ED5B-4506-BAED-29547F6776E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Freeform 54">
              <a:extLst>
                <a:ext uri="{FF2B5EF4-FFF2-40B4-BE49-F238E27FC236}">
                  <a16:creationId xmlns:a16="http://schemas.microsoft.com/office/drawing/2014/main" id="{3CF9D67E-477D-41E3-806E-01510085617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7" name="Group 55">
              <a:extLst>
                <a:ext uri="{FF2B5EF4-FFF2-40B4-BE49-F238E27FC236}">
                  <a16:creationId xmlns:a16="http://schemas.microsoft.com/office/drawing/2014/main" id="{2B8EEB2B-4521-49F5-9CF3-C3CE524C47DE}"/>
                </a:ext>
              </a:extLst>
            </p:cNvPr>
            <p:cNvGrpSpPr>
              <a:grpSpLocks/>
            </p:cNvGrpSpPr>
            <p:nvPr/>
          </p:nvGrpSpPr>
          <p:grpSpPr bwMode="auto">
            <a:xfrm>
              <a:off x="2720" y="768"/>
              <a:ext cx="230" cy="1456"/>
              <a:chOff x="2720" y="768"/>
              <a:chExt cx="230" cy="1456"/>
            </a:xfrm>
          </p:grpSpPr>
          <p:sp>
            <p:nvSpPr>
              <p:cNvPr id="79" name="Freeform 56">
                <a:extLst>
                  <a:ext uri="{FF2B5EF4-FFF2-40B4-BE49-F238E27FC236}">
                    <a16:creationId xmlns:a16="http://schemas.microsoft.com/office/drawing/2014/main" id="{F786CF5D-E403-4AB5-82CE-DBDD0FD4633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Freeform 57">
                <a:extLst>
                  <a:ext uri="{FF2B5EF4-FFF2-40B4-BE49-F238E27FC236}">
                    <a16:creationId xmlns:a16="http://schemas.microsoft.com/office/drawing/2014/main" id="{8E8C5CEB-1CB9-46FD-AA52-BD8D1E7BF28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81" name="Oval 80">
            <a:extLst>
              <a:ext uri="{FF2B5EF4-FFF2-40B4-BE49-F238E27FC236}">
                <a16:creationId xmlns:a16="http://schemas.microsoft.com/office/drawing/2014/main" id="{2AEE56CA-62D6-47C2-892D-552F9A77D0C1}"/>
              </a:ext>
            </a:extLst>
          </p:cNvPr>
          <p:cNvSpPr/>
          <p:nvPr/>
        </p:nvSpPr>
        <p:spPr>
          <a:xfrm>
            <a:off x="6629400" y="660487"/>
            <a:ext cx="1524000"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AutoShape 8">
            <a:extLst>
              <a:ext uri="{FF2B5EF4-FFF2-40B4-BE49-F238E27FC236}">
                <a16:creationId xmlns:a16="http://schemas.microsoft.com/office/drawing/2014/main" id="{1257C4A2-5EFF-4313-8288-0BDFC6AC19D1}"/>
              </a:ext>
            </a:extLst>
          </p:cNvPr>
          <p:cNvSpPr>
            <a:spLocks noChangeArrowheads="1"/>
          </p:cNvSpPr>
          <p:nvPr/>
        </p:nvSpPr>
        <p:spPr bwMode="auto">
          <a:xfrm>
            <a:off x="1472868" y="2410284"/>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Traverse the tree.</a:t>
            </a:r>
          </a:p>
        </p:txBody>
      </p:sp>
    </p:spTree>
    <p:extLst>
      <p:ext uri="{BB962C8B-B14F-4D97-AF65-F5344CB8AC3E}">
        <p14:creationId xmlns:p14="http://schemas.microsoft.com/office/powerpoint/2010/main" val="4240251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additive="base">
                                        <p:cTn id="11" dur="500" fill="hold"/>
                                        <p:tgtEl>
                                          <p:spTgt spid="60"/>
                                        </p:tgtEl>
                                        <p:attrNameLst>
                                          <p:attrName>ppt_x</p:attrName>
                                        </p:attrNameLst>
                                      </p:cBhvr>
                                      <p:tavLst>
                                        <p:tav tm="0">
                                          <p:val>
                                            <p:strVal val="#ppt_x"/>
                                          </p:val>
                                        </p:tav>
                                        <p:tav tm="100000">
                                          <p:val>
                                            <p:strVal val="#ppt_x"/>
                                          </p:val>
                                        </p:tav>
                                      </p:tavLst>
                                    </p:anim>
                                    <p:anim calcmode="lin" valueType="num">
                                      <p:cBhvr additive="base">
                                        <p:cTn id="12" dur="500" fill="hold"/>
                                        <p:tgtEl>
                                          <p:spTgt spid="6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ppt_x"/>
                                          </p:val>
                                        </p:tav>
                                        <p:tav tm="100000">
                                          <p:val>
                                            <p:strVal val="#ppt_x"/>
                                          </p:val>
                                        </p:tav>
                                      </p:tavLst>
                                    </p:anim>
                                    <p:anim calcmode="lin" valueType="num">
                                      <p:cBhvr additive="base">
                                        <p:cTn id="1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500" fill="hold"/>
                                        <p:tgtEl>
                                          <p:spTgt spid="44"/>
                                        </p:tgtEl>
                                        <p:attrNameLst>
                                          <p:attrName>ppt_x</p:attrName>
                                        </p:attrNameLst>
                                      </p:cBhvr>
                                      <p:tavLst>
                                        <p:tav tm="0">
                                          <p:val>
                                            <p:strVal val="0-#ppt_w/2"/>
                                          </p:val>
                                        </p:tav>
                                        <p:tav tm="100000">
                                          <p:val>
                                            <p:strVal val="#ppt_x"/>
                                          </p:val>
                                        </p:tav>
                                      </p:tavLst>
                                    </p:anim>
                                    <p:anim calcmode="lin" valueType="num">
                                      <p:cBhvr additive="base">
                                        <p:cTn id="22"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additive="base">
                                        <p:cTn id="27" dur="500" fill="hold"/>
                                        <p:tgtEl>
                                          <p:spTgt spid="65"/>
                                        </p:tgtEl>
                                        <p:attrNameLst>
                                          <p:attrName>ppt_x</p:attrName>
                                        </p:attrNameLst>
                                      </p:cBhvr>
                                      <p:tavLst>
                                        <p:tav tm="0">
                                          <p:val>
                                            <p:strVal val="#ppt_x"/>
                                          </p:val>
                                        </p:tav>
                                        <p:tav tm="100000">
                                          <p:val>
                                            <p:strVal val="#ppt_x"/>
                                          </p:val>
                                        </p:tav>
                                      </p:tavLst>
                                    </p:anim>
                                    <p:anim calcmode="lin" valueType="num">
                                      <p:cBhvr additive="base">
                                        <p:cTn id="28" dur="500" fill="hold"/>
                                        <p:tgtEl>
                                          <p:spTgt spid="65"/>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 calcmode="lin" valueType="num">
                                      <p:cBhvr additive="base">
                                        <p:cTn id="31" dur="500" fill="hold"/>
                                        <p:tgtEl>
                                          <p:spTgt spid="67"/>
                                        </p:tgtEl>
                                        <p:attrNameLst>
                                          <p:attrName>ppt_x</p:attrName>
                                        </p:attrNameLst>
                                      </p:cBhvr>
                                      <p:tavLst>
                                        <p:tav tm="0">
                                          <p:val>
                                            <p:strVal val="#ppt_x"/>
                                          </p:val>
                                        </p:tav>
                                        <p:tav tm="100000">
                                          <p:val>
                                            <p:strVal val="#ppt_x"/>
                                          </p:val>
                                        </p:tav>
                                      </p:tavLst>
                                    </p:anim>
                                    <p:anim calcmode="lin" valueType="num">
                                      <p:cBhvr additive="base">
                                        <p:cTn id="32" dur="500" fill="hold"/>
                                        <p:tgtEl>
                                          <p:spTgt spid="67"/>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additive="base">
                                        <p:cTn id="37" dur="500" fill="hold"/>
                                        <p:tgtEl>
                                          <p:spTgt spid="45"/>
                                        </p:tgtEl>
                                        <p:attrNameLst>
                                          <p:attrName>ppt_x</p:attrName>
                                        </p:attrNameLst>
                                      </p:cBhvr>
                                      <p:tavLst>
                                        <p:tav tm="0">
                                          <p:val>
                                            <p:strVal val="#ppt_x"/>
                                          </p:val>
                                        </p:tav>
                                        <p:tav tm="100000">
                                          <p:val>
                                            <p:strVal val="#ppt_x"/>
                                          </p:val>
                                        </p:tav>
                                      </p:tavLst>
                                    </p:anim>
                                    <p:anim calcmode="lin" valueType="num">
                                      <p:cBhvr additive="base">
                                        <p:cTn id="38" dur="500" fill="hold"/>
                                        <p:tgtEl>
                                          <p:spTgt spid="45"/>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ppt_x"/>
                                          </p:val>
                                        </p:tav>
                                        <p:tav tm="100000">
                                          <p:val>
                                            <p:strVal val="#ppt_x"/>
                                          </p:val>
                                        </p:tav>
                                      </p:tavLst>
                                    </p:anim>
                                    <p:anim calcmode="lin" valueType="num">
                                      <p:cBhvr additive="base">
                                        <p:cTn id="44" dur="500" fill="hold"/>
                                        <p:tgtEl>
                                          <p:spTgt spid="4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500" fill="hold"/>
                                        <p:tgtEl>
                                          <p:spTgt spid="49"/>
                                        </p:tgtEl>
                                        <p:attrNameLst>
                                          <p:attrName>ppt_x</p:attrName>
                                        </p:attrNameLst>
                                      </p:cBhvr>
                                      <p:tavLst>
                                        <p:tav tm="0">
                                          <p:val>
                                            <p:strVal val="#ppt_x"/>
                                          </p:val>
                                        </p:tav>
                                        <p:tav tm="100000">
                                          <p:val>
                                            <p:strVal val="#ppt_x"/>
                                          </p:val>
                                        </p:tav>
                                      </p:tavLst>
                                    </p:anim>
                                    <p:anim calcmode="lin" valueType="num">
                                      <p:cBhvr additive="base">
                                        <p:cTn id="48"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additive="base">
                                        <p:cTn id="53" dur="500" fill="hold"/>
                                        <p:tgtEl>
                                          <p:spTgt spid="103"/>
                                        </p:tgtEl>
                                        <p:attrNameLst>
                                          <p:attrName>ppt_x</p:attrName>
                                        </p:attrNameLst>
                                      </p:cBhvr>
                                      <p:tavLst>
                                        <p:tav tm="0">
                                          <p:val>
                                            <p:strVal val="#ppt_x"/>
                                          </p:val>
                                        </p:tav>
                                        <p:tav tm="100000">
                                          <p:val>
                                            <p:strVal val="#ppt_x"/>
                                          </p:val>
                                        </p:tav>
                                      </p:tavLst>
                                    </p:anim>
                                    <p:anim calcmode="lin" valueType="num">
                                      <p:cBhvr additive="base">
                                        <p:cTn id="54" dur="500" fill="hold"/>
                                        <p:tgtEl>
                                          <p:spTgt spid="103"/>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 calcmode="lin" valueType="num">
                                      <p:cBhvr additive="base">
                                        <p:cTn id="57" dur="500" fill="hold"/>
                                        <p:tgtEl>
                                          <p:spTgt spid="104"/>
                                        </p:tgtEl>
                                        <p:attrNameLst>
                                          <p:attrName>ppt_x</p:attrName>
                                        </p:attrNameLst>
                                      </p:cBhvr>
                                      <p:tavLst>
                                        <p:tav tm="0">
                                          <p:val>
                                            <p:strVal val="#ppt_x"/>
                                          </p:val>
                                        </p:tav>
                                        <p:tav tm="100000">
                                          <p:val>
                                            <p:strVal val="#ppt_x"/>
                                          </p:val>
                                        </p:tav>
                                      </p:tavLst>
                                    </p:anim>
                                    <p:anim calcmode="lin" valueType="num">
                                      <p:cBhvr additive="base">
                                        <p:cTn id="58" dur="500" fill="hold"/>
                                        <p:tgtEl>
                                          <p:spTgt spid="104"/>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grpId="0" nodeType="clickEffect">
                                  <p:stCondLst>
                                    <p:cond delay="0"/>
                                  </p:stCondLst>
                                  <p:childTnLst>
                                    <p:set>
                                      <p:cBhvr>
                                        <p:cTn id="68" dur="1" fill="hold">
                                          <p:stCondLst>
                                            <p:cond delay="0"/>
                                          </p:stCondLst>
                                        </p:cTn>
                                        <p:tgtEl>
                                          <p:spTgt spid="46"/>
                                        </p:tgtEl>
                                        <p:attrNameLst>
                                          <p:attrName>style.visibility</p:attrName>
                                        </p:attrNameLst>
                                      </p:cBhvr>
                                      <p:to>
                                        <p:strVal val="visible"/>
                                      </p:to>
                                    </p:set>
                                    <p:anim calcmode="lin" valueType="num">
                                      <p:cBhvr additive="base">
                                        <p:cTn id="69" dur="500" fill="hold"/>
                                        <p:tgtEl>
                                          <p:spTgt spid="46"/>
                                        </p:tgtEl>
                                        <p:attrNameLst>
                                          <p:attrName>ppt_x</p:attrName>
                                        </p:attrNameLst>
                                      </p:cBhvr>
                                      <p:tavLst>
                                        <p:tav tm="0">
                                          <p:val>
                                            <p:strVal val="#ppt_x"/>
                                          </p:val>
                                        </p:tav>
                                        <p:tav tm="100000">
                                          <p:val>
                                            <p:strVal val="#ppt_x"/>
                                          </p:val>
                                        </p:tav>
                                      </p:tavLst>
                                    </p:anim>
                                    <p:anim calcmode="lin" valueType="num">
                                      <p:cBhvr additive="base">
                                        <p:cTn id="70" dur="500" fill="hold"/>
                                        <p:tgtEl>
                                          <p:spTgt spid="46"/>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0"/>
                                  </p:stCondLst>
                                  <p:childTnLst>
                                    <p:set>
                                      <p:cBhvr>
                                        <p:cTn id="72" dur="1" fill="hold">
                                          <p:stCondLst>
                                            <p:cond delay="0"/>
                                          </p:stCondLst>
                                        </p:cTn>
                                        <p:tgtEl>
                                          <p:spTgt spid="47"/>
                                        </p:tgtEl>
                                        <p:attrNameLst>
                                          <p:attrName>style.visibility</p:attrName>
                                        </p:attrNameLst>
                                      </p:cBhvr>
                                      <p:to>
                                        <p:strVal val="visible"/>
                                      </p:to>
                                    </p:set>
                                    <p:anim calcmode="lin" valueType="num">
                                      <p:cBhvr additive="base">
                                        <p:cTn id="73" dur="500" fill="hold"/>
                                        <p:tgtEl>
                                          <p:spTgt spid="47"/>
                                        </p:tgtEl>
                                        <p:attrNameLst>
                                          <p:attrName>ppt_x</p:attrName>
                                        </p:attrNameLst>
                                      </p:cBhvr>
                                      <p:tavLst>
                                        <p:tav tm="0">
                                          <p:val>
                                            <p:strVal val="#ppt_x"/>
                                          </p:val>
                                        </p:tav>
                                        <p:tav tm="100000">
                                          <p:val>
                                            <p:strVal val="#ppt_x"/>
                                          </p:val>
                                        </p:tav>
                                      </p:tavLst>
                                    </p:anim>
                                    <p:anim calcmode="lin" valueType="num">
                                      <p:cBhvr additive="base">
                                        <p:cTn id="74" dur="500" fill="hold"/>
                                        <p:tgtEl>
                                          <p:spTgt spid="47"/>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additive="base">
                                        <p:cTn id="79" dur="500" fill="hold"/>
                                        <p:tgtEl>
                                          <p:spTgt spid="107"/>
                                        </p:tgtEl>
                                        <p:attrNameLst>
                                          <p:attrName>ppt_x</p:attrName>
                                        </p:attrNameLst>
                                      </p:cBhvr>
                                      <p:tavLst>
                                        <p:tav tm="0">
                                          <p:val>
                                            <p:strVal val="#ppt_x"/>
                                          </p:val>
                                        </p:tav>
                                        <p:tav tm="100000">
                                          <p:val>
                                            <p:strVal val="#ppt_x"/>
                                          </p:val>
                                        </p:tav>
                                      </p:tavLst>
                                    </p:anim>
                                    <p:anim calcmode="lin" valueType="num">
                                      <p:cBhvr additive="base">
                                        <p:cTn id="80" dur="500" fill="hold"/>
                                        <p:tgtEl>
                                          <p:spTgt spid="10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08"/>
                                        </p:tgtEl>
                                        <p:attrNameLst>
                                          <p:attrName>style.visibility</p:attrName>
                                        </p:attrNameLst>
                                      </p:cBhvr>
                                      <p:to>
                                        <p:strVal val="visible"/>
                                      </p:to>
                                    </p:set>
                                    <p:anim calcmode="lin" valueType="num">
                                      <p:cBhvr additive="base">
                                        <p:cTn id="83" dur="500" fill="hold"/>
                                        <p:tgtEl>
                                          <p:spTgt spid="108"/>
                                        </p:tgtEl>
                                        <p:attrNameLst>
                                          <p:attrName>ppt_x</p:attrName>
                                        </p:attrNameLst>
                                      </p:cBhvr>
                                      <p:tavLst>
                                        <p:tav tm="0">
                                          <p:val>
                                            <p:strVal val="#ppt_x"/>
                                          </p:val>
                                        </p:tav>
                                        <p:tav tm="100000">
                                          <p:val>
                                            <p:strVal val="#ppt_x"/>
                                          </p:val>
                                        </p:tav>
                                      </p:tavLst>
                                    </p:anim>
                                    <p:anim calcmode="lin" valueType="num">
                                      <p:cBhvr additive="base">
                                        <p:cTn id="84"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82"/>
                                        </p:tgtEl>
                                        <p:attrNameLst>
                                          <p:attrName>style.visibility</p:attrName>
                                        </p:attrNameLst>
                                      </p:cBhvr>
                                      <p:to>
                                        <p:strVal val="visible"/>
                                      </p:to>
                                    </p:set>
                                    <p:anim calcmode="lin" valueType="num">
                                      <p:cBhvr additive="base">
                                        <p:cTn id="89" dur="500" fill="hold"/>
                                        <p:tgtEl>
                                          <p:spTgt spid="82"/>
                                        </p:tgtEl>
                                        <p:attrNameLst>
                                          <p:attrName>ppt_x</p:attrName>
                                        </p:attrNameLst>
                                      </p:cBhvr>
                                      <p:tavLst>
                                        <p:tav tm="0">
                                          <p:val>
                                            <p:strVal val="0-#ppt_w/2"/>
                                          </p:val>
                                        </p:tav>
                                        <p:tav tm="100000">
                                          <p:val>
                                            <p:strVal val="#ppt_x"/>
                                          </p:val>
                                        </p:tav>
                                      </p:tavLst>
                                    </p:anim>
                                    <p:anim calcmode="lin" valueType="num">
                                      <p:cBhvr additive="base">
                                        <p:cTn id="90" dur="500" fill="hold"/>
                                        <p:tgtEl>
                                          <p:spTgt spid="82"/>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82">
                                            <p:txEl>
                                              <p:pRg st="0" end="0"/>
                                            </p:txEl>
                                          </p:spTgt>
                                        </p:tgtEl>
                                        <p:attrNameLst>
                                          <p:attrName>style.visibility</p:attrName>
                                        </p:attrNameLst>
                                      </p:cBhvr>
                                      <p:to>
                                        <p:strVal val="visible"/>
                                      </p:to>
                                    </p:set>
                                    <p:anim calcmode="lin" valueType="num">
                                      <p:cBhvr additive="base">
                                        <p:cTn id="93"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81"/>
                                        </p:tgtEl>
                                        <p:attrNameLst>
                                          <p:attrName>style.visibility</p:attrName>
                                        </p:attrNameLst>
                                      </p:cBhvr>
                                      <p:to>
                                        <p:strVal val="visible"/>
                                      </p:to>
                                    </p:set>
                                    <p:anim calcmode="lin" valueType="num">
                                      <p:cBhvr additive="base">
                                        <p:cTn id="99" dur="500" fill="hold"/>
                                        <p:tgtEl>
                                          <p:spTgt spid="81"/>
                                        </p:tgtEl>
                                        <p:attrNameLst>
                                          <p:attrName>ppt_x</p:attrName>
                                        </p:attrNameLst>
                                      </p:cBhvr>
                                      <p:tavLst>
                                        <p:tav tm="0">
                                          <p:val>
                                            <p:strVal val="0-#ppt_w/2"/>
                                          </p:val>
                                        </p:tav>
                                        <p:tav tm="100000">
                                          <p:val>
                                            <p:strVal val="#ppt_x"/>
                                          </p:val>
                                        </p:tav>
                                      </p:tavLst>
                                    </p:anim>
                                    <p:anim calcmode="lin" valueType="num">
                                      <p:cBhvr additive="base">
                                        <p:cTn id="100"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68"/>
                                        </p:tgtEl>
                                        <p:attrNameLst>
                                          <p:attrName>style.visibility</p:attrName>
                                        </p:attrNameLst>
                                      </p:cBhvr>
                                      <p:to>
                                        <p:strVal val="visible"/>
                                      </p:to>
                                    </p:set>
                                    <p:anim calcmode="lin" valueType="num">
                                      <p:cBhvr additive="base">
                                        <p:cTn id="105" dur="500" fill="hold"/>
                                        <p:tgtEl>
                                          <p:spTgt spid="68"/>
                                        </p:tgtEl>
                                        <p:attrNameLst>
                                          <p:attrName>ppt_x</p:attrName>
                                        </p:attrNameLst>
                                      </p:cBhvr>
                                      <p:tavLst>
                                        <p:tav tm="0">
                                          <p:val>
                                            <p:strVal val="0-#ppt_w/2"/>
                                          </p:val>
                                        </p:tav>
                                        <p:tav tm="100000">
                                          <p:val>
                                            <p:strVal val="#ppt_x"/>
                                          </p:val>
                                        </p:tav>
                                      </p:tavLst>
                                    </p:anim>
                                    <p:anim calcmode="lin" valueType="num">
                                      <p:cBhvr additive="base">
                                        <p:cTn id="106" dur="500" fill="hold"/>
                                        <p:tgtEl>
                                          <p:spTgt spid="68"/>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0"/>
                                  </p:stCondLst>
                                  <p:childTnLst>
                                    <p:set>
                                      <p:cBhvr>
                                        <p:cTn id="108" dur="1" fill="hold">
                                          <p:stCondLst>
                                            <p:cond delay="0"/>
                                          </p:stCondLst>
                                        </p:cTn>
                                        <p:tgtEl>
                                          <p:spTgt spid="69"/>
                                        </p:tgtEl>
                                        <p:attrNameLst>
                                          <p:attrName>style.visibility</p:attrName>
                                        </p:attrNameLst>
                                      </p:cBhvr>
                                      <p:to>
                                        <p:strVal val="visible"/>
                                      </p:to>
                                    </p:set>
                                    <p:anim calcmode="lin" valueType="num">
                                      <p:cBhvr additive="base">
                                        <p:cTn id="109" dur="500" fill="hold"/>
                                        <p:tgtEl>
                                          <p:spTgt spid="69"/>
                                        </p:tgtEl>
                                        <p:attrNameLst>
                                          <p:attrName>ppt_x</p:attrName>
                                        </p:attrNameLst>
                                      </p:cBhvr>
                                      <p:tavLst>
                                        <p:tav tm="0">
                                          <p:val>
                                            <p:strVal val="0-#ppt_w/2"/>
                                          </p:val>
                                        </p:tav>
                                        <p:tav tm="100000">
                                          <p:val>
                                            <p:strVal val="#ppt_x"/>
                                          </p:val>
                                        </p:tav>
                                      </p:tavLst>
                                    </p:anim>
                                    <p:anim calcmode="lin" valueType="num">
                                      <p:cBhvr additive="base">
                                        <p:cTn id="110" dur="500" fill="hold"/>
                                        <p:tgtEl>
                                          <p:spTgt spid="69"/>
                                        </p:tgtEl>
                                        <p:attrNameLst>
                                          <p:attrName>ppt_y</p:attrName>
                                        </p:attrNameLst>
                                      </p:cBhvr>
                                      <p:tavLst>
                                        <p:tav tm="0">
                                          <p:val>
                                            <p:strVal val="#ppt_y"/>
                                          </p:val>
                                        </p:tav>
                                        <p:tav tm="100000">
                                          <p:val>
                                            <p:strVal val="#ppt_y"/>
                                          </p:val>
                                        </p:tav>
                                      </p:tavLst>
                                    </p:anim>
                                  </p:childTnLst>
                                </p:cTn>
                              </p:par>
                              <p:par>
                                <p:cTn id="111" presetID="2" presetClass="entr" presetSubtype="8" fill="hold" nodeType="withEffect">
                                  <p:stCondLst>
                                    <p:cond delay="0"/>
                                  </p:stCondLst>
                                  <p:childTnLst>
                                    <p:set>
                                      <p:cBhvr>
                                        <p:cTn id="112" dur="1" fill="hold">
                                          <p:stCondLst>
                                            <p:cond delay="0"/>
                                          </p:stCondLst>
                                        </p:cTn>
                                        <p:tgtEl>
                                          <p:spTgt spid="68">
                                            <p:txEl>
                                              <p:pRg st="0" end="0"/>
                                            </p:txEl>
                                          </p:spTgt>
                                        </p:tgtEl>
                                        <p:attrNameLst>
                                          <p:attrName>style.visibility</p:attrName>
                                        </p:attrNameLst>
                                      </p:cBhvr>
                                      <p:to>
                                        <p:strVal val="visible"/>
                                      </p:to>
                                    </p:set>
                                    <p:anim calcmode="lin" valueType="num">
                                      <p:cBhvr additive="base">
                                        <p:cTn id="113"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68">
                                            <p:txEl>
                                              <p:pRg st="0" end="0"/>
                                            </p:txEl>
                                          </p:spTgt>
                                        </p:tgtEl>
                                        <p:attrNameLst>
                                          <p:attrName>ppt_y</p:attrName>
                                        </p:attrNameLst>
                                      </p:cBhvr>
                                      <p:tavLst>
                                        <p:tav tm="0">
                                          <p:val>
                                            <p:strVal val="#ppt_y"/>
                                          </p:val>
                                        </p:tav>
                                        <p:tav tm="100000">
                                          <p:val>
                                            <p:strVal val="#ppt_y"/>
                                          </p:val>
                                        </p:tav>
                                      </p:tavLst>
                                    </p:anim>
                                  </p:childTnLst>
                                </p:cTn>
                              </p:par>
                              <p:par>
                                <p:cTn id="115" presetID="2" presetClass="entr" presetSubtype="8" fill="hold" nodeType="withEffect">
                                  <p:stCondLst>
                                    <p:cond delay="0"/>
                                  </p:stCondLst>
                                  <p:childTnLst>
                                    <p:set>
                                      <p:cBhvr>
                                        <p:cTn id="116" dur="1" fill="hold">
                                          <p:stCondLst>
                                            <p:cond delay="0"/>
                                          </p:stCondLst>
                                        </p:cTn>
                                        <p:tgtEl>
                                          <p:spTgt spid="68">
                                            <p:txEl>
                                              <p:pRg st="1" end="1"/>
                                            </p:txEl>
                                          </p:spTgt>
                                        </p:tgtEl>
                                        <p:attrNameLst>
                                          <p:attrName>style.visibility</p:attrName>
                                        </p:attrNameLst>
                                      </p:cBhvr>
                                      <p:to>
                                        <p:strVal val="visible"/>
                                      </p:to>
                                    </p:set>
                                    <p:anim calcmode="lin" valueType="num">
                                      <p:cBhvr additive="base">
                                        <p:cTn id="117" dur="500" fill="hold"/>
                                        <p:tgtEl>
                                          <p:spTgt spid="68">
                                            <p:txEl>
                                              <p:pRg st="1" end="1"/>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68">
                                            <p:txEl>
                                              <p:pRg st="1" end="1"/>
                                            </p:txEl>
                                          </p:spTgt>
                                        </p:tgtEl>
                                        <p:attrNameLst>
                                          <p:attrName>ppt_y</p:attrName>
                                        </p:attrNameLst>
                                      </p:cBhvr>
                                      <p:tavLst>
                                        <p:tav tm="0">
                                          <p:val>
                                            <p:strVal val="#ppt_y"/>
                                          </p:val>
                                        </p:tav>
                                        <p:tav tm="100000">
                                          <p:val>
                                            <p:strVal val="#ppt_y"/>
                                          </p:val>
                                        </p:tav>
                                      </p:tavLst>
                                    </p:anim>
                                  </p:childTnLst>
                                </p:cTn>
                              </p:par>
                              <p:par>
                                <p:cTn id="119" presetID="2" presetClass="entr" presetSubtype="8" fill="hold" nodeType="withEffect">
                                  <p:stCondLst>
                                    <p:cond delay="0"/>
                                  </p:stCondLst>
                                  <p:childTnLst>
                                    <p:set>
                                      <p:cBhvr>
                                        <p:cTn id="120" dur="1" fill="hold">
                                          <p:stCondLst>
                                            <p:cond delay="0"/>
                                          </p:stCondLst>
                                        </p:cTn>
                                        <p:tgtEl>
                                          <p:spTgt spid="68">
                                            <p:txEl>
                                              <p:pRg st="2" end="2"/>
                                            </p:txEl>
                                          </p:spTgt>
                                        </p:tgtEl>
                                        <p:attrNameLst>
                                          <p:attrName>style.visibility</p:attrName>
                                        </p:attrNameLst>
                                      </p:cBhvr>
                                      <p:to>
                                        <p:strVal val="visible"/>
                                      </p:to>
                                    </p:set>
                                    <p:anim calcmode="lin" valueType="num">
                                      <p:cBhvr additive="base">
                                        <p:cTn id="121" dur="500" fill="hold"/>
                                        <p:tgtEl>
                                          <p:spTgt spid="68">
                                            <p:txEl>
                                              <p:pRg st="2" end="2"/>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68">
                                            <p:txEl>
                                              <p:pRg st="2" end="2"/>
                                            </p:txEl>
                                          </p:spTgt>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1"/>
                                        </p:tgtEl>
                                        <p:attrNameLst>
                                          <p:attrName>style.visibility</p:attrName>
                                        </p:attrNameLst>
                                      </p:cBhvr>
                                      <p:to>
                                        <p:strVal val="visible"/>
                                      </p:to>
                                    </p:set>
                                    <p:anim calcmode="lin" valueType="num">
                                      <p:cBhvr additive="base">
                                        <p:cTn id="125" dur="500" fill="hold"/>
                                        <p:tgtEl>
                                          <p:spTgt spid="61"/>
                                        </p:tgtEl>
                                        <p:attrNameLst>
                                          <p:attrName>ppt_x</p:attrName>
                                        </p:attrNameLst>
                                      </p:cBhvr>
                                      <p:tavLst>
                                        <p:tav tm="0">
                                          <p:val>
                                            <p:strVal val="0-#ppt_w/2"/>
                                          </p:val>
                                        </p:tav>
                                        <p:tav tm="100000">
                                          <p:val>
                                            <p:strVal val="#ppt_x"/>
                                          </p:val>
                                        </p:tav>
                                      </p:tavLst>
                                    </p:anim>
                                    <p:anim calcmode="lin" valueType="num">
                                      <p:cBhvr additive="base">
                                        <p:cTn id="126" dur="5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0" grpId="0"/>
      <p:bldP spid="44" grpId="0" animBg="1"/>
      <p:bldP spid="45" grpId="0"/>
      <p:bldP spid="46" grpId="0" animBg="1"/>
      <p:bldP spid="47" grpId="0"/>
      <p:bldP spid="48" grpId="0"/>
      <p:bldP spid="49" grpId="0"/>
      <p:bldP spid="103" grpId="0" animBg="1"/>
      <p:bldP spid="104" grpId="0"/>
      <p:bldP spid="107" grpId="0" animBg="1"/>
      <p:bldP spid="108" grpId="0"/>
      <p:bldP spid="65" grpId="0"/>
      <p:bldP spid="66" grpId="0"/>
      <p:bldP spid="67" grpId="0" animBg="1"/>
      <p:bldP spid="68" grpId="0" animBg="1"/>
      <p:bldP spid="81" grpId="0" animBg="1"/>
      <p:bldP spid="82"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Text Box 44">
            <a:extLst>
              <a:ext uri="{FF2B5EF4-FFF2-40B4-BE49-F238E27FC236}">
                <a16:creationId xmlns:a16="http://schemas.microsoft.com/office/drawing/2014/main" id="{08668E69-5C67-41B4-83F6-F57A5AD9A714}"/>
              </a:ext>
            </a:extLst>
          </p:cNvPr>
          <p:cNvSpPr txBox="1">
            <a:spLocks noChangeArrowheads="1"/>
          </p:cNvSpPr>
          <p:nvPr/>
        </p:nvSpPr>
        <p:spPr bwMode="auto">
          <a:xfrm>
            <a:off x="5995381" y="1317829"/>
            <a:ext cx="32512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72" name="Text Box 44">
            <a:extLst>
              <a:ext uri="{FF2B5EF4-FFF2-40B4-BE49-F238E27FC236}">
                <a16:creationId xmlns:a16="http://schemas.microsoft.com/office/drawing/2014/main" id="{746C206A-485D-4DFC-9653-15082C448405}"/>
              </a:ext>
            </a:extLst>
          </p:cNvPr>
          <p:cNvSpPr txBox="1">
            <a:spLocks noChangeArrowheads="1"/>
          </p:cNvSpPr>
          <p:nvPr/>
        </p:nvSpPr>
        <p:spPr bwMode="auto">
          <a:xfrm>
            <a:off x="7913540" y="3197666"/>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73" name="Text Box 44">
            <a:extLst>
              <a:ext uri="{FF2B5EF4-FFF2-40B4-BE49-F238E27FC236}">
                <a16:creationId xmlns:a16="http://schemas.microsoft.com/office/drawing/2014/main" id="{CF446C8A-47B3-4302-830B-CCEF3AFFD11F}"/>
              </a:ext>
            </a:extLst>
          </p:cNvPr>
          <p:cNvSpPr txBox="1">
            <a:spLocks noChangeArrowheads="1"/>
          </p:cNvSpPr>
          <p:nvPr/>
        </p:nvSpPr>
        <p:spPr bwMode="auto">
          <a:xfrm>
            <a:off x="7797292" y="2314610"/>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sng"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74" name="Text Box 44">
            <a:extLst>
              <a:ext uri="{FF2B5EF4-FFF2-40B4-BE49-F238E27FC236}">
                <a16:creationId xmlns:a16="http://schemas.microsoft.com/office/drawing/2014/main" id="{45BDAAC8-0EB1-4B55-8BF4-4D375C7A6876}"/>
              </a:ext>
            </a:extLst>
          </p:cNvPr>
          <p:cNvSpPr txBox="1">
            <a:spLocks noChangeArrowheads="1"/>
          </p:cNvSpPr>
          <p:nvPr/>
        </p:nvSpPr>
        <p:spPr bwMode="auto">
          <a:xfrm>
            <a:off x="6429349" y="2335240"/>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sz="2400" b="0" i="0" u="none" strike="noStrike" kern="1200" cap="none" spc="0" normalizeH="0" baseline="0" noProof="0" dirty="0">
                <a:ln>
                  <a:noFill/>
                </a:ln>
                <a:solidFill>
                  <a:srgbClr val="FFFF00"/>
                </a:solidFill>
                <a:effectLst/>
                <a:uLnTx/>
                <a:uFillTx/>
                <a:latin typeface="Times New Roman"/>
                <a:ea typeface="+mn-ea"/>
                <a:cs typeface="+mn-cs"/>
              </a:rPr>
              <a:t>α</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75" name="Text Box 44">
            <a:extLst>
              <a:ext uri="{FF2B5EF4-FFF2-40B4-BE49-F238E27FC236}">
                <a16:creationId xmlns:a16="http://schemas.microsoft.com/office/drawing/2014/main" id="{2AC306C5-5C0A-4B39-84C3-B9A7E58EB8D9}"/>
              </a:ext>
            </a:extLst>
          </p:cNvPr>
          <p:cNvSpPr txBox="1">
            <a:spLocks noChangeArrowheads="1"/>
          </p:cNvSpPr>
          <p:nvPr/>
        </p:nvSpPr>
        <p:spPr bwMode="auto">
          <a:xfrm>
            <a:off x="6560522" y="3209397"/>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tx2"/>
              </a:solidFill>
              <a:effectLst/>
              <a:uLnTx/>
              <a:uFillTx/>
              <a:latin typeface="Times New Roman"/>
              <a:ea typeface="+mn-ea"/>
              <a:cs typeface="+mn-cs"/>
            </a:endParaRPr>
          </a:p>
        </p:txBody>
      </p:sp>
      <p:sp>
        <p:nvSpPr>
          <p:cNvPr id="76" name="Text Box 44">
            <a:extLst>
              <a:ext uri="{FF2B5EF4-FFF2-40B4-BE49-F238E27FC236}">
                <a16:creationId xmlns:a16="http://schemas.microsoft.com/office/drawing/2014/main" id="{A20815C6-12F9-4833-9CA1-843910066CDD}"/>
              </a:ext>
            </a:extLst>
          </p:cNvPr>
          <p:cNvSpPr txBox="1">
            <a:spLocks noChangeArrowheads="1"/>
          </p:cNvSpPr>
          <p:nvPr/>
        </p:nvSpPr>
        <p:spPr bwMode="auto">
          <a:xfrm>
            <a:off x="7982663" y="4110335"/>
            <a:ext cx="6463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endParaRPr>
          </a:p>
        </p:txBody>
      </p:sp>
      <p:sp>
        <p:nvSpPr>
          <p:cNvPr id="63" name="Line 31">
            <a:extLst>
              <a:ext uri="{FF2B5EF4-FFF2-40B4-BE49-F238E27FC236}">
                <a16:creationId xmlns:a16="http://schemas.microsoft.com/office/drawing/2014/main" id="{0749AF47-C187-49E1-9DDA-683D10618DB9}"/>
              </a:ext>
            </a:extLst>
          </p:cNvPr>
          <p:cNvSpPr>
            <a:spLocks noChangeShapeType="1"/>
          </p:cNvSpPr>
          <p:nvPr/>
        </p:nvSpPr>
        <p:spPr bwMode="auto">
          <a:xfrm>
            <a:off x="7461137" y="11698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1106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 </a:t>
            </a:r>
          </a:p>
        </p:txBody>
      </p:sp>
      <p:sp>
        <p:nvSpPr>
          <p:cNvPr id="60" name="Text Box 43">
            <a:extLst>
              <a:ext uri="{FF2B5EF4-FFF2-40B4-BE49-F238E27FC236}">
                <a16:creationId xmlns:a16="http://schemas.microsoft.com/office/drawing/2014/main" id="{E93537AE-31FF-4099-98C7-F36E7516808B}"/>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grpSp>
        <p:nvGrpSpPr>
          <p:cNvPr id="41" name="Group 40">
            <a:extLst>
              <a:ext uri="{FF2B5EF4-FFF2-40B4-BE49-F238E27FC236}">
                <a16:creationId xmlns:a16="http://schemas.microsoft.com/office/drawing/2014/main" id="{3D244021-F532-4F36-AC06-CED6503665A1}"/>
              </a:ext>
            </a:extLst>
          </p:cNvPr>
          <p:cNvGrpSpPr/>
          <p:nvPr/>
        </p:nvGrpSpPr>
        <p:grpSpPr>
          <a:xfrm>
            <a:off x="6832929" y="1839469"/>
            <a:ext cx="1433793" cy="640560"/>
            <a:chOff x="6865658" y="1377507"/>
            <a:chExt cx="1433793" cy="640560"/>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46" name="Line 31">
            <a:extLst>
              <a:ext uri="{FF2B5EF4-FFF2-40B4-BE49-F238E27FC236}">
                <a16:creationId xmlns:a16="http://schemas.microsoft.com/office/drawing/2014/main" id="{23928F4F-6C78-403B-AE57-DE80D5E3A019}"/>
              </a:ext>
            </a:extLst>
          </p:cNvPr>
          <p:cNvSpPr>
            <a:spLocks noChangeShapeType="1"/>
          </p:cNvSpPr>
          <p:nvPr/>
        </p:nvSpPr>
        <p:spPr bwMode="auto">
          <a:xfrm>
            <a:off x="8266722" y="2816896"/>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7" name="Line 31">
            <a:extLst>
              <a:ext uri="{FF2B5EF4-FFF2-40B4-BE49-F238E27FC236}">
                <a16:creationId xmlns:a16="http://schemas.microsoft.com/office/drawing/2014/main" id="{5CBC0682-B96B-4105-B8F2-858D5C104F0C}"/>
              </a:ext>
            </a:extLst>
          </p:cNvPr>
          <p:cNvSpPr>
            <a:spLocks noChangeShapeType="1"/>
          </p:cNvSpPr>
          <p:nvPr/>
        </p:nvSpPr>
        <p:spPr bwMode="auto">
          <a:xfrm>
            <a:off x="8255163" y="3729565"/>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50" name="Picture 2" descr="http://www.swordofthespirit.net/bulwark/mosesbush.gif">
            <a:extLst>
              <a:ext uri="{FF2B5EF4-FFF2-40B4-BE49-F238E27FC236}">
                <a16:creationId xmlns:a16="http://schemas.microsoft.com/office/drawing/2014/main" id="{F154E96E-1328-4604-A470-D88605530E0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2599" y="1891628"/>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AutoShape 38">
            <a:extLst>
              <a:ext uri="{FF2B5EF4-FFF2-40B4-BE49-F238E27FC236}">
                <a16:creationId xmlns:a16="http://schemas.microsoft.com/office/drawing/2014/main" id="{B0CD30B4-46B5-42D7-9F1B-DD2A5493DC1D}"/>
              </a:ext>
            </a:extLst>
          </p:cNvPr>
          <p:cNvSpPr>
            <a:spLocks noChangeArrowheads="1"/>
          </p:cNvSpPr>
          <p:nvPr/>
        </p:nvSpPr>
        <p:spPr bwMode="auto">
          <a:xfrm>
            <a:off x="1754275" y="1482656"/>
            <a:ext cx="3733184" cy="830155"/>
          </a:xfrm>
          <a:prstGeom prst="wedgeRoundRectCallout">
            <a:avLst>
              <a:gd name="adj1" fmla="val -58963"/>
              <a:gd name="adj2" fmla="val 21051"/>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chemeClr val="tx2"/>
                </a:solidFill>
                <a:effectLst/>
                <a:uLnTx/>
                <a:uFillTx/>
                <a:latin typeface="Symbol" panose="05050102010706020507" pitchFamily="18" charset="2"/>
                <a:ea typeface="+mn-ea"/>
                <a:cs typeface="+mn-cs"/>
              </a:rPr>
              <a:t>"</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rPr>
              <a:t>y </a:t>
            </a:r>
            <a:r>
              <a:rPr kumimoji="0" lang="el-GR" altLang="en-US" sz="2400" b="0" i="0" u="none" strike="noStrike" kern="1200" cap="none" spc="0" normalizeH="0" baseline="0" noProof="0" dirty="0">
                <a:ln>
                  <a:noFill/>
                </a:ln>
                <a:solidFill>
                  <a:schemeClr val="tx2"/>
                </a:solidFill>
                <a:effectLst/>
                <a:uLnTx/>
                <a:uFillTx/>
                <a:latin typeface="Times New Roman"/>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tx2"/>
                </a:solidFill>
                <a:effectLst/>
                <a:uLnTx/>
                <a:uFillTx/>
                <a:latin typeface="Times New Roman"/>
                <a:ea typeface="+mn-ea"/>
                <a:cs typeface="+mn-cs"/>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98" name="AutoShape 46">
            <a:extLst>
              <a:ext uri="{FF2B5EF4-FFF2-40B4-BE49-F238E27FC236}">
                <a16:creationId xmlns:a16="http://schemas.microsoft.com/office/drawing/2014/main" id="{3FC65430-438B-4FD4-B9EC-47FFC08C83A0}"/>
              </a:ext>
            </a:extLst>
          </p:cNvPr>
          <p:cNvSpPr>
            <a:spLocks noChangeArrowheads="1"/>
          </p:cNvSpPr>
          <p:nvPr/>
        </p:nvSpPr>
        <p:spPr bwMode="auto">
          <a:xfrm>
            <a:off x="1418011" y="2354762"/>
            <a:ext cx="4050388" cy="464638"/>
          </a:xfrm>
          <a:prstGeom prst="wedgeRoundRectCallout">
            <a:avLst>
              <a:gd name="adj1" fmla="val -52395"/>
              <a:gd name="adj2" fmla="val -522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(f(x))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99" name="AutoShape 46">
            <a:extLst>
              <a:ext uri="{FF2B5EF4-FFF2-40B4-BE49-F238E27FC236}">
                <a16:creationId xmlns:a16="http://schemas.microsoft.com/office/drawing/2014/main" id="{76D835DB-9CDE-4818-B33B-2B8F06BE09A7}"/>
              </a:ext>
            </a:extLst>
          </p:cNvPr>
          <p:cNvSpPr>
            <a:spLocks noChangeArrowheads="1"/>
          </p:cNvSpPr>
          <p:nvPr/>
        </p:nvSpPr>
        <p:spPr bwMode="auto">
          <a:xfrm>
            <a:off x="1359496" y="4230518"/>
            <a:ext cx="4888904" cy="50828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can give my oracle the value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100" name="Group 47">
            <a:extLst>
              <a:ext uri="{FF2B5EF4-FFF2-40B4-BE49-F238E27FC236}">
                <a16:creationId xmlns:a16="http://schemas.microsoft.com/office/drawing/2014/main" id="{48934FB0-8BAC-464E-9663-F130E3145272}"/>
              </a:ext>
            </a:extLst>
          </p:cNvPr>
          <p:cNvGrpSpPr>
            <a:grpSpLocks/>
          </p:cNvGrpSpPr>
          <p:nvPr/>
        </p:nvGrpSpPr>
        <p:grpSpPr bwMode="auto">
          <a:xfrm flipH="1">
            <a:off x="6427644" y="3758119"/>
            <a:ext cx="697056" cy="1523045"/>
            <a:chOff x="2593" y="768"/>
            <a:chExt cx="849" cy="1475"/>
          </a:xfrm>
        </p:grpSpPr>
        <p:sp>
          <p:nvSpPr>
            <p:cNvPr id="101" name="Freeform 48">
              <a:extLst>
                <a:ext uri="{FF2B5EF4-FFF2-40B4-BE49-F238E27FC236}">
                  <a16:creationId xmlns:a16="http://schemas.microsoft.com/office/drawing/2014/main" id="{FE722BB5-17A6-40D5-B3DE-CBDB8E10900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49">
              <a:extLst>
                <a:ext uri="{FF2B5EF4-FFF2-40B4-BE49-F238E27FC236}">
                  <a16:creationId xmlns:a16="http://schemas.microsoft.com/office/drawing/2014/main" id="{48AF72B2-8154-4292-974C-AD184E8361C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Freeform 50">
              <a:extLst>
                <a:ext uri="{FF2B5EF4-FFF2-40B4-BE49-F238E27FC236}">
                  <a16:creationId xmlns:a16="http://schemas.microsoft.com/office/drawing/2014/main" id="{E1893CD8-627A-414C-9CA8-E4541E840A48}"/>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51">
              <a:extLst>
                <a:ext uri="{FF2B5EF4-FFF2-40B4-BE49-F238E27FC236}">
                  <a16:creationId xmlns:a16="http://schemas.microsoft.com/office/drawing/2014/main" id="{C77A45EE-99C6-42D6-BCEA-0791D217B86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52">
              <a:extLst>
                <a:ext uri="{FF2B5EF4-FFF2-40B4-BE49-F238E27FC236}">
                  <a16:creationId xmlns:a16="http://schemas.microsoft.com/office/drawing/2014/main" id="{7521BF05-AD1E-4740-BDDE-574A57AA757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53">
              <a:extLst>
                <a:ext uri="{FF2B5EF4-FFF2-40B4-BE49-F238E27FC236}">
                  <a16:creationId xmlns:a16="http://schemas.microsoft.com/office/drawing/2014/main" id="{CFEA722C-5353-4B58-82CF-E47EE007C4D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54">
              <a:extLst>
                <a:ext uri="{FF2B5EF4-FFF2-40B4-BE49-F238E27FC236}">
                  <a16:creationId xmlns:a16="http://schemas.microsoft.com/office/drawing/2014/main" id="{9A2BB646-1BED-4540-A352-6C68D68D969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0" name="Group 55">
              <a:extLst>
                <a:ext uri="{FF2B5EF4-FFF2-40B4-BE49-F238E27FC236}">
                  <a16:creationId xmlns:a16="http://schemas.microsoft.com/office/drawing/2014/main" id="{BEAAD998-EC30-46C0-ABF8-72AEF1648C54}"/>
                </a:ext>
              </a:extLst>
            </p:cNvPr>
            <p:cNvGrpSpPr>
              <a:grpSpLocks/>
            </p:cNvGrpSpPr>
            <p:nvPr/>
          </p:nvGrpSpPr>
          <p:grpSpPr bwMode="auto">
            <a:xfrm>
              <a:off x="2720" y="768"/>
              <a:ext cx="230" cy="1456"/>
              <a:chOff x="2720" y="768"/>
              <a:chExt cx="230" cy="1456"/>
            </a:xfrm>
          </p:grpSpPr>
          <p:sp>
            <p:nvSpPr>
              <p:cNvPr id="111" name="Freeform 56">
                <a:extLst>
                  <a:ext uri="{FF2B5EF4-FFF2-40B4-BE49-F238E27FC236}">
                    <a16:creationId xmlns:a16="http://schemas.microsoft.com/office/drawing/2014/main" id="{BFD76A10-55A9-4A44-ACEF-ECD30E54ADD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57">
                <a:extLst>
                  <a:ext uri="{FF2B5EF4-FFF2-40B4-BE49-F238E27FC236}">
                    <a16:creationId xmlns:a16="http://schemas.microsoft.com/office/drawing/2014/main" id="{2462CC25-EDBF-499F-A655-1561FAFB4BE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13" name="AutoShape 58">
            <a:extLst>
              <a:ext uri="{FF2B5EF4-FFF2-40B4-BE49-F238E27FC236}">
                <a16:creationId xmlns:a16="http://schemas.microsoft.com/office/drawing/2014/main" id="{2A86FD90-5B23-49FE-B0B7-C0D776858981}"/>
              </a:ext>
            </a:extLst>
          </p:cNvPr>
          <p:cNvSpPr>
            <a:spLocks noChangeArrowheads="1"/>
          </p:cNvSpPr>
          <p:nvPr/>
        </p:nvSpPr>
        <p:spPr bwMode="auto">
          <a:xfrm>
            <a:off x="658246" y="2881062"/>
            <a:ext cx="5797589" cy="503486"/>
          </a:xfrm>
          <a:prstGeom prst="wedgeRoundRectCallout">
            <a:avLst>
              <a:gd name="adj1" fmla="val 42519"/>
              <a:gd name="adj2" fmla="val 10347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I give you an arbitrary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14" name="AutoShape 46">
            <a:extLst>
              <a:ext uri="{FF2B5EF4-FFF2-40B4-BE49-F238E27FC236}">
                <a16:creationId xmlns:a16="http://schemas.microsoft.com/office/drawing/2014/main" id="{8F1F662F-0628-427E-B2FE-1CB89C236EAC}"/>
              </a:ext>
            </a:extLst>
          </p:cNvPr>
          <p:cNvSpPr>
            <a:spLocks noChangeArrowheads="1"/>
          </p:cNvSpPr>
          <p:nvPr/>
        </p:nvSpPr>
        <p:spPr bwMode="auto">
          <a:xfrm>
            <a:off x="1447800" y="3524116"/>
            <a:ext cx="3839789" cy="603584"/>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lang="el-GR" altLang="en-US" sz="2400" dirty="0">
                <a:solidFill>
                  <a:schemeClr val="accent2"/>
                </a:solidFill>
                <a:latin typeface="Times New Roman"/>
                <a:sym typeface="Symbol" panose="05050102010706020507" pitchFamily="18" charset="2"/>
              </a:rPr>
              <a:t>α(</a:t>
            </a:r>
            <a:r>
              <a:rPr lang="en-US" altLang="en-US" sz="2400" dirty="0">
                <a:solidFill>
                  <a:srgbClr val="66FF66"/>
                </a:solidFill>
                <a:latin typeface="Times New Roman"/>
                <a:sym typeface="Symbol" panose="05050102010706020507" pitchFamily="18" charset="2"/>
              </a:rPr>
              <a:t>f(</a:t>
            </a:r>
            <a:r>
              <a:rPr lang="en-US" altLang="en-US" sz="2400" dirty="0">
                <a:solidFill>
                  <a:srgbClr val="FF0000"/>
                </a:solidFill>
                <a:latin typeface="Times New Roman"/>
                <a:sym typeface="Symbol" panose="05050102010706020507" pitchFamily="18" charset="2"/>
              </a:rPr>
              <a:t>x</a:t>
            </a:r>
            <a:r>
              <a:rPr lang="en-US" altLang="en-US" sz="2400" dirty="0">
                <a:solidFill>
                  <a:srgbClr val="66FF66"/>
                </a:solidFill>
                <a:latin typeface="Times New Roman"/>
                <a:sym typeface="Symbol" panose="05050102010706020507" pitchFamily="18" charset="2"/>
              </a:rPr>
              <a:t>)</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15" name="AutoShape 46">
            <a:extLst>
              <a:ext uri="{FF2B5EF4-FFF2-40B4-BE49-F238E27FC236}">
                <a16:creationId xmlns:a16="http://schemas.microsoft.com/office/drawing/2014/main" id="{E8708F55-23EC-4418-8BAC-913BCF3CF51D}"/>
              </a:ext>
            </a:extLst>
          </p:cNvPr>
          <p:cNvSpPr>
            <a:spLocks noChangeArrowheads="1"/>
          </p:cNvSpPr>
          <p:nvPr/>
        </p:nvSpPr>
        <p:spPr bwMode="auto">
          <a:xfrm>
            <a:off x="40341" y="5816125"/>
            <a:ext cx="2550459" cy="814207"/>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Excellent.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gives </a:t>
            </a:r>
            <a:r>
              <a:rPr lang="el-GR" altLang="en-US" sz="2400" dirty="0">
                <a:solidFill>
                  <a:schemeClr val="accent2"/>
                </a:solidFill>
                <a:latin typeface="Times New Roman"/>
                <a:sym typeface="Symbol" panose="05050102010706020507" pitchFamily="18" charset="2"/>
              </a:rPr>
              <a:t>α(</a:t>
            </a:r>
            <a:r>
              <a:rPr lang="en-US" altLang="en-US" sz="2400" dirty="0">
                <a:solidFill>
                  <a:srgbClr val="66FF66"/>
                </a:solidFill>
                <a:latin typeface="Times New Roman"/>
                <a:sym typeface="Symbol" panose="05050102010706020507" pitchFamily="18" charset="2"/>
              </a:rPr>
              <a:t>f(</a:t>
            </a:r>
            <a:r>
              <a:rPr lang="en-US" altLang="en-US" sz="2400" dirty="0">
                <a:solidFill>
                  <a:srgbClr val="FF0000"/>
                </a:solidFill>
                <a:latin typeface="Times New Roman"/>
                <a:sym typeface="Symbol" panose="05050102010706020507" pitchFamily="18" charset="2"/>
              </a:rPr>
              <a:t>x</a:t>
            </a:r>
            <a:r>
              <a:rPr lang="en-US" altLang="en-US" sz="2400" dirty="0">
                <a:solidFill>
                  <a:srgbClr val="66FF66"/>
                </a:solidFill>
                <a:latin typeface="Times New Roman"/>
                <a:sym typeface="Symbol" panose="05050102010706020507" pitchFamily="18" charset="2"/>
              </a:rPr>
              <a:t>)</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16" name="AutoShape 38">
            <a:extLst>
              <a:ext uri="{FF2B5EF4-FFF2-40B4-BE49-F238E27FC236}">
                <a16:creationId xmlns:a16="http://schemas.microsoft.com/office/drawing/2014/main" id="{8B5F658F-BD01-4FF0-AC3D-18BD47EDDEE8}"/>
              </a:ext>
            </a:extLst>
          </p:cNvPr>
          <p:cNvSpPr>
            <a:spLocks noChangeArrowheads="1"/>
          </p:cNvSpPr>
          <p:nvPr/>
        </p:nvSpPr>
        <p:spPr bwMode="auto">
          <a:xfrm>
            <a:off x="197287" y="4839216"/>
            <a:ext cx="5546874" cy="835757"/>
          </a:xfrm>
          <a:prstGeom prst="wedgeRoundRectCallout">
            <a:avLst>
              <a:gd name="adj1" fmla="val -30948"/>
              <a:gd name="adj2" fmla="val -6349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Because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α</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(y)</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is true for every </a:t>
            </a:r>
            <a:r>
              <a:rPr kumimoji="0" lang="en-CA" sz="2400" b="0" i="0" u="none" strike="noStrike" kern="1200" cap="none" spc="0" normalizeH="0" baseline="0" noProof="0" dirty="0">
                <a:ln>
                  <a:noFill/>
                </a:ln>
                <a:solidFill>
                  <a:srgbClr val="FFFF00"/>
                </a:solidFill>
                <a:effectLst/>
                <a:uLnTx/>
                <a:uFillTx/>
                <a:latin typeface="Times New Roman"/>
                <a:ea typeface="+mn-ea"/>
                <a:cs typeface="+mn-cs"/>
              </a:rPr>
              <a:t>y</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a:t>
            </a:r>
          </a:p>
          <a:p>
            <a:pPr lvl="0" algn="ctr">
              <a:spcBef>
                <a:spcPts val="0"/>
              </a:spcBef>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assure you that it is true for your</a:t>
            </a:r>
            <a:r>
              <a:rPr kumimoji="0" lang="en-CA" altLang="en-US" sz="2400" b="0" i="0" u="none" strike="noStrike" kern="1200" cap="none" spc="0" normalizeH="0" noProof="0" dirty="0">
                <a:ln>
                  <a:noFill/>
                </a:ln>
                <a:solidFill>
                  <a:srgbClr val="FFFFFF"/>
                </a:solidFill>
                <a:effectLst/>
                <a:uLnTx/>
                <a:uFillTx/>
                <a:latin typeface="Times New Roman"/>
                <a:ea typeface="+mn-ea"/>
                <a:cs typeface="+mn-cs"/>
              </a:rPr>
              <a:t> </a:t>
            </a:r>
            <a:r>
              <a:rPr lang="en-US" altLang="en-US" sz="2400" dirty="0">
                <a:solidFill>
                  <a:srgbClr val="66FF66"/>
                </a:solidFill>
                <a:latin typeface="Times New Roman" pitchFamily="18" charset="0"/>
              </a:rPr>
              <a:t>f(</a:t>
            </a:r>
            <a:r>
              <a:rPr lang="en-US" altLang="en-US" sz="2400" dirty="0">
                <a:solidFill>
                  <a:srgbClr val="FF0000"/>
                </a:solidFill>
                <a:latin typeface="Times New Roman" pitchFamily="18" charset="0"/>
              </a:rPr>
              <a:t>x</a:t>
            </a:r>
            <a:r>
              <a:rPr lang="en-US" altLang="en-US" sz="2400" dirty="0">
                <a:solidFill>
                  <a:srgbClr val="66FF66"/>
                </a:solidFill>
                <a:latin typeface="Times New Roman" pitchFamily="18" charset="0"/>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117" name="Oval 116">
            <a:extLst>
              <a:ext uri="{FF2B5EF4-FFF2-40B4-BE49-F238E27FC236}">
                <a16:creationId xmlns:a16="http://schemas.microsoft.com/office/drawing/2014/main" id="{D16A33F6-B553-48C0-92A0-AB6EBFEBEC04}"/>
              </a:ext>
            </a:extLst>
          </p:cNvPr>
          <p:cNvSpPr/>
          <p:nvPr/>
        </p:nvSpPr>
        <p:spPr>
          <a:xfrm>
            <a:off x="7875086" y="3201535"/>
            <a:ext cx="1013419" cy="59193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18" name="Oval 117">
            <a:extLst>
              <a:ext uri="{FF2B5EF4-FFF2-40B4-BE49-F238E27FC236}">
                <a16:creationId xmlns:a16="http://schemas.microsoft.com/office/drawing/2014/main" id="{5FE3BCD8-4CB1-44F1-B2E0-B7B0D37981D9}"/>
              </a:ext>
            </a:extLst>
          </p:cNvPr>
          <p:cNvSpPr/>
          <p:nvPr/>
        </p:nvSpPr>
        <p:spPr>
          <a:xfrm>
            <a:off x="6410799" y="2296365"/>
            <a:ext cx="1285401" cy="640560"/>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19" name="Oval 118">
            <a:extLst>
              <a:ext uri="{FF2B5EF4-FFF2-40B4-BE49-F238E27FC236}">
                <a16:creationId xmlns:a16="http://schemas.microsoft.com/office/drawing/2014/main" id="{F1AE64EC-0C72-40E7-B3F3-39858B8302D1}"/>
              </a:ext>
            </a:extLst>
          </p:cNvPr>
          <p:cNvSpPr/>
          <p:nvPr/>
        </p:nvSpPr>
        <p:spPr>
          <a:xfrm>
            <a:off x="7794812" y="2239702"/>
            <a:ext cx="1381250" cy="735747"/>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0" name="Oval 119">
            <a:extLst>
              <a:ext uri="{FF2B5EF4-FFF2-40B4-BE49-F238E27FC236}">
                <a16:creationId xmlns:a16="http://schemas.microsoft.com/office/drawing/2014/main" id="{515811E1-0B74-4E91-8F44-B1300B28652D}"/>
              </a:ext>
            </a:extLst>
          </p:cNvPr>
          <p:cNvSpPr/>
          <p:nvPr/>
        </p:nvSpPr>
        <p:spPr>
          <a:xfrm>
            <a:off x="6368159" y="3189580"/>
            <a:ext cx="1104207" cy="579372"/>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1" name="Oval 120">
            <a:extLst>
              <a:ext uri="{FF2B5EF4-FFF2-40B4-BE49-F238E27FC236}">
                <a16:creationId xmlns:a16="http://schemas.microsoft.com/office/drawing/2014/main" id="{EE08DD54-F17D-4AAD-9602-913F23F01A63}"/>
              </a:ext>
            </a:extLst>
          </p:cNvPr>
          <p:cNvSpPr/>
          <p:nvPr/>
        </p:nvSpPr>
        <p:spPr>
          <a:xfrm>
            <a:off x="7939548" y="4095136"/>
            <a:ext cx="627994" cy="60061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2" name="AutoShape 46">
            <a:extLst>
              <a:ext uri="{FF2B5EF4-FFF2-40B4-BE49-F238E27FC236}">
                <a16:creationId xmlns:a16="http://schemas.microsoft.com/office/drawing/2014/main" id="{00D2848E-8665-4AD0-AF93-2497C1FDE15D}"/>
              </a:ext>
            </a:extLst>
          </p:cNvPr>
          <p:cNvSpPr>
            <a:spLocks noChangeArrowheads="1"/>
          </p:cNvSpPr>
          <p:nvPr/>
        </p:nvSpPr>
        <p:spPr bwMode="auto">
          <a:xfrm>
            <a:off x="2676675" y="5816125"/>
            <a:ext cx="2924148" cy="814207"/>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Excellent.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gives </a:t>
            </a:r>
            <a:r>
              <a:rPr lang="en-US" sz="2400" dirty="0">
                <a:solidFill>
                  <a:srgbClr val="FF0000"/>
                </a:solidFill>
                <a:latin typeface="Times New Roman"/>
              </a:rPr>
              <a:t>∀x </a:t>
            </a:r>
            <a:r>
              <a:rPr lang="el-GR" altLang="en-US" sz="2400" dirty="0">
                <a:solidFill>
                  <a:schemeClr val="accent2"/>
                </a:solidFill>
                <a:latin typeface="Times New Roman"/>
                <a:sym typeface="Symbol" panose="05050102010706020507" pitchFamily="18" charset="2"/>
              </a:rPr>
              <a:t>α(</a:t>
            </a:r>
            <a:r>
              <a:rPr lang="en-US" altLang="en-US" sz="2400" dirty="0">
                <a:solidFill>
                  <a:srgbClr val="66FF66"/>
                </a:solidFill>
                <a:latin typeface="Times New Roman"/>
                <a:sym typeface="Symbol" panose="05050102010706020507" pitchFamily="18" charset="2"/>
              </a:rPr>
              <a:t>f(</a:t>
            </a:r>
            <a:r>
              <a:rPr lang="en-US" altLang="en-US" sz="2400" dirty="0">
                <a:solidFill>
                  <a:schemeClr val="accent2"/>
                </a:solidFill>
                <a:latin typeface="Times New Roman"/>
                <a:sym typeface="Symbol" panose="05050102010706020507" pitchFamily="18" charset="2"/>
              </a:rPr>
              <a:t>x</a:t>
            </a:r>
            <a:r>
              <a:rPr lang="en-US" altLang="en-US" sz="2400" u="sng" dirty="0">
                <a:solidFill>
                  <a:srgbClr val="66FF66"/>
                </a:solidFill>
                <a:latin typeface="Times New Roman"/>
                <a:sym typeface="Symbol" panose="05050102010706020507" pitchFamily="18" charset="2"/>
              </a:rPr>
              <a:t>)</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23" name="AutoShape 46">
            <a:extLst>
              <a:ext uri="{FF2B5EF4-FFF2-40B4-BE49-F238E27FC236}">
                <a16:creationId xmlns:a16="http://schemas.microsoft.com/office/drawing/2014/main" id="{DDE7554A-C0D3-4AA4-B2AA-5EF5C466AAC2}"/>
              </a:ext>
            </a:extLst>
          </p:cNvPr>
          <p:cNvSpPr>
            <a:spLocks noChangeArrowheads="1"/>
          </p:cNvSpPr>
          <p:nvPr/>
        </p:nvSpPr>
        <p:spPr bwMode="auto">
          <a:xfrm>
            <a:off x="5704465" y="5809674"/>
            <a:ext cx="3352800" cy="814207"/>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gives </a:t>
            </a:r>
          </a:p>
          <a:p>
            <a:pPr lvl="0" eaLnBrk="1" hangingPunct="1">
              <a:spcBef>
                <a:spcPct val="0"/>
              </a:spcBef>
              <a:buNone/>
              <a:defRPr/>
            </a:pPr>
            <a:r>
              <a:rPr lang="en-US" sz="2400" dirty="0">
                <a:solidFill>
                  <a:schemeClr val="accent2"/>
                </a:solidFill>
                <a:latin typeface="Times New Roman"/>
              </a:rPr>
              <a:t>(∀y </a:t>
            </a:r>
            <a:r>
              <a:rPr lang="el-GR" sz="2400" dirty="0">
                <a:solidFill>
                  <a:schemeClr val="accent2"/>
                </a:solidFill>
                <a:latin typeface="Times New Roman"/>
              </a:rPr>
              <a:t>α</a:t>
            </a:r>
            <a:r>
              <a:rPr lang="en-US" sz="2400" dirty="0">
                <a:solidFill>
                  <a:schemeClr val="accent2"/>
                </a:solidFill>
                <a:latin typeface="Times New Roman"/>
              </a:rPr>
              <a:t>(y))</a:t>
            </a:r>
            <a:r>
              <a:rPr lang="el-GR" altLang="en-US" sz="2400" dirty="0">
                <a:solidFill>
                  <a:schemeClr val="accent2"/>
                </a:solidFill>
                <a:latin typeface="Times New Roman"/>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a:cs typeface="Times New Roman" panose="02020603050405020304" pitchFamily="18" charset="0"/>
                <a:sym typeface="Symbol" panose="05050102010706020507" pitchFamily="18" charset="2"/>
              </a:rPr>
              <a:t> (</a:t>
            </a:r>
            <a:r>
              <a:rPr lang="en-US" sz="2400" dirty="0">
                <a:solidFill>
                  <a:schemeClr val="accent2"/>
                </a:solidFill>
                <a:latin typeface="Times New Roman"/>
              </a:rPr>
              <a:t>∀x </a:t>
            </a:r>
            <a:r>
              <a:rPr lang="el-GR" altLang="en-US" sz="2400" dirty="0">
                <a:solidFill>
                  <a:schemeClr val="accent2"/>
                </a:solidFill>
                <a:latin typeface="Times New Roman"/>
                <a:sym typeface="Symbol" panose="05050102010706020507" pitchFamily="18" charset="2"/>
              </a:rPr>
              <a:t>α(</a:t>
            </a:r>
            <a:r>
              <a:rPr lang="en-US" altLang="en-US" sz="2400" dirty="0">
                <a:solidFill>
                  <a:srgbClr val="66FF66"/>
                </a:solidFill>
                <a:latin typeface="Times New Roman"/>
                <a:sym typeface="Symbol" panose="05050102010706020507" pitchFamily="18" charset="2"/>
              </a:rPr>
              <a:t>f(</a:t>
            </a:r>
            <a:r>
              <a:rPr lang="en-US" altLang="en-US" sz="2400" dirty="0">
                <a:solidFill>
                  <a:schemeClr val="accent2"/>
                </a:solidFill>
                <a:latin typeface="Times New Roman"/>
                <a:sym typeface="Symbol" panose="05050102010706020507" pitchFamily="18" charset="2"/>
              </a:rPr>
              <a:t>x</a:t>
            </a:r>
            <a:r>
              <a:rPr lang="en-US" altLang="en-US" sz="2400" dirty="0">
                <a:solidFill>
                  <a:srgbClr val="66FF66"/>
                </a:solidFill>
                <a:latin typeface="Times New Roman"/>
                <a:sym typeface="Symbol" panose="05050102010706020507" pitchFamily="18" charset="2"/>
              </a:rPr>
              <a:t>)</a:t>
            </a:r>
            <a:r>
              <a:rPr lang="en-US" altLang="en-US" sz="2400" dirty="0">
                <a:solidFill>
                  <a:schemeClr val="accent2"/>
                </a:solidFill>
                <a:latin typeface="Times New Roman"/>
                <a:sym typeface="Symbol" panose="05050102010706020507" pitchFamily="18" charset="2"/>
              </a:rPr>
              <a:t>))</a:t>
            </a:r>
            <a:endParaRPr lang="en-US" altLang="en-US" sz="2400" dirty="0">
              <a:solidFill>
                <a:schemeClr val="accent2"/>
              </a:solidFill>
              <a:latin typeface="Times New Roman"/>
            </a:endParaRPr>
          </a:p>
        </p:txBody>
      </p:sp>
      <p:sp>
        <p:nvSpPr>
          <p:cNvPr id="124" name="Oval 123">
            <a:extLst>
              <a:ext uri="{FF2B5EF4-FFF2-40B4-BE49-F238E27FC236}">
                <a16:creationId xmlns:a16="http://schemas.microsoft.com/office/drawing/2014/main" id="{27865A79-C042-47E7-8ADE-24D4DA926B3F}"/>
              </a:ext>
            </a:extLst>
          </p:cNvPr>
          <p:cNvSpPr/>
          <p:nvPr/>
        </p:nvSpPr>
        <p:spPr>
          <a:xfrm>
            <a:off x="7863348" y="3195937"/>
            <a:ext cx="1013419" cy="591931"/>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5" name="Oval 124">
            <a:extLst>
              <a:ext uri="{FF2B5EF4-FFF2-40B4-BE49-F238E27FC236}">
                <a16:creationId xmlns:a16="http://schemas.microsoft.com/office/drawing/2014/main" id="{F5406660-D0F2-4BC6-B7B0-0021740DA138}"/>
              </a:ext>
            </a:extLst>
          </p:cNvPr>
          <p:cNvSpPr/>
          <p:nvPr/>
        </p:nvSpPr>
        <p:spPr>
          <a:xfrm>
            <a:off x="7785847" y="2241456"/>
            <a:ext cx="1381250" cy="735747"/>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6" name="Oval 125">
            <a:extLst>
              <a:ext uri="{FF2B5EF4-FFF2-40B4-BE49-F238E27FC236}">
                <a16:creationId xmlns:a16="http://schemas.microsoft.com/office/drawing/2014/main" id="{388E74EF-1837-4E74-A6DA-C8326564637F}"/>
              </a:ext>
            </a:extLst>
          </p:cNvPr>
          <p:cNvSpPr/>
          <p:nvPr/>
        </p:nvSpPr>
        <p:spPr>
          <a:xfrm>
            <a:off x="6019800" y="1236768"/>
            <a:ext cx="3215706" cy="735747"/>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27" name="Group 26">
            <a:extLst>
              <a:ext uri="{FF2B5EF4-FFF2-40B4-BE49-F238E27FC236}">
                <a16:creationId xmlns:a16="http://schemas.microsoft.com/office/drawing/2014/main" id="{9C2DA564-5FB9-480B-AF69-B47EA8C78FDE}"/>
              </a:ext>
            </a:extLst>
          </p:cNvPr>
          <p:cNvGrpSpPr>
            <a:grpSpLocks/>
          </p:cNvGrpSpPr>
          <p:nvPr/>
        </p:nvGrpSpPr>
        <p:grpSpPr bwMode="auto">
          <a:xfrm flipH="1">
            <a:off x="348801" y="937862"/>
            <a:ext cx="519029" cy="1271938"/>
            <a:chOff x="2308" y="1513"/>
            <a:chExt cx="1162" cy="2570"/>
          </a:xfrm>
        </p:grpSpPr>
        <p:grpSp>
          <p:nvGrpSpPr>
            <p:cNvPr id="128" name="Group 27">
              <a:extLst>
                <a:ext uri="{FF2B5EF4-FFF2-40B4-BE49-F238E27FC236}">
                  <a16:creationId xmlns:a16="http://schemas.microsoft.com/office/drawing/2014/main" id="{7E1DCD47-43F5-47FA-96B2-184C27A1F458}"/>
                </a:ext>
              </a:extLst>
            </p:cNvPr>
            <p:cNvGrpSpPr>
              <a:grpSpLocks/>
            </p:cNvGrpSpPr>
            <p:nvPr/>
          </p:nvGrpSpPr>
          <p:grpSpPr bwMode="auto">
            <a:xfrm>
              <a:off x="2308" y="1740"/>
              <a:ext cx="957" cy="2343"/>
              <a:chOff x="2308" y="1740"/>
              <a:chExt cx="957" cy="2343"/>
            </a:xfrm>
          </p:grpSpPr>
          <p:sp>
            <p:nvSpPr>
              <p:cNvPr id="136" name="Freeform 28">
                <a:extLst>
                  <a:ext uri="{FF2B5EF4-FFF2-40B4-BE49-F238E27FC236}">
                    <a16:creationId xmlns:a16="http://schemas.microsoft.com/office/drawing/2014/main" id="{EB779D8A-47A6-499B-9C58-E0F98C08120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7" name="Freeform 29">
                <a:extLst>
                  <a:ext uri="{FF2B5EF4-FFF2-40B4-BE49-F238E27FC236}">
                    <a16:creationId xmlns:a16="http://schemas.microsoft.com/office/drawing/2014/main" id="{9FB00373-7A74-4660-9D13-2F139CE49D1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8" name="Freeform 30">
                <a:extLst>
                  <a:ext uri="{FF2B5EF4-FFF2-40B4-BE49-F238E27FC236}">
                    <a16:creationId xmlns:a16="http://schemas.microsoft.com/office/drawing/2014/main" id="{DD56E340-60D2-44FE-B8D3-A84258B79DE9}"/>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9" name="Freeform 31">
                <a:extLst>
                  <a:ext uri="{FF2B5EF4-FFF2-40B4-BE49-F238E27FC236}">
                    <a16:creationId xmlns:a16="http://schemas.microsoft.com/office/drawing/2014/main" id="{66C9DF0B-3CD6-4F27-89FE-2A64B6CB053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0" name="Freeform 32">
                <a:extLst>
                  <a:ext uri="{FF2B5EF4-FFF2-40B4-BE49-F238E27FC236}">
                    <a16:creationId xmlns:a16="http://schemas.microsoft.com/office/drawing/2014/main" id="{F42E121B-13CA-42D6-BB72-37C1B60E952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1" name="Freeform 33">
                <a:extLst>
                  <a:ext uri="{FF2B5EF4-FFF2-40B4-BE49-F238E27FC236}">
                    <a16:creationId xmlns:a16="http://schemas.microsoft.com/office/drawing/2014/main" id="{ED34F89E-211E-4DF6-A2A9-6777B27CA64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9" name="Freeform 34">
              <a:extLst>
                <a:ext uri="{FF2B5EF4-FFF2-40B4-BE49-F238E27FC236}">
                  <a16:creationId xmlns:a16="http://schemas.microsoft.com/office/drawing/2014/main" id="{20C4A591-5B05-47C4-B5A3-0B27B7A5C33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0" name="Freeform 35">
              <a:extLst>
                <a:ext uri="{FF2B5EF4-FFF2-40B4-BE49-F238E27FC236}">
                  <a16:creationId xmlns:a16="http://schemas.microsoft.com/office/drawing/2014/main" id="{AB8A03F9-26DE-4EAB-B8A7-FEE77ED15BE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1" name="Oval 36">
              <a:extLst>
                <a:ext uri="{FF2B5EF4-FFF2-40B4-BE49-F238E27FC236}">
                  <a16:creationId xmlns:a16="http://schemas.microsoft.com/office/drawing/2014/main" id="{4439597B-2980-4910-B325-580995DCBFCA}"/>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2" name="Oval 37">
              <a:extLst>
                <a:ext uri="{FF2B5EF4-FFF2-40B4-BE49-F238E27FC236}">
                  <a16:creationId xmlns:a16="http://schemas.microsoft.com/office/drawing/2014/main" id="{3A337432-456F-4A94-9DBE-BB0C2A28E3D0}"/>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3" name="Oval 38">
              <a:extLst>
                <a:ext uri="{FF2B5EF4-FFF2-40B4-BE49-F238E27FC236}">
                  <a16:creationId xmlns:a16="http://schemas.microsoft.com/office/drawing/2014/main" id="{D4FB690B-4941-4F9B-9EBD-A9FAB2EC6E28}"/>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4" name="Oval 39">
              <a:extLst>
                <a:ext uri="{FF2B5EF4-FFF2-40B4-BE49-F238E27FC236}">
                  <a16:creationId xmlns:a16="http://schemas.microsoft.com/office/drawing/2014/main" id="{4DB14442-AB14-4CC4-8988-EA6E5ABF7675}"/>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5" name="Oval 40">
              <a:extLst>
                <a:ext uri="{FF2B5EF4-FFF2-40B4-BE49-F238E27FC236}">
                  <a16:creationId xmlns:a16="http://schemas.microsoft.com/office/drawing/2014/main" id="{ED626FDB-0A2A-46F2-BFDF-4B344687FE2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 name="AutoShape 46">
            <a:extLst>
              <a:ext uri="{FF2B5EF4-FFF2-40B4-BE49-F238E27FC236}">
                <a16:creationId xmlns:a16="http://schemas.microsoft.com/office/drawing/2014/main" id="{647E09DB-26D7-4310-A642-6E2894EA968C}"/>
              </a:ext>
            </a:extLst>
          </p:cNvPr>
          <p:cNvSpPr>
            <a:spLocks noChangeArrowheads="1"/>
          </p:cNvSpPr>
          <p:nvPr/>
        </p:nvSpPr>
        <p:spPr bwMode="auto">
          <a:xfrm>
            <a:off x="1140445" y="979165"/>
            <a:ext cx="3936370" cy="461540"/>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LHS</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RHS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43" name="Oval 142">
            <a:extLst>
              <a:ext uri="{FF2B5EF4-FFF2-40B4-BE49-F238E27FC236}">
                <a16:creationId xmlns:a16="http://schemas.microsoft.com/office/drawing/2014/main" id="{137F908E-96C5-4FD1-998E-91D8EE1F5EF2}"/>
              </a:ext>
            </a:extLst>
          </p:cNvPr>
          <p:cNvSpPr/>
          <p:nvPr/>
        </p:nvSpPr>
        <p:spPr>
          <a:xfrm>
            <a:off x="6019800" y="1245453"/>
            <a:ext cx="3215706" cy="735747"/>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1" name="Text Box 44">
            <a:extLst>
              <a:ext uri="{FF2B5EF4-FFF2-40B4-BE49-F238E27FC236}">
                <a16:creationId xmlns:a16="http://schemas.microsoft.com/office/drawing/2014/main" id="{4AABFC91-0026-4AF6-A296-8E081EE2B361}"/>
              </a:ext>
            </a:extLst>
          </p:cNvPr>
          <p:cNvSpPr txBox="1">
            <a:spLocks noChangeArrowheads="1"/>
          </p:cNvSpPr>
          <p:nvPr/>
        </p:nvSpPr>
        <p:spPr bwMode="auto">
          <a:xfrm>
            <a:off x="6629400" y="7082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2" name="Text Box 44">
            <a:extLst>
              <a:ext uri="{FF2B5EF4-FFF2-40B4-BE49-F238E27FC236}">
                <a16:creationId xmlns:a16="http://schemas.microsoft.com/office/drawing/2014/main" id="{04EE4830-C469-4619-B8C6-4F31E61E0F0B}"/>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4" name="Oval 63">
            <a:extLst>
              <a:ext uri="{FF2B5EF4-FFF2-40B4-BE49-F238E27FC236}">
                <a16:creationId xmlns:a16="http://schemas.microsoft.com/office/drawing/2014/main" id="{1B33E728-3E6B-429A-8563-79F6805670E8}"/>
              </a:ext>
            </a:extLst>
          </p:cNvPr>
          <p:cNvSpPr/>
          <p:nvPr/>
        </p:nvSpPr>
        <p:spPr>
          <a:xfrm>
            <a:off x="6629400" y="660487"/>
            <a:ext cx="1524000" cy="575482"/>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5" name="AutoShape 46">
            <a:extLst>
              <a:ext uri="{FF2B5EF4-FFF2-40B4-BE49-F238E27FC236}">
                <a16:creationId xmlns:a16="http://schemas.microsoft.com/office/drawing/2014/main" id="{95F647F7-DB3A-4A0C-B2AD-8B6442A640F0}"/>
              </a:ext>
            </a:extLst>
          </p:cNvPr>
          <p:cNvSpPr>
            <a:spLocks noChangeArrowheads="1"/>
          </p:cNvSpPr>
          <p:nvPr/>
        </p:nvSpPr>
        <p:spPr bwMode="auto">
          <a:xfrm>
            <a:off x="8001000" y="4924696"/>
            <a:ext cx="1111399" cy="876002"/>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87A4EFDE-8606-48EB-B139-3AB4747E0D2A}"/>
              </a:ext>
            </a:extLst>
          </p:cNvPr>
          <p:cNvSpPr/>
          <p:nvPr/>
        </p:nvSpPr>
        <p:spPr>
          <a:xfrm>
            <a:off x="6651174" y="671286"/>
            <a:ext cx="1524000" cy="575482"/>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7" name="Rectangle 2">
            <a:extLst>
              <a:ext uri="{FF2B5EF4-FFF2-40B4-BE49-F238E27FC236}">
                <a16:creationId xmlns:a16="http://schemas.microsoft.com/office/drawing/2014/main" id="{AD27D7CB-632A-46EA-B48B-0A57ED808484}"/>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68" name="Line 31">
            <a:extLst>
              <a:ext uri="{FF2B5EF4-FFF2-40B4-BE49-F238E27FC236}">
                <a16:creationId xmlns:a16="http://schemas.microsoft.com/office/drawing/2014/main" id="{FF25D7C0-40F8-4009-86EA-9631A75909B7}"/>
              </a:ext>
            </a:extLst>
          </p:cNvPr>
          <p:cNvSpPr>
            <a:spLocks noChangeShapeType="1"/>
          </p:cNvSpPr>
          <p:nvPr/>
        </p:nvSpPr>
        <p:spPr bwMode="auto">
          <a:xfrm>
            <a:off x="6913704" y="278800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1" name="Oval 70">
            <a:extLst>
              <a:ext uri="{FF2B5EF4-FFF2-40B4-BE49-F238E27FC236}">
                <a16:creationId xmlns:a16="http://schemas.microsoft.com/office/drawing/2014/main" id="{9F350C18-165D-4C8B-B915-985E0C9C33C5}"/>
              </a:ext>
            </a:extLst>
          </p:cNvPr>
          <p:cNvSpPr/>
          <p:nvPr/>
        </p:nvSpPr>
        <p:spPr>
          <a:xfrm>
            <a:off x="6444136" y="2286000"/>
            <a:ext cx="576294" cy="640560"/>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7" name="Oval 76">
            <a:extLst>
              <a:ext uri="{FF2B5EF4-FFF2-40B4-BE49-F238E27FC236}">
                <a16:creationId xmlns:a16="http://schemas.microsoft.com/office/drawing/2014/main" id="{4D884B23-0DFB-4345-9FA6-AA78230123D1}"/>
              </a:ext>
            </a:extLst>
          </p:cNvPr>
          <p:cNvSpPr/>
          <p:nvPr/>
        </p:nvSpPr>
        <p:spPr>
          <a:xfrm>
            <a:off x="7790958" y="2254044"/>
            <a:ext cx="576294" cy="640560"/>
          </a:xfrm>
          <a:prstGeom prst="ellipse">
            <a:avLst/>
          </a:prstGeom>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TextBox 77">
            <a:extLst>
              <a:ext uri="{FF2B5EF4-FFF2-40B4-BE49-F238E27FC236}">
                <a16:creationId xmlns:a16="http://schemas.microsoft.com/office/drawing/2014/main" id="{955FD42A-9FA6-462B-9EC1-E0C2DD7F2B88}"/>
              </a:ext>
            </a:extLst>
          </p:cNvPr>
          <p:cNvSpPr txBox="1"/>
          <p:nvPr/>
        </p:nvSpPr>
        <p:spPr>
          <a:xfrm>
            <a:off x="6745457" y="3149216"/>
            <a:ext cx="758312" cy="369332"/>
          </a:xfrm>
          <a:prstGeom prst="rect">
            <a:avLst/>
          </a:prstGeom>
          <a:noFill/>
        </p:spPr>
        <p:txBody>
          <a:bodyPr wrap="square">
            <a:spAutoFit/>
          </a:bodyPr>
          <a:lstStyle/>
          <a:p>
            <a:pPr algn="l"/>
            <a:r>
              <a:rPr kumimoji="0" lang="en-US" alt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f(</a:t>
            </a:r>
            <a:r>
              <a:rPr kumimoji="0" lang="en-US" altLang="en-US" sz="18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18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lang="en-US" sz="1800" dirty="0"/>
          </a:p>
        </p:txBody>
      </p:sp>
    </p:spTree>
    <p:extLst>
      <p:ext uri="{BB962C8B-B14F-4D97-AF65-F5344CB8AC3E}">
        <p14:creationId xmlns:p14="http://schemas.microsoft.com/office/powerpoint/2010/main" val="261197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additive="base">
                                        <p:cTn id="7" dur="500" fill="hold"/>
                                        <p:tgtEl>
                                          <p:spTgt spid="127"/>
                                        </p:tgtEl>
                                        <p:attrNameLst>
                                          <p:attrName>ppt_x</p:attrName>
                                        </p:attrNameLst>
                                      </p:cBhvr>
                                      <p:tavLst>
                                        <p:tav tm="0">
                                          <p:val>
                                            <p:strVal val="0-#ppt_w/2"/>
                                          </p:val>
                                        </p:tav>
                                        <p:tav tm="100000">
                                          <p:val>
                                            <p:strVal val="#ppt_x"/>
                                          </p:val>
                                        </p:tav>
                                      </p:tavLst>
                                    </p:anim>
                                    <p:anim calcmode="lin" valueType="num">
                                      <p:cBhvr additive="base">
                                        <p:cTn id="8" dur="500" fill="hold"/>
                                        <p:tgtEl>
                                          <p:spTgt spid="1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2"/>
                                        </p:tgtEl>
                                        <p:attrNameLst>
                                          <p:attrName>style.visibility</p:attrName>
                                        </p:attrNameLst>
                                      </p:cBhvr>
                                      <p:to>
                                        <p:strVal val="visible"/>
                                      </p:to>
                                    </p:set>
                                    <p:anim calcmode="lin" valueType="num">
                                      <p:cBhvr additive="base">
                                        <p:cTn id="11" dur="500" fill="hold"/>
                                        <p:tgtEl>
                                          <p:spTgt spid="142"/>
                                        </p:tgtEl>
                                        <p:attrNameLst>
                                          <p:attrName>ppt_x</p:attrName>
                                        </p:attrNameLst>
                                      </p:cBhvr>
                                      <p:tavLst>
                                        <p:tav tm="0">
                                          <p:val>
                                            <p:strVal val="0-#ppt_w/2"/>
                                          </p:val>
                                        </p:tav>
                                        <p:tav tm="100000">
                                          <p:val>
                                            <p:strVal val="#ppt_x"/>
                                          </p:val>
                                        </p:tav>
                                      </p:tavLst>
                                    </p:anim>
                                    <p:anim calcmode="lin" valueType="num">
                                      <p:cBhvr additive="base">
                                        <p:cTn id="12" dur="500" fill="hold"/>
                                        <p:tgtEl>
                                          <p:spTgt spid="14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42">
                                            <p:txEl>
                                              <p:pRg st="0" end="0"/>
                                            </p:txEl>
                                          </p:spTgt>
                                        </p:tgtEl>
                                        <p:attrNameLst>
                                          <p:attrName>style.visibility</p:attrName>
                                        </p:attrNameLst>
                                      </p:cBhvr>
                                      <p:to>
                                        <p:strVal val="visible"/>
                                      </p:to>
                                    </p:set>
                                    <p:anim calcmode="lin" valueType="num">
                                      <p:cBhvr additive="base">
                                        <p:cTn id="15" dur="500" fill="hold"/>
                                        <p:tgtEl>
                                          <p:spTgt spid="14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4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43"/>
                                        </p:tgtEl>
                                        <p:attrNameLst>
                                          <p:attrName>style.visibility</p:attrName>
                                        </p:attrNameLst>
                                      </p:cBhvr>
                                      <p:to>
                                        <p:strVal val="visible"/>
                                      </p:to>
                                    </p:set>
                                    <p:anim calcmode="lin" valueType="num">
                                      <p:cBhvr additive="base">
                                        <p:cTn id="19" dur="500" fill="hold"/>
                                        <p:tgtEl>
                                          <p:spTgt spid="143"/>
                                        </p:tgtEl>
                                        <p:attrNameLst>
                                          <p:attrName>ppt_x</p:attrName>
                                        </p:attrNameLst>
                                      </p:cBhvr>
                                      <p:tavLst>
                                        <p:tav tm="0">
                                          <p:val>
                                            <p:strVal val="0-#ppt_w/2"/>
                                          </p:val>
                                        </p:tav>
                                        <p:tav tm="100000">
                                          <p:val>
                                            <p:strVal val="#ppt_x"/>
                                          </p:val>
                                        </p:tav>
                                      </p:tavLst>
                                    </p:anim>
                                    <p:anim calcmode="lin" valueType="num">
                                      <p:cBhvr additive="base">
                                        <p:cTn id="20" dur="500" fill="hold"/>
                                        <p:tgtEl>
                                          <p:spTgt spid="143"/>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additive="base">
                                        <p:cTn id="27" dur="500" fill="hold"/>
                                        <p:tgtEl>
                                          <p:spTgt spid="50"/>
                                        </p:tgtEl>
                                        <p:attrNameLst>
                                          <p:attrName>ppt_x</p:attrName>
                                        </p:attrNameLst>
                                      </p:cBhvr>
                                      <p:tavLst>
                                        <p:tav tm="0">
                                          <p:val>
                                            <p:strVal val="0-#ppt_w/2"/>
                                          </p:val>
                                        </p:tav>
                                        <p:tav tm="100000">
                                          <p:val>
                                            <p:strVal val="#ppt_x"/>
                                          </p:val>
                                        </p:tav>
                                      </p:tavLst>
                                    </p:anim>
                                    <p:anim calcmode="lin" valueType="num">
                                      <p:cBhvr additive="base">
                                        <p:cTn id="28" dur="500" fill="hold"/>
                                        <p:tgtEl>
                                          <p:spTgt spid="5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additive="base">
                                        <p:cTn id="31" dur="500" fill="hold"/>
                                        <p:tgtEl>
                                          <p:spTgt spid="51"/>
                                        </p:tgtEl>
                                        <p:attrNameLst>
                                          <p:attrName>ppt_x</p:attrName>
                                        </p:attrNameLst>
                                      </p:cBhvr>
                                      <p:tavLst>
                                        <p:tav tm="0">
                                          <p:val>
                                            <p:strVal val="0-#ppt_w/2"/>
                                          </p:val>
                                        </p:tav>
                                        <p:tav tm="100000">
                                          <p:val>
                                            <p:strVal val="#ppt_x"/>
                                          </p:val>
                                        </p:tav>
                                      </p:tavLst>
                                    </p:anim>
                                    <p:anim calcmode="lin" valueType="num">
                                      <p:cBhvr additive="base">
                                        <p:cTn id="32" dur="500" fill="hold"/>
                                        <p:tgtEl>
                                          <p:spTgt spid="51"/>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18"/>
                                        </p:tgtEl>
                                        <p:attrNameLst>
                                          <p:attrName>style.visibility</p:attrName>
                                        </p:attrNameLst>
                                      </p:cBhvr>
                                      <p:to>
                                        <p:strVal val="visible"/>
                                      </p:to>
                                    </p:set>
                                    <p:anim calcmode="lin" valueType="num">
                                      <p:cBhvr additive="base">
                                        <p:cTn id="35" dur="500" fill="hold"/>
                                        <p:tgtEl>
                                          <p:spTgt spid="118"/>
                                        </p:tgtEl>
                                        <p:attrNameLst>
                                          <p:attrName>ppt_x</p:attrName>
                                        </p:attrNameLst>
                                      </p:cBhvr>
                                      <p:tavLst>
                                        <p:tav tm="0">
                                          <p:val>
                                            <p:strVal val="0-#ppt_w/2"/>
                                          </p:val>
                                        </p:tav>
                                        <p:tav tm="100000">
                                          <p:val>
                                            <p:strVal val="#ppt_x"/>
                                          </p:val>
                                        </p:tav>
                                      </p:tavLst>
                                    </p:anim>
                                    <p:anim calcmode="lin" valueType="num">
                                      <p:cBhvr additive="base">
                                        <p:cTn id="36" dur="500" fill="hold"/>
                                        <p:tgtEl>
                                          <p:spTgt spid="118"/>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143"/>
                                        </p:tgtEl>
                                        <p:attrNameLst>
                                          <p:attrName>style.visibility</p:attrName>
                                        </p:attrNameLst>
                                      </p:cBhvr>
                                      <p:to>
                                        <p:strVal val="hidden"/>
                                      </p:to>
                                    </p:set>
                                  </p:childTnLst>
                                </p:cTn>
                              </p:par>
                              <p:par>
                                <p:cTn id="39" presetID="2" presetClass="entr" presetSubtype="8" fill="hold" nodeType="withEffect">
                                  <p:stCondLst>
                                    <p:cond delay="0"/>
                                  </p:stCondLst>
                                  <p:childTnLst>
                                    <p:set>
                                      <p:cBhvr>
                                        <p:cTn id="40" dur="1" fill="hold">
                                          <p:stCondLst>
                                            <p:cond delay="0"/>
                                          </p:stCondLst>
                                        </p:cTn>
                                        <p:tgtEl>
                                          <p:spTgt spid="51">
                                            <p:txEl>
                                              <p:pRg st="0" end="0"/>
                                            </p:txEl>
                                          </p:spTgt>
                                        </p:tgtEl>
                                        <p:attrNameLst>
                                          <p:attrName>style.visibility</p:attrName>
                                        </p:attrNameLst>
                                      </p:cBhvr>
                                      <p:to>
                                        <p:strVal val="visible"/>
                                      </p:to>
                                    </p:set>
                                    <p:anim calcmode="lin" valueType="num">
                                      <p:cBhvr additive="base">
                                        <p:cTn id="41"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51">
                                            <p:txEl>
                                              <p:pRg st="1" end="1"/>
                                            </p:txEl>
                                          </p:spTgt>
                                        </p:tgtEl>
                                        <p:attrNameLst>
                                          <p:attrName>style.visibility</p:attrName>
                                        </p:attrNameLst>
                                      </p:cBhvr>
                                      <p:to>
                                        <p:strVal val="visible"/>
                                      </p:to>
                                    </p:set>
                                    <p:anim calcmode="lin" valueType="num">
                                      <p:cBhvr additive="base">
                                        <p:cTn id="4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 calcmode="lin" valueType="num">
                                      <p:cBhvr additive="base">
                                        <p:cTn id="53" dur="500" fill="hold"/>
                                        <p:tgtEl>
                                          <p:spTgt spid="98"/>
                                        </p:tgtEl>
                                        <p:attrNameLst>
                                          <p:attrName>ppt_x</p:attrName>
                                        </p:attrNameLst>
                                      </p:cBhvr>
                                      <p:tavLst>
                                        <p:tav tm="0">
                                          <p:val>
                                            <p:strVal val="0-#ppt_w/2"/>
                                          </p:val>
                                        </p:tav>
                                        <p:tav tm="100000">
                                          <p:val>
                                            <p:strVal val="#ppt_x"/>
                                          </p:val>
                                        </p:tav>
                                      </p:tavLst>
                                    </p:anim>
                                    <p:anim calcmode="lin" valueType="num">
                                      <p:cBhvr additive="base">
                                        <p:cTn id="54" dur="500" fill="hold"/>
                                        <p:tgtEl>
                                          <p:spTgt spid="98"/>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19"/>
                                        </p:tgtEl>
                                        <p:attrNameLst>
                                          <p:attrName>style.visibility</p:attrName>
                                        </p:attrNameLst>
                                      </p:cBhvr>
                                      <p:to>
                                        <p:strVal val="visible"/>
                                      </p:to>
                                    </p:set>
                                    <p:anim calcmode="lin" valueType="num">
                                      <p:cBhvr additive="base">
                                        <p:cTn id="57" dur="500" fill="hold"/>
                                        <p:tgtEl>
                                          <p:spTgt spid="119"/>
                                        </p:tgtEl>
                                        <p:attrNameLst>
                                          <p:attrName>ppt_x</p:attrName>
                                        </p:attrNameLst>
                                      </p:cBhvr>
                                      <p:tavLst>
                                        <p:tav tm="0">
                                          <p:val>
                                            <p:strVal val="0-#ppt_w/2"/>
                                          </p:val>
                                        </p:tav>
                                        <p:tav tm="100000">
                                          <p:val>
                                            <p:strVal val="#ppt_x"/>
                                          </p:val>
                                        </p:tav>
                                      </p:tavLst>
                                    </p:anim>
                                    <p:anim calcmode="lin" valueType="num">
                                      <p:cBhvr additive="base">
                                        <p:cTn id="58" dur="500" fill="hold"/>
                                        <p:tgtEl>
                                          <p:spTgt spid="119"/>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118"/>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77"/>
                                        </p:tgtEl>
                                        <p:attrNameLst>
                                          <p:attrName>style.visibility</p:attrName>
                                        </p:attrNameLst>
                                      </p:cBhvr>
                                      <p:to>
                                        <p:strVal val="visible"/>
                                      </p:to>
                                    </p:set>
                                    <p:anim calcmode="lin" valueType="num">
                                      <p:cBhvr additive="base">
                                        <p:cTn id="65" dur="500" fill="hold"/>
                                        <p:tgtEl>
                                          <p:spTgt spid="77"/>
                                        </p:tgtEl>
                                        <p:attrNameLst>
                                          <p:attrName>ppt_x</p:attrName>
                                        </p:attrNameLst>
                                      </p:cBhvr>
                                      <p:tavLst>
                                        <p:tav tm="0">
                                          <p:val>
                                            <p:strVal val="0-#ppt_w/2"/>
                                          </p:val>
                                        </p:tav>
                                        <p:tav tm="100000">
                                          <p:val>
                                            <p:strVal val="#ppt_x"/>
                                          </p:val>
                                        </p:tav>
                                      </p:tavLst>
                                    </p:anim>
                                    <p:anim calcmode="lin" valueType="num">
                                      <p:cBhvr additive="base">
                                        <p:cTn id="66"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100"/>
                                        </p:tgtEl>
                                        <p:attrNameLst>
                                          <p:attrName>style.visibility</p:attrName>
                                        </p:attrNameLst>
                                      </p:cBhvr>
                                      <p:to>
                                        <p:strVal val="visible"/>
                                      </p:to>
                                    </p:set>
                                    <p:anim calcmode="lin" valueType="num">
                                      <p:cBhvr additive="base">
                                        <p:cTn id="71" dur="500" fill="hold"/>
                                        <p:tgtEl>
                                          <p:spTgt spid="100"/>
                                        </p:tgtEl>
                                        <p:attrNameLst>
                                          <p:attrName>ppt_x</p:attrName>
                                        </p:attrNameLst>
                                      </p:cBhvr>
                                      <p:tavLst>
                                        <p:tav tm="0">
                                          <p:val>
                                            <p:strVal val="1+#ppt_w/2"/>
                                          </p:val>
                                        </p:tav>
                                        <p:tav tm="100000">
                                          <p:val>
                                            <p:strVal val="#ppt_x"/>
                                          </p:val>
                                        </p:tav>
                                      </p:tavLst>
                                    </p:anim>
                                    <p:anim calcmode="lin" valueType="num">
                                      <p:cBhvr additive="base">
                                        <p:cTn id="72" dur="500" fill="hold"/>
                                        <p:tgtEl>
                                          <p:spTgt spid="100"/>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113"/>
                                        </p:tgtEl>
                                        <p:attrNameLst>
                                          <p:attrName>style.visibility</p:attrName>
                                        </p:attrNameLst>
                                      </p:cBhvr>
                                      <p:to>
                                        <p:strVal val="visible"/>
                                      </p:to>
                                    </p:set>
                                    <p:anim calcmode="lin" valueType="num">
                                      <p:cBhvr additive="base">
                                        <p:cTn id="75" dur="500" fill="hold"/>
                                        <p:tgtEl>
                                          <p:spTgt spid="113"/>
                                        </p:tgtEl>
                                        <p:attrNameLst>
                                          <p:attrName>ppt_x</p:attrName>
                                        </p:attrNameLst>
                                      </p:cBhvr>
                                      <p:tavLst>
                                        <p:tav tm="0">
                                          <p:val>
                                            <p:strVal val="1+#ppt_w/2"/>
                                          </p:val>
                                        </p:tav>
                                        <p:tav tm="100000">
                                          <p:val>
                                            <p:strVal val="#ppt_x"/>
                                          </p:val>
                                        </p:tav>
                                      </p:tavLst>
                                    </p:anim>
                                    <p:anim calcmode="lin" valueType="num">
                                      <p:cBhvr additive="base">
                                        <p:cTn id="76"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114"/>
                                        </p:tgtEl>
                                        <p:attrNameLst>
                                          <p:attrName>style.visibility</p:attrName>
                                        </p:attrNameLst>
                                      </p:cBhvr>
                                      <p:to>
                                        <p:strVal val="visible"/>
                                      </p:to>
                                    </p:set>
                                    <p:anim calcmode="lin" valueType="num">
                                      <p:cBhvr additive="base">
                                        <p:cTn id="81" dur="500" fill="hold"/>
                                        <p:tgtEl>
                                          <p:spTgt spid="114"/>
                                        </p:tgtEl>
                                        <p:attrNameLst>
                                          <p:attrName>ppt_x</p:attrName>
                                        </p:attrNameLst>
                                      </p:cBhvr>
                                      <p:tavLst>
                                        <p:tav tm="0">
                                          <p:val>
                                            <p:strVal val="0-#ppt_w/2"/>
                                          </p:val>
                                        </p:tav>
                                        <p:tav tm="100000">
                                          <p:val>
                                            <p:strVal val="#ppt_x"/>
                                          </p:val>
                                        </p:tav>
                                      </p:tavLst>
                                    </p:anim>
                                    <p:anim calcmode="lin" valueType="num">
                                      <p:cBhvr additive="base">
                                        <p:cTn id="82" dur="500" fill="hold"/>
                                        <p:tgtEl>
                                          <p:spTgt spid="11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117"/>
                                        </p:tgtEl>
                                        <p:attrNameLst>
                                          <p:attrName>style.visibility</p:attrName>
                                        </p:attrNameLst>
                                      </p:cBhvr>
                                      <p:to>
                                        <p:strVal val="visible"/>
                                      </p:to>
                                    </p:set>
                                    <p:anim calcmode="lin" valueType="num">
                                      <p:cBhvr additive="base">
                                        <p:cTn id="85" dur="500" fill="hold"/>
                                        <p:tgtEl>
                                          <p:spTgt spid="117"/>
                                        </p:tgtEl>
                                        <p:attrNameLst>
                                          <p:attrName>ppt_x</p:attrName>
                                        </p:attrNameLst>
                                      </p:cBhvr>
                                      <p:tavLst>
                                        <p:tav tm="0">
                                          <p:val>
                                            <p:strVal val="0-#ppt_w/2"/>
                                          </p:val>
                                        </p:tav>
                                        <p:tav tm="100000">
                                          <p:val>
                                            <p:strVal val="#ppt_x"/>
                                          </p:val>
                                        </p:tav>
                                      </p:tavLst>
                                    </p:anim>
                                    <p:anim calcmode="lin" valueType="num">
                                      <p:cBhvr additive="base">
                                        <p:cTn id="86" dur="500" fill="hold"/>
                                        <p:tgtEl>
                                          <p:spTgt spid="117"/>
                                        </p:tgtEl>
                                        <p:attrNameLst>
                                          <p:attrName>ppt_y</p:attrName>
                                        </p:attrNameLst>
                                      </p:cBhvr>
                                      <p:tavLst>
                                        <p:tav tm="0">
                                          <p:val>
                                            <p:strVal val="#ppt_y"/>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77"/>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119"/>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121"/>
                                        </p:tgtEl>
                                        <p:attrNameLst>
                                          <p:attrName>style.visibility</p:attrName>
                                        </p:attrNameLst>
                                      </p:cBhvr>
                                      <p:to>
                                        <p:strVal val="visible"/>
                                      </p:to>
                                    </p:set>
                                    <p:anim calcmode="lin" valueType="num">
                                      <p:cBhvr additive="base">
                                        <p:cTn id="95" dur="500" fill="hold"/>
                                        <p:tgtEl>
                                          <p:spTgt spid="121"/>
                                        </p:tgtEl>
                                        <p:attrNameLst>
                                          <p:attrName>ppt_x</p:attrName>
                                        </p:attrNameLst>
                                      </p:cBhvr>
                                      <p:tavLst>
                                        <p:tav tm="0">
                                          <p:val>
                                            <p:strVal val="0-#ppt_w/2"/>
                                          </p:val>
                                        </p:tav>
                                        <p:tav tm="100000">
                                          <p:val>
                                            <p:strVal val="#ppt_x"/>
                                          </p:val>
                                        </p:tav>
                                      </p:tavLst>
                                    </p:anim>
                                    <p:anim calcmode="lin" valueType="num">
                                      <p:cBhvr additive="base">
                                        <p:cTn id="96" dur="500" fill="hold"/>
                                        <p:tgtEl>
                                          <p:spTgt spid="121"/>
                                        </p:tgtEl>
                                        <p:attrNameLst>
                                          <p:attrName>ppt_y</p:attrName>
                                        </p:attrNameLst>
                                      </p:cBhvr>
                                      <p:tavLst>
                                        <p:tav tm="0">
                                          <p:val>
                                            <p:strVal val="#ppt_y"/>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117"/>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71"/>
                                        </p:tgtEl>
                                        <p:attrNameLst>
                                          <p:attrName>style.visibility</p:attrName>
                                        </p:attrNameLst>
                                      </p:cBhvr>
                                      <p:to>
                                        <p:strVal val="visible"/>
                                      </p:to>
                                    </p:set>
                                    <p:anim calcmode="lin" valueType="num">
                                      <p:cBhvr additive="base">
                                        <p:cTn id="103" dur="500" fill="hold"/>
                                        <p:tgtEl>
                                          <p:spTgt spid="71"/>
                                        </p:tgtEl>
                                        <p:attrNameLst>
                                          <p:attrName>ppt_x</p:attrName>
                                        </p:attrNameLst>
                                      </p:cBhvr>
                                      <p:tavLst>
                                        <p:tav tm="0">
                                          <p:val>
                                            <p:strVal val="0-#ppt_w/2"/>
                                          </p:val>
                                        </p:tav>
                                        <p:tav tm="100000">
                                          <p:val>
                                            <p:strVal val="#ppt_x"/>
                                          </p:val>
                                        </p:tav>
                                      </p:tavLst>
                                    </p:anim>
                                    <p:anim calcmode="lin" valueType="num">
                                      <p:cBhvr additive="base">
                                        <p:cTn id="10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99"/>
                                        </p:tgtEl>
                                        <p:attrNameLst>
                                          <p:attrName>style.visibility</p:attrName>
                                        </p:attrNameLst>
                                      </p:cBhvr>
                                      <p:to>
                                        <p:strVal val="visible"/>
                                      </p:to>
                                    </p:set>
                                    <p:anim calcmode="lin" valueType="num">
                                      <p:cBhvr additive="base">
                                        <p:cTn id="109" dur="500" fill="hold"/>
                                        <p:tgtEl>
                                          <p:spTgt spid="99"/>
                                        </p:tgtEl>
                                        <p:attrNameLst>
                                          <p:attrName>ppt_x</p:attrName>
                                        </p:attrNameLst>
                                      </p:cBhvr>
                                      <p:tavLst>
                                        <p:tav tm="0">
                                          <p:val>
                                            <p:strVal val="0-#ppt_w/2"/>
                                          </p:val>
                                        </p:tav>
                                        <p:tav tm="100000">
                                          <p:val>
                                            <p:strVal val="#ppt_x"/>
                                          </p:val>
                                        </p:tav>
                                      </p:tavLst>
                                    </p:anim>
                                    <p:anim calcmode="lin" valueType="num">
                                      <p:cBhvr additive="base">
                                        <p:cTn id="110" dur="500" fill="hold"/>
                                        <p:tgtEl>
                                          <p:spTgt spid="99"/>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78"/>
                                        </p:tgtEl>
                                        <p:attrNameLst>
                                          <p:attrName>style.visibility</p:attrName>
                                        </p:attrNameLst>
                                      </p:cBhvr>
                                      <p:to>
                                        <p:strVal val="visible"/>
                                      </p:to>
                                    </p:set>
                                    <p:anim calcmode="lin" valueType="num">
                                      <p:cBhvr additive="base">
                                        <p:cTn id="113" dur="500" fill="hold"/>
                                        <p:tgtEl>
                                          <p:spTgt spid="78"/>
                                        </p:tgtEl>
                                        <p:attrNameLst>
                                          <p:attrName>ppt_x</p:attrName>
                                        </p:attrNameLst>
                                      </p:cBhvr>
                                      <p:tavLst>
                                        <p:tav tm="0">
                                          <p:val>
                                            <p:strVal val="0-#ppt_w/2"/>
                                          </p:val>
                                        </p:tav>
                                        <p:tav tm="100000">
                                          <p:val>
                                            <p:strVal val="#ppt_x"/>
                                          </p:val>
                                        </p:tav>
                                      </p:tavLst>
                                    </p:anim>
                                    <p:anim calcmode="lin" valueType="num">
                                      <p:cBhvr additive="base">
                                        <p:cTn id="11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116"/>
                                        </p:tgtEl>
                                        <p:attrNameLst>
                                          <p:attrName>style.visibility</p:attrName>
                                        </p:attrNameLst>
                                      </p:cBhvr>
                                      <p:to>
                                        <p:strVal val="visible"/>
                                      </p:to>
                                    </p:set>
                                    <p:anim calcmode="lin" valueType="num">
                                      <p:cBhvr additive="base">
                                        <p:cTn id="119" dur="500" fill="hold"/>
                                        <p:tgtEl>
                                          <p:spTgt spid="116"/>
                                        </p:tgtEl>
                                        <p:attrNameLst>
                                          <p:attrName>ppt_x</p:attrName>
                                        </p:attrNameLst>
                                      </p:cBhvr>
                                      <p:tavLst>
                                        <p:tav tm="0">
                                          <p:val>
                                            <p:strVal val="0-#ppt_w/2"/>
                                          </p:val>
                                        </p:tav>
                                        <p:tav tm="100000">
                                          <p:val>
                                            <p:strVal val="#ppt_x"/>
                                          </p:val>
                                        </p:tav>
                                      </p:tavLst>
                                    </p:anim>
                                    <p:anim calcmode="lin" valueType="num">
                                      <p:cBhvr additive="base">
                                        <p:cTn id="120" dur="500" fill="hold"/>
                                        <p:tgtEl>
                                          <p:spTgt spid="116"/>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0"/>
                                  </p:stCondLst>
                                  <p:childTnLst>
                                    <p:set>
                                      <p:cBhvr>
                                        <p:cTn id="122" dur="1" fill="hold">
                                          <p:stCondLst>
                                            <p:cond delay="0"/>
                                          </p:stCondLst>
                                        </p:cTn>
                                        <p:tgtEl>
                                          <p:spTgt spid="120"/>
                                        </p:tgtEl>
                                        <p:attrNameLst>
                                          <p:attrName>style.visibility</p:attrName>
                                        </p:attrNameLst>
                                      </p:cBhvr>
                                      <p:to>
                                        <p:strVal val="visible"/>
                                      </p:to>
                                    </p:set>
                                    <p:anim calcmode="lin" valueType="num">
                                      <p:cBhvr additive="base">
                                        <p:cTn id="123" dur="500" fill="hold"/>
                                        <p:tgtEl>
                                          <p:spTgt spid="120"/>
                                        </p:tgtEl>
                                        <p:attrNameLst>
                                          <p:attrName>ppt_x</p:attrName>
                                        </p:attrNameLst>
                                      </p:cBhvr>
                                      <p:tavLst>
                                        <p:tav tm="0">
                                          <p:val>
                                            <p:strVal val="0-#ppt_w/2"/>
                                          </p:val>
                                        </p:tav>
                                        <p:tav tm="100000">
                                          <p:val>
                                            <p:strVal val="#ppt_x"/>
                                          </p:val>
                                        </p:tav>
                                      </p:tavLst>
                                    </p:anim>
                                    <p:anim calcmode="lin" valueType="num">
                                      <p:cBhvr additive="base">
                                        <p:cTn id="124" dur="500" fill="hold"/>
                                        <p:tgtEl>
                                          <p:spTgt spid="120"/>
                                        </p:tgtEl>
                                        <p:attrNameLst>
                                          <p:attrName>ppt_y</p:attrName>
                                        </p:attrNameLst>
                                      </p:cBhvr>
                                      <p:tavLst>
                                        <p:tav tm="0">
                                          <p:val>
                                            <p:strVal val="#ppt_y"/>
                                          </p:val>
                                        </p:tav>
                                        <p:tav tm="100000">
                                          <p:val>
                                            <p:strVal val="#ppt_y"/>
                                          </p:val>
                                        </p:tav>
                                      </p:tavLst>
                                    </p:anim>
                                  </p:childTnLst>
                                </p:cTn>
                              </p:par>
                              <p:par>
                                <p:cTn id="125" presetID="2" presetClass="entr" presetSubtype="8" fill="hold" nodeType="withEffect">
                                  <p:stCondLst>
                                    <p:cond delay="0"/>
                                  </p:stCondLst>
                                  <p:childTnLst>
                                    <p:set>
                                      <p:cBhvr>
                                        <p:cTn id="126" dur="1" fill="hold">
                                          <p:stCondLst>
                                            <p:cond delay="0"/>
                                          </p:stCondLst>
                                        </p:cTn>
                                        <p:tgtEl>
                                          <p:spTgt spid="116">
                                            <p:txEl>
                                              <p:pRg st="0" end="0"/>
                                            </p:txEl>
                                          </p:spTgt>
                                        </p:tgtEl>
                                        <p:attrNameLst>
                                          <p:attrName>style.visibility</p:attrName>
                                        </p:attrNameLst>
                                      </p:cBhvr>
                                      <p:to>
                                        <p:strVal val="visible"/>
                                      </p:to>
                                    </p:set>
                                    <p:anim calcmode="lin" valueType="num">
                                      <p:cBhvr additive="base">
                                        <p:cTn id="127" dur="500" fill="hold"/>
                                        <p:tgtEl>
                                          <p:spTgt spid="11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116">
                                            <p:txEl>
                                              <p:pRg st="0" end="0"/>
                                            </p:txEl>
                                          </p:spTgt>
                                        </p:tgtEl>
                                        <p:attrNameLst>
                                          <p:attrName>ppt_y</p:attrName>
                                        </p:attrNameLst>
                                      </p:cBhvr>
                                      <p:tavLst>
                                        <p:tav tm="0">
                                          <p:val>
                                            <p:strVal val="#ppt_y"/>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71"/>
                                        </p:tgtEl>
                                        <p:attrNameLst>
                                          <p:attrName>style.visibility</p:attrName>
                                        </p:attrNameLst>
                                      </p:cBhvr>
                                      <p:to>
                                        <p:strVal val="hidden"/>
                                      </p:to>
                                    </p:set>
                                  </p:childTnLst>
                                </p:cTn>
                              </p:par>
                              <p:par>
                                <p:cTn id="131" presetID="2" presetClass="entr" presetSubtype="8" fill="hold" nodeType="withEffect">
                                  <p:stCondLst>
                                    <p:cond delay="0"/>
                                  </p:stCondLst>
                                  <p:childTnLst>
                                    <p:set>
                                      <p:cBhvr>
                                        <p:cTn id="132" dur="1" fill="hold">
                                          <p:stCondLst>
                                            <p:cond delay="0"/>
                                          </p:stCondLst>
                                        </p:cTn>
                                        <p:tgtEl>
                                          <p:spTgt spid="116">
                                            <p:txEl>
                                              <p:pRg st="1" end="1"/>
                                            </p:txEl>
                                          </p:spTgt>
                                        </p:tgtEl>
                                        <p:attrNameLst>
                                          <p:attrName>style.visibility</p:attrName>
                                        </p:attrNameLst>
                                      </p:cBhvr>
                                      <p:to>
                                        <p:strVal val="visible"/>
                                      </p:to>
                                    </p:set>
                                    <p:anim calcmode="lin" valueType="num">
                                      <p:cBhvr additive="base">
                                        <p:cTn id="133" dur="500" fill="hold"/>
                                        <p:tgtEl>
                                          <p:spTgt spid="116">
                                            <p:txEl>
                                              <p:pRg st="1" end="1"/>
                                            </p:txEl>
                                          </p:spTgt>
                                        </p:tgtEl>
                                        <p:attrNameLst>
                                          <p:attrName>ppt_x</p:attrName>
                                        </p:attrNameLst>
                                      </p:cBhvr>
                                      <p:tavLst>
                                        <p:tav tm="0">
                                          <p:val>
                                            <p:strVal val="0-#ppt_w/2"/>
                                          </p:val>
                                        </p:tav>
                                        <p:tav tm="100000">
                                          <p:val>
                                            <p:strVal val="#ppt_x"/>
                                          </p:val>
                                        </p:tav>
                                      </p:tavLst>
                                    </p:anim>
                                    <p:anim calcmode="lin" valueType="num">
                                      <p:cBhvr additive="base">
                                        <p:cTn id="134" dur="500" fill="hold"/>
                                        <p:tgtEl>
                                          <p:spTgt spid="1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grpId="0" nodeType="clickEffect">
                                  <p:stCondLst>
                                    <p:cond delay="0"/>
                                  </p:stCondLst>
                                  <p:childTnLst>
                                    <p:set>
                                      <p:cBhvr>
                                        <p:cTn id="138" dur="1" fill="hold">
                                          <p:stCondLst>
                                            <p:cond delay="0"/>
                                          </p:stCondLst>
                                        </p:cTn>
                                        <p:tgtEl>
                                          <p:spTgt spid="115"/>
                                        </p:tgtEl>
                                        <p:attrNameLst>
                                          <p:attrName>style.visibility</p:attrName>
                                        </p:attrNameLst>
                                      </p:cBhvr>
                                      <p:to>
                                        <p:strVal val="visible"/>
                                      </p:to>
                                    </p:set>
                                    <p:anim calcmode="lin" valueType="num">
                                      <p:cBhvr additive="base">
                                        <p:cTn id="139" dur="500" fill="hold"/>
                                        <p:tgtEl>
                                          <p:spTgt spid="115"/>
                                        </p:tgtEl>
                                        <p:attrNameLst>
                                          <p:attrName>ppt_x</p:attrName>
                                        </p:attrNameLst>
                                      </p:cBhvr>
                                      <p:tavLst>
                                        <p:tav tm="0">
                                          <p:val>
                                            <p:strVal val="0-#ppt_w/2"/>
                                          </p:val>
                                        </p:tav>
                                        <p:tav tm="100000">
                                          <p:val>
                                            <p:strVal val="#ppt_x"/>
                                          </p:val>
                                        </p:tav>
                                      </p:tavLst>
                                    </p:anim>
                                    <p:anim calcmode="lin" valueType="num">
                                      <p:cBhvr additive="base">
                                        <p:cTn id="140" dur="500" fill="hold"/>
                                        <p:tgtEl>
                                          <p:spTgt spid="115"/>
                                        </p:tgtEl>
                                        <p:attrNameLst>
                                          <p:attrName>ppt_y</p:attrName>
                                        </p:attrNameLst>
                                      </p:cBhvr>
                                      <p:tavLst>
                                        <p:tav tm="0">
                                          <p:val>
                                            <p:strVal val="#ppt_y"/>
                                          </p:val>
                                        </p:tav>
                                        <p:tav tm="100000">
                                          <p:val>
                                            <p:strVal val="#ppt_y"/>
                                          </p:val>
                                        </p:tav>
                                      </p:tavLst>
                                    </p:anim>
                                  </p:childTnLst>
                                </p:cTn>
                              </p:par>
                              <p:par>
                                <p:cTn id="141" presetID="2" presetClass="entr" presetSubtype="8" fill="hold" grpId="0" nodeType="withEffect">
                                  <p:stCondLst>
                                    <p:cond delay="0"/>
                                  </p:stCondLst>
                                  <p:childTnLst>
                                    <p:set>
                                      <p:cBhvr>
                                        <p:cTn id="142" dur="1" fill="hold">
                                          <p:stCondLst>
                                            <p:cond delay="0"/>
                                          </p:stCondLst>
                                        </p:cTn>
                                        <p:tgtEl>
                                          <p:spTgt spid="124"/>
                                        </p:tgtEl>
                                        <p:attrNameLst>
                                          <p:attrName>style.visibility</p:attrName>
                                        </p:attrNameLst>
                                      </p:cBhvr>
                                      <p:to>
                                        <p:strVal val="visible"/>
                                      </p:to>
                                    </p:set>
                                    <p:anim calcmode="lin" valueType="num">
                                      <p:cBhvr additive="base">
                                        <p:cTn id="143" dur="500" fill="hold"/>
                                        <p:tgtEl>
                                          <p:spTgt spid="124"/>
                                        </p:tgtEl>
                                        <p:attrNameLst>
                                          <p:attrName>ppt_x</p:attrName>
                                        </p:attrNameLst>
                                      </p:cBhvr>
                                      <p:tavLst>
                                        <p:tav tm="0">
                                          <p:val>
                                            <p:strVal val="0-#ppt_w/2"/>
                                          </p:val>
                                        </p:tav>
                                        <p:tav tm="100000">
                                          <p:val>
                                            <p:strVal val="#ppt_x"/>
                                          </p:val>
                                        </p:tav>
                                      </p:tavLst>
                                    </p:anim>
                                    <p:anim calcmode="lin" valueType="num">
                                      <p:cBhvr additive="base">
                                        <p:cTn id="144" dur="500" fill="hold"/>
                                        <p:tgtEl>
                                          <p:spTgt spid="124"/>
                                        </p:tgtEl>
                                        <p:attrNameLst>
                                          <p:attrName>ppt_y</p:attrName>
                                        </p:attrNameLst>
                                      </p:cBhvr>
                                      <p:tavLst>
                                        <p:tav tm="0">
                                          <p:val>
                                            <p:strVal val="#ppt_y"/>
                                          </p:val>
                                        </p:tav>
                                        <p:tav tm="100000">
                                          <p:val>
                                            <p:strVal val="#ppt_y"/>
                                          </p:val>
                                        </p:tav>
                                      </p:tavLst>
                                    </p:anim>
                                  </p:childTnLst>
                                </p:cTn>
                              </p:par>
                              <p:par>
                                <p:cTn id="145" presetID="1" presetClass="exit" presetSubtype="0" fill="hold" grpId="1" nodeType="withEffect">
                                  <p:stCondLst>
                                    <p:cond delay="0"/>
                                  </p:stCondLst>
                                  <p:childTnLst>
                                    <p:set>
                                      <p:cBhvr>
                                        <p:cTn id="146" dur="1" fill="hold">
                                          <p:stCondLst>
                                            <p:cond delay="0"/>
                                          </p:stCondLst>
                                        </p:cTn>
                                        <p:tgtEl>
                                          <p:spTgt spid="121"/>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grpId="0" nodeType="clickEffect">
                                  <p:stCondLst>
                                    <p:cond delay="0"/>
                                  </p:stCondLst>
                                  <p:childTnLst>
                                    <p:set>
                                      <p:cBhvr>
                                        <p:cTn id="150" dur="1" fill="hold">
                                          <p:stCondLst>
                                            <p:cond delay="0"/>
                                          </p:stCondLst>
                                        </p:cTn>
                                        <p:tgtEl>
                                          <p:spTgt spid="122"/>
                                        </p:tgtEl>
                                        <p:attrNameLst>
                                          <p:attrName>style.visibility</p:attrName>
                                        </p:attrNameLst>
                                      </p:cBhvr>
                                      <p:to>
                                        <p:strVal val="visible"/>
                                      </p:to>
                                    </p:set>
                                    <p:anim calcmode="lin" valueType="num">
                                      <p:cBhvr additive="base">
                                        <p:cTn id="151" dur="500" fill="hold"/>
                                        <p:tgtEl>
                                          <p:spTgt spid="122"/>
                                        </p:tgtEl>
                                        <p:attrNameLst>
                                          <p:attrName>ppt_x</p:attrName>
                                        </p:attrNameLst>
                                      </p:cBhvr>
                                      <p:tavLst>
                                        <p:tav tm="0">
                                          <p:val>
                                            <p:strVal val="0-#ppt_w/2"/>
                                          </p:val>
                                        </p:tav>
                                        <p:tav tm="100000">
                                          <p:val>
                                            <p:strVal val="#ppt_x"/>
                                          </p:val>
                                        </p:tav>
                                      </p:tavLst>
                                    </p:anim>
                                    <p:anim calcmode="lin" valueType="num">
                                      <p:cBhvr additive="base">
                                        <p:cTn id="152" dur="500" fill="hold"/>
                                        <p:tgtEl>
                                          <p:spTgt spid="122"/>
                                        </p:tgtEl>
                                        <p:attrNameLst>
                                          <p:attrName>ppt_y</p:attrName>
                                        </p:attrNameLst>
                                      </p:cBhvr>
                                      <p:tavLst>
                                        <p:tav tm="0">
                                          <p:val>
                                            <p:strVal val="#ppt_y"/>
                                          </p:val>
                                        </p:tav>
                                        <p:tav tm="100000">
                                          <p:val>
                                            <p:strVal val="#ppt_y"/>
                                          </p:val>
                                        </p:tav>
                                      </p:tavLst>
                                    </p:anim>
                                  </p:childTnLst>
                                </p:cTn>
                              </p:par>
                              <p:par>
                                <p:cTn id="153" presetID="2" presetClass="entr" presetSubtype="8" fill="hold" grpId="0" nodeType="withEffect">
                                  <p:stCondLst>
                                    <p:cond delay="0"/>
                                  </p:stCondLst>
                                  <p:childTnLst>
                                    <p:set>
                                      <p:cBhvr>
                                        <p:cTn id="154" dur="1" fill="hold">
                                          <p:stCondLst>
                                            <p:cond delay="0"/>
                                          </p:stCondLst>
                                        </p:cTn>
                                        <p:tgtEl>
                                          <p:spTgt spid="125"/>
                                        </p:tgtEl>
                                        <p:attrNameLst>
                                          <p:attrName>style.visibility</p:attrName>
                                        </p:attrNameLst>
                                      </p:cBhvr>
                                      <p:to>
                                        <p:strVal val="visible"/>
                                      </p:to>
                                    </p:set>
                                    <p:anim calcmode="lin" valueType="num">
                                      <p:cBhvr additive="base">
                                        <p:cTn id="155" dur="500" fill="hold"/>
                                        <p:tgtEl>
                                          <p:spTgt spid="125"/>
                                        </p:tgtEl>
                                        <p:attrNameLst>
                                          <p:attrName>ppt_x</p:attrName>
                                        </p:attrNameLst>
                                      </p:cBhvr>
                                      <p:tavLst>
                                        <p:tav tm="0">
                                          <p:val>
                                            <p:strVal val="0-#ppt_w/2"/>
                                          </p:val>
                                        </p:tav>
                                        <p:tav tm="100000">
                                          <p:val>
                                            <p:strVal val="#ppt_x"/>
                                          </p:val>
                                        </p:tav>
                                      </p:tavLst>
                                    </p:anim>
                                    <p:anim calcmode="lin" valueType="num">
                                      <p:cBhvr additive="base">
                                        <p:cTn id="156" dur="500" fill="hold"/>
                                        <p:tgtEl>
                                          <p:spTgt spid="125"/>
                                        </p:tgtEl>
                                        <p:attrNameLst>
                                          <p:attrName>ppt_y</p:attrName>
                                        </p:attrNameLst>
                                      </p:cBhvr>
                                      <p:tavLst>
                                        <p:tav tm="0">
                                          <p:val>
                                            <p:strVal val="#ppt_y"/>
                                          </p:val>
                                        </p:tav>
                                        <p:tav tm="100000">
                                          <p:val>
                                            <p:strVal val="#ppt_y"/>
                                          </p:val>
                                        </p:tav>
                                      </p:tavLst>
                                    </p:anim>
                                  </p:childTnLst>
                                </p:cTn>
                              </p:par>
                              <p:par>
                                <p:cTn id="157" presetID="1" presetClass="exit" presetSubtype="0" fill="hold" grpId="1" nodeType="withEffect">
                                  <p:stCondLst>
                                    <p:cond delay="0"/>
                                  </p:stCondLst>
                                  <p:childTnLst>
                                    <p:set>
                                      <p:cBhvr>
                                        <p:cTn id="158" dur="1" fill="hold">
                                          <p:stCondLst>
                                            <p:cond delay="0"/>
                                          </p:stCondLst>
                                        </p:cTn>
                                        <p:tgtEl>
                                          <p:spTgt spid="124"/>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120"/>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123"/>
                                        </p:tgtEl>
                                        <p:attrNameLst>
                                          <p:attrName>style.visibility</p:attrName>
                                        </p:attrNameLst>
                                      </p:cBhvr>
                                      <p:to>
                                        <p:strVal val="visible"/>
                                      </p:to>
                                    </p:set>
                                    <p:anim calcmode="lin" valueType="num">
                                      <p:cBhvr additive="base">
                                        <p:cTn id="165" dur="500" fill="hold"/>
                                        <p:tgtEl>
                                          <p:spTgt spid="123"/>
                                        </p:tgtEl>
                                        <p:attrNameLst>
                                          <p:attrName>ppt_x</p:attrName>
                                        </p:attrNameLst>
                                      </p:cBhvr>
                                      <p:tavLst>
                                        <p:tav tm="0">
                                          <p:val>
                                            <p:strVal val="0-#ppt_w/2"/>
                                          </p:val>
                                        </p:tav>
                                        <p:tav tm="100000">
                                          <p:val>
                                            <p:strVal val="#ppt_x"/>
                                          </p:val>
                                        </p:tav>
                                      </p:tavLst>
                                    </p:anim>
                                    <p:anim calcmode="lin" valueType="num">
                                      <p:cBhvr additive="base">
                                        <p:cTn id="166" dur="500" fill="hold"/>
                                        <p:tgtEl>
                                          <p:spTgt spid="123"/>
                                        </p:tgtEl>
                                        <p:attrNameLst>
                                          <p:attrName>ppt_y</p:attrName>
                                        </p:attrNameLst>
                                      </p:cBhvr>
                                      <p:tavLst>
                                        <p:tav tm="0">
                                          <p:val>
                                            <p:strVal val="#ppt_y"/>
                                          </p:val>
                                        </p:tav>
                                        <p:tav tm="100000">
                                          <p:val>
                                            <p:strVal val="#ppt_y"/>
                                          </p:val>
                                        </p:tav>
                                      </p:tavLst>
                                    </p:anim>
                                  </p:childTnLst>
                                </p:cTn>
                              </p:par>
                              <p:par>
                                <p:cTn id="167" presetID="2" presetClass="entr" presetSubtype="8" fill="hold" grpId="0" nodeType="withEffect">
                                  <p:stCondLst>
                                    <p:cond delay="0"/>
                                  </p:stCondLst>
                                  <p:childTnLst>
                                    <p:set>
                                      <p:cBhvr>
                                        <p:cTn id="168" dur="1" fill="hold">
                                          <p:stCondLst>
                                            <p:cond delay="0"/>
                                          </p:stCondLst>
                                        </p:cTn>
                                        <p:tgtEl>
                                          <p:spTgt spid="126"/>
                                        </p:tgtEl>
                                        <p:attrNameLst>
                                          <p:attrName>style.visibility</p:attrName>
                                        </p:attrNameLst>
                                      </p:cBhvr>
                                      <p:to>
                                        <p:strVal val="visible"/>
                                      </p:to>
                                    </p:set>
                                    <p:anim calcmode="lin" valueType="num">
                                      <p:cBhvr additive="base">
                                        <p:cTn id="169" dur="500" fill="hold"/>
                                        <p:tgtEl>
                                          <p:spTgt spid="126"/>
                                        </p:tgtEl>
                                        <p:attrNameLst>
                                          <p:attrName>ppt_x</p:attrName>
                                        </p:attrNameLst>
                                      </p:cBhvr>
                                      <p:tavLst>
                                        <p:tav tm="0">
                                          <p:val>
                                            <p:strVal val="0-#ppt_w/2"/>
                                          </p:val>
                                        </p:tav>
                                        <p:tav tm="100000">
                                          <p:val>
                                            <p:strVal val="#ppt_x"/>
                                          </p:val>
                                        </p:tav>
                                      </p:tavLst>
                                    </p:anim>
                                    <p:anim calcmode="lin" valueType="num">
                                      <p:cBhvr additive="base">
                                        <p:cTn id="170" dur="500" fill="hold"/>
                                        <p:tgtEl>
                                          <p:spTgt spid="126"/>
                                        </p:tgtEl>
                                        <p:attrNameLst>
                                          <p:attrName>ppt_y</p:attrName>
                                        </p:attrNameLst>
                                      </p:cBhvr>
                                      <p:tavLst>
                                        <p:tav tm="0">
                                          <p:val>
                                            <p:strVal val="#ppt_y"/>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125"/>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grpId="0" nodeType="clickEffect">
                                  <p:stCondLst>
                                    <p:cond delay="0"/>
                                  </p:stCondLst>
                                  <p:childTnLst>
                                    <p:set>
                                      <p:cBhvr>
                                        <p:cTn id="176" dur="1" fill="hold">
                                          <p:stCondLst>
                                            <p:cond delay="0"/>
                                          </p:stCondLst>
                                        </p:cTn>
                                        <p:tgtEl>
                                          <p:spTgt spid="65"/>
                                        </p:tgtEl>
                                        <p:attrNameLst>
                                          <p:attrName>style.visibility</p:attrName>
                                        </p:attrNameLst>
                                      </p:cBhvr>
                                      <p:to>
                                        <p:strVal val="visible"/>
                                      </p:to>
                                    </p:set>
                                    <p:anim calcmode="lin" valueType="num">
                                      <p:cBhvr additive="base">
                                        <p:cTn id="177" dur="500" fill="hold"/>
                                        <p:tgtEl>
                                          <p:spTgt spid="65"/>
                                        </p:tgtEl>
                                        <p:attrNameLst>
                                          <p:attrName>ppt_x</p:attrName>
                                        </p:attrNameLst>
                                      </p:cBhvr>
                                      <p:tavLst>
                                        <p:tav tm="0">
                                          <p:val>
                                            <p:strVal val="0-#ppt_w/2"/>
                                          </p:val>
                                        </p:tav>
                                        <p:tav tm="100000">
                                          <p:val>
                                            <p:strVal val="#ppt_x"/>
                                          </p:val>
                                        </p:tav>
                                      </p:tavLst>
                                    </p:anim>
                                    <p:anim calcmode="lin" valueType="num">
                                      <p:cBhvr additive="base">
                                        <p:cTn id="178" dur="500" fill="hold"/>
                                        <p:tgtEl>
                                          <p:spTgt spid="65"/>
                                        </p:tgtEl>
                                        <p:attrNameLst>
                                          <p:attrName>ppt_y</p:attrName>
                                        </p:attrNameLst>
                                      </p:cBhvr>
                                      <p:tavLst>
                                        <p:tav tm="0">
                                          <p:val>
                                            <p:strVal val="#ppt_y"/>
                                          </p:val>
                                        </p:tav>
                                        <p:tav tm="100000">
                                          <p:val>
                                            <p:strVal val="#ppt_y"/>
                                          </p:val>
                                        </p:tav>
                                      </p:tavLst>
                                    </p:anim>
                                  </p:childTnLst>
                                </p:cTn>
                              </p:par>
                              <p:par>
                                <p:cTn id="179" presetID="2" presetClass="entr" presetSubtype="8" fill="hold" grpId="0" nodeType="withEffect">
                                  <p:stCondLst>
                                    <p:cond delay="0"/>
                                  </p:stCondLst>
                                  <p:childTnLst>
                                    <p:set>
                                      <p:cBhvr>
                                        <p:cTn id="180" dur="1" fill="hold">
                                          <p:stCondLst>
                                            <p:cond delay="0"/>
                                          </p:stCondLst>
                                        </p:cTn>
                                        <p:tgtEl>
                                          <p:spTgt spid="66"/>
                                        </p:tgtEl>
                                        <p:attrNameLst>
                                          <p:attrName>style.visibility</p:attrName>
                                        </p:attrNameLst>
                                      </p:cBhvr>
                                      <p:to>
                                        <p:strVal val="visible"/>
                                      </p:to>
                                    </p:set>
                                    <p:anim calcmode="lin" valueType="num">
                                      <p:cBhvr additive="base">
                                        <p:cTn id="181" dur="500" fill="hold"/>
                                        <p:tgtEl>
                                          <p:spTgt spid="66"/>
                                        </p:tgtEl>
                                        <p:attrNameLst>
                                          <p:attrName>ppt_x</p:attrName>
                                        </p:attrNameLst>
                                      </p:cBhvr>
                                      <p:tavLst>
                                        <p:tav tm="0">
                                          <p:val>
                                            <p:strVal val="0-#ppt_w/2"/>
                                          </p:val>
                                        </p:tav>
                                        <p:tav tm="100000">
                                          <p:val>
                                            <p:strVal val="#ppt_x"/>
                                          </p:val>
                                        </p:tav>
                                      </p:tavLst>
                                    </p:anim>
                                    <p:anim calcmode="lin" valueType="num">
                                      <p:cBhvr additive="base">
                                        <p:cTn id="182" dur="500" fill="hold"/>
                                        <p:tgtEl>
                                          <p:spTgt spid="66"/>
                                        </p:tgtEl>
                                        <p:attrNameLst>
                                          <p:attrName>ppt_y</p:attrName>
                                        </p:attrNameLst>
                                      </p:cBhvr>
                                      <p:tavLst>
                                        <p:tav tm="0">
                                          <p:val>
                                            <p:strVal val="#ppt_y"/>
                                          </p:val>
                                        </p:tav>
                                        <p:tav tm="100000">
                                          <p:val>
                                            <p:strVal val="#ppt_y"/>
                                          </p:val>
                                        </p:tav>
                                      </p:tavLst>
                                    </p:anim>
                                  </p:childTnLst>
                                </p:cTn>
                              </p:par>
                              <p:par>
                                <p:cTn id="183" presetID="1" presetClass="exit" presetSubtype="0" fill="hold" grpId="1" nodeType="withEffect">
                                  <p:stCondLst>
                                    <p:cond delay="0"/>
                                  </p:stCondLst>
                                  <p:childTnLst>
                                    <p:set>
                                      <p:cBhvr>
                                        <p:cTn id="184" dur="1" fill="hold">
                                          <p:stCondLst>
                                            <p:cond delay="0"/>
                                          </p:stCondLst>
                                        </p:cTn>
                                        <p:tgtEl>
                                          <p:spTgt spid="1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98" grpId="0" animBg="1"/>
      <p:bldP spid="99" grpId="0" animBg="1"/>
      <p:bldP spid="113" grpId="0" animBg="1"/>
      <p:bldP spid="114" grpId="0" animBg="1"/>
      <p:bldP spid="115" grpId="0" animBg="1"/>
      <p:bldP spid="116" grpId="0" animBg="1"/>
      <p:bldP spid="117" grpId="0" animBg="1"/>
      <p:bldP spid="117" grpId="1" animBg="1"/>
      <p:bldP spid="118" grpId="0" animBg="1"/>
      <p:bldP spid="118" grpId="1" animBg="1"/>
      <p:bldP spid="119" grpId="0" animBg="1"/>
      <p:bldP spid="119" grpId="1" animBg="1"/>
      <p:bldP spid="120" grpId="0" animBg="1"/>
      <p:bldP spid="120" grpId="1" animBg="1"/>
      <p:bldP spid="121" grpId="0" animBg="1"/>
      <p:bldP spid="121" grpId="1" animBg="1"/>
      <p:bldP spid="122" grpId="0" animBg="1"/>
      <p:bldP spid="123" grpId="0" animBg="1"/>
      <p:bldP spid="124" grpId="0" animBg="1"/>
      <p:bldP spid="124" grpId="1" animBg="1"/>
      <p:bldP spid="125" grpId="0" animBg="1"/>
      <p:bldP spid="125" grpId="1" animBg="1"/>
      <p:bldP spid="126" grpId="0" animBg="1"/>
      <p:bldP spid="126" grpId="1" animBg="1"/>
      <p:bldP spid="142" grpId="0" animBg="1"/>
      <p:bldP spid="143" grpId="0" animBg="1"/>
      <p:bldP spid="143" grpId="1" animBg="1"/>
      <p:bldP spid="64" grpId="0" animBg="1"/>
      <p:bldP spid="65" grpId="0" animBg="1"/>
      <p:bldP spid="66" grpId="0" animBg="1"/>
      <p:bldP spid="71" grpId="0" animBg="1"/>
      <p:bldP spid="71" grpId="1" animBg="1"/>
      <p:bldP spid="77" grpId="0" animBg="1"/>
      <p:bldP spid="77" grpId="1" animBg="1"/>
      <p:bldP spid="7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85800" y="1218484"/>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Rectangle 44">
            <a:extLst>
              <a:ext uri="{FF2B5EF4-FFF2-40B4-BE49-F238E27FC236}">
                <a16:creationId xmlns:a16="http://schemas.microsoft.com/office/drawing/2014/main" id="{764C25BF-FDE9-4CA5-AFF9-A5D3568B9BC2}"/>
              </a:ext>
            </a:extLst>
          </p:cNvPr>
          <p:cNvSpPr/>
          <p:nvPr/>
        </p:nvSpPr>
        <p:spPr>
          <a:xfrm>
            <a:off x="4885253" y="2133600"/>
            <a:ext cx="2964493"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Proved some how.</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Replace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with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p>
        </p:txBody>
      </p:sp>
      <p:sp>
        <p:nvSpPr>
          <p:cNvPr id="46" name="AutoShape 8">
            <a:extLst>
              <a:ext uri="{FF2B5EF4-FFF2-40B4-BE49-F238E27FC236}">
                <a16:creationId xmlns:a16="http://schemas.microsoft.com/office/drawing/2014/main" id="{C0229A32-EFE9-4A17-90A6-1B1F1F5E8E57}"/>
              </a:ext>
            </a:extLst>
          </p:cNvPr>
          <p:cNvSpPr>
            <a:spLocks noChangeArrowheads="1"/>
          </p:cNvSpPr>
          <p:nvPr/>
        </p:nvSpPr>
        <p:spPr bwMode="auto">
          <a:xfrm>
            <a:off x="2723600" y="838200"/>
            <a:ext cx="4981053" cy="2615484"/>
          </a:xfrm>
          <a:prstGeom prst="wedgeRectCallout">
            <a:avLst>
              <a:gd name="adj1" fmla="val -56780"/>
              <a:gd name="adj2" fmla="val -35388"/>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1. </a:t>
            </a:r>
            <a:r>
              <a:rPr kumimoji="0" lang="en-US" altLang="en-US" sz="11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571500" marR="0" lvl="0" indent="-571500" algn="l" defTabSz="914400" rtl="0" eaLnBrk="1" fontAlgn="base" latinLnBrk="0" hangingPunct="1">
              <a:lnSpc>
                <a:spcPct val="100000"/>
              </a:lnSpc>
              <a:spcBef>
                <a:spcPct val="0"/>
              </a:spcBef>
              <a:spcAft>
                <a:spcPct val="0"/>
              </a:spcAft>
              <a:buClrTx/>
              <a:buSzTx/>
              <a:buFontTx/>
              <a:buAutoNum type="romanL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5" name="Rectangle 2">
            <a:extLst>
              <a:ext uri="{FF2B5EF4-FFF2-40B4-BE49-F238E27FC236}">
                <a16:creationId xmlns:a16="http://schemas.microsoft.com/office/drawing/2014/main" id="{D5B7A60D-7AAE-4949-8B74-71C7148529E1}"/>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grpSp>
        <p:nvGrpSpPr>
          <p:cNvPr id="28" name="Group 29">
            <a:extLst>
              <a:ext uri="{FF2B5EF4-FFF2-40B4-BE49-F238E27FC236}">
                <a16:creationId xmlns:a16="http://schemas.microsoft.com/office/drawing/2014/main" id="{12830BE8-2572-405D-9ACA-3837AFA81E98}"/>
              </a:ext>
            </a:extLst>
          </p:cNvPr>
          <p:cNvGrpSpPr>
            <a:grpSpLocks/>
          </p:cNvGrpSpPr>
          <p:nvPr/>
        </p:nvGrpSpPr>
        <p:grpSpPr bwMode="auto">
          <a:xfrm>
            <a:off x="7955594" y="4876800"/>
            <a:ext cx="1189548" cy="1252690"/>
            <a:chOff x="2065" y="1551"/>
            <a:chExt cx="1628" cy="1988"/>
          </a:xfrm>
        </p:grpSpPr>
        <p:sp>
          <p:nvSpPr>
            <p:cNvPr id="29" name="Freeform 30">
              <a:extLst>
                <a:ext uri="{FF2B5EF4-FFF2-40B4-BE49-F238E27FC236}">
                  <a16:creationId xmlns:a16="http://schemas.microsoft.com/office/drawing/2014/main" id="{A87F7A88-17CC-4EC5-8A26-98B682C2B19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1">
              <a:extLst>
                <a:ext uri="{FF2B5EF4-FFF2-40B4-BE49-F238E27FC236}">
                  <a16:creationId xmlns:a16="http://schemas.microsoft.com/office/drawing/2014/main" id="{49AC7531-3129-4624-9EE0-3D3061B4E54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2">
              <a:extLst>
                <a:ext uri="{FF2B5EF4-FFF2-40B4-BE49-F238E27FC236}">
                  <a16:creationId xmlns:a16="http://schemas.microsoft.com/office/drawing/2014/main" id="{4A8D9DEF-6E24-4A82-AAF9-AD981CA5573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3">
              <a:extLst>
                <a:ext uri="{FF2B5EF4-FFF2-40B4-BE49-F238E27FC236}">
                  <a16:creationId xmlns:a16="http://schemas.microsoft.com/office/drawing/2014/main" id="{4C2FD98C-19C3-458E-BE4A-27E37F92FEC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4">
              <a:extLst>
                <a:ext uri="{FF2B5EF4-FFF2-40B4-BE49-F238E27FC236}">
                  <a16:creationId xmlns:a16="http://schemas.microsoft.com/office/drawing/2014/main" id="{0725F267-E5AA-46D6-99F9-9CC187E8FD6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5">
              <a:extLst>
                <a:ext uri="{FF2B5EF4-FFF2-40B4-BE49-F238E27FC236}">
                  <a16:creationId xmlns:a16="http://schemas.microsoft.com/office/drawing/2014/main" id="{D394F041-3E85-428B-AD7A-3A94E126124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Freeform 36">
              <a:extLst>
                <a:ext uri="{FF2B5EF4-FFF2-40B4-BE49-F238E27FC236}">
                  <a16:creationId xmlns:a16="http://schemas.microsoft.com/office/drawing/2014/main" id="{E68E5481-B108-42F9-9FEA-D1925EE6BA7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E2731F62-52CA-4179-886A-B70E6B837AE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1AA1E312-5F50-40CE-86E3-1AE1C5E0746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001FE095-5D31-41BC-BC7E-A5EB8506638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7199DB50-6A23-43D6-8669-51E478CED58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6C1EE2F1-07A0-4A91-8F22-E99352FAA27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42">
              <a:extLst>
                <a:ext uri="{FF2B5EF4-FFF2-40B4-BE49-F238E27FC236}">
                  <a16:creationId xmlns:a16="http://schemas.microsoft.com/office/drawing/2014/main" id="{30BEB6C1-7447-4020-B200-26801781104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3">
              <a:extLst>
                <a:ext uri="{FF2B5EF4-FFF2-40B4-BE49-F238E27FC236}">
                  <a16:creationId xmlns:a16="http://schemas.microsoft.com/office/drawing/2014/main" id="{B1131CFF-69D8-486B-B1F8-41CECE15837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4">
              <a:extLst>
                <a:ext uri="{FF2B5EF4-FFF2-40B4-BE49-F238E27FC236}">
                  <a16:creationId xmlns:a16="http://schemas.microsoft.com/office/drawing/2014/main" id="{B11DDD4C-AF0C-4D5D-8667-BE7D355AFDF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5">
              <a:extLst>
                <a:ext uri="{FF2B5EF4-FFF2-40B4-BE49-F238E27FC236}">
                  <a16:creationId xmlns:a16="http://schemas.microsoft.com/office/drawing/2014/main" id="{ECCB04B4-1B22-440B-803C-652E3F5380A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Freeform 46">
              <a:extLst>
                <a:ext uri="{FF2B5EF4-FFF2-40B4-BE49-F238E27FC236}">
                  <a16:creationId xmlns:a16="http://schemas.microsoft.com/office/drawing/2014/main" id="{FFD7A5C8-63C2-4DC1-A7D1-11D2D86F2BF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9" name="AutoShape 35">
            <a:extLst>
              <a:ext uri="{FF2B5EF4-FFF2-40B4-BE49-F238E27FC236}">
                <a16:creationId xmlns:a16="http://schemas.microsoft.com/office/drawing/2014/main" id="{E54E3D09-85ED-4F4C-A989-9208DD99D1D0}"/>
              </a:ext>
            </a:extLst>
          </p:cNvPr>
          <p:cNvSpPr>
            <a:spLocks noChangeArrowheads="1"/>
          </p:cNvSpPr>
          <p:nvPr/>
        </p:nvSpPr>
        <p:spPr bwMode="auto">
          <a:xfrm>
            <a:off x="152400" y="3733800"/>
            <a:ext cx="8610600" cy="2461486"/>
          </a:xfrm>
          <a:prstGeom prst="wedgeRoundRectCallout">
            <a:avLst>
              <a:gd name="adj1" fmla="val 51185"/>
              <a:gd name="adj2" fmla="val -1038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Syntax states which strings of characters are in the proper format.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formal proof should be done purely syntactically,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without meaning.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Here the substring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syntactically a term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because </a:t>
            </a:r>
            <a:r>
              <a:rPr lang="en-CA" altLang="en-US" sz="2400" dirty="0">
                <a:solidFill>
                  <a:srgbClr val="FFC000"/>
                </a:solidFill>
              </a:rPr>
              <a:t>f</a:t>
            </a:r>
            <a:r>
              <a:rPr lang="en-CA" altLang="en-US" sz="2400" dirty="0">
                <a:solidFill>
                  <a:srgbClr val="FFFFFF"/>
                </a:solidFill>
              </a:rPr>
              <a:t> is stated to return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object.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be replaced with it.</a:t>
            </a:r>
          </a:p>
        </p:txBody>
      </p:sp>
    </p:spTree>
    <p:extLst>
      <p:ext uri="{BB962C8B-B14F-4D97-AF65-F5344CB8AC3E}">
        <p14:creationId xmlns:p14="http://schemas.microsoft.com/office/powerpoint/2010/main" val="743356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6">
                                            <p:bg/>
                                          </p:spTgt>
                                        </p:tgtEl>
                                        <p:attrNameLst>
                                          <p:attrName>style.visibility</p:attrName>
                                        </p:attrNameLst>
                                      </p:cBhvr>
                                      <p:to>
                                        <p:strVal val="visible"/>
                                      </p:to>
                                    </p:set>
                                    <p:anim calcmode="lin" valueType="num">
                                      <p:cBhvr additive="base">
                                        <p:cTn id="11" dur="500" fill="hold"/>
                                        <p:tgtEl>
                                          <p:spTgt spid="46">
                                            <p:bg/>
                                          </p:spTgt>
                                        </p:tgtEl>
                                        <p:attrNameLst>
                                          <p:attrName>ppt_x</p:attrName>
                                        </p:attrNameLst>
                                      </p:cBhvr>
                                      <p:tavLst>
                                        <p:tav tm="0">
                                          <p:val>
                                            <p:strVal val="#ppt_x"/>
                                          </p:val>
                                        </p:tav>
                                        <p:tav tm="100000">
                                          <p:val>
                                            <p:strVal val="#ppt_x"/>
                                          </p:val>
                                        </p:tav>
                                      </p:tavLst>
                                    </p:anim>
                                    <p:anim calcmode="lin" valueType="num">
                                      <p:cBhvr additive="base">
                                        <p:cTn id="12" dur="500" fill="hold"/>
                                        <p:tgtEl>
                                          <p:spTgt spid="46">
                                            <p:bg/>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6">
                                            <p:txEl>
                                              <p:pRg st="0" end="0"/>
                                            </p:txEl>
                                          </p:spTgt>
                                        </p:tgtEl>
                                        <p:attrNameLst>
                                          <p:attrName>style.visibility</p:attrName>
                                        </p:attrNameLst>
                                      </p:cBhvr>
                                      <p:to>
                                        <p:strVal val="visible"/>
                                      </p:to>
                                    </p:set>
                                    <p:anim calcmode="lin" valueType="num">
                                      <p:cBhvr additive="base">
                                        <p:cTn id="1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6">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6">
                                            <p:txEl>
                                              <p:pRg st="1" end="1"/>
                                            </p:txEl>
                                          </p:spTgt>
                                        </p:tgtEl>
                                        <p:attrNameLst>
                                          <p:attrName>style.visibility</p:attrName>
                                        </p:attrNameLst>
                                      </p:cBhvr>
                                      <p:to>
                                        <p:strVal val="visible"/>
                                      </p:to>
                                    </p:set>
                                    <p:anim calcmode="lin" valueType="num">
                                      <p:cBhvr additive="base">
                                        <p:cTn id="19" dur="500" fill="hold"/>
                                        <p:tgtEl>
                                          <p:spTgt spid="46">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6">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xEl>
                                              <p:pRg st="2" end="2"/>
                                            </p:txEl>
                                          </p:spTgt>
                                        </p:tgtEl>
                                        <p:attrNameLst>
                                          <p:attrName>style.visibility</p:attrName>
                                        </p:attrNameLst>
                                      </p:cBhvr>
                                      <p:to>
                                        <p:strVal val="visible"/>
                                      </p:to>
                                    </p:set>
                                    <p:anim calcmode="lin" valueType="num">
                                      <p:cBhvr additive="base">
                                        <p:cTn id="23" dur="500" fill="hold"/>
                                        <p:tgtEl>
                                          <p:spTgt spid="4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6">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6">
                                            <p:txEl>
                                              <p:pRg st="3" end="3"/>
                                            </p:txEl>
                                          </p:spTgt>
                                        </p:tgtEl>
                                        <p:attrNameLst>
                                          <p:attrName>style.visibility</p:attrName>
                                        </p:attrNameLst>
                                      </p:cBhvr>
                                      <p:to>
                                        <p:strVal val="visible"/>
                                      </p:to>
                                    </p:set>
                                    <p:anim calcmode="lin" valueType="num">
                                      <p:cBhvr additive="base">
                                        <p:cTn id="27" dur="500" fill="hold"/>
                                        <p:tgtEl>
                                          <p:spTgt spid="46">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6">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6">
                                            <p:txEl>
                                              <p:pRg st="4" end="4"/>
                                            </p:txEl>
                                          </p:spTgt>
                                        </p:tgtEl>
                                        <p:attrNameLst>
                                          <p:attrName>style.visibility</p:attrName>
                                        </p:attrNameLst>
                                      </p:cBhvr>
                                      <p:to>
                                        <p:strVal val="visible"/>
                                      </p:to>
                                    </p:set>
                                    <p:anim calcmode="lin" valueType="num">
                                      <p:cBhvr additive="base">
                                        <p:cTn id="31" dur="500" fill="hold"/>
                                        <p:tgtEl>
                                          <p:spTgt spid="46">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6">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additive="base">
                                        <p:cTn id="35" dur="500" fill="hold"/>
                                        <p:tgtEl>
                                          <p:spTgt spid="37"/>
                                        </p:tgtEl>
                                        <p:attrNameLst>
                                          <p:attrName>ppt_x</p:attrName>
                                        </p:attrNameLst>
                                      </p:cBhvr>
                                      <p:tavLst>
                                        <p:tav tm="0">
                                          <p:val>
                                            <p:strVal val="#ppt_x"/>
                                          </p:val>
                                        </p:tav>
                                        <p:tav tm="100000">
                                          <p:val>
                                            <p:strVal val="#ppt_x"/>
                                          </p:val>
                                        </p:tav>
                                      </p:tavLst>
                                    </p:anim>
                                    <p:anim calcmode="lin" valueType="num">
                                      <p:cBhvr additive="base">
                                        <p:cTn id="3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5">
                                            <p:txEl>
                                              <p:pRg st="1" end="1"/>
                                            </p:txEl>
                                          </p:spTgt>
                                        </p:tgtEl>
                                        <p:attrNameLst>
                                          <p:attrName>style.visibility</p:attrName>
                                        </p:attrNameLst>
                                      </p:cBhvr>
                                      <p:to>
                                        <p:strVal val="visible"/>
                                      </p:to>
                                    </p:set>
                                    <p:anim calcmode="lin" valueType="num">
                                      <p:cBhvr additive="base">
                                        <p:cTn id="41"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5">
                                            <p:txEl>
                                              <p:pRg st="1" end="1"/>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6">
                                            <p:txEl>
                                              <p:pRg st="5" end="5"/>
                                            </p:txEl>
                                          </p:spTgt>
                                        </p:tgtEl>
                                        <p:attrNameLst>
                                          <p:attrName>style.visibility</p:attrName>
                                        </p:attrNameLst>
                                      </p:cBhvr>
                                      <p:to>
                                        <p:strVal val="visible"/>
                                      </p:to>
                                    </p:set>
                                    <p:anim calcmode="lin" valueType="num">
                                      <p:cBhvr additive="base">
                                        <p:cTn id="45" dur="500" fill="hold"/>
                                        <p:tgtEl>
                                          <p:spTgt spid="46">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45">
                                            <p:txEl>
                                              <p:pRg st="2" end="2"/>
                                            </p:txEl>
                                          </p:spTgt>
                                        </p:tgtEl>
                                        <p:attrNameLst>
                                          <p:attrName>style.visibility</p:attrName>
                                        </p:attrNameLst>
                                      </p:cBhvr>
                                      <p:to>
                                        <p:strVal val="visible"/>
                                      </p:to>
                                    </p:set>
                                    <p:anim calcmode="lin" valueType="num">
                                      <p:cBhvr additive="base">
                                        <p:cTn id="51"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5">
                                            <p:txEl>
                                              <p:pRg st="2" end="2"/>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6">
                                            <p:txEl>
                                              <p:pRg st="6" end="6"/>
                                            </p:txEl>
                                          </p:spTgt>
                                        </p:tgtEl>
                                        <p:attrNameLst>
                                          <p:attrName>style.visibility</p:attrName>
                                        </p:attrNameLst>
                                      </p:cBhvr>
                                      <p:to>
                                        <p:strVal val="visible"/>
                                      </p:to>
                                    </p:set>
                                    <p:anim calcmode="lin" valueType="num">
                                      <p:cBhvr additive="base">
                                        <p:cTn id="55" dur="500" fill="hold"/>
                                        <p:tgtEl>
                                          <p:spTgt spid="46">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500" fill="hold"/>
                                        <p:tgtEl>
                                          <p:spTgt spid="28"/>
                                        </p:tgtEl>
                                        <p:attrNameLst>
                                          <p:attrName>ppt_x</p:attrName>
                                        </p:attrNameLst>
                                      </p:cBhvr>
                                      <p:tavLst>
                                        <p:tav tm="0">
                                          <p:val>
                                            <p:strVal val="#ppt_x"/>
                                          </p:val>
                                        </p:tav>
                                        <p:tav tm="100000">
                                          <p:val>
                                            <p:strVal val="#ppt_x"/>
                                          </p:val>
                                        </p:tav>
                                      </p:tavLst>
                                    </p:anim>
                                    <p:anim calcmode="lin" valueType="num">
                                      <p:cBhvr additive="base">
                                        <p:cTn id="62" dur="500" fill="hold"/>
                                        <p:tgtEl>
                                          <p:spTgt spid="2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9"/>
                                        </p:tgtEl>
                                        <p:attrNameLst>
                                          <p:attrName>style.visibility</p:attrName>
                                        </p:attrNameLst>
                                      </p:cBhvr>
                                      <p:to>
                                        <p:strVal val="visible"/>
                                      </p:to>
                                    </p:set>
                                    <p:anim calcmode="lin" valueType="num">
                                      <p:cBhvr additive="base">
                                        <p:cTn id="65" dur="500" fill="hold"/>
                                        <p:tgtEl>
                                          <p:spTgt spid="49"/>
                                        </p:tgtEl>
                                        <p:attrNameLst>
                                          <p:attrName>ppt_x</p:attrName>
                                        </p:attrNameLst>
                                      </p:cBhvr>
                                      <p:tavLst>
                                        <p:tav tm="0">
                                          <p:val>
                                            <p:strVal val="#ppt_x"/>
                                          </p:val>
                                        </p:tav>
                                        <p:tav tm="100000">
                                          <p:val>
                                            <p:strVal val="#ppt_x"/>
                                          </p:val>
                                        </p:tav>
                                      </p:tavLst>
                                    </p:anim>
                                    <p:anim calcmode="lin" valueType="num">
                                      <p:cBhvr additive="base">
                                        <p:cTn id="66" dur="500" fill="hold"/>
                                        <p:tgtEl>
                                          <p:spTgt spid="49"/>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49">
                                            <p:txEl>
                                              <p:pRg st="0" end="0"/>
                                            </p:txEl>
                                          </p:spTgt>
                                        </p:tgtEl>
                                        <p:attrNameLst>
                                          <p:attrName>style.visibility</p:attrName>
                                        </p:attrNameLst>
                                      </p:cBhvr>
                                      <p:to>
                                        <p:strVal val="visible"/>
                                      </p:to>
                                    </p:set>
                                    <p:anim calcmode="lin" valueType="num">
                                      <p:cBhvr additive="base">
                                        <p:cTn id="69"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49">
                                            <p:txEl>
                                              <p:pRg st="1" end="1"/>
                                            </p:txEl>
                                          </p:spTgt>
                                        </p:tgtEl>
                                        <p:attrNameLst>
                                          <p:attrName>style.visibility</p:attrName>
                                        </p:attrNameLst>
                                      </p:cBhvr>
                                      <p:to>
                                        <p:strVal val="visible"/>
                                      </p:to>
                                    </p:set>
                                    <p:anim calcmode="lin" valueType="num">
                                      <p:cBhvr additive="base">
                                        <p:cTn id="75" dur="500" fill="hold"/>
                                        <p:tgtEl>
                                          <p:spTgt spid="49">
                                            <p:txEl>
                                              <p:pRg st="1" end="1"/>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9">
                                            <p:txEl>
                                              <p:pRg st="2" end="2"/>
                                            </p:txEl>
                                          </p:spTgt>
                                        </p:tgtEl>
                                        <p:attrNameLst>
                                          <p:attrName>style.visibility</p:attrName>
                                        </p:attrNameLst>
                                      </p:cBhvr>
                                      <p:to>
                                        <p:strVal val="visible"/>
                                      </p:to>
                                    </p:set>
                                    <p:anim calcmode="lin" valueType="num">
                                      <p:cBhvr additive="base">
                                        <p:cTn id="81" dur="500" fill="hold"/>
                                        <p:tgtEl>
                                          <p:spTgt spid="49">
                                            <p:txEl>
                                              <p:pRg st="2" end="2"/>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49">
                                            <p:txEl>
                                              <p:pRg st="3" end="3"/>
                                            </p:txEl>
                                          </p:spTgt>
                                        </p:tgtEl>
                                        <p:attrNameLst>
                                          <p:attrName>style.visibility</p:attrName>
                                        </p:attrNameLst>
                                      </p:cBhvr>
                                      <p:to>
                                        <p:strVal val="visible"/>
                                      </p:to>
                                    </p:set>
                                    <p:anim calcmode="lin" valueType="num">
                                      <p:cBhvr additive="base">
                                        <p:cTn id="87" dur="500" fill="hold"/>
                                        <p:tgtEl>
                                          <p:spTgt spid="49">
                                            <p:txEl>
                                              <p:pRg st="3" end="3"/>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49">
                                            <p:txEl>
                                              <p:pRg st="4" end="4"/>
                                            </p:txEl>
                                          </p:spTgt>
                                        </p:tgtEl>
                                        <p:attrNameLst>
                                          <p:attrName>style.visibility</p:attrName>
                                        </p:attrNameLst>
                                      </p:cBhvr>
                                      <p:to>
                                        <p:strVal val="visible"/>
                                      </p:to>
                                    </p:set>
                                    <p:anim calcmode="lin" valueType="num">
                                      <p:cBhvr additive="base">
                                        <p:cTn id="93" dur="500" fill="hold"/>
                                        <p:tgtEl>
                                          <p:spTgt spid="49">
                                            <p:txEl>
                                              <p:pRg st="4" end="4"/>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4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49">
                                            <p:txEl>
                                              <p:pRg st="5" end="5"/>
                                            </p:txEl>
                                          </p:spTgt>
                                        </p:tgtEl>
                                        <p:attrNameLst>
                                          <p:attrName>style.visibility</p:attrName>
                                        </p:attrNameLst>
                                      </p:cBhvr>
                                      <p:to>
                                        <p:strVal val="visible"/>
                                      </p:to>
                                    </p:set>
                                    <p:anim calcmode="lin" valueType="num">
                                      <p:cBhvr additive="base">
                                        <p:cTn id="99" dur="500" fill="hold"/>
                                        <p:tgtEl>
                                          <p:spTgt spid="49">
                                            <p:txEl>
                                              <p:pRg st="5" end="5"/>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4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uiExpand="1" build="allAtOnce"/>
      <p:bldP spid="46" grpId="0" uiExpand="1" build="allAtOnce" animBg="1"/>
      <p:bldP spid="4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9" name="Oval 8">
            <a:extLst>
              <a:ext uri="{FF2B5EF4-FFF2-40B4-BE49-F238E27FC236}">
                <a16:creationId xmlns:a16="http://schemas.microsoft.com/office/drawing/2014/main" id="{A5730BAB-0271-42A4-A3BE-570799B078F8}"/>
              </a:ext>
            </a:extLst>
          </p:cNvPr>
          <p:cNvSpPr/>
          <p:nvPr/>
        </p:nvSpPr>
        <p:spPr>
          <a:xfrm>
            <a:off x="6629400" y="1059598"/>
            <a:ext cx="914400" cy="9144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0" name="Group 39">
            <a:extLst>
              <a:ext uri="{FF2B5EF4-FFF2-40B4-BE49-F238E27FC236}">
                <a16:creationId xmlns:a16="http://schemas.microsoft.com/office/drawing/2014/main" id="{1D84E46D-1028-41A2-9A09-F0D4A4FD9891}"/>
              </a:ext>
            </a:extLst>
          </p:cNvPr>
          <p:cNvGrpSpPr/>
          <p:nvPr/>
        </p:nvGrpSpPr>
        <p:grpSpPr>
          <a:xfrm>
            <a:off x="1524000" y="1079500"/>
            <a:ext cx="2350359" cy="2959100"/>
            <a:chOff x="914400" y="1549400"/>
            <a:chExt cx="2350359" cy="2959100"/>
          </a:xfrm>
        </p:grpSpPr>
        <p:grpSp>
          <p:nvGrpSpPr>
            <p:cNvPr id="41" name="Group 40">
              <a:extLst>
                <a:ext uri="{FF2B5EF4-FFF2-40B4-BE49-F238E27FC236}">
                  <a16:creationId xmlns:a16="http://schemas.microsoft.com/office/drawing/2014/main" id="{46168554-C64E-443F-A88F-6B0B9C38BB10}"/>
                </a:ext>
              </a:extLst>
            </p:cNvPr>
            <p:cNvGrpSpPr/>
            <p:nvPr/>
          </p:nvGrpSpPr>
          <p:grpSpPr>
            <a:xfrm>
              <a:off x="914400" y="1579395"/>
              <a:ext cx="1613673" cy="2929105"/>
              <a:chOff x="1270716" y="2633495"/>
              <a:chExt cx="1613673" cy="2929105"/>
            </a:xfrm>
          </p:grpSpPr>
          <p:sp>
            <p:nvSpPr>
              <p:cNvPr id="47" name="Rectangle 30">
                <a:extLst>
                  <a:ext uri="{FF2B5EF4-FFF2-40B4-BE49-F238E27FC236}">
                    <a16:creationId xmlns:a16="http://schemas.microsoft.com/office/drawing/2014/main" id="{1CE723B0-536D-43CD-967E-AF58A862172C}"/>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32">
                <a:extLst>
                  <a:ext uri="{FF2B5EF4-FFF2-40B4-BE49-F238E27FC236}">
                    <a16:creationId xmlns:a16="http://schemas.microsoft.com/office/drawing/2014/main" id="{420EFD2A-9D77-40D8-95A8-F295DAE8FC45}"/>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34">
                <a:extLst>
                  <a:ext uri="{FF2B5EF4-FFF2-40B4-BE49-F238E27FC236}">
                    <a16:creationId xmlns:a16="http://schemas.microsoft.com/office/drawing/2014/main" id="{40810A04-D279-414F-A6B9-539B7B16282F}"/>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36">
                <a:extLst>
                  <a:ext uri="{FF2B5EF4-FFF2-40B4-BE49-F238E27FC236}">
                    <a16:creationId xmlns:a16="http://schemas.microsoft.com/office/drawing/2014/main" id="{DB0AF24E-FC2D-4753-B358-1896CE8C2C24}"/>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1" name="Picture 43" descr="j0396724">
                <a:extLst>
                  <a:ext uri="{FF2B5EF4-FFF2-40B4-BE49-F238E27FC236}">
                    <a16:creationId xmlns:a16="http://schemas.microsoft.com/office/drawing/2014/main" id="{E3CFAF8D-DD65-46EA-86F7-DFEA80FD10F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44" descr="j0233040">
                <a:extLst>
                  <a:ext uri="{FF2B5EF4-FFF2-40B4-BE49-F238E27FC236}">
                    <a16:creationId xmlns:a16="http://schemas.microsoft.com/office/drawing/2014/main" id="{3503B2D0-A874-4CC5-8B95-B53CF00450B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45" descr="j0334222">
                <a:extLst>
                  <a:ext uri="{FF2B5EF4-FFF2-40B4-BE49-F238E27FC236}">
                    <a16:creationId xmlns:a16="http://schemas.microsoft.com/office/drawing/2014/main" id="{743467A8-DD67-4B67-B180-127845598FB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51">
                <a:extLst>
                  <a:ext uri="{FF2B5EF4-FFF2-40B4-BE49-F238E27FC236}">
                    <a16:creationId xmlns:a16="http://schemas.microsoft.com/office/drawing/2014/main" id="{2B63AE2B-2E12-411F-A173-F13E571D6BD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55" name="Oval 54">
                <a:extLst>
                  <a:ext uri="{FF2B5EF4-FFF2-40B4-BE49-F238E27FC236}">
                    <a16:creationId xmlns:a16="http://schemas.microsoft.com/office/drawing/2014/main" id="{48D89F62-48EA-4C09-9A7A-E417B1D3602E}"/>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Oval 55">
                <a:extLst>
                  <a:ext uri="{FF2B5EF4-FFF2-40B4-BE49-F238E27FC236}">
                    <a16:creationId xmlns:a16="http://schemas.microsoft.com/office/drawing/2014/main" id="{AF4269A1-5672-44A6-9715-28BD2D20814B}"/>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CC8311C5-19A6-4C27-9556-E641509DE5BC}"/>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2" name="Rectangle 41">
              <a:extLst>
                <a:ext uri="{FF2B5EF4-FFF2-40B4-BE49-F238E27FC236}">
                  <a16:creationId xmlns:a16="http://schemas.microsoft.com/office/drawing/2014/main" id="{33041FB7-BAB7-4D7B-8B8E-9B52720ED818}"/>
                </a:ext>
              </a:extLst>
            </p:cNvPr>
            <p:cNvSpPr/>
            <p:nvPr/>
          </p:nvSpPr>
          <p:spPr>
            <a:xfrm>
              <a:off x="2559117" y="1549400"/>
              <a:ext cx="70564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C968D299-E57A-47CD-8650-7CDDF77CEBBD}"/>
                </a:ext>
              </a:extLst>
            </p:cNvPr>
            <p:cNvSpPr/>
            <p:nvPr/>
          </p:nvSpPr>
          <p:spPr>
            <a:xfrm>
              <a:off x="2661123" y="22307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DDE31194-8013-462D-BD2E-65DFCF8CEC63}"/>
                </a:ext>
              </a:extLst>
            </p:cNvPr>
            <p:cNvSpPr/>
            <p:nvPr/>
          </p:nvSpPr>
          <p:spPr>
            <a:xfrm>
              <a:off x="2661123" y="26625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5" name="Rectangle 44">
              <a:extLst>
                <a:ext uri="{FF2B5EF4-FFF2-40B4-BE49-F238E27FC236}">
                  <a16:creationId xmlns:a16="http://schemas.microsoft.com/office/drawing/2014/main" id="{DD7F5274-FD3B-4891-A573-2461B87F6A9B}"/>
                </a:ext>
              </a:extLst>
            </p:cNvPr>
            <p:cNvSpPr/>
            <p:nvPr/>
          </p:nvSpPr>
          <p:spPr>
            <a:xfrm>
              <a:off x="2669138" y="3119735"/>
              <a:ext cx="35618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F</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46" name="Rectangle 45">
              <a:extLst>
                <a:ext uri="{FF2B5EF4-FFF2-40B4-BE49-F238E27FC236}">
                  <a16:creationId xmlns:a16="http://schemas.microsoft.com/office/drawing/2014/main" id="{E4FF1A57-F5F9-4609-A61A-23E25DE713EC}"/>
                </a:ext>
              </a:extLst>
            </p:cNvPr>
            <p:cNvSpPr/>
            <p:nvPr/>
          </p:nvSpPr>
          <p:spPr>
            <a:xfrm>
              <a:off x="2661123" y="36023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59" name="Oval 58">
            <a:extLst>
              <a:ext uri="{FF2B5EF4-FFF2-40B4-BE49-F238E27FC236}">
                <a16:creationId xmlns:a16="http://schemas.microsoft.com/office/drawing/2014/main" id="{A16085D8-C098-4FF6-84A6-CB3803393E55}"/>
              </a:ext>
            </a:extLst>
          </p:cNvPr>
          <p:cNvSpPr/>
          <p:nvPr/>
        </p:nvSpPr>
        <p:spPr>
          <a:xfrm>
            <a:off x="4241198" y="2564054"/>
            <a:ext cx="3759801"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97" name="Group 96">
            <a:extLst>
              <a:ext uri="{FF2B5EF4-FFF2-40B4-BE49-F238E27FC236}">
                <a16:creationId xmlns:a16="http://schemas.microsoft.com/office/drawing/2014/main" id="{D0779B84-2A37-4422-8DCE-F3858D9C51A2}"/>
              </a:ext>
            </a:extLst>
          </p:cNvPr>
          <p:cNvGrpSpPr/>
          <p:nvPr/>
        </p:nvGrpSpPr>
        <p:grpSpPr>
          <a:xfrm>
            <a:off x="4191000" y="1081314"/>
            <a:ext cx="3606084" cy="2929105"/>
            <a:chOff x="1270716" y="2633495"/>
            <a:chExt cx="3606084" cy="2929105"/>
          </a:xfrm>
        </p:grpSpPr>
        <p:grpSp>
          <p:nvGrpSpPr>
            <p:cNvPr id="98" name="Group 97">
              <a:extLst>
                <a:ext uri="{FF2B5EF4-FFF2-40B4-BE49-F238E27FC236}">
                  <a16:creationId xmlns:a16="http://schemas.microsoft.com/office/drawing/2014/main" id="{1A5E2A4E-CB23-497F-BFBB-DB78BFDB11C3}"/>
                </a:ext>
              </a:extLst>
            </p:cNvPr>
            <p:cNvGrpSpPr/>
            <p:nvPr/>
          </p:nvGrpSpPr>
          <p:grpSpPr>
            <a:xfrm>
              <a:off x="1270716" y="2633495"/>
              <a:ext cx="1613673" cy="2929105"/>
              <a:chOff x="1270716" y="2633495"/>
              <a:chExt cx="1613673" cy="2929105"/>
            </a:xfrm>
          </p:grpSpPr>
          <p:sp>
            <p:nvSpPr>
              <p:cNvPr id="116" name="Rectangle 30">
                <a:extLst>
                  <a:ext uri="{FF2B5EF4-FFF2-40B4-BE49-F238E27FC236}">
                    <a16:creationId xmlns:a16="http://schemas.microsoft.com/office/drawing/2014/main" id="{8F9B3D90-804D-4BB3-AB32-4EF487B7CD7B}"/>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Rectangle 32">
                <a:extLst>
                  <a:ext uri="{FF2B5EF4-FFF2-40B4-BE49-F238E27FC236}">
                    <a16:creationId xmlns:a16="http://schemas.microsoft.com/office/drawing/2014/main" id="{F75B2D02-519F-4AC6-A2DB-A4D18AB77AE6}"/>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Rectangle 34">
                <a:extLst>
                  <a:ext uri="{FF2B5EF4-FFF2-40B4-BE49-F238E27FC236}">
                    <a16:creationId xmlns:a16="http://schemas.microsoft.com/office/drawing/2014/main" id="{05BE6D09-7335-42D7-8778-38E9BAEA8460}"/>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Rectangle 36">
                <a:extLst>
                  <a:ext uri="{FF2B5EF4-FFF2-40B4-BE49-F238E27FC236}">
                    <a16:creationId xmlns:a16="http://schemas.microsoft.com/office/drawing/2014/main" id="{49A3AF29-0D29-40FC-A59B-7FB3E6508A82}"/>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20" name="Picture 43" descr="j0396724">
                <a:extLst>
                  <a:ext uri="{FF2B5EF4-FFF2-40B4-BE49-F238E27FC236}">
                    <a16:creationId xmlns:a16="http://schemas.microsoft.com/office/drawing/2014/main" id="{63EB1574-8918-4CEF-A77E-0A058549400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44" descr="j0233040">
                <a:extLst>
                  <a:ext uri="{FF2B5EF4-FFF2-40B4-BE49-F238E27FC236}">
                    <a16:creationId xmlns:a16="http://schemas.microsoft.com/office/drawing/2014/main" id="{FDA39664-7DF4-476B-9107-73B00ED106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a:extLst>
                  <a:ext uri="{FF2B5EF4-FFF2-40B4-BE49-F238E27FC236}">
                    <a16:creationId xmlns:a16="http://schemas.microsoft.com/office/drawing/2014/main" id="{57ABFA01-A82D-4143-B33F-825CBA6486F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51">
                <a:extLst>
                  <a:ext uri="{FF2B5EF4-FFF2-40B4-BE49-F238E27FC236}">
                    <a16:creationId xmlns:a16="http://schemas.microsoft.com/office/drawing/2014/main" id="{DE142E4F-E8BD-4601-8DE2-A1B16CCD415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24" name="Oval 123">
                <a:extLst>
                  <a:ext uri="{FF2B5EF4-FFF2-40B4-BE49-F238E27FC236}">
                    <a16:creationId xmlns:a16="http://schemas.microsoft.com/office/drawing/2014/main" id="{22ECA27D-887C-4A94-8A43-A40F2BBD09F6}"/>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5" name="Oval 124">
                <a:extLst>
                  <a:ext uri="{FF2B5EF4-FFF2-40B4-BE49-F238E27FC236}">
                    <a16:creationId xmlns:a16="http://schemas.microsoft.com/office/drawing/2014/main" id="{30DA4947-7900-4106-B27C-7327B9EE3400}"/>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4D8F4284-DED7-45B9-BF2D-B60A9C69E2B8}"/>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9" name="Group 98">
              <a:extLst>
                <a:ext uri="{FF2B5EF4-FFF2-40B4-BE49-F238E27FC236}">
                  <a16:creationId xmlns:a16="http://schemas.microsoft.com/office/drawing/2014/main" id="{169CC297-EEB9-4F26-BE18-D5146E918376}"/>
                </a:ext>
              </a:extLst>
            </p:cNvPr>
            <p:cNvGrpSpPr/>
            <p:nvPr/>
          </p:nvGrpSpPr>
          <p:grpSpPr>
            <a:xfrm>
              <a:off x="3263127" y="2633495"/>
              <a:ext cx="1613673" cy="2929105"/>
              <a:chOff x="1270716" y="2633495"/>
              <a:chExt cx="1613673" cy="2929105"/>
            </a:xfrm>
          </p:grpSpPr>
          <p:sp>
            <p:nvSpPr>
              <p:cNvPr id="105" name="Rectangle 30">
                <a:extLst>
                  <a:ext uri="{FF2B5EF4-FFF2-40B4-BE49-F238E27FC236}">
                    <a16:creationId xmlns:a16="http://schemas.microsoft.com/office/drawing/2014/main" id="{F091C9CE-E3DF-4624-B4CC-E51726C75DF7}"/>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32">
                <a:extLst>
                  <a:ext uri="{FF2B5EF4-FFF2-40B4-BE49-F238E27FC236}">
                    <a16:creationId xmlns:a16="http://schemas.microsoft.com/office/drawing/2014/main" id="{DA1ADC0D-319E-460E-A88D-2575C6A4A957}"/>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Rectangle 34">
                <a:extLst>
                  <a:ext uri="{FF2B5EF4-FFF2-40B4-BE49-F238E27FC236}">
                    <a16:creationId xmlns:a16="http://schemas.microsoft.com/office/drawing/2014/main" id="{C5981B15-049C-4E22-B37D-4CD4DB9B62C7}"/>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36">
                <a:extLst>
                  <a:ext uri="{FF2B5EF4-FFF2-40B4-BE49-F238E27FC236}">
                    <a16:creationId xmlns:a16="http://schemas.microsoft.com/office/drawing/2014/main" id="{7A0E1A3B-6D84-40B4-A169-B14A09547589}"/>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9" name="Picture 43" descr="j0396724">
                <a:extLst>
                  <a:ext uri="{FF2B5EF4-FFF2-40B4-BE49-F238E27FC236}">
                    <a16:creationId xmlns:a16="http://schemas.microsoft.com/office/drawing/2014/main" id="{DB494E21-D24B-44F3-B60F-C3705EE29A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4" descr="j0233040">
                <a:extLst>
                  <a:ext uri="{FF2B5EF4-FFF2-40B4-BE49-F238E27FC236}">
                    <a16:creationId xmlns:a16="http://schemas.microsoft.com/office/drawing/2014/main" id="{5492B4D8-1B21-4F37-8BCC-8D70D4D2193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45" descr="j0334222">
                <a:extLst>
                  <a:ext uri="{FF2B5EF4-FFF2-40B4-BE49-F238E27FC236}">
                    <a16:creationId xmlns:a16="http://schemas.microsoft.com/office/drawing/2014/main" id="{F4755585-4449-43DD-8865-E2D06083760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51">
                <a:extLst>
                  <a:ext uri="{FF2B5EF4-FFF2-40B4-BE49-F238E27FC236}">
                    <a16:creationId xmlns:a16="http://schemas.microsoft.com/office/drawing/2014/main" id="{1CB4E1EF-BF06-413C-8A54-59A0808C9E6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13" name="Oval 112">
                <a:extLst>
                  <a:ext uri="{FF2B5EF4-FFF2-40B4-BE49-F238E27FC236}">
                    <a16:creationId xmlns:a16="http://schemas.microsoft.com/office/drawing/2014/main" id="{CD9C629B-7C8F-4EE7-B1FC-EDD04535D72D}"/>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4" name="Oval 113">
                <a:extLst>
                  <a:ext uri="{FF2B5EF4-FFF2-40B4-BE49-F238E27FC236}">
                    <a16:creationId xmlns:a16="http://schemas.microsoft.com/office/drawing/2014/main" id="{B7A8F216-067E-4DA3-BE12-8053082D2717}"/>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5" name="Rectangle 114">
                <a:extLst>
                  <a:ext uri="{FF2B5EF4-FFF2-40B4-BE49-F238E27FC236}">
                    <a16:creationId xmlns:a16="http://schemas.microsoft.com/office/drawing/2014/main" id="{11B05C82-35D6-4D64-A6D6-D66CF657A779}"/>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cxnSp>
          <p:nvCxnSpPr>
            <p:cNvPr id="100" name="Straight Arrow Connector 99">
              <a:extLst>
                <a:ext uri="{FF2B5EF4-FFF2-40B4-BE49-F238E27FC236}">
                  <a16:creationId xmlns:a16="http://schemas.microsoft.com/office/drawing/2014/main" id="{68893118-E243-448B-B1DF-FA8F5CBB2DB6}"/>
                </a:ext>
              </a:extLst>
            </p:cNvPr>
            <p:cNvCxnSpPr>
              <a:cxnSpLocks/>
              <a:stCxn id="121" idx="3"/>
            </p:cNvCxnSpPr>
            <p:nvPr/>
          </p:nvCxnSpPr>
          <p:spPr bwMode="auto">
            <a:xfrm>
              <a:off x="2564796" y="3526548"/>
              <a:ext cx="1050876" cy="430040"/>
            </a:xfrm>
            <a:prstGeom prst="straightConnector1">
              <a:avLst/>
            </a:prstGeom>
            <a:noFill/>
            <a:ln w="25400" cap="flat" cmpd="sng" algn="ctr">
              <a:solidFill>
                <a:srgbClr val="FFFF00"/>
              </a:solidFill>
              <a:prstDash val="solid"/>
              <a:round/>
              <a:headEnd type="none" w="med" len="med"/>
              <a:tailEnd type="triangle"/>
            </a:ln>
            <a:effectLst/>
          </p:spPr>
        </p:cxnSp>
        <p:cxnSp>
          <p:nvCxnSpPr>
            <p:cNvPr id="101" name="Straight Arrow Connector 100">
              <a:extLst>
                <a:ext uri="{FF2B5EF4-FFF2-40B4-BE49-F238E27FC236}">
                  <a16:creationId xmlns:a16="http://schemas.microsoft.com/office/drawing/2014/main" id="{534605B0-B4F7-45AD-81A2-EDA264753740}"/>
                </a:ext>
              </a:extLst>
            </p:cNvPr>
            <p:cNvCxnSpPr>
              <a:cxnSpLocks/>
            </p:cNvCxnSpPr>
            <p:nvPr/>
          </p:nvCxnSpPr>
          <p:spPr bwMode="auto">
            <a:xfrm>
              <a:off x="2575209" y="3936106"/>
              <a:ext cx="1040463" cy="37989"/>
            </a:xfrm>
            <a:prstGeom prst="straightConnector1">
              <a:avLst/>
            </a:prstGeom>
            <a:noFill/>
            <a:ln w="25400" cap="flat" cmpd="sng" algn="ctr">
              <a:solidFill>
                <a:srgbClr val="FFFF00"/>
              </a:solidFill>
              <a:prstDash val="solid"/>
              <a:round/>
              <a:headEnd type="none" w="med" len="med"/>
              <a:tailEnd type="triangle"/>
            </a:ln>
            <a:effectLst/>
          </p:spPr>
        </p:cxnSp>
        <p:cxnSp>
          <p:nvCxnSpPr>
            <p:cNvPr id="102" name="Straight Arrow Connector 101">
              <a:extLst>
                <a:ext uri="{FF2B5EF4-FFF2-40B4-BE49-F238E27FC236}">
                  <a16:creationId xmlns:a16="http://schemas.microsoft.com/office/drawing/2014/main" id="{D3AD418C-549B-4203-B40D-2888E47532CE}"/>
                </a:ext>
              </a:extLst>
            </p:cNvPr>
            <p:cNvCxnSpPr>
              <a:cxnSpLocks/>
            </p:cNvCxnSpPr>
            <p:nvPr/>
          </p:nvCxnSpPr>
          <p:spPr bwMode="auto">
            <a:xfrm>
              <a:off x="2651768" y="4435237"/>
              <a:ext cx="902241" cy="6455"/>
            </a:xfrm>
            <a:prstGeom prst="straightConnector1">
              <a:avLst/>
            </a:prstGeom>
            <a:noFill/>
            <a:ln w="25400" cap="flat" cmpd="sng" algn="ctr">
              <a:solidFill>
                <a:srgbClr val="FFFF00"/>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0BDF0915-0F97-4E95-A166-CDBA7821CC7A}"/>
                </a:ext>
              </a:extLst>
            </p:cNvPr>
            <p:cNvCxnSpPr>
              <a:cxnSpLocks/>
            </p:cNvCxnSpPr>
            <p:nvPr/>
          </p:nvCxnSpPr>
          <p:spPr bwMode="auto">
            <a:xfrm flipV="1">
              <a:off x="2672230" y="3609532"/>
              <a:ext cx="925928" cy="1253092"/>
            </a:xfrm>
            <a:prstGeom prst="straightConnector1">
              <a:avLst/>
            </a:prstGeom>
            <a:noFill/>
            <a:ln w="25400" cap="flat" cmpd="sng" algn="ctr">
              <a:solidFill>
                <a:srgbClr val="FFFF00"/>
              </a:solidFill>
              <a:prstDash val="solid"/>
              <a:round/>
              <a:headEnd type="none" w="med" len="med"/>
              <a:tailEnd type="triangle"/>
            </a:ln>
            <a:effectLst/>
          </p:spPr>
        </p:cxnSp>
        <p:sp>
          <p:nvSpPr>
            <p:cNvPr id="104" name="Rectangle 103">
              <a:extLst>
                <a:ext uri="{FF2B5EF4-FFF2-40B4-BE49-F238E27FC236}">
                  <a16:creationId xmlns:a16="http://schemas.microsoft.com/office/drawing/2014/main" id="{AAB5F5C3-F9AA-4135-B4DE-B5AE7242F3F7}"/>
                </a:ext>
              </a:extLst>
            </p:cNvPr>
            <p:cNvSpPr/>
            <p:nvPr/>
          </p:nvSpPr>
          <p:spPr>
            <a:xfrm>
              <a:off x="2913142" y="2646392"/>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7" name="TextBox 126">
            <a:extLst>
              <a:ext uri="{FF2B5EF4-FFF2-40B4-BE49-F238E27FC236}">
                <a16:creationId xmlns:a16="http://schemas.microsoft.com/office/drawing/2014/main" id="{2044308B-B595-4405-BE20-E7C1BB556EDC}"/>
              </a:ext>
            </a:extLst>
          </p:cNvPr>
          <p:cNvSpPr txBox="1"/>
          <p:nvPr/>
        </p:nvSpPr>
        <p:spPr>
          <a:xfrm>
            <a:off x="2291712" y="5029200"/>
            <a:ext cx="101341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8" name="TextBox 127">
            <a:extLst>
              <a:ext uri="{FF2B5EF4-FFF2-40B4-BE49-F238E27FC236}">
                <a16:creationId xmlns:a16="http://schemas.microsoft.com/office/drawing/2014/main" id="{17319797-3A78-4526-8C50-7E928F72081D}"/>
              </a:ext>
            </a:extLst>
          </p:cNvPr>
          <p:cNvSpPr txBox="1"/>
          <p:nvPr/>
        </p:nvSpPr>
        <p:spPr>
          <a:xfrm>
            <a:off x="3220235" y="5052104"/>
            <a:ext cx="165782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MM))</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TextBox 129">
            <a:extLst>
              <a:ext uri="{FF2B5EF4-FFF2-40B4-BE49-F238E27FC236}">
                <a16:creationId xmlns:a16="http://schemas.microsoft.com/office/drawing/2014/main" id="{D9A5C74A-B6CF-46E5-B212-C23B1D747975}"/>
              </a:ext>
            </a:extLst>
          </p:cNvPr>
          <p:cNvSpPr txBox="1"/>
          <p:nvPr/>
        </p:nvSpPr>
        <p:spPr>
          <a:xfrm>
            <a:off x="3245288" y="5395612"/>
            <a:ext cx="142699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MM)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TextBox 130">
            <a:extLst>
              <a:ext uri="{FF2B5EF4-FFF2-40B4-BE49-F238E27FC236}">
                <a16:creationId xmlns:a16="http://schemas.microsoft.com/office/drawing/2014/main" id="{47FFE5EC-C1A0-4EE1-B814-AC15951E8760}"/>
              </a:ext>
            </a:extLst>
          </p:cNvPr>
          <p:cNvSpPr txBox="1"/>
          <p:nvPr/>
        </p:nvSpPr>
        <p:spPr>
          <a:xfrm>
            <a:off x="3260149" y="5739120"/>
            <a:ext cx="73552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Oval 131">
            <a:extLst>
              <a:ext uri="{FF2B5EF4-FFF2-40B4-BE49-F238E27FC236}">
                <a16:creationId xmlns:a16="http://schemas.microsoft.com/office/drawing/2014/main" id="{61499F46-3EE5-48E0-8FC6-C1B51E74184D}"/>
              </a:ext>
            </a:extLst>
          </p:cNvPr>
          <p:cNvSpPr/>
          <p:nvPr/>
        </p:nvSpPr>
        <p:spPr>
          <a:xfrm>
            <a:off x="1303673" y="2585561"/>
            <a:ext cx="2505010" cy="575482"/>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TextBox 134">
            <a:extLst>
              <a:ext uri="{FF2B5EF4-FFF2-40B4-BE49-F238E27FC236}">
                <a16:creationId xmlns:a16="http://schemas.microsoft.com/office/drawing/2014/main" id="{406545C5-FE5E-44E3-8050-22BB5384EEEA}"/>
              </a:ext>
            </a:extLst>
          </p:cNvPr>
          <p:cNvSpPr txBox="1"/>
          <p:nvPr/>
        </p:nvSpPr>
        <p:spPr>
          <a:xfrm>
            <a:off x="1885721" y="300335"/>
            <a:ext cx="43313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TextBox 135">
            <a:extLst>
              <a:ext uri="{FF2B5EF4-FFF2-40B4-BE49-F238E27FC236}">
                <a16:creationId xmlns:a16="http://schemas.microsoft.com/office/drawing/2014/main" id="{9B257938-297B-473D-ABF9-1EA8DE28D884}"/>
              </a:ext>
            </a:extLst>
          </p:cNvPr>
          <p:cNvSpPr txBox="1"/>
          <p:nvPr/>
        </p:nvSpPr>
        <p:spPr>
          <a:xfrm>
            <a:off x="2939142" y="152400"/>
            <a:ext cx="37221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5" name="TextBox 64">
            <a:extLst>
              <a:ext uri="{FF2B5EF4-FFF2-40B4-BE49-F238E27FC236}">
                <a16:creationId xmlns:a16="http://schemas.microsoft.com/office/drawing/2014/main" id="{74DFEE98-F82E-467C-8647-139CED614799}"/>
              </a:ext>
            </a:extLst>
          </p:cNvPr>
          <p:cNvSpPr txBox="1"/>
          <p:nvPr/>
        </p:nvSpPr>
        <p:spPr>
          <a:xfrm>
            <a:off x="1977946" y="4517992"/>
            <a:ext cx="168026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x=MM.</a:t>
            </a:r>
          </a:p>
        </p:txBody>
      </p:sp>
      <p:sp>
        <p:nvSpPr>
          <p:cNvPr id="66" name="TextBox 65">
            <a:extLst>
              <a:ext uri="{FF2B5EF4-FFF2-40B4-BE49-F238E27FC236}">
                <a16:creationId xmlns:a16="http://schemas.microsoft.com/office/drawing/2014/main" id="{4CBAD39A-E875-476B-B2F7-63D2233D3381}"/>
              </a:ext>
            </a:extLst>
          </p:cNvPr>
          <p:cNvSpPr txBox="1"/>
          <p:nvPr/>
        </p:nvSpPr>
        <p:spPr>
          <a:xfrm>
            <a:off x="4929586" y="514867"/>
            <a:ext cx="324223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try various models.</a:t>
            </a:r>
          </a:p>
        </p:txBody>
      </p:sp>
      <p:sp>
        <p:nvSpPr>
          <p:cNvPr id="67" name="TextBox 66">
            <a:extLst>
              <a:ext uri="{FF2B5EF4-FFF2-40B4-BE49-F238E27FC236}">
                <a16:creationId xmlns:a16="http://schemas.microsoft.com/office/drawing/2014/main" id="{7EE09E09-8A5E-4224-B54D-B5365598064C}"/>
              </a:ext>
            </a:extLst>
          </p:cNvPr>
          <p:cNvSpPr txBox="1"/>
          <p:nvPr/>
        </p:nvSpPr>
        <p:spPr>
          <a:xfrm>
            <a:off x="3776012" y="300335"/>
            <a:ext cx="43313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293222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ppt_x"/>
                                          </p:val>
                                        </p:tav>
                                        <p:tav tm="100000">
                                          <p:val>
                                            <p:strVal val="#ppt_x"/>
                                          </p:val>
                                        </p:tav>
                                      </p:tavLst>
                                    </p:anim>
                                    <p:anim calcmode="lin" valueType="num">
                                      <p:cBhvr additive="base">
                                        <p:cTn id="2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7">
                                            <p:txEl>
                                              <p:pRg st="0" end="0"/>
                                            </p:txEl>
                                          </p:spTgt>
                                        </p:tgtEl>
                                        <p:attrNameLst>
                                          <p:attrName>style.visibility</p:attrName>
                                        </p:attrNameLst>
                                      </p:cBhvr>
                                      <p:to>
                                        <p:strVal val="visible"/>
                                      </p:to>
                                    </p:set>
                                    <p:anim calcmode="lin" valueType="num">
                                      <p:cBhvr additive="base">
                                        <p:cTn id="29"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additive="base">
                                        <p:cTn id="35" dur="500" fill="hold"/>
                                        <p:tgtEl>
                                          <p:spTgt spid="97"/>
                                        </p:tgtEl>
                                        <p:attrNameLst>
                                          <p:attrName>ppt_x</p:attrName>
                                        </p:attrNameLst>
                                      </p:cBhvr>
                                      <p:tavLst>
                                        <p:tav tm="0">
                                          <p:val>
                                            <p:strVal val="#ppt_x"/>
                                          </p:val>
                                        </p:tav>
                                        <p:tav tm="100000">
                                          <p:val>
                                            <p:strVal val="#ppt_x"/>
                                          </p:val>
                                        </p:tav>
                                      </p:tavLst>
                                    </p:anim>
                                    <p:anim calcmode="lin" valueType="num">
                                      <p:cBhvr additive="base">
                                        <p:cTn id="36"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0-#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27">
                                            <p:txEl>
                                              <p:pRg st="0" end="0"/>
                                            </p:txEl>
                                          </p:spTgt>
                                        </p:tgtEl>
                                        <p:attrNameLst>
                                          <p:attrName>style.visibility</p:attrName>
                                        </p:attrNameLst>
                                      </p:cBhvr>
                                      <p:to>
                                        <p:strVal val="visible"/>
                                      </p:to>
                                    </p:set>
                                    <p:anim calcmode="lin" valueType="num">
                                      <p:cBhvr additive="base">
                                        <p:cTn id="47"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28">
                                            <p:txEl>
                                              <p:pRg st="0" end="0"/>
                                            </p:txEl>
                                          </p:spTgt>
                                        </p:tgtEl>
                                        <p:attrNameLst>
                                          <p:attrName>style.visibility</p:attrName>
                                        </p:attrNameLst>
                                      </p:cBhvr>
                                      <p:to>
                                        <p:strVal val="visible"/>
                                      </p:to>
                                    </p:set>
                                    <p:anim calcmode="lin" valueType="num">
                                      <p:cBhvr additive="base">
                                        <p:cTn id="53"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59"/>
                                        </p:tgtEl>
                                        <p:attrNameLst>
                                          <p:attrName>style.visibility</p:attrName>
                                        </p:attrNameLst>
                                      </p:cBhvr>
                                      <p:to>
                                        <p:strVal val="visible"/>
                                      </p:to>
                                    </p:set>
                                    <p:anim calcmode="lin" valueType="num">
                                      <p:cBhvr additive="base">
                                        <p:cTn id="59" dur="500" fill="hold"/>
                                        <p:tgtEl>
                                          <p:spTgt spid="59"/>
                                        </p:tgtEl>
                                        <p:attrNameLst>
                                          <p:attrName>ppt_x</p:attrName>
                                        </p:attrNameLst>
                                      </p:cBhvr>
                                      <p:tavLst>
                                        <p:tav tm="0">
                                          <p:val>
                                            <p:strVal val="0-#ppt_w/2"/>
                                          </p:val>
                                        </p:tav>
                                        <p:tav tm="100000">
                                          <p:val>
                                            <p:strVal val="#ppt_x"/>
                                          </p:val>
                                        </p:tav>
                                      </p:tavLst>
                                    </p:anim>
                                    <p:anim calcmode="lin" valueType="num">
                                      <p:cBhvr additive="base">
                                        <p:cTn id="60"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30">
                                            <p:txEl>
                                              <p:pRg st="0" end="0"/>
                                            </p:txEl>
                                          </p:spTgt>
                                        </p:tgtEl>
                                        <p:attrNameLst>
                                          <p:attrName>style.visibility</p:attrName>
                                        </p:attrNameLst>
                                      </p:cBhvr>
                                      <p:to>
                                        <p:strVal val="visible"/>
                                      </p:to>
                                    </p:set>
                                    <p:anim calcmode="lin" valueType="num">
                                      <p:cBhvr additive="base">
                                        <p:cTn id="65" dur="500" fill="hold"/>
                                        <p:tgtEl>
                                          <p:spTgt spid="130">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500" fill="hold"/>
                                        <p:tgtEl>
                                          <p:spTgt spid="132"/>
                                        </p:tgtEl>
                                        <p:attrNameLst>
                                          <p:attrName>ppt_x</p:attrName>
                                        </p:attrNameLst>
                                      </p:cBhvr>
                                      <p:tavLst>
                                        <p:tav tm="0">
                                          <p:val>
                                            <p:strVal val="0-#ppt_w/2"/>
                                          </p:val>
                                        </p:tav>
                                        <p:tav tm="100000">
                                          <p:val>
                                            <p:strVal val="#ppt_x"/>
                                          </p:val>
                                        </p:tav>
                                      </p:tavLst>
                                    </p:anim>
                                    <p:anim calcmode="lin" valueType="num">
                                      <p:cBhvr additive="base">
                                        <p:cTn id="72" dur="500" fill="hold"/>
                                        <p:tgtEl>
                                          <p:spTgt spid="132"/>
                                        </p:tgtEl>
                                        <p:attrNameLst>
                                          <p:attrName>ppt_y</p:attrName>
                                        </p:attrNameLst>
                                      </p:cBhvr>
                                      <p:tavLst>
                                        <p:tav tm="0">
                                          <p:val>
                                            <p:strVal val="#ppt_y"/>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59"/>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131">
                                            <p:txEl>
                                              <p:pRg st="0" end="0"/>
                                            </p:txEl>
                                          </p:spTgt>
                                        </p:tgtEl>
                                        <p:attrNameLst>
                                          <p:attrName>style.visibility</p:attrName>
                                        </p:attrNameLst>
                                      </p:cBhvr>
                                      <p:to>
                                        <p:strVal val="visible"/>
                                      </p:to>
                                    </p:set>
                                    <p:anim calcmode="lin" valueType="num">
                                      <p:cBhvr additive="base">
                                        <p:cTn id="79" dur="500" fill="hold"/>
                                        <p:tgtEl>
                                          <p:spTgt spid="131">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31">
                                            <p:txEl>
                                              <p:pRg st="0" end="0"/>
                                            </p:txEl>
                                          </p:spTgt>
                                        </p:tgtEl>
                                        <p:attrNameLst>
                                          <p:attrName>ppt_y</p:attrName>
                                        </p:attrNameLst>
                                      </p:cBhvr>
                                      <p:tavLst>
                                        <p:tav tm="0">
                                          <p:val>
                                            <p:strVal val="#ppt_y"/>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132"/>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135">
                                            <p:txEl>
                                              <p:pRg st="0" end="0"/>
                                            </p:txEl>
                                          </p:spTgt>
                                        </p:tgtEl>
                                        <p:attrNameLst>
                                          <p:attrName>style.visibility</p:attrName>
                                        </p:attrNameLst>
                                      </p:cBhvr>
                                      <p:to>
                                        <p:strVal val="visible"/>
                                      </p:to>
                                    </p:set>
                                    <p:anim calcmode="lin" valueType="num">
                                      <p:cBhvr additive="base">
                                        <p:cTn id="87" dur="50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136">
                                            <p:txEl>
                                              <p:pRg st="0" end="0"/>
                                            </p:txEl>
                                          </p:spTgt>
                                        </p:tgtEl>
                                        <p:attrNameLst>
                                          <p:attrName>style.visibility</p:attrName>
                                        </p:attrNameLst>
                                      </p:cBhvr>
                                      <p:to>
                                        <p:strVal val="visible"/>
                                      </p:to>
                                    </p:set>
                                    <p:anim calcmode="lin" valueType="num">
                                      <p:cBhvr additive="base">
                                        <p:cTn id="93" dur="500" fill="hold"/>
                                        <p:tgtEl>
                                          <p:spTgt spid="136">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3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59" grpId="0" animBg="1"/>
      <p:bldP spid="59" grpId="1" animBg="1"/>
      <p:bldP spid="132" grpId="0" animBg="1"/>
      <p:bldP spid="132" grpId="1" animBg="1"/>
      <p:bldP spid="65" grpId="0"/>
      <p:bldP spid="6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9" name="Oval 8">
            <a:extLst>
              <a:ext uri="{FF2B5EF4-FFF2-40B4-BE49-F238E27FC236}">
                <a16:creationId xmlns:a16="http://schemas.microsoft.com/office/drawing/2014/main" id="{A5730BAB-0271-42A4-A3BE-570799B078F8}"/>
              </a:ext>
            </a:extLst>
          </p:cNvPr>
          <p:cNvSpPr/>
          <p:nvPr/>
        </p:nvSpPr>
        <p:spPr>
          <a:xfrm>
            <a:off x="6629400" y="1059598"/>
            <a:ext cx="914400" cy="9144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0" name="Group 39">
            <a:extLst>
              <a:ext uri="{FF2B5EF4-FFF2-40B4-BE49-F238E27FC236}">
                <a16:creationId xmlns:a16="http://schemas.microsoft.com/office/drawing/2014/main" id="{1D84E46D-1028-41A2-9A09-F0D4A4FD9891}"/>
              </a:ext>
            </a:extLst>
          </p:cNvPr>
          <p:cNvGrpSpPr/>
          <p:nvPr/>
        </p:nvGrpSpPr>
        <p:grpSpPr>
          <a:xfrm>
            <a:off x="1524000" y="1079500"/>
            <a:ext cx="2350359" cy="2959100"/>
            <a:chOff x="914400" y="1549400"/>
            <a:chExt cx="2350359" cy="2959100"/>
          </a:xfrm>
        </p:grpSpPr>
        <p:grpSp>
          <p:nvGrpSpPr>
            <p:cNvPr id="41" name="Group 40">
              <a:extLst>
                <a:ext uri="{FF2B5EF4-FFF2-40B4-BE49-F238E27FC236}">
                  <a16:creationId xmlns:a16="http://schemas.microsoft.com/office/drawing/2014/main" id="{46168554-C64E-443F-A88F-6B0B9C38BB10}"/>
                </a:ext>
              </a:extLst>
            </p:cNvPr>
            <p:cNvGrpSpPr/>
            <p:nvPr/>
          </p:nvGrpSpPr>
          <p:grpSpPr>
            <a:xfrm>
              <a:off x="914400" y="1579395"/>
              <a:ext cx="1613673" cy="2929105"/>
              <a:chOff x="1270716" y="2633495"/>
              <a:chExt cx="1613673" cy="2929105"/>
            </a:xfrm>
          </p:grpSpPr>
          <p:sp>
            <p:nvSpPr>
              <p:cNvPr id="47" name="Rectangle 30">
                <a:extLst>
                  <a:ext uri="{FF2B5EF4-FFF2-40B4-BE49-F238E27FC236}">
                    <a16:creationId xmlns:a16="http://schemas.microsoft.com/office/drawing/2014/main" id="{1CE723B0-536D-43CD-967E-AF58A862172C}"/>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32">
                <a:extLst>
                  <a:ext uri="{FF2B5EF4-FFF2-40B4-BE49-F238E27FC236}">
                    <a16:creationId xmlns:a16="http://schemas.microsoft.com/office/drawing/2014/main" id="{420EFD2A-9D77-40D8-95A8-F295DAE8FC45}"/>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34">
                <a:extLst>
                  <a:ext uri="{FF2B5EF4-FFF2-40B4-BE49-F238E27FC236}">
                    <a16:creationId xmlns:a16="http://schemas.microsoft.com/office/drawing/2014/main" id="{40810A04-D279-414F-A6B9-539B7B16282F}"/>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36">
                <a:extLst>
                  <a:ext uri="{FF2B5EF4-FFF2-40B4-BE49-F238E27FC236}">
                    <a16:creationId xmlns:a16="http://schemas.microsoft.com/office/drawing/2014/main" id="{DB0AF24E-FC2D-4753-B358-1896CE8C2C24}"/>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1" name="Picture 43" descr="j0396724">
                <a:extLst>
                  <a:ext uri="{FF2B5EF4-FFF2-40B4-BE49-F238E27FC236}">
                    <a16:creationId xmlns:a16="http://schemas.microsoft.com/office/drawing/2014/main" id="{E3CFAF8D-DD65-46EA-86F7-DFEA80FD10F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44" descr="j0233040">
                <a:extLst>
                  <a:ext uri="{FF2B5EF4-FFF2-40B4-BE49-F238E27FC236}">
                    <a16:creationId xmlns:a16="http://schemas.microsoft.com/office/drawing/2014/main" id="{3503B2D0-A874-4CC5-8B95-B53CF00450B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45" descr="j0334222">
                <a:extLst>
                  <a:ext uri="{FF2B5EF4-FFF2-40B4-BE49-F238E27FC236}">
                    <a16:creationId xmlns:a16="http://schemas.microsoft.com/office/drawing/2014/main" id="{743467A8-DD67-4B67-B180-127845598FB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51">
                <a:extLst>
                  <a:ext uri="{FF2B5EF4-FFF2-40B4-BE49-F238E27FC236}">
                    <a16:creationId xmlns:a16="http://schemas.microsoft.com/office/drawing/2014/main" id="{2B63AE2B-2E12-411F-A173-F13E571D6BD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55" name="Oval 54">
                <a:extLst>
                  <a:ext uri="{FF2B5EF4-FFF2-40B4-BE49-F238E27FC236}">
                    <a16:creationId xmlns:a16="http://schemas.microsoft.com/office/drawing/2014/main" id="{48D89F62-48EA-4C09-9A7A-E417B1D3602E}"/>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Oval 55">
                <a:extLst>
                  <a:ext uri="{FF2B5EF4-FFF2-40B4-BE49-F238E27FC236}">
                    <a16:creationId xmlns:a16="http://schemas.microsoft.com/office/drawing/2014/main" id="{AF4269A1-5672-44A6-9715-28BD2D20814B}"/>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CC8311C5-19A6-4C27-9556-E641509DE5BC}"/>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2" name="Rectangle 41">
              <a:extLst>
                <a:ext uri="{FF2B5EF4-FFF2-40B4-BE49-F238E27FC236}">
                  <a16:creationId xmlns:a16="http://schemas.microsoft.com/office/drawing/2014/main" id="{33041FB7-BAB7-4D7B-8B8E-9B52720ED818}"/>
                </a:ext>
              </a:extLst>
            </p:cNvPr>
            <p:cNvSpPr/>
            <p:nvPr/>
          </p:nvSpPr>
          <p:spPr>
            <a:xfrm>
              <a:off x="2559117" y="1549400"/>
              <a:ext cx="70564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C968D299-E57A-47CD-8650-7CDDF77CEBBD}"/>
                </a:ext>
              </a:extLst>
            </p:cNvPr>
            <p:cNvSpPr/>
            <p:nvPr/>
          </p:nvSpPr>
          <p:spPr>
            <a:xfrm>
              <a:off x="2661123" y="22307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DDE31194-8013-462D-BD2E-65DFCF8CEC63}"/>
                </a:ext>
              </a:extLst>
            </p:cNvPr>
            <p:cNvSpPr/>
            <p:nvPr/>
          </p:nvSpPr>
          <p:spPr>
            <a:xfrm>
              <a:off x="2661123" y="26625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59" name="Oval 58">
            <a:extLst>
              <a:ext uri="{FF2B5EF4-FFF2-40B4-BE49-F238E27FC236}">
                <a16:creationId xmlns:a16="http://schemas.microsoft.com/office/drawing/2014/main" id="{A16085D8-C098-4FF6-84A6-CB3803393E55}"/>
              </a:ext>
            </a:extLst>
          </p:cNvPr>
          <p:cNvSpPr/>
          <p:nvPr/>
        </p:nvSpPr>
        <p:spPr>
          <a:xfrm>
            <a:off x="4195890" y="1518584"/>
            <a:ext cx="1653366" cy="2252634"/>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97" name="Group 96">
            <a:extLst>
              <a:ext uri="{FF2B5EF4-FFF2-40B4-BE49-F238E27FC236}">
                <a16:creationId xmlns:a16="http://schemas.microsoft.com/office/drawing/2014/main" id="{D0779B84-2A37-4422-8DCE-F3858D9C51A2}"/>
              </a:ext>
            </a:extLst>
          </p:cNvPr>
          <p:cNvGrpSpPr/>
          <p:nvPr/>
        </p:nvGrpSpPr>
        <p:grpSpPr>
          <a:xfrm>
            <a:off x="4191000" y="1081314"/>
            <a:ext cx="3606084" cy="2929105"/>
            <a:chOff x="1270716" y="2633495"/>
            <a:chExt cx="3606084" cy="2929105"/>
          </a:xfrm>
        </p:grpSpPr>
        <p:grpSp>
          <p:nvGrpSpPr>
            <p:cNvPr id="98" name="Group 97">
              <a:extLst>
                <a:ext uri="{FF2B5EF4-FFF2-40B4-BE49-F238E27FC236}">
                  <a16:creationId xmlns:a16="http://schemas.microsoft.com/office/drawing/2014/main" id="{1A5E2A4E-CB23-497F-BFBB-DB78BFDB11C3}"/>
                </a:ext>
              </a:extLst>
            </p:cNvPr>
            <p:cNvGrpSpPr/>
            <p:nvPr/>
          </p:nvGrpSpPr>
          <p:grpSpPr>
            <a:xfrm>
              <a:off x="1270716" y="2633495"/>
              <a:ext cx="1613673" cy="2929105"/>
              <a:chOff x="1270716" y="2633495"/>
              <a:chExt cx="1613673" cy="2929105"/>
            </a:xfrm>
          </p:grpSpPr>
          <p:sp>
            <p:nvSpPr>
              <p:cNvPr id="116" name="Rectangle 30">
                <a:extLst>
                  <a:ext uri="{FF2B5EF4-FFF2-40B4-BE49-F238E27FC236}">
                    <a16:creationId xmlns:a16="http://schemas.microsoft.com/office/drawing/2014/main" id="{8F9B3D90-804D-4BB3-AB32-4EF487B7CD7B}"/>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Rectangle 32">
                <a:extLst>
                  <a:ext uri="{FF2B5EF4-FFF2-40B4-BE49-F238E27FC236}">
                    <a16:creationId xmlns:a16="http://schemas.microsoft.com/office/drawing/2014/main" id="{F75B2D02-519F-4AC6-A2DB-A4D18AB77AE6}"/>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Rectangle 34">
                <a:extLst>
                  <a:ext uri="{FF2B5EF4-FFF2-40B4-BE49-F238E27FC236}">
                    <a16:creationId xmlns:a16="http://schemas.microsoft.com/office/drawing/2014/main" id="{05BE6D09-7335-42D7-8778-38E9BAEA8460}"/>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Rectangle 36">
                <a:extLst>
                  <a:ext uri="{FF2B5EF4-FFF2-40B4-BE49-F238E27FC236}">
                    <a16:creationId xmlns:a16="http://schemas.microsoft.com/office/drawing/2014/main" id="{49A3AF29-0D29-40FC-A59B-7FB3E6508A82}"/>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20" name="Picture 43" descr="j0396724">
                <a:extLst>
                  <a:ext uri="{FF2B5EF4-FFF2-40B4-BE49-F238E27FC236}">
                    <a16:creationId xmlns:a16="http://schemas.microsoft.com/office/drawing/2014/main" id="{63EB1574-8918-4CEF-A77E-0A058549400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44" descr="j0233040">
                <a:extLst>
                  <a:ext uri="{FF2B5EF4-FFF2-40B4-BE49-F238E27FC236}">
                    <a16:creationId xmlns:a16="http://schemas.microsoft.com/office/drawing/2014/main" id="{FDA39664-7DF4-476B-9107-73B00ED106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a:extLst>
                  <a:ext uri="{FF2B5EF4-FFF2-40B4-BE49-F238E27FC236}">
                    <a16:creationId xmlns:a16="http://schemas.microsoft.com/office/drawing/2014/main" id="{57ABFA01-A82D-4143-B33F-825CBA6486F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51">
                <a:extLst>
                  <a:ext uri="{FF2B5EF4-FFF2-40B4-BE49-F238E27FC236}">
                    <a16:creationId xmlns:a16="http://schemas.microsoft.com/office/drawing/2014/main" id="{DE142E4F-E8BD-4601-8DE2-A1B16CCD415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24" name="Oval 123">
                <a:extLst>
                  <a:ext uri="{FF2B5EF4-FFF2-40B4-BE49-F238E27FC236}">
                    <a16:creationId xmlns:a16="http://schemas.microsoft.com/office/drawing/2014/main" id="{22ECA27D-887C-4A94-8A43-A40F2BBD09F6}"/>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5" name="Oval 124">
                <a:extLst>
                  <a:ext uri="{FF2B5EF4-FFF2-40B4-BE49-F238E27FC236}">
                    <a16:creationId xmlns:a16="http://schemas.microsoft.com/office/drawing/2014/main" id="{30DA4947-7900-4106-B27C-7327B9EE3400}"/>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4D8F4284-DED7-45B9-BF2D-B60A9C69E2B8}"/>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9" name="Group 98">
              <a:extLst>
                <a:ext uri="{FF2B5EF4-FFF2-40B4-BE49-F238E27FC236}">
                  <a16:creationId xmlns:a16="http://schemas.microsoft.com/office/drawing/2014/main" id="{169CC297-EEB9-4F26-BE18-D5146E918376}"/>
                </a:ext>
              </a:extLst>
            </p:cNvPr>
            <p:cNvGrpSpPr/>
            <p:nvPr/>
          </p:nvGrpSpPr>
          <p:grpSpPr>
            <a:xfrm>
              <a:off x="3263127" y="2633495"/>
              <a:ext cx="1613673" cy="2929105"/>
              <a:chOff x="1270716" y="2633495"/>
              <a:chExt cx="1613673" cy="2929105"/>
            </a:xfrm>
          </p:grpSpPr>
          <p:sp>
            <p:nvSpPr>
              <p:cNvPr id="105" name="Rectangle 30">
                <a:extLst>
                  <a:ext uri="{FF2B5EF4-FFF2-40B4-BE49-F238E27FC236}">
                    <a16:creationId xmlns:a16="http://schemas.microsoft.com/office/drawing/2014/main" id="{F091C9CE-E3DF-4624-B4CC-E51726C75DF7}"/>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32">
                <a:extLst>
                  <a:ext uri="{FF2B5EF4-FFF2-40B4-BE49-F238E27FC236}">
                    <a16:creationId xmlns:a16="http://schemas.microsoft.com/office/drawing/2014/main" id="{DA1ADC0D-319E-460E-A88D-2575C6A4A957}"/>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Rectangle 34">
                <a:extLst>
                  <a:ext uri="{FF2B5EF4-FFF2-40B4-BE49-F238E27FC236}">
                    <a16:creationId xmlns:a16="http://schemas.microsoft.com/office/drawing/2014/main" id="{C5981B15-049C-4E22-B37D-4CD4DB9B62C7}"/>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36">
                <a:extLst>
                  <a:ext uri="{FF2B5EF4-FFF2-40B4-BE49-F238E27FC236}">
                    <a16:creationId xmlns:a16="http://schemas.microsoft.com/office/drawing/2014/main" id="{7A0E1A3B-6D84-40B4-A169-B14A09547589}"/>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9" name="Picture 43" descr="j0396724">
                <a:extLst>
                  <a:ext uri="{FF2B5EF4-FFF2-40B4-BE49-F238E27FC236}">
                    <a16:creationId xmlns:a16="http://schemas.microsoft.com/office/drawing/2014/main" id="{DB494E21-D24B-44F3-B60F-C3705EE29A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4" descr="j0233040">
                <a:extLst>
                  <a:ext uri="{FF2B5EF4-FFF2-40B4-BE49-F238E27FC236}">
                    <a16:creationId xmlns:a16="http://schemas.microsoft.com/office/drawing/2014/main" id="{5492B4D8-1B21-4F37-8BCC-8D70D4D2193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45" descr="j0334222">
                <a:extLst>
                  <a:ext uri="{FF2B5EF4-FFF2-40B4-BE49-F238E27FC236}">
                    <a16:creationId xmlns:a16="http://schemas.microsoft.com/office/drawing/2014/main" id="{F4755585-4449-43DD-8865-E2D06083760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51">
                <a:extLst>
                  <a:ext uri="{FF2B5EF4-FFF2-40B4-BE49-F238E27FC236}">
                    <a16:creationId xmlns:a16="http://schemas.microsoft.com/office/drawing/2014/main" id="{1CB4E1EF-BF06-413C-8A54-59A0808C9E6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13" name="Oval 112">
                <a:extLst>
                  <a:ext uri="{FF2B5EF4-FFF2-40B4-BE49-F238E27FC236}">
                    <a16:creationId xmlns:a16="http://schemas.microsoft.com/office/drawing/2014/main" id="{CD9C629B-7C8F-4EE7-B1FC-EDD04535D72D}"/>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4" name="Oval 113">
                <a:extLst>
                  <a:ext uri="{FF2B5EF4-FFF2-40B4-BE49-F238E27FC236}">
                    <a16:creationId xmlns:a16="http://schemas.microsoft.com/office/drawing/2014/main" id="{B7A8F216-067E-4DA3-BE12-8053082D2717}"/>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5" name="Rectangle 114">
                <a:extLst>
                  <a:ext uri="{FF2B5EF4-FFF2-40B4-BE49-F238E27FC236}">
                    <a16:creationId xmlns:a16="http://schemas.microsoft.com/office/drawing/2014/main" id="{11B05C82-35D6-4D64-A6D6-D66CF657A779}"/>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cxnSp>
          <p:nvCxnSpPr>
            <p:cNvPr id="100" name="Straight Arrow Connector 99">
              <a:extLst>
                <a:ext uri="{FF2B5EF4-FFF2-40B4-BE49-F238E27FC236}">
                  <a16:creationId xmlns:a16="http://schemas.microsoft.com/office/drawing/2014/main" id="{68893118-E243-448B-B1DF-FA8F5CBB2DB6}"/>
                </a:ext>
              </a:extLst>
            </p:cNvPr>
            <p:cNvCxnSpPr>
              <a:cxnSpLocks/>
              <a:stCxn id="121" idx="3"/>
            </p:cNvCxnSpPr>
            <p:nvPr/>
          </p:nvCxnSpPr>
          <p:spPr bwMode="auto">
            <a:xfrm>
              <a:off x="2564796" y="3526548"/>
              <a:ext cx="1050876" cy="430040"/>
            </a:xfrm>
            <a:prstGeom prst="straightConnector1">
              <a:avLst/>
            </a:prstGeom>
            <a:noFill/>
            <a:ln w="25400" cap="flat" cmpd="sng" algn="ctr">
              <a:solidFill>
                <a:srgbClr val="FFFF00"/>
              </a:solidFill>
              <a:prstDash val="solid"/>
              <a:round/>
              <a:headEnd type="none" w="med" len="med"/>
              <a:tailEnd type="triangle"/>
            </a:ln>
            <a:effectLst/>
          </p:spPr>
        </p:cxnSp>
        <p:cxnSp>
          <p:nvCxnSpPr>
            <p:cNvPr id="101" name="Straight Arrow Connector 100">
              <a:extLst>
                <a:ext uri="{FF2B5EF4-FFF2-40B4-BE49-F238E27FC236}">
                  <a16:creationId xmlns:a16="http://schemas.microsoft.com/office/drawing/2014/main" id="{534605B0-B4F7-45AD-81A2-EDA264753740}"/>
                </a:ext>
              </a:extLst>
            </p:cNvPr>
            <p:cNvCxnSpPr>
              <a:cxnSpLocks/>
            </p:cNvCxnSpPr>
            <p:nvPr/>
          </p:nvCxnSpPr>
          <p:spPr bwMode="auto">
            <a:xfrm>
              <a:off x="2575209" y="3936106"/>
              <a:ext cx="1040463" cy="37989"/>
            </a:xfrm>
            <a:prstGeom prst="straightConnector1">
              <a:avLst/>
            </a:prstGeom>
            <a:noFill/>
            <a:ln w="25400" cap="flat" cmpd="sng" algn="ctr">
              <a:solidFill>
                <a:srgbClr val="FFFF00"/>
              </a:solidFill>
              <a:prstDash val="solid"/>
              <a:round/>
              <a:headEnd type="none" w="med" len="med"/>
              <a:tailEnd type="triangle"/>
            </a:ln>
            <a:effectLst/>
          </p:spPr>
        </p:cxnSp>
        <p:cxnSp>
          <p:nvCxnSpPr>
            <p:cNvPr id="102" name="Straight Arrow Connector 101">
              <a:extLst>
                <a:ext uri="{FF2B5EF4-FFF2-40B4-BE49-F238E27FC236}">
                  <a16:creationId xmlns:a16="http://schemas.microsoft.com/office/drawing/2014/main" id="{D3AD418C-549B-4203-B40D-2888E47532CE}"/>
                </a:ext>
              </a:extLst>
            </p:cNvPr>
            <p:cNvCxnSpPr>
              <a:cxnSpLocks/>
            </p:cNvCxnSpPr>
            <p:nvPr/>
          </p:nvCxnSpPr>
          <p:spPr bwMode="auto">
            <a:xfrm>
              <a:off x="2651768" y="4435237"/>
              <a:ext cx="902241" cy="6455"/>
            </a:xfrm>
            <a:prstGeom prst="straightConnector1">
              <a:avLst/>
            </a:prstGeom>
            <a:noFill/>
            <a:ln w="25400" cap="flat" cmpd="sng" algn="ctr">
              <a:solidFill>
                <a:srgbClr val="FFFF00"/>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0BDF0915-0F97-4E95-A166-CDBA7821CC7A}"/>
                </a:ext>
              </a:extLst>
            </p:cNvPr>
            <p:cNvCxnSpPr>
              <a:cxnSpLocks/>
            </p:cNvCxnSpPr>
            <p:nvPr/>
          </p:nvCxnSpPr>
          <p:spPr bwMode="auto">
            <a:xfrm flipV="1">
              <a:off x="2672230" y="3609532"/>
              <a:ext cx="925928" cy="1253092"/>
            </a:xfrm>
            <a:prstGeom prst="straightConnector1">
              <a:avLst/>
            </a:prstGeom>
            <a:noFill/>
            <a:ln w="25400" cap="flat" cmpd="sng" algn="ctr">
              <a:solidFill>
                <a:srgbClr val="FFFF00"/>
              </a:solidFill>
              <a:prstDash val="solid"/>
              <a:round/>
              <a:headEnd type="none" w="med" len="med"/>
              <a:tailEnd type="triangle"/>
            </a:ln>
            <a:effectLst/>
          </p:spPr>
        </p:cxnSp>
        <p:sp>
          <p:nvSpPr>
            <p:cNvPr id="104" name="Rectangle 103">
              <a:extLst>
                <a:ext uri="{FF2B5EF4-FFF2-40B4-BE49-F238E27FC236}">
                  <a16:creationId xmlns:a16="http://schemas.microsoft.com/office/drawing/2014/main" id="{AAB5F5C3-F9AA-4135-B4DE-B5AE7242F3F7}"/>
                </a:ext>
              </a:extLst>
            </p:cNvPr>
            <p:cNvSpPr/>
            <p:nvPr/>
          </p:nvSpPr>
          <p:spPr>
            <a:xfrm>
              <a:off x="2913142" y="2646392"/>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7" name="TextBox 126">
            <a:extLst>
              <a:ext uri="{FF2B5EF4-FFF2-40B4-BE49-F238E27FC236}">
                <a16:creationId xmlns:a16="http://schemas.microsoft.com/office/drawing/2014/main" id="{2044308B-B595-4405-BE20-E7C1BB556EDC}"/>
              </a:ext>
            </a:extLst>
          </p:cNvPr>
          <p:cNvSpPr txBox="1"/>
          <p:nvPr/>
        </p:nvSpPr>
        <p:spPr>
          <a:xfrm>
            <a:off x="2291712" y="5029200"/>
            <a:ext cx="101341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8" name="TextBox 127">
            <a:extLst>
              <a:ext uri="{FF2B5EF4-FFF2-40B4-BE49-F238E27FC236}">
                <a16:creationId xmlns:a16="http://schemas.microsoft.com/office/drawing/2014/main" id="{17319797-3A78-4526-8C50-7E928F72081D}"/>
              </a:ext>
            </a:extLst>
          </p:cNvPr>
          <p:cNvSpPr txBox="1"/>
          <p:nvPr/>
        </p:nvSpPr>
        <p:spPr>
          <a:xfrm>
            <a:off x="3211962" y="5031730"/>
            <a:ext cx="288572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α(f({M,B,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MM,A}))</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TextBox 130">
            <a:extLst>
              <a:ext uri="{FF2B5EF4-FFF2-40B4-BE49-F238E27FC236}">
                <a16:creationId xmlns:a16="http://schemas.microsoft.com/office/drawing/2014/main" id="{47FFE5EC-C1A0-4EE1-B814-AC15951E8760}"/>
              </a:ext>
            </a:extLst>
          </p:cNvPr>
          <p:cNvSpPr txBox="1"/>
          <p:nvPr/>
        </p:nvSpPr>
        <p:spPr>
          <a:xfrm>
            <a:off x="3200400" y="5670204"/>
            <a:ext cx="74776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Oval 131">
            <a:extLst>
              <a:ext uri="{FF2B5EF4-FFF2-40B4-BE49-F238E27FC236}">
                <a16:creationId xmlns:a16="http://schemas.microsoft.com/office/drawing/2014/main" id="{61499F46-3EE5-48E0-8FC6-C1B51E74184D}"/>
              </a:ext>
            </a:extLst>
          </p:cNvPr>
          <p:cNvSpPr/>
          <p:nvPr/>
        </p:nvSpPr>
        <p:spPr>
          <a:xfrm>
            <a:off x="3134721" y="1760835"/>
            <a:ext cx="673962" cy="1400208"/>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TextBox 134">
            <a:extLst>
              <a:ext uri="{FF2B5EF4-FFF2-40B4-BE49-F238E27FC236}">
                <a16:creationId xmlns:a16="http://schemas.microsoft.com/office/drawing/2014/main" id="{406545C5-FE5E-44E3-8050-22BB5384EEEA}"/>
              </a:ext>
            </a:extLst>
          </p:cNvPr>
          <p:cNvSpPr txBox="1"/>
          <p:nvPr/>
        </p:nvSpPr>
        <p:spPr>
          <a:xfrm>
            <a:off x="1887105" y="300335"/>
            <a:ext cx="37221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72360AC4-DA41-4561-9314-4B365D001411}"/>
              </a:ext>
            </a:extLst>
          </p:cNvPr>
          <p:cNvGrpSpPr/>
          <p:nvPr/>
        </p:nvGrpSpPr>
        <p:grpSpPr>
          <a:xfrm>
            <a:off x="3270723" y="2652486"/>
            <a:ext cx="372218" cy="953337"/>
            <a:chOff x="3270723" y="2652486"/>
            <a:chExt cx="372218" cy="953337"/>
          </a:xfrm>
        </p:grpSpPr>
        <p:sp>
          <p:nvSpPr>
            <p:cNvPr id="67" name="Rectangle 66">
              <a:extLst>
                <a:ext uri="{FF2B5EF4-FFF2-40B4-BE49-F238E27FC236}">
                  <a16:creationId xmlns:a16="http://schemas.microsoft.com/office/drawing/2014/main" id="{84B7EB8B-203E-4153-BE4F-37DB5D8FACF0}"/>
                </a:ext>
              </a:extLst>
            </p:cNvPr>
            <p:cNvSpPr/>
            <p:nvPr/>
          </p:nvSpPr>
          <p:spPr>
            <a:xfrm>
              <a:off x="3278738" y="3144158"/>
              <a:ext cx="35618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F</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521F1E12-FE21-4BC3-87C4-48DC453BBC27}"/>
                </a:ext>
              </a:extLst>
            </p:cNvPr>
            <p:cNvSpPr/>
            <p:nvPr/>
          </p:nvSpPr>
          <p:spPr>
            <a:xfrm>
              <a:off x="3270723" y="2652486"/>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72" name="TextBox 71">
            <a:extLst>
              <a:ext uri="{FF2B5EF4-FFF2-40B4-BE49-F238E27FC236}">
                <a16:creationId xmlns:a16="http://schemas.microsoft.com/office/drawing/2014/main" id="{7932A31A-80B6-4600-BE59-2CCCD036305F}"/>
              </a:ext>
            </a:extLst>
          </p:cNvPr>
          <p:cNvSpPr txBox="1"/>
          <p:nvPr/>
        </p:nvSpPr>
        <p:spPr>
          <a:xfrm>
            <a:off x="3776012" y="300335"/>
            <a:ext cx="43313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Oval 72">
            <a:extLst>
              <a:ext uri="{FF2B5EF4-FFF2-40B4-BE49-F238E27FC236}">
                <a16:creationId xmlns:a16="http://schemas.microsoft.com/office/drawing/2014/main" id="{4FA20717-660C-439E-A0FF-D48CB16DE277}"/>
              </a:ext>
            </a:extLst>
          </p:cNvPr>
          <p:cNvSpPr/>
          <p:nvPr/>
        </p:nvSpPr>
        <p:spPr>
          <a:xfrm>
            <a:off x="3225077" y="3156549"/>
            <a:ext cx="457200" cy="457200"/>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4" name="TextBox 73">
            <a:extLst>
              <a:ext uri="{FF2B5EF4-FFF2-40B4-BE49-F238E27FC236}">
                <a16:creationId xmlns:a16="http://schemas.microsoft.com/office/drawing/2014/main" id="{80EE03AF-DD47-40D0-8AC4-237ECFF1914C}"/>
              </a:ext>
            </a:extLst>
          </p:cNvPr>
          <p:cNvSpPr txBox="1"/>
          <p:nvPr/>
        </p:nvSpPr>
        <p:spPr>
          <a:xfrm>
            <a:off x="3213639" y="5328140"/>
            <a:ext cx="235513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α({M,B,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MM})</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EF90A9F4-07B8-46FE-994B-1C1277866DB5}"/>
              </a:ext>
            </a:extLst>
          </p:cNvPr>
          <p:cNvSpPr/>
          <p:nvPr/>
        </p:nvSpPr>
        <p:spPr>
          <a:xfrm>
            <a:off x="6148061" y="1676400"/>
            <a:ext cx="1721293" cy="1500209"/>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cxnSp>
        <p:nvCxnSpPr>
          <p:cNvPr id="5" name="Straight Connector 4">
            <a:extLst>
              <a:ext uri="{FF2B5EF4-FFF2-40B4-BE49-F238E27FC236}">
                <a16:creationId xmlns:a16="http://schemas.microsoft.com/office/drawing/2014/main" id="{CFF23B00-3BF7-463B-B03E-CB15F7D7A384}"/>
              </a:ext>
            </a:extLst>
          </p:cNvPr>
          <p:cNvCxnSpPr/>
          <p:nvPr/>
        </p:nvCxnSpPr>
        <p:spPr bwMode="auto">
          <a:xfrm flipV="1">
            <a:off x="6445428" y="3106009"/>
            <a:ext cx="1314264" cy="457200"/>
          </a:xfrm>
          <a:prstGeom prst="line">
            <a:avLst/>
          </a:prstGeom>
          <a:noFill/>
          <a:ln w="25400" cap="flat" cmpd="sng" algn="ctr">
            <a:solidFill>
              <a:schemeClr val="hlink"/>
            </a:solidFill>
            <a:prstDash val="solid"/>
            <a:round/>
            <a:headEnd type="none" w="med" len="med"/>
            <a:tailEnd type="none"/>
          </a:ln>
          <a:effectLst/>
        </p:spPr>
      </p:cxnSp>
      <p:sp>
        <p:nvSpPr>
          <p:cNvPr id="78" name="TextBox 77">
            <a:extLst>
              <a:ext uri="{FF2B5EF4-FFF2-40B4-BE49-F238E27FC236}">
                <a16:creationId xmlns:a16="http://schemas.microsoft.com/office/drawing/2014/main" id="{523D41FF-8DF7-4F7D-9998-FD83D9443D21}"/>
              </a:ext>
            </a:extLst>
          </p:cNvPr>
          <p:cNvSpPr txBox="1"/>
          <p:nvPr/>
        </p:nvSpPr>
        <p:spPr>
          <a:xfrm>
            <a:off x="6928250" y="5023340"/>
            <a:ext cx="1944763"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Ann is not hit.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TextBox 78">
            <a:extLst>
              <a:ext uri="{FF2B5EF4-FFF2-40B4-BE49-F238E27FC236}">
                <a16:creationId xmlns:a16="http://schemas.microsoft.com/office/drawing/2014/main" id="{593A6A0B-EF5E-4B6D-8FA5-1A4320B8F824}"/>
              </a:ext>
            </a:extLst>
          </p:cNvPr>
          <p:cNvSpPr txBox="1"/>
          <p:nvPr/>
        </p:nvSpPr>
        <p:spPr>
          <a:xfrm>
            <a:off x="2952151" y="140278"/>
            <a:ext cx="43313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 name="Group 5">
            <a:extLst>
              <a:ext uri="{FF2B5EF4-FFF2-40B4-BE49-F238E27FC236}">
                <a16:creationId xmlns:a16="http://schemas.microsoft.com/office/drawing/2014/main" id="{97E25A89-7845-4BEF-869C-6EC6BA18188D}"/>
              </a:ext>
            </a:extLst>
          </p:cNvPr>
          <p:cNvGrpSpPr/>
          <p:nvPr/>
        </p:nvGrpSpPr>
        <p:grpSpPr>
          <a:xfrm>
            <a:off x="3270723" y="2649835"/>
            <a:ext cx="372218" cy="944265"/>
            <a:chOff x="3270723" y="2649835"/>
            <a:chExt cx="372218" cy="944265"/>
          </a:xfrm>
        </p:grpSpPr>
        <p:sp>
          <p:nvSpPr>
            <p:cNvPr id="80" name="Rectangle 79">
              <a:extLst>
                <a:ext uri="{FF2B5EF4-FFF2-40B4-BE49-F238E27FC236}">
                  <a16:creationId xmlns:a16="http://schemas.microsoft.com/office/drawing/2014/main" id="{41AC6423-42A1-46B7-B834-1090CE8F0C41}"/>
                </a:ext>
              </a:extLst>
            </p:cNvPr>
            <p:cNvSpPr/>
            <p:nvPr/>
          </p:nvSpPr>
          <p:spPr>
            <a:xfrm>
              <a:off x="3278738" y="2649835"/>
              <a:ext cx="35618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F</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81" name="Rectangle 80">
              <a:extLst>
                <a:ext uri="{FF2B5EF4-FFF2-40B4-BE49-F238E27FC236}">
                  <a16:creationId xmlns:a16="http://schemas.microsoft.com/office/drawing/2014/main" id="{4E94CFDC-B8D8-4424-8379-FFED75955991}"/>
                </a:ext>
              </a:extLst>
            </p:cNvPr>
            <p:cNvSpPr/>
            <p:nvPr/>
          </p:nvSpPr>
          <p:spPr>
            <a:xfrm>
              <a:off x="3270723" y="31324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76" name="TextBox 75">
            <a:extLst>
              <a:ext uri="{FF2B5EF4-FFF2-40B4-BE49-F238E27FC236}">
                <a16:creationId xmlns:a16="http://schemas.microsoft.com/office/drawing/2014/main" id="{A8F484E3-A999-49FA-B5C7-A75CD4FF0266}"/>
              </a:ext>
            </a:extLst>
          </p:cNvPr>
          <p:cNvSpPr txBox="1"/>
          <p:nvPr/>
        </p:nvSpPr>
        <p:spPr>
          <a:xfrm>
            <a:off x="1977946" y="4517992"/>
            <a:ext cx="168026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x=MM.</a:t>
            </a:r>
          </a:p>
        </p:txBody>
      </p:sp>
      <p:sp>
        <p:nvSpPr>
          <p:cNvPr id="82" name="TextBox 81">
            <a:extLst>
              <a:ext uri="{FF2B5EF4-FFF2-40B4-BE49-F238E27FC236}">
                <a16:creationId xmlns:a16="http://schemas.microsoft.com/office/drawing/2014/main" id="{AF9E1424-48B5-4C26-9168-05918D18DEFF}"/>
              </a:ext>
            </a:extLst>
          </p:cNvPr>
          <p:cNvSpPr txBox="1"/>
          <p:nvPr/>
        </p:nvSpPr>
        <p:spPr>
          <a:xfrm>
            <a:off x="4929586" y="514867"/>
            <a:ext cx="324223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try various models.</a:t>
            </a:r>
          </a:p>
        </p:txBody>
      </p:sp>
    </p:spTree>
    <p:extLst>
      <p:ext uri="{BB962C8B-B14F-4D97-AF65-F5344CB8AC3E}">
        <p14:creationId xmlns:p14="http://schemas.microsoft.com/office/powerpoint/2010/main" val="2926815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1" presetClass="exit" presetSubtype="0" fill="hold" nodeType="withEffect">
                                  <p:stCondLst>
                                    <p:cond delay="0"/>
                                  </p:stCondLst>
                                  <p:childTnLst>
                                    <p:set>
                                      <p:cBhvr>
                                        <p:cTn id="10" dur="1" fill="hold">
                                          <p:stCondLst>
                                            <p:cond delay="0"/>
                                          </p:stCondLst>
                                        </p:cTn>
                                        <p:tgtEl>
                                          <p:spTgt spid="6"/>
                                        </p:tgtEl>
                                        <p:attrNameLst>
                                          <p:attrName>style.visibility</p:attrName>
                                        </p:attrNameLst>
                                      </p:cBhvr>
                                      <p:to>
                                        <p:strVal val="hidden"/>
                                      </p:to>
                                    </p:set>
                                  </p:childTnLst>
                                </p:cTn>
                              </p:par>
                              <p:par>
                                <p:cTn id="11" presetID="2" presetClass="entr" presetSubtype="8" fill="hold" grpId="0" nodeType="withEffect">
                                  <p:stCondLst>
                                    <p:cond delay="0"/>
                                  </p:stCondLst>
                                  <p:childTnLst>
                                    <p:set>
                                      <p:cBhvr>
                                        <p:cTn id="12" dur="1" fill="hold">
                                          <p:stCondLst>
                                            <p:cond delay="0"/>
                                          </p:stCondLst>
                                        </p:cTn>
                                        <p:tgtEl>
                                          <p:spTgt spid="73"/>
                                        </p:tgtEl>
                                        <p:attrNameLst>
                                          <p:attrName>style.visibility</p:attrName>
                                        </p:attrNameLst>
                                      </p:cBhvr>
                                      <p:to>
                                        <p:strVal val="visible"/>
                                      </p:to>
                                    </p:set>
                                    <p:anim calcmode="lin" valueType="num">
                                      <p:cBhvr additive="base">
                                        <p:cTn id="13" dur="500" fill="hold"/>
                                        <p:tgtEl>
                                          <p:spTgt spid="73"/>
                                        </p:tgtEl>
                                        <p:attrNameLst>
                                          <p:attrName>ppt_x</p:attrName>
                                        </p:attrNameLst>
                                      </p:cBhvr>
                                      <p:tavLst>
                                        <p:tav tm="0">
                                          <p:val>
                                            <p:strVal val="0-#ppt_w/2"/>
                                          </p:val>
                                        </p:tav>
                                        <p:tav tm="100000">
                                          <p:val>
                                            <p:strVal val="#ppt_x"/>
                                          </p:val>
                                        </p:tav>
                                      </p:tavLst>
                                    </p:anim>
                                    <p:anim calcmode="lin" valueType="num">
                                      <p:cBhvr additive="base">
                                        <p:cTn id="14" dur="500" fill="hold"/>
                                        <p:tgtEl>
                                          <p:spTgt spid="73"/>
                                        </p:tgtEl>
                                        <p:attrNameLst>
                                          <p:attrName>ppt_y</p:attrName>
                                        </p:attrNameLst>
                                      </p:cBhvr>
                                      <p:tavLst>
                                        <p:tav tm="0">
                                          <p:val>
                                            <p:strVal val="#ppt_y"/>
                                          </p:val>
                                        </p:tav>
                                        <p:tav tm="100000">
                                          <p:val>
                                            <p:strVal val="#ppt_y"/>
                                          </p:val>
                                        </p:tav>
                                      </p:tavLst>
                                    </p:anim>
                                  </p:childTnLst>
                                </p:cTn>
                              </p:par>
                              <p:par>
                                <p:cTn id="15" presetID="1" presetClass="exit" presetSubtype="0" fill="hold" grpId="1" nodeType="withEffect">
                                  <p:stCondLst>
                                    <p:cond delay="0"/>
                                  </p:stCondLst>
                                  <p:childTnLst>
                                    <p:set>
                                      <p:cBhvr>
                                        <p:cTn id="16" dur="1" fill="hold">
                                          <p:stCondLst>
                                            <p:cond delay="0"/>
                                          </p:stCondLst>
                                        </p:cTn>
                                        <p:tgtEl>
                                          <p:spTgt spid="7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27">
                                            <p:txEl>
                                              <p:pRg st="0" end="0"/>
                                            </p:txEl>
                                          </p:spTgt>
                                        </p:tgtEl>
                                        <p:attrNameLst>
                                          <p:attrName>style.visibility</p:attrName>
                                        </p:attrNameLst>
                                      </p:cBhvr>
                                      <p:to>
                                        <p:strVal val="visible"/>
                                      </p:to>
                                    </p:set>
                                    <p:anim calcmode="lin" valueType="num">
                                      <p:cBhvr additive="base">
                                        <p:cTn id="21"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fill="hold"/>
                                        <p:tgtEl>
                                          <p:spTgt spid="59"/>
                                        </p:tgtEl>
                                        <p:attrNameLst>
                                          <p:attrName>ppt_x</p:attrName>
                                        </p:attrNameLst>
                                      </p:cBhvr>
                                      <p:tavLst>
                                        <p:tav tm="0">
                                          <p:val>
                                            <p:strVal val="0-#ppt_w/2"/>
                                          </p:val>
                                        </p:tav>
                                        <p:tav tm="100000">
                                          <p:val>
                                            <p:strVal val="#ppt_x"/>
                                          </p:val>
                                        </p:tav>
                                      </p:tavLst>
                                    </p:anim>
                                    <p:anim calcmode="lin" valueType="num">
                                      <p:cBhvr additive="base">
                                        <p:cTn id="28"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28">
                                            <p:txEl>
                                              <p:pRg st="0" end="0"/>
                                            </p:txEl>
                                          </p:spTgt>
                                        </p:tgtEl>
                                        <p:attrNameLst>
                                          <p:attrName>style.visibility</p:attrName>
                                        </p:attrNameLst>
                                      </p:cBhvr>
                                      <p:to>
                                        <p:strVal val="visible"/>
                                      </p:to>
                                    </p:set>
                                    <p:anim calcmode="lin" valueType="num">
                                      <p:cBhvr additive="base">
                                        <p:cTn id="33"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additive="base">
                                        <p:cTn id="39" dur="500" fill="hold"/>
                                        <p:tgtEl>
                                          <p:spTgt spid="75"/>
                                        </p:tgtEl>
                                        <p:attrNameLst>
                                          <p:attrName>ppt_x</p:attrName>
                                        </p:attrNameLst>
                                      </p:cBhvr>
                                      <p:tavLst>
                                        <p:tav tm="0">
                                          <p:val>
                                            <p:strVal val="0-#ppt_w/2"/>
                                          </p:val>
                                        </p:tav>
                                        <p:tav tm="100000">
                                          <p:val>
                                            <p:strVal val="#ppt_x"/>
                                          </p:val>
                                        </p:tav>
                                      </p:tavLst>
                                    </p:anim>
                                    <p:anim calcmode="lin" valueType="num">
                                      <p:cBhvr additive="base">
                                        <p:cTn id="40"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8">
                                            <p:txEl>
                                              <p:pRg st="0" end="0"/>
                                            </p:txEl>
                                          </p:spTgt>
                                        </p:tgtEl>
                                        <p:attrNameLst>
                                          <p:attrName>style.visibility</p:attrName>
                                        </p:attrNameLst>
                                      </p:cBhvr>
                                      <p:to>
                                        <p:strVal val="visible"/>
                                      </p:to>
                                    </p:set>
                                    <p:anim calcmode="lin" valueType="num">
                                      <p:cBhvr additive="base">
                                        <p:cTn id="45"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78">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0-#ppt_w/2"/>
                                          </p:val>
                                        </p:tav>
                                        <p:tav tm="100000">
                                          <p:val>
                                            <p:strVal val="#ppt_x"/>
                                          </p:val>
                                        </p:tav>
                                      </p:tavLst>
                                    </p:anim>
                                    <p:anim calcmode="lin" valueType="num">
                                      <p:cBhvr additive="base">
                                        <p:cTn id="5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74">
                                            <p:txEl>
                                              <p:pRg st="0" end="0"/>
                                            </p:txEl>
                                          </p:spTgt>
                                        </p:tgtEl>
                                        <p:attrNameLst>
                                          <p:attrName>style.visibility</p:attrName>
                                        </p:attrNameLst>
                                      </p:cBhvr>
                                      <p:to>
                                        <p:strVal val="visible"/>
                                      </p:to>
                                    </p:set>
                                    <p:anim calcmode="lin" valueType="num">
                                      <p:cBhvr additive="base">
                                        <p:cTn id="55"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32"/>
                                        </p:tgtEl>
                                        <p:attrNameLst>
                                          <p:attrName>style.visibility</p:attrName>
                                        </p:attrNameLst>
                                      </p:cBhvr>
                                      <p:to>
                                        <p:strVal val="visible"/>
                                      </p:to>
                                    </p:set>
                                    <p:anim calcmode="lin" valueType="num">
                                      <p:cBhvr additive="base">
                                        <p:cTn id="61" dur="500" fill="hold"/>
                                        <p:tgtEl>
                                          <p:spTgt spid="132"/>
                                        </p:tgtEl>
                                        <p:attrNameLst>
                                          <p:attrName>ppt_x</p:attrName>
                                        </p:attrNameLst>
                                      </p:cBhvr>
                                      <p:tavLst>
                                        <p:tav tm="0">
                                          <p:val>
                                            <p:strVal val="0-#ppt_w/2"/>
                                          </p:val>
                                        </p:tav>
                                        <p:tav tm="100000">
                                          <p:val>
                                            <p:strVal val="#ppt_x"/>
                                          </p:val>
                                        </p:tav>
                                      </p:tavLst>
                                    </p:anim>
                                    <p:anim calcmode="lin" valueType="num">
                                      <p:cBhvr additive="base">
                                        <p:cTn id="62" dur="500" fill="hold"/>
                                        <p:tgtEl>
                                          <p:spTgt spid="132"/>
                                        </p:tgtEl>
                                        <p:attrNameLst>
                                          <p:attrName>ppt_y</p:attrName>
                                        </p:attrNameLst>
                                      </p:cBhvr>
                                      <p:tavLst>
                                        <p:tav tm="0">
                                          <p:val>
                                            <p:strVal val="#ppt_y"/>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59"/>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75"/>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31">
                                            <p:txEl>
                                              <p:pRg st="0" end="0"/>
                                            </p:txEl>
                                          </p:spTgt>
                                        </p:tgtEl>
                                        <p:attrNameLst>
                                          <p:attrName>style.visibility</p:attrName>
                                        </p:attrNameLst>
                                      </p:cBhvr>
                                      <p:to>
                                        <p:strVal val="visible"/>
                                      </p:to>
                                    </p:set>
                                    <p:anim calcmode="lin" valueType="num">
                                      <p:cBhvr additive="base">
                                        <p:cTn id="71" dur="500" fill="hold"/>
                                        <p:tgtEl>
                                          <p:spTgt spid="131">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35">
                                            <p:txEl>
                                              <p:pRg st="0" end="0"/>
                                            </p:txEl>
                                          </p:spTgt>
                                        </p:tgtEl>
                                        <p:attrNameLst>
                                          <p:attrName>style.visibility</p:attrName>
                                        </p:attrNameLst>
                                      </p:cBhvr>
                                      <p:to>
                                        <p:strVal val="visible"/>
                                      </p:to>
                                    </p:set>
                                    <p:anim calcmode="lin" valueType="num">
                                      <p:cBhvr additive="base">
                                        <p:cTn id="77" dur="50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35">
                                            <p:txEl>
                                              <p:pRg st="0" end="0"/>
                                            </p:txEl>
                                          </p:spTgt>
                                        </p:tgtEl>
                                        <p:attrNameLst>
                                          <p:attrName>ppt_y</p:attrName>
                                        </p:attrNameLst>
                                      </p:cBhvr>
                                      <p:tavLst>
                                        <p:tav tm="0">
                                          <p:val>
                                            <p:strVal val="#ppt_y"/>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132"/>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79">
                                            <p:txEl>
                                              <p:pRg st="0" end="0"/>
                                            </p:txEl>
                                          </p:spTgt>
                                        </p:tgtEl>
                                        <p:attrNameLst>
                                          <p:attrName>style.visibility</p:attrName>
                                        </p:attrNameLst>
                                      </p:cBhvr>
                                      <p:to>
                                        <p:strVal val="visible"/>
                                      </p:to>
                                    </p:set>
                                    <p:anim calcmode="lin" valueType="num">
                                      <p:cBhvr additive="base">
                                        <p:cTn id="85"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9" grpId="1" animBg="1"/>
      <p:bldP spid="132" grpId="0" animBg="1"/>
      <p:bldP spid="132" grpId="1" animBg="1"/>
      <p:bldP spid="73" grpId="0" animBg="1"/>
      <p:bldP spid="73" grpId="1" animBg="1"/>
      <p:bldP spid="75" grpId="0" animBg="1"/>
      <p:bldP spid="75"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9" name="Oval 8">
            <a:extLst>
              <a:ext uri="{FF2B5EF4-FFF2-40B4-BE49-F238E27FC236}">
                <a16:creationId xmlns:a16="http://schemas.microsoft.com/office/drawing/2014/main" id="{A5730BAB-0271-42A4-A3BE-570799B078F8}"/>
              </a:ext>
            </a:extLst>
          </p:cNvPr>
          <p:cNvSpPr/>
          <p:nvPr/>
        </p:nvSpPr>
        <p:spPr>
          <a:xfrm>
            <a:off x="6629400" y="1059598"/>
            <a:ext cx="914400" cy="9144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0" name="Group 39">
            <a:extLst>
              <a:ext uri="{FF2B5EF4-FFF2-40B4-BE49-F238E27FC236}">
                <a16:creationId xmlns:a16="http://schemas.microsoft.com/office/drawing/2014/main" id="{1D84E46D-1028-41A2-9A09-F0D4A4FD9891}"/>
              </a:ext>
            </a:extLst>
          </p:cNvPr>
          <p:cNvGrpSpPr/>
          <p:nvPr/>
        </p:nvGrpSpPr>
        <p:grpSpPr>
          <a:xfrm>
            <a:off x="1524000" y="1079500"/>
            <a:ext cx="2350359" cy="2959100"/>
            <a:chOff x="914400" y="1549400"/>
            <a:chExt cx="2350359" cy="2959100"/>
          </a:xfrm>
        </p:grpSpPr>
        <p:grpSp>
          <p:nvGrpSpPr>
            <p:cNvPr id="41" name="Group 40">
              <a:extLst>
                <a:ext uri="{FF2B5EF4-FFF2-40B4-BE49-F238E27FC236}">
                  <a16:creationId xmlns:a16="http://schemas.microsoft.com/office/drawing/2014/main" id="{46168554-C64E-443F-A88F-6B0B9C38BB10}"/>
                </a:ext>
              </a:extLst>
            </p:cNvPr>
            <p:cNvGrpSpPr/>
            <p:nvPr/>
          </p:nvGrpSpPr>
          <p:grpSpPr>
            <a:xfrm>
              <a:off x="914400" y="1579395"/>
              <a:ext cx="1613673" cy="2929105"/>
              <a:chOff x="1270716" y="2633495"/>
              <a:chExt cx="1613673" cy="2929105"/>
            </a:xfrm>
          </p:grpSpPr>
          <p:sp>
            <p:nvSpPr>
              <p:cNvPr id="47" name="Rectangle 30">
                <a:extLst>
                  <a:ext uri="{FF2B5EF4-FFF2-40B4-BE49-F238E27FC236}">
                    <a16:creationId xmlns:a16="http://schemas.microsoft.com/office/drawing/2014/main" id="{1CE723B0-536D-43CD-967E-AF58A862172C}"/>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32">
                <a:extLst>
                  <a:ext uri="{FF2B5EF4-FFF2-40B4-BE49-F238E27FC236}">
                    <a16:creationId xmlns:a16="http://schemas.microsoft.com/office/drawing/2014/main" id="{420EFD2A-9D77-40D8-95A8-F295DAE8FC45}"/>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34">
                <a:extLst>
                  <a:ext uri="{FF2B5EF4-FFF2-40B4-BE49-F238E27FC236}">
                    <a16:creationId xmlns:a16="http://schemas.microsoft.com/office/drawing/2014/main" id="{40810A04-D279-414F-A6B9-539B7B16282F}"/>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36">
                <a:extLst>
                  <a:ext uri="{FF2B5EF4-FFF2-40B4-BE49-F238E27FC236}">
                    <a16:creationId xmlns:a16="http://schemas.microsoft.com/office/drawing/2014/main" id="{DB0AF24E-FC2D-4753-B358-1896CE8C2C24}"/>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1" name="Picture 43" descr="j0396724">
                <a:extLst>
                  <a:ext uri="{FF2B5EF4-FFF2-40B4-BE49-F238E27FC236}">
                    <a16:creationId xmlns:a16="http://schemas.microsoft.com/office/drawing/2014/main" id="{E3CFAF8D-DD65-46EA-86F7-DFEA80FD10F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44" descr="j0233040">
                <a:extLst>
                  <a:ext uri="{FF2B5EF4-FFF2-40B4-BE49-F238E27FC236}">
                    <a16:creationId xmlns:a16="http://schemas.microsoft.com/office/drawing/2014/main" id="{3503B2D0-A874-4CC5-8B95-B53CF00450B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45" descr="j0334222">
                <a:extLst>
                  <a:ext uri="{FF2B5EF4-FFF2-40B4-BE49-F238E27FC236}">
                    <a16:creationId xmlns:a16="http://schemas.microsoft.com/office/drawing/2014/main" id="{743467A8-DD67-4B67-B180-127845598FB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51">
                <a:extLst>
                  <a:ext uri="{FF2B5EF4-FFF2-40B4-BE49-F238E27FC236}">
                    <a16:creationId xmlns:a16="http://schemas.microsoft.com/office/drawing/2014/main" id="{2B63AE2B-2E12-411F-A173-F13E571D6BD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55" name="Oval 54">
                <a:extLst>
                  <a:ext uri="{FF2B5EF4-FFF2-40B4-BE49-F238E27FC236}">
                    <a16:creationId xmlns:a16="http://schemas.microsoft.com/office/drawing/2014/main" id="{48D89F62-48EA-4C09-9A7A-E417B1D3602E}"/>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Oval 55">
                <a:extLst>
                  <a:ext uri="{FF2B5EF4-FFF2-40B4-BE49-F238E27FC236}">
                    <a16:creationId xmlns:a16="http://schemas.microsoft.com/office/drawing/2014/main" id="{AF4269A1-5672-44A6-9715-28BD2D20814B}"/>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CC8311C5-19A6-4C27-9556-E641509DE5BC}"/>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2" name="Rectangle 41">
              <a:extLst>
                <a:ext uri="{FF2B5EF4-FFF2-40B4-BE49-F238E27FC236}">
                  <a16:creationId xmlns:a16="http://schemas.microsoft.com/office/drawing/2014/main" id="{33041FB7-BAB7-4D7B-8B8E-9B52720ED818}"/>
                </a:ext>
              </a:extLst>
            </p:cNvPr>
            <p:cNvSpPr/>
            <p:nvPr/>
          </p:nvSpPr>
          <p:spPr>
            <a:xfrm>
              <a:off x="2559117" y="1549400"/>
              <a:ext cx="70564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8" name="TextBox 57">
            <a:extLst>
              <a:ext uri="{FF2B5EF4-FFF2-40B4-BE49-F238E27FC236}">
                <a16:creationId xmlns:a16="http://schemas.microsoft.com/office/drawing/2014/main" id="{2B50ECA6-806F-498D-BCF3-CC674CE8AAB0}"/>
              </a:ext>
            </a:extLst>
          </p:cNvPr>
          <p:cNvSpPr txBox="1"/>
          <p:nvPr/>
        </p:nvSpPr>
        <p:spPr>
          <a:xfrm>
            <a:off x="190736" y="4038600"/>
            <a:ext cx="6542817" cy="193899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problem was because </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does not hit Ann.</a:t>
            </a:r>
          </a:p>
          <a:p>
            <a:pPr marL="457200" marR="0" lvl="1"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have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require that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hits the full range.</a:t>
            </a:r>
          </a:p>
          <a:p>
            <a:pPr marL="457200" marR="0" lvl="1"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Suppose the LHS is </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true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457200" marR="0" lvl="1"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need to prove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457200" marR="0" lvl="1"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be arbitrary.</a:t>
            </a:r>
          </a:p>
        </p:txBody>
      </p:sp>
      <p:sp>
        <p:nvSpPr>
          <p:cNvPr id="59" name="Oval 58">
            <a:extLst>
              <a:ext uri="{FF2B5EF4-FFF2-40B4-BE49-F238E27FC236}">
                <a16:creationId xmlns:a16="http://schemas.microsoft.com/office/drawing/2014/main" id="{A16085D8-C098-4FF6-84A6-CB3803393E55}"/>
              </a:ext>
            </a:extLst>
          </p:cNvPr>
          <p:cNvSpPr/>
          <p:nvPr/>
        </p:nvSpPr>
        <p:spPr>
          <a:xfrm>
            <a:off x="4428159" y="2147288"/>
            <a:ext cx="959633" cy="495109"/>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97" name="Group 96">
            <a:extLst>
              <a:ext uri="{FF2B5EF4-FFF2-40B4-BE49-F238E27FC236}">
                <a16:creationId xmlns:a16="http://schemas.microsoft.com/office/drawing/2014/main" id="{D0779B84-2A37-4422-8DCE-F3858D9C51A2}"/>
              </a:ext>
            </a:extLst>
          </p:cNvPr>
          <p:cNvGrpSpPr/>
          <p:nvPr/>
        </p:nvGrpSpPr>
        <p:grpSpPr>
          <a:xfrm>
            <a:off x="4191000" y="1081314"/>
            <a:ext cx="3606084" cy="2929105"/>
            <a:chOff x="1270716" y="2633495"/>
            <a:chExt cx="3606084" cy="2929105"/>
          </a:xfrm>
        </p:grpSpPr>
        <p:grpSp>
          <p:nvGrpSpPr>
            <p:cNvPr id="98" name="Group 97">
              <a:extLst>
                <a:ext uri="{FF2B5EF4-FFF2-40B4-BE49-F238E27FC236}">
                  <a16:creationId xmlns:a16="http://schemas.microsoft.com/office/drawing/2014/main" id="{1A5E2A4E-CB23-497F-BFBB-DB78BFDB11C3}"/>
                </a:ext>
              </a:extLst>
            </p:cNvPr>
            <p:cNvGrpSpPr/>
            <p:nvPr/>
          </p:nvGrpSpPr>
          <p:grpSpPr>
            <a:xfrm>
              <a:off x="1270716" y="2633495"/>
              <a:ext cx="1613673" cy="2929105"/>
              <a:chOff x="1270716" y="2633495"/>
              <a:chExt cx="1613673" cy="2929105"/>
            </a:xfrm>
          </p:grpSpPr>
          <p:sp>
            <p:nvSpPr>
              <p:cNvPr id="116" name="Rectangle 30">
                <a:extLst>
                  <a:ext uri="{FF2B5EF4-FFF2-40B4-BE49-F238E27FC236}">
                    <a16:creationId xmlns:a16="http://schemas.microsoft.com/office/drawing/2014/main" id="{8F9B3D90-804D-4BB3-AB32-4EF487B7CD7B}"/>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Rectangle 32">
                <a:extLst>
                  <a:ext uri="{FF2B5EF4-FFF2-40B4-BE49-F238E27FC236}">
                    <a16:creationId xmlns:a16="http://schemas.microsoft.com/office/drawing/2014/main" id="{F75B2D02-519F-4AC6-A2DB-A4D18AB77AE6}"/>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Rectangle 34">
                <a:extLst>
                  <a:ext uri="{FF2B5EF4-FFF2-40B4-BE49-F238E27FC236}">
                    <a16:creationId xmlns:a16="http://schemas.microsoft.com/office/drawing/2014/main" id="{05BE6D09-7335-42D7-8778-38E9BAEA8460}"/>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Rectangle 36">
                <a:extLst>
                  <a:ext uri="{FF2B5EF4-FFF2-40B4-BE49-F238E27FC236}">
                    <a16:creationId xmlns:a16="http://schemas.microsoft.com/office/drawing/2014/main" id="{49A3AF29-0D29-40FC-A59B-7FB3E6508A82}"/>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20" name="Picture 43" descr="j0396724">
                <a:extLst>
                  <a:ext uri="{FF2B5EF4-FFF2-40B4-BE49-F238E27FC236}">
                    <a16:creationId xmlns:a16="http://schemas.microsoft.com/office/drawing/2014/main" id="{63EB1574-8918-4CEF-A77E-0A058549400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44" descr="j0233040">
                <a:extLst>
                  <a:ext uri="{FF2B5EF4-FFF2-40B4-BE49-F238E27FC236}">
                    <a16:creationId xmlns:a16="http://schemas.microsoft.com/office/drawing/2014/main" id="{FDA39664-7DF4-476B-9107-73B00ED106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a:extLst>
                  <a:ext uri="{FF2B5EF4-FFF2-40B4-BE49-F238E27FC236}">
                    <a16:creationId xmlns:a16="http://schemas.microsoft.com/office/drawing/2014/main" id="{57ABFA01-A82D-4143-B33F-825CBA6486F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51">
                <a:extLst>
                  <a:ext uri="{FF2B5EF4-FFF2-40B4-BE49-F238E27FC236}">
                    <a16:creationId xmlns:a16="http://schemas.microsoft.com/office/drawing/2014/main" id="{DE142E4F-E8BD-4601-8DE2-A1B16CCD415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24" name="Oval 123">
                <a:extLst>
                  <a:ext uri="{FF2B5EF4-FFF2-40B4-BE49-F238E27FC236}">
                    <a16:creationId xmlns:a16="http://schemas.microsoft.com/office/drawing/2014/main" id="{22ECA27D-887C-4A94-8A43-A40F2BBD09F6}"/>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5" name="Oval 124">
                <a:extLst>
                  <a:ext uri="{FF2B5EF4-FFF2-40B4-BE49-F238E27FC236}">
                    <a16:creationId xmlns:a16="http://schemas.microsoft.com/office/drawing/2014/main" id="{30DA4947-7900-4106-B27C-7327B9EE3400}"/>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4D8F4284-DED7-45B9-BF2D-B60A9C69E2B8}"/>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9" name="Group 98">
              <a:extLst>
                <a:ext uri="{FF2B5EF4-FFF2-40B4-BE49-F238E27FC236}">
                  <a16:creationId xmlns:a16="http://schemas.microsoft.com/office/drawing/2014/main" id="{169CC297-EEB9-4F26-BE18-D5146E918376}"/>
                </a:ext>
              </a:extLst>
            </p:cNvPr>
            <p:cNvGrpSpPr/>
            <p:nvPr/>
          </p:nvGrpSpPr>
          <p:grpSpPr>
            <a:xfrm>
              <a:off x="3263127" y="2633495"/>
              <a:ext cx="1613673" cy="2929105"/>
              <a:chOff x="1270716" y="2633495"/>
              <a:chExt cx="1613673" cy="2929105"/>
            </a:xfrm>
          </p:grpSpPr>
          <p:sp>
            <p:nvSpPr>
              <p:cNvPr id="105" name="Rectangle 30">
                <a:extLst>
                  <a:ext uri="{FF2B5EF4-FFF2-40B4-BE49-F238E27FC236}">
                    <a16:creationId xmlns:a16="http://schemas.microsoft.com/office/drawing/2014/main" id="{F091C9CE-E3DF-4624-B4CC-E51726C75DF7}"/>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32">
                <a:extLst>
                  <a:ext uri="{FF2B5EF4-FFF2-40B4-BE49-F238E27FC236}">
                    <a16:creationId xmlns:a16="http://schemas.microsoft.com/office/drawing/2014/main" id="{DA1ADC0D-319E-460E-A88D-2575C6A4A957}"/>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Rectangle 34">
                <a:extLst>
                  <a:ext uri="{FF2B5EF4-FFF2-40B4-BE49-F238E27FC236}">
                    <a16:creationId xmlns:a16="http://schemas.microsoft.com/office/drawing/2014/main" id="{C5981B15-049C-4E22-B37D-4CD4DB9B62C7}"/>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36">
                <a:extLst>
                  <a:ext uri="{FF2B5EF4-FFF2-40B4-BE49-F238E27FC236}">
                    <a16:creationId xmlns:a16="http://schemas.microsoft.com/office/drawing/2014/main" id="{7A0E1A3B-6D84-40B4-A169-B14A09547589}"/>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9" name="Picture 43" descr="j0396724">
                <a:extLst>
                  <a:ext uri="{FF2B5EF4-FFF2-40B4-BE49-F238E27FC236}">
                    <a16:creationId xmlns:a16="http://schemas.microsoft.com/office/drawing/2014/main" id="{DB494E21-D24B-44F3-B60F-C3705EE29AC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4" descr="j0233040">
                <a:extLst>
                  <a:ext uri="{FF2B5EF4-FFF2-40B4-BE49-F238E27FC236}">
                    <a16:creationId xmlns:a16="http://schemas.microsoft.com/office/drawing/2014/main" id="{5492B4D8-1B21-4F37-8BCC-8D70D4D2193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45" descr="j0334222">
                <a:extLst>
                  <a:ext uri="{FF2B5EF4-FFF2-40B4-BE49-F238E27FC236}">
                    <a16:creationId xmlns:a16="http://schemas.microsoft.com/office/drawing/2014/main" id="{F4755585-4449-43DD-8865-E2D06083760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51">
                <a:extLst>
                  <a:ext uri="{FF2B5EF4-FFF2-40B4-BE49-F238E27FC236}">
                    <a16:creationId xmlns:a16="http://schemas.microsoft.com/office/drawing/2014/main" id="{1CB4E1EF-BF06-413C-8A54-59A0808C9E6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13" name="Oval 112">
                <a:extLst>
                  <a:ext uri="{FF2B5EF4-FFF2-40B4-BE49-F238E27FC236}">
                    <a16:creationId xmlns:a16="http://schemas.microsoft.com/office/drawing/2014/main" id="{CD9C629B-7C8F-4EE7-B1FC-EDD04535D72D}"/>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4" name="Oval 113">
                <a:extLst>
                  <a:ext uri="{FF2B5EF4-FFF2-40B4-BE49-F238E27FC236}">
                    <a16:creationId xmlns:a16="http://schemas.microsoft.com/office/drawing/2014/main" id="{B7A8F216-067E-4DA3-BE12-8053082D2717}"/>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5" name="Rectangle 114">
                <a:extLst>
                  <a:ext uri="{FF2B5EF4-FFF2-40B4-BE49-F238E27FC236}">
                    <a16:creationId xmlns:a16="http://schemas.microsoft.com/office/drawing/2014/main" id="{11B05C82-35D6-4D64-A6D6-D66CF657A779}"/>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cxnSp>
          <p:nvCxnSpPr>
            <p:cNvPr id="100" name="Straight Arrow Connector 99">
              <a:extLst>
                <a:ext uri="{FF2B5EF4-FFF2-40B4-BE49-F238E27FC236}">
                  <a16:creationId xmlns:a16="http://schemas.microsoft.com/office/drawing/2014/main" id="{68893118-E243-448B-B1DF-FA8F5CBB2DB6}"/>
                </a:ext>
              </a:extLst>
            </p:cNvPr>
            <p:cNvCxnSpPr>
              <a:cxnSpLocks/>
              <a:stCxn id="121" idx="3"/>
            </p:cNvCxnSpPr>
            <p:nvPr/>
          </p:nvCxnSpPr>
          <p:spPr bwMode="auto">
            <a:xfrm>
              <a:off x="2564796" y="3526548"/>
              <a:ext cx="1050876" cy="430040"/>
            </a:xfrm>
            <a:prstGeom prst="straightConnector1">
              <a:avLst/>
            </a:prstGeom>
            <a:noFill/>
            <a:ln w="25400" cap="flat" cmpd="sng" algn="ctr">
              <a:solidFill>
                <a:srgbClr val="FFFF00"/>
              </a:solidFill>
              <a:prstDash val="solid"/>
              <a:round/>
              <a:headEnd type="none" w="med" len="med"/>
              <a:tailEnd type="triangle"/>
            </a:ln>
            <a:effectLst/>
          </p:spPr>
        </p:cxnSp>
        <p:cxnSp>
          <p:nvCxnSpPr>
            <p:cNvPr id="102" name="Straight Arrow Connector 101">
              <a:extLst>
                <a:ext uri="{FF2B5EF4-FFF2-40B4-BE49-F238E27FC236}">
                  <a16:creationId xmlns:a16="http://schemas.microsoft.com/office/drawing/2014/main" id="{D3AD418C-549B-4203-B40D-2888E47532CE}"/>
                </a:ext>
              </a:extLst>
            </p:cNvPr>
            <p:cNvCxnSpPr>
              <a:cxnSpLocks/>
            </p:cNvCxnSpPr>
            <p:nvPr/>
          </p:nvCxnSpPr>
          <p:spPr bwMode="auto">
            <a:xfrm>
              <a:off x="2651768" y="4435237"/>
              <a:ext cx="902241" cy="6455"/>
            </a:xfrm>
            <a:prstGeom prst="straightConnector1">
              <a:avLst/>
            </a:prstGeom>
            <a:noFill/>
            <a:ln w="25400" cap="flat" cmpd="sng" algn="ctr">
              <a:solidFill>
                <a:srgbClr val="FFFF00"/>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0BDF0915-0F97-4E95-A166-CDBA7821CC7A}"/>
                </a:ext>
              </a:extLst>
            </p:cNvPr>
            <p:cNvCxnSpPr>
              <a:cxnSpLocks/>
            </p:cNvCxnSpPr>
            <p:nvPr/>
          </p:nvCxnSpPr>
          <p:spPr bwMode="auto">
            <a:xfrm flipV="1">
              <a:off x="2672230" y="3609532"/>
              <a:ext cx="925928" cy="1253092"/>
            </a:xfrm>
            <a:prstGeom prst="straightConnector1">
              <a:avLst/>
            </a:prstGeom>
            <a:noFill/>
            <a:ln w="25400" cap="flat" cmpd="sng" algn="ctr">
              <a:solidFill>
                <a:srgbClr val="FFFF00"/>
              </a:solidFill>
              <a:prstDash val="solid"/>
              <a:round/>
              <a:headEnd type="none" w="med" len="med"/>
              <a:tailEnd type="triangle"/>
            </a:ln>
            <a:effectLst/>
          </p:spPr>
        </p:cxnSp>
        <p:sp>
          <p:nvSpPr>
            <p:cNvPr id="104" name="Rectangle 103">
              <a:extLst>
                <a:ext uri="{FF2B5EF4-FFF2-40B4-BE49-F238E27FC236}">
                  <a16:creationId xmlns:a16="http://schemas.microsoft.com/office/drawing/2014/main" id="{AAB5F5C3-F9AA-4135-B4DE-B5AE7242F3F7}"/>
                </a:ext>
              </a:extLst>
            </p:cNvPr>
            <p:cNvSpPr/>
            <p:nvPr/>
          </p:nvSpPr>
          <p:spPr>
            <a:xfrm>
              <a:off x="2913142" y="2646392"/>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7" name="TextBox 126">
            <a:extLst>
              <a:ext uri="{FF2B5EF4-FFF2-40B4-BE49-F238E27FC236}">
                <a16:creationId xmlns:a16="http://schemas.microsoft.com/office/drawing/2014/main" id="{2044308B-B595-4405-BE20-E7C1BB556EDC}"/>
              </a:ext>
            </a:extLst>
          </p:cNvPr>
          <p:cNvSpPr txBox="1"/>
          <p:nvPr/>
        </p:nvSpPr>
        <p:spPr>
          <a:xfrm>
            <a:off x="894558" y="5862935"/>
            <a:ext cx="70564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8" name="TextBox 127">
            <a:extLst>
              <a:ext uri="{FF2B5EF4-FFF2-40B4-BE49-F238E27FC236}">
                <a16:creationId xmlns:a16="http://schemas.microsoft.com/office/drawing/2014/main" id="{17319797-3A78-4526-8C50-7E928F72081D}"/>
              </a:ext>
            </a:extLst>
          </p:cNvPr>
          <p:cNvSpPr txBox="1"/>
          <p:nvPr/>
        </p:nvSpPr>
        <p:spPr>
          <a:xfrm>
            <a:off x="1513116" y="5881914"/>
            <a:ext cx="1263487"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TextBox 130">
            <a:extLst>
              <a:ext uri="{FF2B5EF4-FFF2-40B4-BE49-F238E27FC236}">
                <a16:creationId xmlns:a16="http://schemas.microsoft.com/office/drawing/2014/main" id="{47FFE5EC-C1A0-4EE1-B814-AC15951E8760}"/>
              </a:ext>
            </a:extLst>
          </p:cNvPr>
          <p:cNvSpPr txBox="1"/>
          <p:nvPr/>
        </p:nvSpPr>
        <p:spPr>
          <a:xfrm>
            <a:off x="1524000" y="6244974"/>
            <a:ext cx="74776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TextBox 132">
            <a:extLst>
              <a:ext uri="{FF2B5EF4-FFF2-40B4-BE49-F238E27FC236}">
                <a16:creationId xmlns:a16="http://schemas.microsoft.com/office/drawing/2014/main" id="{2477D9EE-5B35-4057-A925-7FD216935578}"/>
              </a:ext>
            </a:extLst>
          </p:cNvPr>
          <p:cNvSpPr txBox="1"/>
          <p:nvPr/>
        </p:nvSpPr>
        <p:spPr>
          <a:xfrm>
            <a:off x="1887105" y="320591"/>
            <a:ext cx="37221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EF90A9F4-07B8-46FE-994B-1C1277866DB5}"/>
              </a:ext>
            </a:extLst>
          </p:cNvPr>
          <p:cNvSpPr/>
          <p:nvPr/>
        </p:nvSpPr>
        <p:spPr>
          <a:xfrm>
            <a:off x="1779432" y="3089869"/>
            <a:ext cx="1332910" cy="583204"/>
          </a:xfrm>
          <a:prstGeom prst="ellipse">
            <a:avLst/>
          </a:prstGeom>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TextBox 77">
            <a:extLst>
              <a:ext uri="{FF2B5EF4-FFF2-40B4-BE49-F238E27FC236}">
                <a16:creationId xmlns:a16="http://schemas.microsoft.com/office/drawing/2014/main" id="{523D41FF-8DF7-4F7D-9998-FD83D9443D21}"/>
              </a:ext>
            </a:extLst>
          </p:cNvPr>
          <p:cNvSpPr txBox="1"/>
          <p:nvPr/>
        </p:nvSpPr>
        <p:spPr>
          <a:xfrm>
            <a:off x="3893205" y="5866564"/>
            <a:ext cx="2440092"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is hit bx some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p:txBody>
      </p:sp>
      <p:cxnSp>
        <p:nvCxnSpPr>
          <p:cNvPr id="77" name="Straight Arrow Connector 76">
            <a:extLst>
              <a:ext uri="{FF2B5EF4-FFF2-40B4-BE49-F238E27FC236}">
                <a16:creationId xmlns:a16="http://schemas.microsoft.com/office/drawing/2014/main" id="{D4BA1CF8-6971-4B17-B61B-2314900E379A}"/>
              </a:ext>
            </a:extLst>
          </p:cNvPr>
          <p:cNvCxnSpPr>
            <a:cxnSpLocks/>
          </p:cNvCxnSpPr>
          <p:nvPr/>
        </p:nvCxnSpPr>
        <p:spPr bwMode="auto">
          <a:xfrm>
            <a:off x="5480642" y="2409392"/>
            <a:ext cx="1127437" cy="942355"/>
          </a:xfrm>
          <a:prstGeom prst="straightConnector1">
            <a:avLst/>
          </a:prstGeom>
          <a:noFill/>
          <a:ln w="25400" cap="flat" cmpd="sng" algn="ctr">
            <a:solidFill>
              <a:srgbClr val="FFFF00"/>
            </a:solidFill>
            <a:prstDash val="solid"/>
            <a:round/>
            <a:headEnd type="none" w="med" len="med"/>
            <a:tailEnd type="triangle"/>
          </a:ln>
          <a:effectLst/>
        </p:spPr>
      </p:cxnSp>
      <p:sp>
        <p:nvSpPr>
          <p:cNvPr id="82" name="Rectangle 81">
            <a:extLst>
              <a:ext uri="{FF2B5EF4-FFF2-40B4-BE49-F238E27FC236}">
                <a16:creationId xmlns:a16="http://schemas.microsoft.com/office/drawing/2014/main" id="{ED6FFFFD-87CD-48A8-8295-CA46AF74A619}"/>
              </a:ext>
            </a:extLst>
          </p:cNvPr>
          <p:cNvSpPr/>
          <p:nvPr/>
        </p:nvSpPr>
        <p:spPr>
          <a:xfrm>
            <a:off x="3270723" y="26625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cxnSp>
        <p:nvCxnSpPr>
          <p:cNvPr id="83" name="Straight Arrow Connector 82">
            <a:extLst>
              <a:ext uri="{FF2B5EF4-FFF2-40B4-BE49-F238E27FC236}">
                <a16:creationId xmlns:a16="http://schemas.microsoft.com/office/drawing/2014/main" id="{7C632462-B9E5-432F-B1DD-E72CA8A22713}"/>
              </a:ext>
            </a:extLst>
          </p:cNvPr>
          <p:cNvCxnSpPr>
            <a:cxnSpLocks/>
          </p:cNvCxnSpPr>
          <p:nvPr/>
        </p:nvCxnSpPr>
        <p:spPr bwMode="auto">
          <a:xfrm>
            <a:off x="5495493" y="2383925"/>
            <a:ext cx="1040463" cy="37989"/>
          </a:xfrm>
          <a:prstGeom prst="straightConnector1">
            <a:avLst/>
          </a:prstGeom>
          <a:noFill/>
          <a:ln w="25400" cap="flat" cmpd="sng" algn="ctr">
            <a:solidFill>
              <a:srgbClr val="FFFF00"/>
            </a:solidFill>
            <a:prstDash val="solid"/>
            <a:round/>
            <a:headEnd type="none" w="med" len="med"/>
            <a:tailEnd type="triangle"/>
          </a:ln>
          <a:effectLst/>
        </p:spPr>
      </p:cxnSp>
      <p:sp>
        <p:nvSpPr>
          <p:cNvPr id="84" name="Oval 83">
            <a:extLst>
              <a:ext uri="{FF2B5EF4-FFF2-40B4-BE49-F238E27FC236}">
                <a16:creationId xmlns:a16="http://schemas.microsoft.com/office/drawing/2014/main" id="{52B29AF1-502C-4D4C-AF50-127754D9D2AA}"/>
              </a:ext>
            </a:extLst>
          </p:cNvPr>
          <p:cNvSpPr/>
          <p:nvPr/>
        </p:nvSpPr>
        <p:spPr>
          <a:xfrm>
            <a:off x="6490292" y="3062514"/>
            <a:ext cx="1332910" cy="583204"/>
          </a:xfrm>
          <a:prstGeom prst="ellipse">
            <a:avLst/>
          </a:prstGeom>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5" name="Oval 84">
            <a:extLst>
              <a:ext uri="{FF2B5EF4-FFF2-40B4-BE49-F238E27FC236}">
                <a16:creationId xmlns:a16="http://schemas.microsoft.com/office/drawing/2014/main" id="{3A9B9535-86EC-489A-8F7A-BD4DDC70062C}"/>
              </a:ext>
            </a:extLst>
          </p:cNvPr>
          <p:cNvSpPr/>
          <p:nvPr/>
        </p:nvSpPr>
        <p:spPr>
          <a:xfrm>
            <a:off x="1404257" y="550718"/>
            <a:ext cx="1521171" cy="458026"/>
          </a:xfrm>
          <a:prstGeom prst="ellipse">
            <a:avLst/>
          </a:prstGeom>
          <a:ln w="22225">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6" name="TextBox 85">
            <a:extLst>
              <a:ext uri="{FF2B5EF4-FFF2-40B4-BE49-F238E27FC236}">
                <a16:creationId xmlns:a16="http://schemas.microsoft.com/office/drawing/2014/main" id="{CFDB0B31-0C60-4B94-87B3-BAB9B1AB2040}"/>
              </a:ext>
            </a:extLst>
          </p:cNvPr>
          <p:cNvSpPr txBox="1"/>
          <p:nvPr/>
        </p:nvSpPr>
        <p:spPr>
          <a:xfrm>
            <a:off x="3886200" y="6243935"/>
            <a:ext cx="23855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600"/>
              </a:spcBef>
              <a:spcAft>
                <a:spcPts val="60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These are all true.</a:t>
            </a:r>
          </a:p>
        </p:txBody>
      </p:sp>
      <p:sp>
        <p:nvSpPr>
          <p:cNvPr id="87" name="TextBox 86">
            <a:extLst>
              <a:ext uri="{FF2B5EF4-FFF2-40B4-BE49-F238E27FC236}">
                <a16:creationId xmlns:a16="http://schemas.microsoft.com/office/drawing/2014/main" id="{E4F7096A-EEEB-4F8F-847C-BB9221E7841D}"/>
              </a:ext>
            </a:extLst>
          </p:cNvPr>
          <p:cNvSpPr txBox="1"/>
          <p:nvPr/>
        </p:nvSpPr>
        <p:spPr>
          <a:xfrm>
            <a:off x="3733800" y="362021"/>
            <a:ext cx="37221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88" name="Rectangle 87">
            <a:extLst>
              <a:ext uri="{FF2B5EF4-FFF2-40B4-BE49-F238E27FC236}">
                <a16:creationId xmlns:a16="http://schemas.microsoft.com/office/drawing/2014/main" id="{1EE33D08-DD13-42EC-8323-04BA514B0C50}"/>
              </a:ext>
            </a:extLst>
          </p:cNvPr>
          <p:cNvSpPr/>
          <p:nvPr/>
        </p:nvSpPr>
        <p:spPr>
          <a:xfrm>
            <a:off x="3276600" y="2209800"/>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89" name="Rectangle 88">
            <a:extLst>
              <a:ext uri="{FF2B5EF4-FFF2-40B4-BE49-F238E27FC236}">
                <a16:creationId xmlns:a16="http://schemas.microsoft.com/office/drawing/2014/main" id="{756C3FF6-A7A5-47D2-9829-899AEC328394}"/>
              </a:ext>
            </a:extLst>
          </p:cNvPr>
          <p:cNvSpPr/>
          <p:nvPr/>
        </p:nvSpPr>
        <p:spPr>
          <a:xfrm>
            <a:off x="3282477" y="1719942"/>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90" name="Rectangle 89">
            <a:extLst>
              <a:ext uri="{FF2B5EF4-FFF2-40B4-BE49-F238E27FC236}">
                <a16:creationId xmlns:a16="http://schemas.microsoft.com/office/drawing/2014/main" id="{F5F02B66-FA52-4E4B-84D6-CD033A43071F}"/>
              </a:ext>
            </a:extLst>
          </p:cNvPr>
          <p:cNvSpPr/>
          <p:nvPr/>
        </p:nvSpPr>
        <p:spPr>
          <a:xfrm>
            <a:off x="3273840" y="3166907"/>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2701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xEl>
                                              <p:pRg st="0" end="0"/>
                                            </p:txEl>
                                          </p:spTgt>
                                        </p:tgtEl>
                                        <p:attrNameLst>
                                          <p:attrName>style.visibility</p:attrName>
                                        </p:attrNameLst>
                                      </p:cBhvr>
                                      <p:to>
                                        <p:strVal val="visible"/>
                                      </p:to>
                                    </p:set>
                                    <p:anim calcmode="lin" valueType="num">
                                      <p:cBhvr additive="base">
                                        <p:cTn id="7"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8">
                                            <p:txEl>
                                              <p:pRg st="1" end="1"/>
                                            </p:txEl>
                                          </p:spTgt>
                                        </p:tgtEl>
                                        <p:attrNameLst>
                                          <p:attrName>style.visibility</p:attrName>
                                        </p:attrNameLst>
                                      </p:cBhvr>
                                      <p:to>
                                        <p:strVal val="visible"/>
                                      </p:to>
                                    </p:set>
                                    <p:anim calcmode="lin" valueType="num">
                                      <p:cBhvr additive="base">
                                        <p:cTn id="13" dur="500" fill="hold"/>
                                        <p:tgtEl>
                                          <p:spTgt spid="5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7"/>
                                        </p:tgtEl>
                                        <p:attrNameLst>
                                          <p:attrName>style.visibility</p:attrName>
                                        </p:attrNameLst>
                                      </p:cBhvr>
                                      <p:to>
                                        <p:strVal val="visible"/>
                                      </p:to>
                                    </p:set>
                                    <p:anim calcmode="lin" valueType="num">
                                      <p:cBhvr additive="base">
                                        <p:cTn id="19" dur="500" fill="hold"/>
                                        <p:tgtEl>
                                          <p:spTgt spid="77"/>
                                        </p:tgtEl>
                                        <p:attrNameLst>
                                          <p:attrName>ppt_x</p:attrName>
                                        </p:attrNameLst>
                                      </p:cBhvr>
                                      <p:tavLst>
                                        <p:tav tm="0">
                                          <p:val>
                                            <p:strVal val="#ppt_x"/>
                                          </p:val>
                                        </p:tav>
                                        <p:tav tm="100000">
                                          <p:val>
                                            <p:strVal val="#ppt_x"/>
                                          </p:val>
                                        </p:tav>
                                      </p:tavLst>
                                    </p:anim>
                                    <p:anim calcmode="lin" valueType="num">
                                      <p:cBhvr additive="base">
                                        <p:cTn id="20" dur="500" fill="hold"/>
                                        <p:tgtEl>
                                          <p:spTgt spid="77"/>
                                        </p:tgtEl>
                                        <p:attrNameLst>
                                          <p:attrName>ppt_y</p:attrName>
                                        </p:attrNameLst>
                                      </p:cBhvr>
                                      <p:tavLst>
                                        <p:tav tm="0">
                                          <p:val>
                                            <p:strVal val="1+#ppt_h/2"/>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8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 calcmode="lin" valueType="num">
                                      <p:cBhvr additive="base">
                                        <p:cTn id="27" dur="500" fill="hold"/>
                                        <p:tgtEl>
                                          <p:spTgt spid="5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 calcmode="lin" valueType="num">
                                      <p:cBhvr additive="base">
                                        <p:cTn id="33" dur="500" fill="hold"/>
                                        <p:tgtEl>
                                          <p:spTgt spid="58">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8">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33">
                                            <p:txEl>
                                              <p:pRg st="0" end="0"/>
                                            </p:txEl>
                                          </p:spTgt>
                                        </p:tgtEl>
                                        <p:attrNameLst>
                                          <p:attrName>style.visibility</p:attrName>
                                        </p:attrNameLst>
                                      </p:cBhvr>
                                      <p:to>
                                        <p:strVal val="visible"/>
                                      </p:to>
                                    </p:set>
                                    <p:anim calcmode="lin" valueType="num">
                                      <p:cBhvr additive="base">
                                        <p:cTn id="37" dur="500" fill="hold"/>
                                        <p:tgtEl>
                                          <p:spTgt spid="133">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8">
                                            <p:txEl>
                                              <p:pRg st="4" end="4"/>
                                            </p:txEl>
                                          </p:spTgt>
                                        </p:tgtEl>
                                        <p:attrNameLst>
                                          <p:attrName>style.visibility</p:attrName>
                                        </p:attrNameLst>
                                      </p:cBhvr>
                                      <p:to>
                                        <p:strVal val="visible"/>
                                      </p:to>
                                    </p:set>
                                    <p:anim calcmode="lin" valueType="num">
                                      <p:cBhvr additive="base">
                                        <p:cTn id="43" dur="500" fill="hold"/>
                                        <p:tgtEl>
                                          <p:spTgt spid="58">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8">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0-#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cBhvr additive="base">
                                        <p:cTn id="53" dur="500" fill="hold"/>
                                        <p:tgtEl>
                                          <p:spTgt spid="84"/>
                                        </p:tgtEl>
                                        <p:attrNameLst>
                                          <p:attrName>ppt_x</p:attrName>
                                        </p:attrNameLst>
                                      </p:cBhvr>
                                      <p:tavLst>
                                        <p:tav tm="0">
                                          <p:val>
                                            <p:strVal val="0-#ppt_w/2"/>
                                          </p:val>
                                        </p:tav>
                                        <p:tav tm="100000">
                                          <p:val>
                                            <p:strVal val="#ppt_x"/>
                                          </p:val>
                                        </p:tav>
                                      </p:tavLst>
                                    </p:anim>
                                    <p:anim calcmode="lin" valueType="num">
                                      <p:cBhvr additive="base">
                                        <p:cTn id="54"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27">
                                            <p:txEl>
                                              <p:pRg st="0" end="0"/>
                                            </p:txEl>
                                          </p:spTgt>
                                        </p:tgtEl>
                                        <p:attrNameLst>
                                          <p:attrName>style.visibility</p:attrName>
                                        </p:attrNameLst>
                                      </p:cBhvr>
                                      <p:to>
                                        <p:strVal val="visible"/>
                                      </p:to>
                                    </p:set>
                                    <p:anim calcmode="lin" valueType="num">
                                      <p:cBhvr additive="base">
                                        <p:cTn id="59"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78">
                                            <p:txEl>
                                              <p:pRg st="0" end="0"/>
                                            </p:txEl>
                                          </p:spTgt>
                                        </p:tgtEl>
                                        <p:attrNameLst>
                                          <p:attrName>style.visibility</p:attrName>
                                        </p:attrNameLst>
                                      </p:cBhvr>
                                      <p:to>
                                        <p:strVal val="visible"/>
                                      </p:to>
                                    </p:set>
                                    <p:anim calcmode="lin" valueType="num">
                                      <p:cBhvr additive="base">
                                        <p:cTn id="65"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78">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59"/>
                                        </p:tgtEl>
                                        <p:attrNameLst>
                                          <p:attrName>style.visibility</p:attrName>
                                        </p:attrNameLst>
                                      </p:cBhvr>
                                      <p:to>
                                        <p:strVal val="visible"/>
                                      </p:to>
                                    </p:set>
                                    <p:anim calcmode="lin" valueType="num">
                                      <p:cBhvr additive="base">
                                        <p:cTn id="69" dur="500" fill="hold"/>
                                        <p:tgtEl>
                                          <p:spTgt spid="59"/>
                                        </p:tgtEl>
                                        <p:attrNameLst>
                                          <p:attrName>ppt_x</p:attrName>
                                        </p:attrNameLst>
                                      </p:cBhvr>
                                      <p:tavLst>
                                        <p:tav tm="0">
                                          <p:val>
                                            <p:strVal val="0-#ppt_w/2"/>
                                          </p:val>
                                        </p:tav>
                                        <p:tav tm="100000">
                                          <p:val>
                                            <p:strVal val="#ppt_x"/>
                                          </p:val>
                                        </p:tav>
                                      </p:tavLst>
                                    </p:anim>
                                    <p:anim calcmode="lin" valueType="num">
                                      <p:cBhvr additive="base">
                                        <p:cTn id="70"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28">
                                            <p:txEl>
                                              <p:pRg st="0" end="0"/>
                                            </p:txEl>
                                          </p:spTgt>
                                        </p:tgtEl>
                                        <p:attrNameLst>
                                          <p:attrName>style.visibility</p:attrName>
                                        </p:attrNameLst>
                                      </p:cBhvr>
                                      <p:to>
                                        <p:strVal val="visible"/>
                                      </p:to>
                                    </p:set>
                                    <p:anim calcmode="lin" valueType="num">
                                      <p:cBhvr additive="base">
                                        <p:cTn id="75"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85"/>
                                        </p:tgtEl>
                                        <p:attrNameLst>
                                          <p:attrName>style.visibility</p:attrName>
                                        </p:attrNameLst>
                                      </p:cBhvr>
                                      <p:to>
                                        <p:strVal val="visible"/>
                                      </p:to>
                                    </p:set>
                                    <p:anim calcmode="lin" valueType="num">
                                      <p:cBhvr additive="base">
                                        <p:cTn id="81" dur="500" fill="hold"/>
                                        <p:tgtEl>
                                          <p:spTgt spid="85"/>
                                        </p:tgtEl>
                                        <p:attrNameLst>
                                          <p:attrName>ppt_x</p:attrName>
                                        </p:attrNameLst>
                                      </p:cBhvr>
                                      <p:tavLst>
                                        <p:tav tm="0">
                                          <p:val>
                                            <p:strVal val="0-#ppt_w/2"/>
                                          </p:val>
                                        </p:tav>
                                        <p:tav tm="100000">
                                          <p:val>
                                            <p:strVal val="#ppt_x"/>
                                          </p:val>
                                        </p:tav>
                                      </p:tavLst>
                                    </p:anim>
                                    <p:anim calcmode="lin" valueType="num">
                                      <p:cBhvr additive="base">
                                        <p:cTn id="82" dur="500" fill="hold"/>
                                        <p:tgtEl>
                                          <p:spTgt spid="85"/>
                                        </p:tgtEl>
                                        <p:attrNameLst>
                                          <p:attrName>ppt_y</p:attrName>
                                        </p:attrNameLst>
                                      </p:cBhvr>
                                      <p:tavLst>
                                        <p:tav tm="0">
                                          <p:val>
                                            <p:strVal val="#ppt_y"/>
                                          </p:val>
                                        </p:tav>
                                        <p:tav tm="100000">
                                          <p:val>
                                            <p:strVal val="#ppt_y"/>
                                          </p:val>
                                        </p:tav>
                                      </p:tavLst>
                                    </p:anim>
                                  </p:childTnLst>
                                </p:cTn>
                              </p:par>
                              <p:par>
                                <p:cTn id="83" presetID="1" presetClass="exit" presetSubtype="0" fill="hold" grpId="0" nodeType="withEffect">
                                  <p:stCondLst>
                                    <p:cond delay="0"/>
                                  </p:stCondLst>
                                  <p:childTnLst>
                                    <p:set>
                                      <p:cBhvr>
                                        <p:cTn id="84" dur="1" fill="hold">
                                          <p:stCondLst>
                                            <p:cond delay="0"/>
                                          </p:stCondLst>
                                        </p:cTn>
                                        <p:tgtEl>
                                          <p:spTgt spid="78">
                                            <p:txEl>
                                              <p:pRg st="0" end="0"/>
                                            </p:txEl>
                                          </p:spTgt>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86">
                                            <p:txEl>
                                              <p:pRg st="0" end="0"/>
                                            </p:txEl>
                                          </p:spTgt>
                                        </p:tgtEl>
                                        <p:attrNameLst>
                                          <p:attrName>style.visibility</p:attrName>
                                        </p:attrNameLst>
                                      </p:cBhvr>
                                      <p:to>
                                        <p:strVal val="visible"/>
                                      </p:to>
                                    </p:set>
                                    <p:anim calcmode="lin" valueType="num">
                                      <p:cBhvr additive="base">
                                        <p:cTn id="89"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31">
                                            <p:txEl>
                                              <p:pRg st="0" end="0"/>
                                            </p:txEl>
                                          </p:spTgt>
                                        </p:tgtEl>
                                        <p:attrNameLst>
                                          <p:attrName>style.visibility</p:attrName>
                                        </p:attrNameLst>
                                      </p:cBhvr>
                                      <p:to>
                                        <p:strVal val="visible"/>
                                      </p:to>
                                    </p:set>
                                    <p:anim calcmode="lin" valueType="num">
                                      <p:cBhvr additive="base">
                                        <p:cTn id="95" dur="500" fill="hold"/>
                                        <p:tgtEl>
                                          <p:spTgt spid="131">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31">
                                            <p:txEl>
                                              <p:pRg st="0" end="0"/>
                                            </p:txEl>
                                          </p:spTgt>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90"/>
                                        </p:tgtEl>
                                        <p:attrNameLst>
                                          <p:attrName>style.visibility</p:attrName>
                                        </p:attrNameLst>
                                      </p:cBhvr>
                                      <p:to>
                                        <p:strVal val="visible"/>
                                      </p:to>
                                    </p:set>
                                    <p:anim calcmode="lin" valueType="num">
                                      <p:cBhvr additive="base">
                                        <p:cTn id="99" dur="500" fill="hold"/>
                                        <p:tgtEl>
                                          <p:spTgt spid="90"/>
                                        </p:tgtEl>
                                        <p:attrNameLst>
                                          <p:attrName>ppt_x</p:attrName>
                                        </p:attrNameLst>
                                      </p:cBhvr>
                                      <p:tavLst>
                                        <p:tav tm="0">
                                          <p:val>
                                            <p:strVal val="0-#ppt_w/2"/>
                                          </p:val>
                                        </p:tav>
                                        <p:tav tm="100000">
                                          <p:val>
                                            <p:strVal val="#ppt_x"/>
                                          </p:val>
                                        </p:tav>
                                      </p:tavLst>
                                    </p:anim>
                                    <p:anim calcmode="lin" valueType="num">
                                      <p:cBhvr additive="base">
                                        <p:cTn id="100" dur="500" fill="hold"/>
                                        <p:tgtEl>
                                          <p:spTgt spid="90"/>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87">
                                            <p:txEl>
                                              <p:pRg st="0" end="0"/>
                                            </p:txEl>
                                          </p:spTgt>
                                        </p:tgtEl>
                                        <p:attrNameLst>
                                          <p:attrName>style.visibility</p:attrName>
                                        </p:attrNameLst>
                                      </p:cBhvr>
                                      <p:to>
                                        <p:strVal val="visible"/>
                                      </p:to>
                                    </p:set>
                                    <p:anim calcmode="lin" valueType="num">
                                      <p:cBhvr additive="base">
                                        <p:cTn id="105" dur="500" fill="hold"/>
                                        <p:tgtEl>
                                          <p:spTgt spid="87">
                                            <p:txEl>
                                              <p:pRg st="0" end="0"/>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87">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8" fill="hold" grpId="0" nodeType="withEffect">
                                  <p:stCondLst>
                                    <p:cond delay="0"/>
                                  </p:stCondLst>
                                  <p:childTnLst>
                                    <p:set>
                                      <p:cBhvr>
                                        <p:cTn id="108" dur="1" fill="hold">
                                          <p:stCondLst>
                                            <p:cond delay="0"/>
                                          </p:stCondLst>
                                        </p:cTn>
                                        <p:tgtEl>
                                          <p:spTgt spid="82"/>
                                        </p:tgtEl>
                                        <p:attrNameLst>
                                          <p:attrName>style.visibility</p:attrName>
                                        </p:attrNameLst>
                                      </p:cBhvr>
                                      <p:to>
                                        <p:strVal val="visible"/>
                                      </p:to>
                                    </p:set>
                                    <p:anim calcmode="lin" valueType="num">
                                      <p:cBhvr additive="base">
                                        <p:cTn id="109" dur="500" fill="hold"/>
                                        <p:tgtEl>
                                          <p:spTgt spid="82"/>
                                        </p:tgtEl>
                                        <p:attrNameLst>
                                          <p:attrName>ppt_x</p:attrName>
                                        </p:attrNameLst>
                                      </p:cBhvr>
                                      <p:tavLst>
                                        <p:tav tm="0">
                                          <p:val>
                                            <p:strVal val="0-#ppt_w/2"/>
                                          </p:val>
                                        </p:tav>
                                        <p:tav tm="100000">
                                          <p:val>
                                            <p:strVal val="#ppt_x"/>
                                          </p:val>
                                        </p:tav>
                                      </p:tavLst>
                                    </p:anim>
                                    <p:anim calcmode="lin" valueType="num">
                                      <p:cBhvr additive="base">
                                        <p:cTn id="110" dur="500" fill="hold"/>
                                        <p:tgtEl>
                                          <p:spTgt spid="82"/>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88"/>
                                        </p:tgtEl>
                                        <p:attrNameLst>
                                          <p:attrName>style.visibility</p:attrName>
                                        </p:attrNameLst>
                                      </p:cBhvr>
                                      <p:to>
                                        <p:strVal val="visible"/>
                                      </p:to>
                                    </p:set>
                                    <p:anim calcmode="lin" valueType="num">
                                      <p:cBhvr additive="base">
                                        <p:cTn id="113" dur="500" fill="hold"/>
                                        <p:tgtEl>
                                          <p:spTgt spid="88"/>
                                        </p:tgtEl>
                                        <p:attrNameLst>
                                          <p:attrName>ppt_x</p:attrName>
                                        </p:attrNameLst>
                                      </p:cBhvr>
                                      <p:tavLst>
                                        <p:tav tm="0">
                                          <p:val>
                                            <p:strVal val="0-#ppt_w/2"/>
                                          </p:val>
                                        </p:tav>
                                        <p:tav tm="100000">
                                          <p:val>
                                            <p:strVal val="#ppt_x"/>
                                          </p:val>
                                        </p:tav>
                                      </p:tavLst>
                                    </p:anim>
                                    <p:anim calcmode="lin" valueType="num">
                                      <p:cBhvr additive="base">
                                        <p:cTn id="114" dur="500" fill="hold"/>
                                        <p:tgtEl>
                                          <p:spTgt spid="88"/>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stCondLst>
                                    <p:cond delay="0"/>
                                  </p:stCondLst>
                                  <p:childTnLst>
                                    <p:set>
                                      <p:cBhvr>
                                        <p:cTn id="116" dur="1" fill="hold">
                                          <p:stCondLst>
                                            <p:cond delay="0"/>
                                          </p:stCondLst>
                                        </p:cTn>
                                        <p:tgtEl>
                                          <p:spTgt spid="89"/>
                                        </p:tgtEl>
                                        <p:attrNameLst>
                                          <p:attrName>style.visibility</p:attrName>
                                        </p:attrNameLst>
                                      </p:cBhvr>
                                      <p:to>
                                        <p:strVal val="visible"/>
                                      </p:to>
                                    </p:set>
                                    <p:anim calcmode="lin" valueType="num">
                                      <p:cBhvr additive="base">
                                        <p:cTn id="117" dur="500" fill="hold"/>
                                        <p:tgtEl>
                                          <p:spTgt spid="89"/>
                                        </p:tgtEl>
                                        <p:attrNameLst>
                                          <p:attrName>ppt_x</p:attrName>
                                        </p:attrNameLst>
                                      </p:cBhvr>
                                      <p:tavLst>
                                        <p:tav tm="0">
                                          <p:val>
                                            <p:strVal val="0-#ppt_w/2"/>
                                          </p:val>
                                        </p:tav>
                                        <p:tav tm="100000">
                                          <p:val>
                                            <p:strVal val="#ppt_x"/>
                                          </p:val>
                                        </p:tav>
                                      </p:tavLst>
                                    </p:anim>
                                    <p:anim calcmode="lin" valueType="num">
                                      <p:cBhvr additive="base">
                                        <p:cTn id="118"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75" grpId="0" animBg="1"/>
      <p:bldP spid="78" grpId="0" build="allAtOnce"/>
      <p:bldP spid="82" grpId="0"/>
      <p:bldP spid="84" grpId="0" animBg="1"/>
      <p:bldP spid="85" grpId="0" animBg="1"/>
      <p:bldP spid="88" grpId="0"/>
      <p:bldP spid="89" grpId="0"/>
      <p:bldP spid="9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58" name="TextBox 57">
            <a:extLst>
              <a:ext uri="{FF2B5EF4-FFF2-40B4-BE49-F238E27FC236}">
                <a16:creationId xmlns:a16="http://schemas.microsoft.com/office/drawing/2014/main" id="{2B50ECA6-806F-498D-BCF3-CC674CE8AAB0}"/>
              </a:ext>
            </a:extLst>
          </p:cNvPr>
          <p:cNvSpPr txBox="1"/>
          <p:nvPr/>
        </p:nvSpPr>
        <p:spPr>
          <a:xfrm>
            <a:off x="190736" y="997803"/>
            <a:ext cx="6542817" cy="83099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problem was because </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does not hit Ann.</a:t>
            </a:r>
          </a:p>
          <a:p>
            <a:pPr marL="457200" marR="0" lvl="1"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have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require that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hits the full range.</a:t>
            </a:r>
          </a:p>
        </p:txBody>
      </p:sp>
      <p:grpSp>
        <p:nvGrpSpPr>
          <p:cNvPr id="69" name="Group 68">
            <a:extLst>
              <a:ext uri="{FF2B5EF4-FFF2-40B4-BE49-F238E27FC236}">
                <a16:creationId xmlns:a16="http://schemas.microsoft.com/office/drawing/2014/main" id="{9A0161F2-365B-4D7F-AF0A-A5E59710DB1B}"/>
              </a:ext>
            </a:extLst>
          </p:cNvPr>
          <p:cNvGrpSpPr/>
          <p:nvPr/>
        </p:nvGrpSpPr>
        <p:grpSpPr>
          <a:xfrm>
            <a:off x="47171" y="1981200"/>
            <a:ext cx="8998860" cy="3481387"/>
            <a:chOff x="87084" y="3191102"/>
            <a:chExt cx="8998860" cy="3481387"/>
          </a:xfrm>
        </p:grpSpPr>
        <p:pic>
          <p:nvPicPr>
            <p:cNvPr id="70" name="Picture 69">
              <a:extLst>
                <a:ext uri="{FF2B5EF4-FFF2-40B4-BE49-F238E27FC236}">
                  <a16:creationId xmlns:a16="http://schemas.microsoft.com/office/drawing/2014/main" id="{69A46631-1A87-41CA-89C9-245398BAA220}"/>
                </a:ext>
              </a:extLst>
            </p:cNvPr>
            <p:cNvPicPr>
              <a:picLocks noChangeAspect="1"/>
            </p:cNvPicPr>
            <p:nvPr/>
          </p:nvPicPr>
          <p:blipFill>
            <a:blip r:embed="rId2"/>
            <a:stretch>
              <a:fillRect/>
            </a:stretch>
          </p:blipFill>
          <p:spPr>
            <a:xfrm>
              <a:off x="87084" y="3236688"/>
              <a:ext cx="5591175" cy="2752725"/>
            </a:xfrm>
            <a:prstGeom prst="rect">
              <a:avLst/>
            </a:prstGeom>
          </p:spPr>
        </p:pic>
        <p:pic>
          <p:nvPicPr>
            <p:cNvPr id="71" name="Picture 70">
              <a:extLst>
                <a:ext uri="{FF2B5EF4-FFF2-40B4-BE49-F238E27FC236}">
                  <a16:creationId xmlns:a16="http://schemas.microsoft.com/office/drawing/2014/main" id="{A57185E8-3529-49F2-B922-CBEA2A269212}"/>
                </a:ext>
              </a:extLst>
            </p:cNvPr>
            <p:cNvPicPr>
              <a:picLocks noChangeAspect="1"/>
            </p:cNvPicPr>
            <p:nvPr/>
          </p:nvPicPr>
          <p:blipFill>
            <a:blip r:embed="rId3"/>
            <a:stretch>
              <a:fillRect/>
            </a:stretch>
          </p:blipFill>
          <p:spPr>
            <a:xfrm>
              <a:off x="1676400" y="6096000"/>
              <a:ext cx="3105150" cy="295275"/>
            </a:xfrm>
            <a:prstGeom prst="rect">
              <a:avLst/>
            </a:prstGeom>
          </p:spPr>
        </p:pic>
        <p:pic>
          <p:nvPicPr>
            <p:cNvPr id="72" name="Picture 71">
              <a:extLst>
                <a:ext uri="{FF2B5EF4-FFF2-40B4-BE49-F238E27FC236}">
                  <a16:creationId xmlns:a16="http://schemas.microsoft.com/office/drawing/2014/main" id="{C4275D0C-090D-4A15-AF7B-5C1131ACFCEE}"/>
                </a:ext>
              </a:extLst>
            </p:cNvPr>
            <p:cNvPicPr>
              <a:picLocks noChangeAspect="1"/>
            </p:cNvPicPr>
            <p:nvPr/>
          </p:nvPicPr>
          <p:blipFill>
            <a:blip r:embed="rId4"/>
            <a:stretch>
              <a:fillRect/>
            </a:stretch>
          </p:blipFill>
          <p:spPr>
            <a:xfrm>
              <a:off x="5751002" y="3191102"/>
              <a:ext cx="3334942" cy="3481387"/>
            </a:xfrm>
            <a:prstGeom prst="rect">
              <a:avLst/>
            </a:prstGeom>
          </p:spPr>
        </p:pic>
      </p:grpSp>
      <p:sp>
        <p:nvSpPr>
          <p:cNvPr id="73" name="Text Box 22">
            <a:extLst>
              <a:ext uri="{FF2B5EF4-FFF2-40B4-BE49-F238E27FC236}">
                <a16:creationId xmlns:a16="http://schemas.microsoft.com/office/drawing/2014/main" id="{AADDAC8F-09E2-495E-ABBA-A825EFFD16BC}"/>
              </a:ext>
            </a:extLst>
          </p:cNvPr>
          <p:cNvSpPr txBox="1">
            <a:spLocks noChangeArrowheads="1"/>
          </p:cNvSpPr>
          <p:nvPr/>
        </p:nvSpPr>
        <p:spPr bwMode="auto">
          <a:xfrm>
            <a:off x="2209800" y="5253335"/>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26489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ppt_x"/>
                                          </p:val>
                                        </p:tav>
                                        <p:tav tm="100000">
                                          <p:val>
                                            <p:strVal val="#ppt_x"/>
                                          </p:val>
                                        </p:tav>
                                      </p:tavLst>
                                    </p:anim>
                                    <p:anim calcmode="lin" valueType="num">
                                      <p:cBhvr additive="base">
                                        <p:cTn id="12"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3"/>
                                        </p:tgtEl>
                                        <p:attrNameLst>
                                          <p:attrName>style.visibility</p:attrName>
                                        </p:attrNameLst>
                                      </p:cBhvr>
                                      <p:to>
                                        <p:strVal val="visible"/>
                                      </p:to>
                                    </p:set>
                                    <p:anim calcmode="lin" valueType="num">
                                      <p:cBhvr additive="base">
                                        <p:cTn id="17" dur="500" fill="hold"/>
                                        <p:tgtEl>
                                          <p:spTgt spid="73"/>
                                        </p:tgtEl>
                                        <p:attrNameLst>
                                          <p:attrName>ppt_x</p:attrName>
                                        </p:attrNameLst>
                                      </p:cBhvr>
                                      <p:tavLst>
                                        <p:tav tm="0">
                                          <p:val>
                                            <p:strVal val="#ppt_x"/>
                                          </p:val>
                                        </p:tav>
                                        <p:tav tm="100000">
                                          <p:val>
                                            <p:strVal val="#ppt_x"/>
                                          </p:val>
                                        </p:tav>
                                      </p:tavLst>
                                    </p:anim>
                                    <p:anim calcmode="lin" valueType="num">
                                      <p:cBhvr additive="base">
                                        <p:cTn id="18"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7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1127726" y="3013912"/>
            <a:ext cx="4968274"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president operation is </a:t>
            </a:r>
            <a:r>
              <a:rPr lang="en-US" altLang="en-US" sz="2400" dirty="0">
                <a:solidFill>
                  <a:schemeClr val="accent2"/>
                </a:solidFill>
                <a:latin typeface="Symbol" pitchFamily="18" charset="2"/>
              </a:rPr>
              <a:t>"</a:t>
            </a:r>
            <a:r>
              <a:rPr kumimoji="0" lang="en-US" altLang="en-US" sz="2400" b="0" i="0" u="none" strike="noStrike" kern="1200" cap="none" spc="0" normalizeH="0" noProof="0" dirty="0">
                <a:ln>
                  <a:noFill/>
                </a:ln>
                <a:solidFill>
                  <a:schemeClr val="accent2"/>
                </a:solidFill>
                <a:effectLst/>
                <a:uLnTx/>
                <a:uFillTx/>
              </a:rPr>
              <a:t>b</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sp>
        <p:nvSpPr>
          <p:cNvPr id="6" name="Text Box 44">
            <a:extLst>
              <a:ext uri="{FF2B5EF4-FFF2-40B4-BE49-F238E27FC236}">
                <a16:creationId xmlns:a16="http://schemas.microsoft.com/office/drawing/2014/main" id="{A2B63268-8E2A-4642-913F-0DB615A0FF20}"/>
              </a:ext>
            </a:extLst>
          </p:cNvPr>
          <p:cNvSpPr txBox="1">
            <a:spLocks noChangeArrowheads="1"/>
          </p:cNvSpPr>
          <p:nvPr/>
        </p:nvSpPr>
        <p:spPr bwMode="auto">
          <a:xfrm>
            <a:off x="7010400" y="4155814"/>
            <a:ext cx="3429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b,</a:t>
            </a: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chemeClr val="accent2"/>
                </a:solidFill>
              </a:rPr>
              <a:t>b,g,</a:t>
            </a:r>
            <a:r>
              <a:rPr lang="en-US" altLang="en-US" sz="2000" dirty="0" err="1">
                <a:solidFill>
                  <a:srgbClr val="66FF66"/>
                </a:solidFill>
              </a:rPr>
              <a:t>d</a:t>
            </a:r>
            <a:r>
              <a:rPr lang="en-US" altLang="en-US" sz="2000" dirty="0">
                <a:solidFill>
                  <a:schemeClr val="accent2"/>
                </a:solidFill>
              </a:rPr>
              <a:t>)</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6" name="Group 47">
            <a:extLst>
              <a:ext uri="{FF2B5EF4-FFF2-40B4-BE49-F238E27FC236}">
                <a16:creationId xmlns:a16="http://schemas.microsoft.com/office/drawing/2014/main" id="{C80C5421-743F-4618-B96F-252AE28636A5}"/>
              </a:ext>
            </a:extLst>
          </p:cNvPr>
          <p:cNvGrpSpPr>
            <a:grpSpLocks/>
          </p:cNvGrpSpPr>
          <p:nvPr/>
        </p:nvGrpSpPr>
        <p:grpSpPr bwMode="auto">
          <a:xfrm>
            <a:off x="193683" y="5030155"/>
            <a:ext cx="697056" cy="1523045"/>
            <a:chOff x="2593" y="768"/>
            <a:chExt cx="849" cy="1475"/>
          </a:xfrm>
        </p:grpSpPr>
        <p:sp>
          <p:nvSpPr>
            <p:cNvPr id="27" name="Freeform 48">
              <a:extLst>
                <a:ext uri="{FF2B5EF4-FFF2-40B4-BE49-F238E27FC236}">
                  <a16:creationId xmlns:a16="http://schemas.microsoft.com/office/drawing/2014/main" id="{1F7A58B8-E6CA-4953-9D23-24188354265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49">
              <a:extLst>
                <a:ext uri="{FF2B5EF4-FFF2-40B4-BE49-F238E27FC236}">
                  <a16:creationId xmlns:a16="http://schemas.microsoft.com/office/drawing/2014/main" id="{227B17AB-0771-47AD-8DE5-15D0E9B33CF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50">
              <a:extLst>
                <a:ext uri="{FF2B5EF4-FFF2-40B4-BE49-F238E27FC236}">
                  <a16:creationId xmlns:a16="http://schemas.microsoft.com/office/drawing/2014/main" id="{0AEA8C71-CCD1-40B3-89D5-EFC48BC9C38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51">
              <a:extLst>
                <a:ext uri="{FF2B5EF4-FFF2-40B4-BE49-F238E27FC236}">
                  <a16:creationId xmlns:a16="http://schemas.microsoft.com/office/drawing/2014/main" id="{0F8F22F1-EA6E-4658-89E7-1FA55898860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52">
              <a:extLst>
                <a:ext uri="{FF2B5EF4-FFF2-40B4-BE49-F238E27FC236}">
                  <a16:creationId xmlns:a16="http://schemas.microsoft.com/office/drawing/2014/main" id="{64AED1B9-B19E-4C11-B3ED-CF15EB393DD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53">
              <a:extLst>
                <a:ext uri="{FF2B5EF4-FFF2-40B4-BE49-F238E27FC236}">
                  <a16:creationId xmlns:a16="http://schemas.microsoft.com/office/drawing/2014/main" id="{EF53315C-1A14-48F6-A9B3-D4E9973CC29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54">
              <a:extLst>
                <a:ext uri="{FF2B5EF4-FFF2-40B4-BE49-F238E27FC236}">
                  <a16:creationId xmlns:a16="http://schemas.microsoft.com/office/drawing/2014/main" id="{281804AA-E124-40B4-B1B7-E4BCF051964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34" name="Group 55">
              <a:extLst>
                <a:ext uri="{FF2B5EF4-FFF2-40B4-BE49-F238E27FC236}">
                  <a16:creationId xmlns:a16="http://schemas.microsoft.com/office/drawing/2014/main" id="{96B179CE-58F3-444D-AA36-BC8F52340C41}"/>
                </a:ext>
              </a:extLst>
            </p:cNvPr>
            <p:cNvGrpSpPr>
              <a:grpSpLocks/>
            </p:cNvGrpSpPr>
            <p:nvPr/>
          </p:nvGrpSpPr>
          <p:grpSpPr bwMode="auto">
            <a:xfrm>
              <a:off x="2720" y="768"/>
              <a:ext cx="230" cy="1456"/>
              <a:chOff x="2720" y="768"/>
              <a:chExt cx="230" cy="1456"/>
            </a:xfrm>
          </p:grpSpPr>
          <p:sp>
            <p:nvSpPr>
              <p:cNvPr id="35" name="Freeform 56">
                <a:extLst>
                  <a:ext uri="{FF2B5EF4-FFF2-40B4-BE49-F238E27FC236}">
                    <a16:creationId xmlns:a16="http://schemas.microsoft.com/office/drawing/2014/main" id="{B72C270F-E56D-41C8-944D-CD9E14735E1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57">
                <a:extLst>
                  <a:ext uri="{FF2B5EF4-FFF2-40B4-BE49-F238E27FC236}">
                    <a16:creationId xmlns:a16="http://schemas.microsoft.com/office/drawing/2014/main" id="{DAAACEBE-9FE6-445D-928B-8297786583B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37" name="AutoShape 58">
            <a:extLst>
              <a:ext uri="{FF2B5EF4-FFF2-40B4-BE49-F238E27FC236}">
                <a16:creationId xmlns:a16="http://schemas.microsoft.com/office/drawing/2014/main" id="{AE0356F4-8B53-4ED9-B661-54D393C806C3}"/>
              </a:ext>
            </a:extLst>
          </p:cNvPr>
          <p:cNvSpPr>
            <a:spLocks noChangeArrowheads="1"/>
          </p:cNvSpPr>
          <p:nvPr/>
        </p:nvSpPr>
        <p:spPr bwMode="auto">
          <a:xfrm>
            <a:off x="753626" y="4461649"/>
            <a:ext cx="6290843" cy="1608307"/>
          </a:xfrm>
          <a:prstGeom prst="wedgeRoundRectCallout">
            <a:avLst>
              <a:gd name="adj1" fmla="val -52988"/>
              <a:gd name="adj2" fmla="val 2790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am anal </a:t>
            </a:r>
            <a:r>
              <a:rPr lang="en-US" altLang="en-US" sz="2400" dirty="0">
                <a:solidFill>
                  <a:srgbClr val="FFFFFF"/>
                </a:solidFill>
              </a:rPr>
              <a:t>about </a:t>
            </a:r>
            <a:r>
              <a:rPr lang="en-US" altLang="en-US" sz="2400" dirty="0" err="1">
                <a:solidFill>
                  <a:schemeClr val="accent2"/>
                </a:solidFill>
              </a:rPr>
              <a:t>forall</a:t>
            </a:r>
            <a:r>
              <a:rPr lang="en-US" altLang="en-US" sz="2400" dirty="0">
                <a:solidFill>
                  <a:srgbClr val="FFFFFF"/>
                </a:solidFill>
              </a:rPr>
              <a:t> statements.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rPr>
              <a:t>Whenever </a:t>
            </a:r>
            <a:r>
              <a:rPr lang="en-US" altLang="en-US" sz="2400" dirty="0">
                <a:solidFill>
                  <a:schemeClr val="accent2"/>
                </a:solidFill>
              </a:rPr>
              <a:t>prover</a:t>
            </a:r>
            <a:r>
              <a:rPr lang="en-US" altLang="en-US" sz="2400" dirty="0">
                <a:solidFill>
                  <a:srgbClr val="FFFFFF"/>
                </a:solidFill>
              </a:rPr>
              <a:t> claims to </a:t>
            </a:r>
            <a:r>
              <a:rPr lang="en-US" altLang="en-US" sz="2400" dirty="0">
                <a:solidFill>
                  <a:schemeClr val="accent2"/>
                </a:solidFill>
              </a:rPr>
              <a:t>prove</a:t>
            </a:r>
            <a:r>
              <a:rPr lang="en-US" altLang="en-US" sz="2400" dirty="0">
                <a:solidFill>
                  <a:srgbClr val="FFFFFF"/>
                </a:solidFill>
              </a:rPr>
              <a:t> </a:t>
            </a:r>
            <a:r>
              <a:rPr lang="en-US" altLang="en-US" sz="2400" dirty="0">
                <a:solidFill>
                  <a:srgbClr val="FF0000"/>
                </a:solidFill>
              </a:rPr>
              <a:t>all</a:t>
            </a:r>
            <a:r>
              <a:rPr lang="en-US" altLang="en-US" sz="2400" dirty="0">
                <a:solidFill>
                  <a:srgbClr val="FFFFFF"/>
                </a:solidFill>
              </a:rPr>
              <a:t> boys love,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0000"/>
                </a:solidFill>
              </a:rPr>
              <a:t>I</a:t>
            </a:r>
            <a:r>
              <a:rPr lang="en-US" altLang="en-US" sz="2400" dirty="0">
                <a:solidFill>
                  <a:srgbClr val="FFFFFF"/>
                </a:solidFill>
              </a:rPr>
              <a:t> try to provide a counter </a:t>
            </a:r>
            <a:r>
              <a:rPr lang="en-US" altLang="en-US" sz="2400" dirty="0">
                <a:solidFill>
                  <a:srgbClr val="FF0000"/>
                </a:solidFill>
              </a:rPr>
              <a:t>example</a:t>
            </a:r>
            <a:r>
              <a:rPr lang="en-US" altLang="en-US" sz="2400" dirty="0">
                <a:solidFill>
                  <a:srgbClr val="FFFFFF"/>
                </a:solidFil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noProof="0" dirty="0">
                <a:solidFill>
                  <a:srgbClr val="FFFFFF"/>
                </a:solidFill>
              </a:rPr>
              <a:t>Really? </a:t>
            </a:r>
            <a:r>
              <a:rPr lang="en-US" altLang="en-US" sz="2400" noProof="0" dirty="0">
                <a:solidFill>
                  <a:schemeClr val="accent2"/>
                </a:solidFill>
              </a:rPr>
              <a:t>Prove</a:t>
            </a:r>
            <a:r>
              <a:rPr lang="en-US" altLang="en-US" sz="2400" noProof="0" dirty="0">
                <a:solidFill>
                  <a:srgbClr val="FFFFFF"/>
                </a:solidFill>
              </a:rPr>
              <a:t> that </a:t>
            </a:r>
            <a:r>
              <a:rPr lang="en-US" altLang="en-US" sz="2400" noProof="0" dirty="0">
                <a:solidFill>
                  <a:srgbClr val="FF0000"/>
                </a:solidFill>
              </a:rPr>
              <a:t>Hitler</a:t>
            </a:r>
            <a:r>
              <a:rPr lang="en-US" altLang="en-US" sz="2400" noProof="0" dirty="0">
                <a:solidFill>
                  <a:srgbClr val="FFFFFF"/>
                </a:solidFill>
              </a:rPr>
              <a:t> loved!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 name="Group 2">
            <a:extLst>
              <a:ext uri="{FF2B5EF4-FFF2-40B4-BE49-F238E27FC236}">
                <a16:creationId xmlns:a16="http://schemas.microsoft.com/office/drawing/2014/main" id="{9FBAF042-54BF-47FD-9B7C-A2B44B960789}"/>
              </a:ext>
            </a:extLst>
          </p:cNvPr>
          <p:cNvGrpSpPr/>
          <p:nvPr/>
        </p:nvGrpSpPr>
        <p:grpSpPr>
          <a:xfrm>
            <a:off x="7010400" y="4526985"/>
            <a:ext cx="2209800" cy="779878"/>
            <a:chOff x="7010400" y="4526985"/>
            <a:chExt cx="2209800" cy="779878"/>
          </a:xfrm>
        </p:grpSpPr>
        <p:grpSp>
          <p:nvGrpSpPr>
            <p:cNvPr id="8" name="Group 7">
              <a:extLst>
                <a:ext uri="{FF2B5EF4-FFF2-40B4-BE49-F238E27FC236}">
                  <a16:creationId xmlns:a16="http://schemas.microsoft.com/office/drawing/2014/main" id="{8365F679-D763-4CFE-9BA7-FE8BBC01323B}"/>
                </a:ext>
              </a:extLst>
            </p:cNvPr>
            <p:cNvGrpSpPr/>
            <p:nvPr/>
          </p:nvGrpSpPr>
          <p:grpSpPr>
            <a:xfrm>
              <a:off x="7010400" y="4526985"/>
              <a:ext cx="1253706" cy="400110"/>
              <a:chOff x="7010400" y="2590162"/>
              <a:chExt cx="1253706" cy="400110"/>
            </a:xfrm>
          </p:grpSpPr>
          <p:sp>
            <p:nvSpPr>
              <p:cNvPr id="9" name="Text Box 44">
                <a:extLst>
                  <a:ext uri="{FF2B5EF4-FFF2-40B4-BE49-F238E27FC236}">
                    <a16:creationId xmlns:a16="http://schemas.microsoft.com/office/drawing/2014/main" id="{A390B1D0-6E04-4CDE-9834-EB55C426E362}"/>
                  </a:ext>
                </a:extLst>
              </p:cNvPr>
              <p:cNvSpPr txBox="1">
                <a:spLocks noChangeArrowheads="1"/>
              </p:cNvSpPr>
              <p:nvPr/>
            </p:nvSpPr>
            <p:spPr bwMode="auto">
              <a:xfrm>
                <a:off x="7010400" y="2590162"/>
                <a:ext cx="614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0000"/>
                    </a:solidFill>
                    <a:latin typeface="Symbol" pitchFamily="18" charset="2"/>
                  </a:rPr>
                  <a:t>"</a:t>
                </a:r>
                <a:r>
                  <a:rPr lang="en-US" altLang="en-US" sz="2000" dirty="0">
                    <a:solidFill>
                      <a:srgbClr val="FF0000"/>
                    </a:solidFill>
                  </a:rPr>
                  <a:t>b</a:t>
                </a:r>
              </a:p>
            </p:txBody>
          </p:sp>
          <p:sp>
            <p:nvSpPr>
              <p:cNvPr id="10" name="Line 31">
                <a:extLst>
                  <a:ext uri="{FF2B5EF4-FFF2-40B4-BE49-F238E27FC236}">
                    <a16:creationId xmlns:a16="http://schemas.microsoft.com/office/drawing/2014/main" id="{5ED518AB-6D4C-4B66-AA91-062E0BAA2F02}"/>
                  </a:ext>
                </a:extLst>
              </p:cNvPr>
              <p:cNvSpPr>
                <a:spLocks noChangeShapeType="1"/>
              </p:cNvSpPr>
              <p:nvPr/>
            </p:nvSpPr>
            <p:spPr bwMode="auto">
              <a:xfrm flipH="1">
                <a:off x="7467605" y="2636980"/>
                <a:ext cx="796501" cy="172580"/>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nvGrpSpPr>
            <p:cNvPr id="2" name="Group 1">
              <a:extLst>
                <a:ext uri="{FF2B5EF4-FFF2-40B4-BE49-F238E27FC236}">
                  <a16:creationId xmlns:a16="http://schemas.microsoft.com/office/drawing/2014/main" id="{968FE1E5-ADDD-43AA-8A39-0C8E202B2164}"/>
                </a:ext>
              </a:extLst>
            </p:cNvPr>
            <p:cNvGrpSpPr/>
            <p:nvPr/>
          </p:nvGrpSpPr>
          <p:grpSpPr>
            <a:xfrm>
              <a:off x="7392456" y="4539845"/>
              <a:ext cx="1827744" cy="767018"/>
              <a:chOff x="7392456" y="4539845"/>
              <a:chExt cx="1827744" cy="767018"/>
            </a:xfrm>
          </p:grpSpPr>
          <p:sp>
            <p:nvSpPr>
              <p:cNvPr id="7" name="Text Box 44">
                <a:extLst>
                  <a:ext uri="{FF2B5EF4-FFF2-40B4-BE49-F238E27FC236}">
                    <a16:creationId xmlns:a16="http://schemas.microsoft.com/office/drawing/2014/main" id="{894B9F62-8B0C-4A9B-BEB0-84C7F8800ABE}"/>
                  </a:ext>
                </a:extLst>
              </p:cNvPr>
              <p:cNvSpPr txBox="1">
                <a:spLocks noChangeArrowheads="1"/>
              </p:cNvSpPr>
              <p:nvPr/>
            </p:nvSpPr>
            <p:spPr bwMode="auto">
              <a:xfrm>
                <a:off x="7392456" y="4906753"/>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39" name="Line 31">
                <a:extLst>
                  <a:ext uri="{FF2B5EF4-FFF2-40B4-BE49-F238E27FC236}">
                    <a16:creationId xmlns:a16="http://schemas.microsoft.com/office/drawing/2014/main" id="{CCACA6F9-422F-484C-B62D-8C4D01F88EF8}"/>
                  </a:ext>
                </a:extLst>
              </p:cNvPr>
              <p:cNvSpPr>
                <a:spLocks noChangeShapeType="1"/>
              </p:cNvSpPr>
              <p:nvPr/>
            </p:nvSpPr>
            <p:spPr bwMode="auto">
              <a:xfrm>
                <a:off x="8276120" y="4539845"/>
                <a:ext cx="0" cy="461666"/>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43" name="Oval 42">
            <a:extLst>
              <a:ext uri="{FF2B5EF4-FFF2-40B4-BE49-F238E27FC236}">
                <a16:creationId xmlns:a16="http://schemas.microsoft.com/office/drawing/2014/main" id="{2EF36D37-24BF-4B15-BDD3-6247B07FF718}"/>
              </a:ext>
            </a:extLst>
          </p:cNvPr>
          <p:cNvSpPr/>
          <p:nvPr/>
        </p:nvSpPr>
        <p:spPr>
          <a:xfrm>
            <a:off x="959243" y="1101147"/>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5" name="Oval 44">
            <a:extLst>
              <a:ext uri="{FF2B5EF4-FFF2-40B4-BE49-F238E27FC236}">
                <a16:creationId xmlns:a16="http://schemas.microsoft.com/office/drawing/2014/main" id="{39EE274C-9DF1-4CC1-B4C9-3F577E02F771}"/>
              </a:ext>
            </a:extLst>
          </p:cNvPr>
          <p:cNvSpPr/>
          <p:nvPr/>
        </p:nvSpPr>
        <p:spPr>
          <a:xfrm>
            <a:off x="7011702" y="4510314"/>
            <a:ext cx="612346" cy="410953"/>
          </a:xfrm>
          <a:prstGeom prst="ellipse">
            <a:avLst/>
          </a:prstGeom>
          <a:noFill/>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6" name="Oval 45">
            <a:extLst>
              <a:ext uri="{FF2B5EF4-FFF2-40B4-BE49-F238E27FC236}">
                <a16:creationId xmlns:a16="http://schemas.microsoft.com/office/drawing/2014/main" id="{9687E00C-93DE-496C-95E7-B485F90E5B05}"/>
              </a:ext>
            </a:extLst>
          </p:cNvPr>
          <p:cNvSpPr/>
          <p:nvPr/>
        </p:nvSpPr>
        <p:spPr>
          <a:xfrm>
            <a:off x="7369972" y="4908697"/>
            <a:ext cx="1850228" cy="451881"/>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7" name="Rectangle 3" descr="Rectangle: Click to edit Master text styles&#10;Second level&#10;Third level&#10;Fourth level&#10;Fifth level">
            <a:extLst>
              <a:ext uri="{FF2B5EF4-FFF2-40B4-BE49-F238E27FC236}">
                <a16:creationId xmlns:a16="http://schemas.microsoft.com/office/drawing/2014/main" id="{41484A93-C19A-480D-A4D8-37080E70A0E0}"/>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sp>
        <p:nvSpPr>
          <p:cNvPr id="48" name="AutoShape 46">
            <a:extLst>
              <a:ext uri="{FF2B5EF4-FFF2-40B4-BE49-F238E27FC236}">
                <a16:creationId xmlns:a16="http://schemas.microsoft.com/office/drawing/2014/main" id="{03E8EA2A-0529-4957-8CE0-5913AA24E18A}"/>
              </a:ext>
            </a:extLst>
          </p:cNvPr>
          <p:cNvSpPr>
            <a:spLocks noChangeArrowheads="1"/>
          </p:cNvSpPr>
          <p:nvPr/>
        </p:nvSpPr>
        <p:spPr bwMode="auto">
          <a:xfrm>
            <a:off x="1127726" y="2423886"/>
            <a:ext cx="19202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Let's try one!</a:t>
            </a:r>
          </a:p>
        </p:txBody>
      </p:sp>
      <p:grpSp>
        <p:nvGrpSpPr>
          <p:cNvPr id="49" name="Group 48">
            <a:extLst>
              <a:ext uri="{FF2B5EF4-FFF2-40B4-BE49-F238E27FC236}">
                <a16:creationId xmlns:a16="http://schemas.microsoft.com/office/drawing/2014/main" id="{461E13EA-3E65-44F8-8CBD-87CA345A3B60}"/>
              </a:ext>
            </a:extLst>
          </p:cNvPr>
          <p:cNvGrpSpPr/>
          <p:nvPr/>
        </p:nvGrpSpPr>
        <p:grpSpPr>
          <a:xfrm>
            <a:off x="8021710" y="4988256"/>
            <a:ext cx="1198490" cy="607002"/>
            <a:chOff x="8077200" y="6048290"/>
            <a:chExt cx="1198490" cy="607002"/>
          </a:xfrm>
        </p:grpSpPr>
        <p:sp>
          <p:nvSpPr>
            <p:cNvPr id="50" name="TextBox 49">
              <a:extLst>
                <a:ext uri="{FF2B5EF4-FFF2-40B4-BE49-F238E27FC236}">
                  <a16:creationId xmlns:a16="http://schemas.microsoft.com/office/drawing/2014/main" id="{63CD94DE-A81D-43BA-BF4E-12D0697D5B2B}"/>
                </a:ext>
              </a:extLst>
            </p:cNvPr>
            <p:cNvSpPr txBox="1"/>
            <p:nvPr/>
          </p:nvSpPr>
          <p:spPr>
            <a:xfrm>
              <a:off x="8077200" y="6255182"/>
              <a:ext cx="1198490" cy="400110"/>
            </a:xfrm>
            <a:prstGeom prst="rect">
              <a:avLst/>
            </a:prstGeom>
            <a:noFill/>
          </p:spPr>
          <p:txBody>
            <a:bodyPr wrap="square">
              <a:spAutoFit/>
            </a:bodyPr>
            <a:lstStyle/>
            <a:p>
              <a:pPr algn="ctr"/>
              <a:r>
                <a:rPr lang="en-US" altLang="en-US" sz="2000" dirty="0">
                  <a:solidFill>
                    <a:srgbClr val="FF0000"/>
                  </a:solidFill>
                </a:rPr>
                <a:t>Hitler</a:t>
              </a:r>
              <a:endParaRPr lang="en-US" sz="2000" dirty="0">
                <a:solidFill>
                  <a:srgbClr val="FF0000"/>
                </a:solidFill>
              </a:endParaRPr>
            </a:p>
          </p:txBody>
        </p:sp>
        <p:cxnSp>
          <p:nvCxnSpPr>
            <p:cNvPr id="51" name="Straight Connector 50">
              <a:extLst>
                <a:ext uri="{FF2B5EF4-FFF2-40B4-BE49-F238E27FC236}">
                  <a16:creationId xmlns:a16="http://schemas.microsoft.com/office/drawing/2014/main" id="{F7784C1E-D5DB-41B4-8572-C0F3021B0643}"/>
                </a:ext>
              </a:extLst>
            </p:cNvPr>
            <p:cNvCxnSpPr>
              <a:cxnSpLocks/>
            </p:cNvCxnSpPr>
            <p:nvPr/>
          </p:nvCxnSpPr>
          <p:spPr bwMode="auto">
            <a:xfrm flipV="1">
              <a:off x="8522970" y="6048290"/>
              <a:ext cx="232968" cy="254305"/>
            </a:xfrm>
            <a:prstGeom prst="line">
              <a:avLst/>
            </a:prstGeom>
            <a:noFill/>
            <a:ln w="25400" cap="flat" cmpd="sng" algn="ctr">
              <a:solidFill>
                <a:srgbClr val="FF0000"/>
              </a:solidFill>
              <a:prstDash val="solid"/>
              <a:round/>
              <a:headEnd type="none" w="med" len="med"/>
              <a:tailEnd type="none" w="med" len="med"/>
            </a:ln>
            <a:effectLst/>
          </p:spPr>
        </p:cxnSp>
      </p:grpSp>
      <p:sp>
        <p:nvSpPr>
          <p:cNvPr id="4" name="AutoShape 46">
            <a:extLst>
              <a:ext uri="{FF2B5EF4-FFF2-40B4-BE49-F238E27FC236}">
                <a16:creationId xmlns:a16="http://schemas.microsoft.com/office/drawing/2014/main" id="{2885C5B5-90DB-3F7B-92CE-49D9418CE7A0}"/>
              </a:ext>
            </a:extLst>
          </p:cNvPr>
          <p:cNvSpPr>
            <a:spLocks noChangeArrowheads="1"/>
          </p:cNvSpPr>
          <p:nvPr/>
        </p:nvSpPr>
        <p:spPr bwMode="auto">
          <a:xfrm>
            <a:off x="1127726" y="6080686"/>
            <a:ext cx="5855386"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 rest is </a:t>
            </a:r>
            <a:r>
              <a:rPr lang="en-US" altLang="en-US" sz="2400" dirty="0">
                <a:solidFill>
                  <a:schemeClr val="accent2"/>
                </a:solidFill>
              </a:rPr>
              <a:t>blue</a:t>
            </a:r>
            <a:r>
              <a:rPr lang="en-US" altLang="en-US" sz="2400" dirty="0">
                <a:solidFill>
                  <a:srgbClr val="FFFFFF"/>
                </a:solidFill>
              </a:rPr>
              <a:t> because </a:t>
            </a:r>
            <a:r>
              <a:rPr lang="en-US" altLang="en-US" sz="2400" dirty="0">
                <a:solidFill>
                  <a:schemeClr val="accent2"/>
                </a:solidFill>
              </a:rPr>
              <a:t>prover</a:t>
            </a:r>
            <a:r>
              <a:rPr lang="en-US" altLang="en-US" sz="2400" dirty="0">
                <a:solidFill>
                  <a:srgbClr val="FFFFFF"/>
                </a:solidFill>
              </a:rPr>
              <a:t> must prove it with the adversary's value </a:t>
            </a:r>
            <a:r>
              <a:rPr lang="en-US" altLang="en-US" sz="2400" dirty="0">
                <a:solidFill>
                  <a:srgbClr val="FF0000"/>
                </a:solidFill>
              </a:rPr>
              <a:t>b </a:t>
            </a:r>
            <a:r>
              <a:rPr lang="en-US" altLang="en-US" sz="2400" dirty="0">
                <a:solidFill>
                  <a:srgbClr val="FFFFFF"/>
                </a:solidFill>
              </a:rPr>
              <a:t>plugged in.</a:t>
            </a:r>
          </a:p>
        </p:txBody>
      </p:sp>
    </p:spTree>
    <p:extLst>
      <p:ext uri="{BB962C8B-B14F-4D97-AF65-F5344CB8AC3E}">
        <p14:creationId xmlns:p14="http://schemas.microsoft.com/office/powerpoint/2010/main" val="1422299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0-#ppt_w/2"/>
                                          </p:val>
                                        </p:tav>
                                        <p:tav tm="100000">
                                          <p:val>
                                            <p:strVal val="#ppt_x"/>
                                          </p:val>
                                        </p:tav>
                                      </p:tavLst>
                                    </p:anim>
                                    <p:anim calcmode="lin" valueType="num">
                                      <p:cBhvr additive="base">
                                        <p:cTn id="8" dur="500" fill="hold"/>
                                        <p:tgtEl>
                                          <p:spTgt spid="11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0">
                                            <p:txEl>
                                              <p:pRg st="0" end="0"/>
                                            </p:txEl>
                                          </p:spTgt>
                                        </p:tgtEl>
                                        <p:attrNameLst>
                                          <p:attrName>style.visibility</p:attrName>
                                        </p:attrNameLst>
                                      </p:cBhvr>
                                      <p:to>
                                        <p:strVal val="visible"/>
                                      </p:to>
                                    </p:set>
                                    <p:anim calcmode="lin" valueType="num">
                                      <p:cBhvr additive="base">
                                        <p:cTn id="11"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0">
                                            <p:txEl>
                                              <p:pRg st="1" end="1"/>
                                            </p:txEl>
                                          </p:spTgt>
                                        </p:tgtEl>
                                        <p:attrNameLst>
                                          <p:attrName>style.visibility</p:attrName>
                                        </p:attrNameLst>
                                      </p:cBhvr>
                                      <p:to>
                                        <p:strVal val="visible"/>
                                      </p:to>
                                    </p:set>
                                    <p:anim calcmode="lin" valueType="num">
                                      <p:cBhvr additive="base">
                                        <p:cTn id="17" dur="500" fill="hold"/>
                                        <p:tgtEl>
                                          <p:spTgt spid="11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0-#ppt_w/2"/>
                                          </p:val>
                                        </p:tav>
                                        <p:tav tm="100000">
                                          <p:val>
                                            <p:strVal val="#ppt_x"/>
                                          </p:val>
                                        </p:tav>
                                      </p:tavLst>
                                    </p:anim>
                                    <p:anim calcmode="lin" valueType="num">
                                      <p:cBhvr additive="base">
                                        <p:cTn id="2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10">
                                            <p:txEl>
                                              <p:pRg st="2" end="2"/>
                                            </p:txEl>
                                          </p:spTgt>
                                        </p:tgtEl>
                                        <p:attrNameLst>
                                          <p:attrName>style.visibility</p:attrName>
                                        </p:attrNameLst>
                                      </p:cBhvr>
                                      <p:to>
                                        <p:strVal val="visible"/>
                                      </p:to>
                                    </p:set>
                                    <p:anim calcmode="lin" valueType="num">
                                      <p:cBhvr additive="base">
                                        <p:cTn id="27" dur="500" fill="hold"/>
                                        <p:tgtEl>
                                          <p:spTgt spid="11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additive="base">
                                        <p:cTn id="43" dur="500" fill="hold"/>
                                        <p:tgtEl>
                                          <p:spTgt spid="37"/>
                                        </p:tgtEl>
                                        <p:attrNameLst>
                                          <p:attrName>ppt_x</p:attrName>
                                        </p:attrNameLst>
                                      </p:cBhvr>
                                      <p:tavLst>
                                        <p:tav tm="0">
                                          <p:val>
                                            <p:strVal val="0-#ppt_w/2"/>
                                          </p:val>
                                        </p:tav>
                                        <p:tav tm="100000">
                                          <p:val>
                                            <p:strVal val="#ppt_x"/>
                                          </p:val>
                                        </p:tav>
                                      </p:tavLst>
                                    </p:anim>
                                    <p:anim calcmode="lin" valueType="num">
                                      <p:cBhvr additive="base">
                                        <p:cTn id="44" dur="500" fill="hold"/>
                                        <p:tgtEl>
                                          <p:spTgt spid="37"/>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37">
                                            <p:txEl>
                                              <p:pRg st="0" end="0"/>
                                            </p:txEl>
                                          </p:spTgt>
                                        </p:tgtEl>
                                        <p:attrNameLst>
                                          <p:attrName>style.visibility</p:attrName>
                                        </p:attrNameLst>
                                      </p:cBhvr>
                                      <p:to>
                                        <p:strVal val="visible"/>
                                      </p:to>
                                    </p:set>
                                    <p:anim calcmode="lin" valueType="num">
                                      <p:cBhvr additive="base">
                                        <p:cTn id="47"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7">
                                            <p:txEl>
                                              <p:pRg st="1" end="1"/>
                                            </p:txEl>
                                          </p:spTgt>
                                        </p:tgtEl>
                                        <p:attrNameLst>
                                          <p:attrName>style.visibility</p:attrName>
                                        </p:attrNameLst>
                                      </p:cBhvr>
                                      <p:to>
                                        <p:strVal val="visible"/>
                                      </p:to>
                                    </p:set>
                                    <p:anim calcmode="lin" valueType="num">
                                      <p:cBhvr additive="base">
                                        <p:cTn id="53"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37">
                                            <p:txEl>
                                              <p:pRg st="2" end="2"/>
                                            </p:txEl>
                                          </p:spTgt>
                                        </p:tgtEl>
                                        <p:attrNameLst>
                                          <p:attrName>style.visibility</p:attrName>
                                        </p:attrNameLst>
                                      </p:cBhvr>
                                      <p:to>
                                        <p:strVal val="visible"/>
                                      </p:to>
                                    </p:set>
                                    <p:anim calcmode="lin" valueType="num">
                                      <p:cBhvr additive="base">
                                        <p:cTn id="59"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7">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45"/>
                                        </p:tgtEl>
                                        <p:attrNameLst>
                                          <p:attrName>style.visibility</p:attrName>
                                        </p:attrNameLst>
                                      </p:cBhvr>
                                      <p:to>
                                        <p:strVal val="visible"/>
                                      </p:to>
                                    </p:set>
                                    <p:anim calcmode="lin" valueType="num">
                                      <p:cBhvr additive="base">
                                        <p:cTn id="63" dur="500" fill="hold"/>
                                        <p:tgtEl>
                                          <p:spTgt spid="45"/>
                                        </p:tgtEl>
                                        <p:attrNameLst>
                                          <p:attrName>ppt_x</p:attrName>
                                        </p:attrNameLst>
                                      </p:cBhvr>
                                      <p:tavLst>
                                        <p:tav tm="0">
                                          <p:val>
                                            <p:strVal val="0-#ppt_w/2"/>
                                          </p:val>
                                        </p:tav>
                                        <p:tav tm="100000">
                                          <p:val>
                                            <p:strVal val="#ppt_x"/>
                                          </p:val>
                                        </p:tav>
                                      </p:tavLst>
                                    </p:anim>
                                    <p:anim calcmode="lin" valueType="num">
                                      <p:cBhvr additive="base">
                                        <p:cTn id="6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37">
                                            <p:txEl>
                                              <p:pRg st="3" end="3"/>
                                            </p:txEl>
                                          </p:spTgt>
                                        </p:tgtEl>
                                        <p:attrNameLst>
                                          <p:attrName>style.visibility</p:attrName>
                                        </p:attrNameLst>
                                      </p:cBhvr>
                                      <p:to>
                                        <p:strVal val="visible"/>
                                      </p:to>
                                    </p:set>
                                    <p:anim calcmode="lin" valueType="num">
                                      <p:cBhvr additive="base">
                                        <p:cTn id="69"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7">
                                            <p:txEl>
                                              <p:pRg st="3" end="3"/>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additive="base">
                                        <p:cTn id="73" dur="500" fill="hold"/>
                                        <p:tgtEl>
                                          <p:spTgt spid="49"/>
                                        </p:tgtEl>
                                        <p:attrNameLst>
                                          <p:attrName>ppt_x</p:attrName>
                                        </p:attrNameLst>
                                      </p:cBhvr>
                                      <p:tavLst>
                                        <p:tav tm="0">
                                          <p:val>
                                            <p:strVal val="0-#ppt_w/2"/>
                                          </p:val>
                                        </p:tav>
                                        <p:tav tm="100000">
                                          <p:val>
                                            <p:strVal val="#ppt_x"/>
                                          </p:val>
                                        </p:tav>
                                      </p:tavLst>
                                    </p:anim>
                                    <p:anim calcmode="lin" valueType="num">
                                      <p:cBhvr additive="base">
                                        <p:cTn id="74"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
                                        </p:tgtEl>
                                        <p:attrNameLst>
                                          <p:attrName>style.visibility</p:attrName>
                                        </p:attrNameLst>
                                      </p:cBhvr>
                                      <p:to>
                                        <p:strVal val="visible"/>
                                      </p:to>
                                    </p:set>
                                    <p:anim calcmode="lin" valueType="num">
                                      <p:cBhvr additive="base">
                                        <p:cTn id="79" dur="500" fill="hold"/>
                                        <p:tgtEl>
                                          <p:spTgt spid="4"/>
                                        </p:tgtEl>
                                        <p:attrNameLst>
                                          <p:attrName>ppt_x</p:attrName>
                                        </p:attrNameLst>
                                      </p:cBhvr>
                                      <p:tavLst>
                                        <p:tav tm="0">
                                          <p:val>
                                            <p:strVal val="0-#ppt_w/2"/>
                                          </p:val>
                                        </p:tav>
                                        <p:tav tm="100000">
                                          <p:val>
                                            <p:strVal val="#ppt_x"/>
                                          </p:val>
                                        </p:tav>
                                      </p:tavLst>
                                    </p:anim>
                                    <p:anim calcmode="lin" valueType="num">
                                      <p:cBhvr additive="base">
                                        <p:cTn id="80" dur="500" fill="hold"/>
                                        <p:tgtEl>
                                          <p:spTgt spid="4"/>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500" fill="hold"/>
                                        <p:tgtEl>
                                          <p:spTgt spid="46"/>
                                        </p:tgtEl>
                                        <p:attrNameLst>
                                          <p:attrName>ppt_x</p:attrName>
                                        </p:attrNameLst>
                                      </p:cBhvr>
                                      <p:tavLst>
                                        <p:tav tm="0">
                                          <p:val>
                                            <p:strVal val="0-#ppt_w/2"/>
                                          </p:val>
                                        </p:tav>
                                        <p:tav tm="100000">
                                          <p:val>
                                            <p:strVal val="#ppt_x"/>
                                          </p:val>
                                        </p:tav>
                                      </p:tavLst>
                                    </p:anim>
                                    <p:anim calcmode="lin" valueType="num">
                                      <p:cBhvr additive="base">
                                        <p:cTn id="84"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7" grpId="0" animBg="1"/>
      <p:bldP spid="43" grpId="0" animBg="1"/>
      <p:bldP spid="45" grpId="0" animBg="1"/>
      <p:bldP spid="46" grpId="0" animBg="1"/>
      <p:bldP spid="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3699659"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0" name="Text Box 43">
            <a:extLst>
              <a:ext uri="{FF2B5EF4-FFF2-40B4-BE49-F238E27FC236}">
                <a16:creationId xmlns:a16="http://schemas.microsoft.com/office/drawing/2014/main" id="{E93537AE-31FF-4099-98C7-F36E7516808B}"/>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69" name="Text Box 22">
            <a:extLst>
              <a:ext uri="{FF2B5EF4-FFF2-40B4-BE49-F238E27FC236}">
                <a16:creationId xmlns:a16="http://schemas.microsoft.com/office/drawing/2014/main" id="{68C9CC24-C54F-4764-B402-AF5DCBD9B180}"/>
              </a:ext>
            </a:extLst>
          </p:cNvPr>
          <p:cNvSpPr txBox="1">
            <a:spLocks noChangeArrowheads="1"/>
          </p:cNvSpPr>
          <p:nvPr/>
        </p:nvSpPr>
        <p:spPr bwMode="auto">
          <a:xfrm>
            <a:off x="1264089" y="521916"/>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2" name="Rectangle 1">
            <a:extLst>
              <a:ext uri="{FF2B5EF4-FFF2-40B4-BE49-F238E27FC236}">
                <a16:creationId xmlns:a16="http://schemas.microsoft.com/office/drawing/2014/main" id="{8498801C-BE8C-4938-BE09-3AE60DEFCF9F}"/>
              </a:ext>
            </a:extLst>
          </p:cNvPr>
          <p:cNvSpPr/>
          <p:nvPr/>
        </p:nvSpPr>
        <p:spPr>
          <a:xfrm>
            <a:off x="3185830" y="42373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AutoShape 8">
            <a:extLst>
              <a:ext uri="{FF2B5EF4-FFF2-40B4-BE49-F238E27FC236}">
                <a16:creationId xmlns:a16="http://schemas.microsoft.com/office/drawing/2014/main" id="{B9BBBE0E-23E1-40E6-BF07-617DDDE09597}"/>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Build the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2" name="Text Box 44">
            <a:extLst>
              <a:ext uri="{FF2B5EF4-FFF2-40B4-BE49-F238E27FC236}">
                <a16:creationId xmlns:a16="http://schemas.microsoft.com/office/drawing/2014/main" id="{E0A7B94C-7CB7-447C-8C53-DF3A1422F183}"/>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73" name="Group 72">
            <a:extLst>
              <a:ext uri="{FF2B5EF4-FFF2-40B4-BE49-F238E27FC236}">
                <a16:creationId xmlns:a16="http://schemas.microsoft.com/office/drawing/2014/main" id="{1744045A-1FE6-4FF9-B1A8-D5B125CA2754}"/>
              </a:ext>
            </a:extLst>
          </p:cNvPr>
          <p:cNvGrpSpPr/>
          <p:nvPr/>
        </p:nvGrpSpPr>
        <p:grpSpPr>
          <a:xfrm>
            <a:off x="6991749" y="3200400"/>
            <a:ext cx="1433793" cy="640560"/>
            <a:chOff x="6865658" y="1377507"/>
            <a:chExt cx="1433793" cy="640560"/>
          </a:xfrm>
        </p:grpSpPr>
        <p:sp>
          <p:nvSpPr>
            <p:cNvPr id="74" name="Line 26">
              <a:extLst>
                <a:ext uri="{FF2B5EF4-FFF2-40B4-BE49-F238E27FC236}">
                  <a16:creationId xmlns:a16="http://schemas.microsoft.com/office/drawing/2014/main" id="{6939F365-1B0E-4FE4-B35C-B086ECAB345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6" name="Line 28">
              <a:extLst>
                <a:ext uri="{FF2B5EF4-FFF2-40B4-BE49-F238E27FC236}">
                  <a16:creationId xmlns:a16="http://schemas.microsoft.com/office/drawing/2014/main" id="{96B2398D-4B2B-4815-BA90-640B55E7C5AB}"/>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79" name="Text Box 44">
            <a:extLst>
              <a:ext uri="{FF2B5EF4-FFF2-40B4-BE49-F238E27FC236}">
                <a16:creationId xmlns:a16="http://schemas.microsoft.com/office/drawing/2014/main" id="{F41F71ED-A82F-4940-99D7-807E82664DB4}"/>
              </a:ext>
            </a:extLst>
          </p:cNvPr>
          <p:cNvSpPr txBox="1">
            <a:spLocks noChangeArrowheads="1"/>
          </p:cNvSpPr>
          <p:nvPr/>
        </p:nvSpPr>
        <p:spPr bwMode="auto">
          <a:xfrm>
            <a:off x="5995381" y="2833914"/>
            <a:ext cx="3199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80" name="Line 31">
            <a:extLst>
              <a:ext uri="{FF2B5EF4-FFF2-40B4-BE49-F238E27FC236}">
                <a16:creationId xmlns:a16="http://schemas.microsoft.com/office/drawing/2014/main" id="{4B4DB690-202E-41B5-8960-D71E18AB6EBB}"/>
              </a:ext>
            </a:extLst>
          </p:cNvPr>
          <p:cNvSpPr>
            <a:spLocks noChangeShapeType="1"/>
          </p:cNvSpPr>
          <p:nvPr/>
        </p:nvSpPr>
        <p:spPr bwMode="auto">
          <a:xfrm>
            <a:off x="8372429" y="422227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Text Box 44">
            <a:extLst>
              <a:ext uri="{FF2B5EF4-FFF2-40B4-BE49-F238E27FC236}">
                <a16:creationId xmlns:a16="http://schemas.microsoft.com/office/drawing/2014/main" id="{3E4E1450-F450-468C-B40B-7196E0784C0A}"/>
              </a:ext>
            </a:extLst>
          </p:cNvPr>
          <p:cNvSpPr txBox="1">
            <a:spLocks noChangeArrowheads="1"/>
          </p:cNvSpPr>
          <p:nvPr/>
        </p:nvSpPr>
        <p:spPr bwMode="auto">
          <a:xfrm>
            <a:off x="8107621" y="458907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91" name="Text Box 44">
            <a:extLst>
              <a:ext uri="{FF2B5EF4-FFF2-40B4-BE49-F238E27FC236}">
                <a16:creationId xmlns:a16="http://schemas.microsoft.com/office/drawing/2014/main" id="{675203E0-CC29-4B56-8171-A66461BAC6B6}"/>
              </a:ext>
            </a:extLst>
          </p:cNvPr>
          <p:cNvSpPr txBox="1">
            <a:spLocks noChangeArrowheads="1"/>
          </p:cNvSpPr>
          <p:nvPr/>
        </p:nvSpPr>
        <p:spPr bwMode="auto">
          <a:xfrm>
            <a:off x="6399605" y="3760609"/>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92" name="Text Box 44">
            <a:extLst>
              <a:ext uri="{FF2B5EF4-FFF2-40B4-BE49-F238E27FC236}">
                <a16:creationId xmlns:a16="http://schemas.microsoft.com/office/drawing/2014/main" id="{A78FD7FB-9AC1-42BB-A498-F046B6FA0B35}"/>
              </a:ext>
            </a:extLst>
          </p:cNvPr>
          <p:cNvSpPr txBox="1">
            <a:spLocks noChangeArrowheads="1"/>
          </p:cNvSpPr>
          <p:nvPr/>
        </p:nvSpPr>
        <p:spPr bwMode="auto">
          <a:xfrm>
            <a:off x="7906942" y="3769401"/>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30" name="Text Box 44">
            <a:extLst>
              <a:ext uri="{FF2B5EF4-FFF2-40B4-BE49-F238E27FC236}">
                <a16:creationId xmlns:a16="http://schemas.microsoft.com/office/drawing/2014/main" id="{E32EB39D-F6B2-4644-A7A2-BE0848AD7444}"/>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32" name="Line 31">
            <a:extLst>
              <a:ext uri="{FF2B5EF4-FFF2-40B4-BE49-F238E27FC236}">
                <a16:creationId xmlns:a16="http://schemas.microsoft.com/office/drawing/2014/main" id="{B35E73CA-95DF-452C-B64A-DE88CC189638}"/>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Text Box 44">
            <a:extLst>
              <a:ext uri="{FF2B5EF4-FFF2-40B4-BE49-F238E27FC236}">
                <a16:creationId xmlns:a16="http://schemas.microsoft.com/office/drawing/2014/main" id="{D75BF035-89DB-48D0-9049-22B10AA22600}"/>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grpSp>
        <p:nvGrpSpPr>
          <p:cNvPr id="135" name="Group 134">
            <a:extLst>
              <a:ext uri="{FF2B5EF4-FFF2-40B4-BE49-F238E27FC236}">
                <a16:creationId xmlns:a16="http://schemas.microsoft.com/office/drawing/2014/main" id="{CAC555FC-832D-437A-8A31-CDBFA8B3220A}"/>
              </a:ext>
            </a:extLst>
          </p:cNvPr>
          <p:cNvGrpSpPr/>
          <p:nvPr/>
        </p:nvGrpSpPr>
        <p:grpSpPr>
          <a:xfrm>
            <a:off x="6803542" y="1981199"/>
            <a:ext cx="768741" cy="937625"/>
            <a:chOff x="6887400" y="1377506"/>
            <a:chExt cx="768741" cy="937625"/>
          </a:xfrm>
        </p:grpSpPr>
        <p:sp>
          <p:nvSpPr>
            <p:cNvPr id="136" name="Line 26">
              <a:extLst>
                <a:ext uri="{FF2B5EF4-FFF2-40B4-BE49-F238E27FC236}">
                  <a16:creationId xmlns:a16="http://schemas.microsoft.com/office/drawing/2014/main" id="{531CD91A-0F6C-4608-9248-472DA5DD0ED3}"/>
                </a:ext>
              </a:extLst>
            </p:cNvPr>
            <p:cNvSpPr>
              <a:spLocks noChangeShapeType="1"/>
            </p:cNvSpPr>
            <p:nvPr/>
          </p:nvSpPr>
          <p:spPr bwMode="auto">
            <a:xfrm flipH="1">
              <a:off x="6887400" y="1377507"/>
              <a:ext cx="664337" cy="22340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37" name="Line 28">
              <a:extLst>
                <a:ext uri="{FF2B5EF4-FFF2-40B4-BE49-F238E27FC236}">
                  <a16:creationId xmlns:a16="http://schemas.microsoft.com/office/drawing/2014/main" id="{8710E621-BE84-4C39-A619-263CDCE1A09C}"/>
                </a:ext>
              </a:extLst>
            </p:cNvPr>
            <p:cNvSpPr>
              <a:spLocks noChangeShapeType="1"/>
            </p:cNvSpPr>
            <p:nvPr/>
          </p:nvSpPr>
          <p:spPr bwMode="auto">
            <a:xfrm>
              <a:off x="7551738" y="1377506"/>
              <a:ext cx="104403" cy="937625"/>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38" name="Text Box 22">
            <a:extLst>
              <a:ext uri="{FF2B5EF4-FFF2-40B4-BE49-F238E27FC236}">
                <a16:creationId xmlns:a16="http://schemas.microsoft.com/office/drawing/2014/main" id="{C9C51087-97EE-42B1-8203-3BBBF04209AB}"/>
              </a:ext>
            </a:extLst>
          </p:cNvPr>
          <p:cNvSpPr txBox="1">
            <a:spLocks noChangeArrowheads="1"/>
          </p:cNvSpPr>
          <p:nvPr/>
        </p:nvSpPr>
        <p:spPr bwMode="auto">
          <a:xfrm>
            <a:off x="6320969" y="2526888"/>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grpSp>
        <p:nvGrpSpPr>
          <p:cNvPr id="139" name="Group 138">
            <a:extLst>
              <a:ext uri="{FF2B5EF4-FFF2-40B4-BE49-F238E27FC236}">
                <a16:creationId xmlns:a16="http://schemas.microsoft.com/office/drawing/2014/main" id="{00382AC4-CA33-4587-917F-715833042825}"/>
              </a:ext>
            </a:extLst>
          </p:cNvPr>
          <p:cNvGrpSpPr/>
          <p:nvPr/>
        </p:nvGrpSpPr>
        <p:grpSpPr>
          <a:xfrm>
            <a:off x="2167605" y="4189358"/>
            <a:ext cx="1863725" cy="1008245"/>
            <a:chOff x="2705100" y="4754562"/>
            <a:chExt cx="1863725" cy="1008245"/>
          </a:xfrm>
        </p:grpSpPr>
        <p:pic>
          <p:nvPicPr>
            <p:cNvPr id="140" name="Picture 2" descr="Big Bang: How the Big Bang may have happened decoded">
              <a:extLst>
                <a:ext uri="{FF2B5EF4-FFF2-40B4-BE49-F238E27FC236}">
                  <a16:creationId xmlns:a16="http://schemas.microsoft.com/office/drawing/2014/main" id="{FA8BB3D3-FB13-4222-B7C2-82078F03F0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141" name="Rectangle 140">
              <a:extLst>
                <a:ext uri="{FF2B5EF4-FFF2-40B4-BE49-F238E27FC236}">
                  <a16:creationId xmlns:a16="http://schemas.microsoft.com/office/drawing/2014/main" id="{79922069-BF4F-42B1-9C41-A451649088BA}"/>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 name="AutoShape 58">
            <a:extLst>
              <a:ext uri="{FF2B5EF4-FFF2-40B4-BE49-F238E27FC236}">
                <a16:creationId xmlns:a16="http://schemas.microsoft.com/office/drawing/2014/main" id="{3A55500D-0935-47E3-914A-4D932DFB8DE2}"/>
              </a:ext>
            </a:extLst>
          </p:cNvPr>
          <p:cNvSpPr>
            <a:spLocks noChangeArrowheads="1"/>
          </p:cNvSpPr>
          <p:nvPr/>
        </p:nvSpPr>
        <p:spPr bwMode="auto">
          <a:xfrm>
            <a:off x="1031375" y="2894241"/>
            <a:ext cx="4226419" cy="2363559"/>
          </a:xfrm>
          <a:prstGeom prst="wedgeRoundRectCallout">
            <a:avLst>
              <a:gd name="adj1" fmla="val -53863"/>
              <a:gd name="adj2" fmla="val -3086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worst case set of 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predicate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and function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43" name="Group 47">
            <a:extLst>
              <a:ext uri="{FF2B5EF4-FFF2-40B4-BE49-F238E27FC236}">
                <a16:creationId xmlns:a16="http://schemas.microsoft.com/office/drawing/2014/main" id="{4D6D2D1F-F2DE-4555-B845-EEDE49AC2310}"/>
              </a:ext>
            </a:extLst>
          </p:cNvPr>
          <p:cNvGrpSpPr>
            <a:grpSpLocks/>
          </p:cNvGrpSpPr>
          <p:nvPr/>
        </p:nvGrpSpPr>
        <p:grpSpPr bwMode="auto">
          <a:xfrm>
            <a:off x="118563" y="2482179"/>
            <a:ext cx="912812" cy="1905000"/>
            <a:chOff x="2593" y="768"/>
            <a:chExt cx="849" cy="1475"/>
          </a:xfrm>
        </p:grpSpPr>
        <p:sp>
          <p:nvSpPr>
            <p:cNvPr id="144" name="Freeform 48">
              <a:extLst>
                <a:ext uri="{FF2B5EF4-FFF2-40B4-BE49-F238E27FC236}">
                  <a16:creationId xmlns:a16="http://schemas.microsoft.com/office/drawing/2014/main" id="{D2732AAE-9729-447B-8135-F6F5BF3BC40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Freeform 49">
              <a:extLst>
                <a:ext uri="{FF2B5EF4-FFF2-40B4-BE49-F238E27FC236}">
                  <a16:creationId xmlns:a16="http://schemas.microsoft.com/office/drawing/2014/main" id="{810024D5-F1B6-4F3C-924E-26D20E5E23F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Freeform 50">
              <a:extLst>
                <a:ext uri="{FF2B5EF4-FFF2-40B4-BE49-F238E27FC236}">
                  <a16:creationId xmlns:a16="http://schemas.microsoft.com/office/drawing/2014/main" id="{B694F63D-95B0-4868-AEB4-B9BE9655AA2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Freeform 51">
              <a:extLst>
                <a:ext uri="{FF2B5EF4-FFF2-40B4-BE49-F238E27FC236}">
                  <a16:creationId xmlns:a16="http://schemas.microsoft.com/office/drawing/2014/main" id="{21ABD5E5-B5D8-4E0E-B917-1CC02CED7D7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Freeform 52">
              <a:extLst>
                <a:ext uri="{FF2B5EF4-FFF2-40B4-BE49-F238E27FC236}">
                  <a16:creationId xmlns:a16="http://schemas.microsoft.com/office/drawing/2014/main" id="{55FAB7BD-6071-4342-923A-F2A770EB51C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Freeform 53">
              <a:extLst>
                <a:ext uri="{FF2B5EF4-FFF2-40B4-BE49-F238E27FC236}">
                  <a16:creationId xmlns:a16="http://schemas.microsoft.com/office/drawing/2014/main" id="{5FC69E18-3EA7-4016-8449-866DD1FDA2E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Freeform 54">
              <a:extLst>
                <a:ext uri="{FF2B5EF4-FFF2-40B4-BE49-F238E27FC236}">
                  <a16:creationId xmlns:a16="http://schemas.microsoft.com/office/drawing/2014/main" id="{7EA3DCE2-A1E0-434F-B83B-75FB24FCB63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51" name="Group 55">
              <a:extLst>
                <a:ext uri="{FF2B5EF4-FFF2-40B4-BE49-F238E27FC236}">
                  <a16:creationId xmlns:a16="http://schemas.microsoft.com/office/drawing/2014/main" id="{C5D097BE-FAD3-46DD-AF7C-5BB6DD18B1C7}"/>
                </a:ext>
              </a:extLst>
            </p:cNvPr>
            <p:cNvGrpSpPr>
              <a:grpSpLocks/>
            </p:cNvGrpSpPr>
            <p:nvPr/>
          </p:nvGrpSpPr>
          <p:grpSpPr bwMode="auto">
            <a:xfrm>
              <a:off x="2720" y="768"/>
              <a:ext cx="230" cy="1456"/>
              <a:chOff x="2720" y="768"/>
              <a:chExt cx="230" cy="1456"/>
            </a:xfrm>
          </p:grpSpPr>
          <p:sp>
            <p:nvSpPr>
              <p:cNvPr id="152" name="Freeform 56">
                <a:extLst>
                  <a:ext uri="{FF2B5EF4-FFF2-40B4-BE49-F238E27FC236}">
                    <a16:creationId xmlns:a16="http://schemas.microsoft.com/office/drawing/2014/main" id="{1C9312B9-4546-4185-9E5F-620D5B7B631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Freeform 57">
                <a:extLst>
                  <a:ext uri="{FF2B5EF4-FFF2-40B4-BE49-F238E27FC236}">
                    <a16:creationId xmlns:a16="http://schemas.microsoft.com/office/drawing/2014/main" id="{832488D0-BFD8-440E-822F-806C9FCC8CB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54" name="Oval 153">
            <a:extLst>
              <a:ext uri="{FF2B5EF4-FFF2-40B4-BE49-F238E27FC236}">
                <a16:creationId xmlns:a16="http://schemas.microsoft.com/office/drawing/2014/main" id="{5E6E3512-5E4A-4479-97B6-2D65694430DD}"/>
              </a:ext>
            </a:extLst>
          </p:cNvPr>
          <p:cNvSpPr/>
          <p:nvPr/>
        </p:nvSpPr>
        <p:spPr>
          <a:xfrm>
            <a:off x="6699137" y="893321"/>
            <a:ext cx="1524000"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5" name="AutoShape 8">
            <a:extLst>
              <a:ext uri="{FF2B5EF4-FFF2-40B4-BE49-F238E27FC236}">
                <a16:creationId xmlns:a16="http://schemas.microsoft.com/office/drawing/2014/main" id="{12B561CF-6C8B-438A-9DB0-3488E7DE687E}"/>
              </a:ext>
            </a:extLst>
          </p:cNvPr>
          <p:cNvSpPr>
            <a:spLocks noChangeArrowheads="1"/>
          </p:cNvSpPr>
          <p:nvPr/>
        </p:nvSpPr>
        <p:spPr bwMode="auto">
          <a:xfrm>
            <a:off x="1555751" y="207339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Traverse the tree.</a:t>
            </a:r>
          </a:p>
        </p:txBody>
      </p:sp>
      <p:sp>
        <p:nvSpPr>
          <p:cNvPr id="41" name="Text Box 44">
            <a:extLst>
              <a:ext uri="{FF2B5EF4-FFF2-40B4-BE49-F238E27FC236}">
                <a16:creationId xmlns:a16="http://schemas.microsoft.com/office/drawing/2014/main" id="{1C97A1B8-B5DE-4255-83E5-B7670A7171FE}"/>
              </a:ext>
            </a:extLst>
          </p:cNvPr>
          <p:cNvSpPr txBox="1">
            <a:spLocks noChangeArrowheads="1"/>
          </p:cNvSpPr>
          <p:nvPr/>
        </p:nvSpPr>
        <p:spPr bwMode="auto">
          <a:xfrm>
            <a:off x="6471838" y="4572000"/>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42" name="Line 31">
            <a:extLst>
              <a:ext uri="{FF2B5EF4-FFF2-40B4-BE49-F238E27FC236}">
                <a16:creationId xmlns:a16="http://schemas.microsoft.com/office/drawing/2014/main" id="{D940C8E3-37AA-4967-A3EF-3E3D56BD8559}"/>
              </a:ext>
            </a:extLst>
          </p:cNvPr>
          <p:cNvSpPr>
            <a:spLocks noChangeShapeType="1"/>
          </p:cNvSpPr>
          <p:nvPr/>
        </p:nvSpPr>
        <p:spPr bwMode="auto">
          <a:xfrm>
            <a:off x="7025148" y="422295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3" name="Text Box 22">
            <a:extLst>
              <a:ext uri="{FF2B5EF4-FFF2-40B4-BE49-F238E27FC236}">
                <a16:creationId xmlns:a16="http://schemas.microsoft.com/office/drawing/2014/main" id="{04AF35BD-71FB-41EA-B790-AED8983911ED}"/>
              </a:ext>
            </a:extLst>
          </p:cNvPr>
          <p:cNvSpPr txBox="1">
            <a:spLocks noChangeArrowheads="1"/>
          </p:cNvSpPr>
          <p:nvPr/>
        </p:nvSpPr>
        <p:spPr bwMode="auto">
          <a:xfrm>
            <a:off x="5932757" y="2249579"/>
            <a:ext cx="161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44" name="Text Box 22">
            <a:extLst>
              <a:ext uri="{FF2B5EF4-FFF2-40B4-BE49-F238E27FC236}">
                <a16:creationId xmlns:a16="http://schemas.microsoft.com/office/drawing/2014/main" id="{4F66EA36-CA45-471A-955E-E7F989D68B55}"/>
              </a:ext>
            </a:extLst>
          </p:cNvPr>
          <p:cNvSpPr txBox="1">
            <a:spLocks noChangeArrowheads="1"/>
          </p:cNvSpPr>
          <p:nvPr/>
        </p:nvSpPr>
        <p:spPr bwMode="auto">
          <a:xfrm>
            <a:off x="5486401" y="1972270"/>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73861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additive="base">
                                        <p:cTn id="13" dur="500" fill="hold"/>
                                        <p:tgtEl>
                                          <p:spTgt spid="69"/>
                                        </p:tgtEl>
                                        <p:attrNameLst>
                                          <p:attrName>ppt_x</p:attrName>
                                        </p:attrNameLst>
                                      </p:cBhvr>
                                      <p:tavLst>
                                        <p:tav tm="0">
                                          <p:val>
                                            <p:strVal val="#ppt_x"/>
                                          </p:val>
                                        </p:tav>
                                        <p:tav tm="100000">
                                          <p:val>
                                            <p:strVal val="#ppt_x"/>
                                          </p:val>
                                        </p:tav>
                                      </p:tavLst>
                                    </p:anim>
                                    <p:anim calcmode="lin" valueType="num">
                                      <p:cBhvr additive="base">
                                        <p:cTn id="14"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ppt_x"/>
                                          </p:val>
                                        </p:tav>
                                        <p:tav tm="100000">
                                          <p:val>
                                            <p:strVal val="#ppt_x"/>
                                          </p:val>
                                        </p:tav>
                                      </p:tavLst>
                                    </p:anim>
                                    <p:anim calcmode="lin" valueType="num">
                                      <p:cBhvr additive="base">
                                        <p:cTn id="26"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71"/>
                                        </p:tgtEl>
                                        <p:attrNameLst>
                                          <p:attrName>style.visibility</p:attrName>
                                        </p:attrNameLst>
                                      </p:cBhvr>
                                      <p:to>
                                        <p:strVal val="visible"/>
                                      </p:to>
                                    </p:set>
                                    <p:anim calcmode="lin" valueType="num">
                                      <p:cBhvr additive="base">
                                        <p:cTn id="31" dur="500" fill="hold"/>
                                        <p:tgtEl>
                                          <p:spTgt spid="71"/>
                                        </p:tgtEl>
                                        <p:attrNameLst>
                                          <p:attrName>ppt_x</p:attrName>
                                        </p:attrNameLst>
                                      </p:cBhvr>
                                      <p:tavLst>
                                        <p:tav tm="0">
                                          <p:val>
                                            <p:strVal val="#ppt_x"/>
                                          </p:val>
                                        </p:tav>
                                        <p:tav tm="100000">
                                          <p:val>
                                            <p:strVal val="#ppt_x"/>
                                          </p:val>
                                        </p:tav>
                                      </p:tavLst>
                                    </p:anim>
                                    <p:anim calcmode="lin" valueType="num">
                                      <p:cBhvr additive="base">
                                        <p:cTn id="32"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30"/>
                                        </p:tgtEl>
                                        <p:attrNameLst>
                                          <p:attrName>style.visibility</p:attrName>
                                        </p:attrNameLst>
                                      </p:cBhvr>
                                      <p:to>
                                        <p:strVal val="visible"/>
                                      </p:to>
                                    </p:set>
                                    <p:anim calcmode="lin" valueType="num">
                                      <p:cBhvr additive="base">
                                        <p:cTn id="37" dur="500" fill="hold"/>
                                        <p:tgtEl>
                                          <p:spTgt spid="130"/>
                                        </p:tgtEl>
                                        <p:attrNameLst>
                                          <p:attrName>ppt_x</p:attrName>
                                        </p:attrNameLst>
                                      </p:cBhvr>
                                      <p:tavLst>
                                        <p:tav tm="0">
                                          <p:val>
                                            <p:strVal val="#ppt_x"/>
                                          </p:val>
                                        </p:tav>
                                        <p:tav tm="100000">
                                          <p:val>
                                            <p:strVal val="#ppt_x"/>
                                          </p:val>
                                        </p:tav>
                                      </p:tavLst>
                                    </p:anim>
                                    <p:anim calcmode="lin" valueType="num">
                                      <p:cBhvr additive="base">
                                        <p:cTn id="38" dur="500" fill="hold"/>
                                        <p:tgtEl>
                                          <p:spTgt spid="130"/>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34"/>
                                        </p:tgtEl>
                                        <p:attrNameLst>
                                          <p:attrName>style.visibility</p:attrName>
                                        </p:attrNameLst>
                                      </p:cBhvr>
                                      <p:to>
                                        <p:strVal val="visible"/>
                                      </p:to>
                                    </p:set>
                                    <p:anim calcmode="lin" valueType="num">
                                      <p:cBhvr additive="base">
                                        <p:cTn id="43" dur="500" fill="hold"/>
                                        <p:tgtEl>
                                          <p:spTgt spid="134"/>
                                        </p:tgtEl>
                                        <p:attrNameLst>
                                          <p:attrName>ppt_x</p:attrName>
                                        </p:attrNameLst>
                                      </p:cBhvr>
                                      <p:tavLst>
                                        <p:tav tm="0">
                                          <p:val>
                                            <p:strVal val="#ppt_x"/>
                                          </p:val>
                                        </p:tav>
                                        <p:tav tm="100000">
                                          <p:val>
                                            <p:strVal val="#ppt_x"/>
                                          </p:val>
                                        </p:tav>
                                      </p:tavLst>
                                    </p:anim>
                                    <p:anim calcmode="lin" valueType="num">
                                      <p:cBhvr additive="base">
                                        <p:cTn id="44" dur="500" fill="hold"/>
                                        <p:tgtEl>
                                          <p:spTgt spid="134"/>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2"/>
                                        </p:tgtEl>
                                        <p:attrNameLst>
                                          <p:attrName>style.visibility</p:attrName>
                                        </p:attrNameLst>
                                      </p:cBhvr>
                                      <p:to>
                                        <p:strVal val="visible"/>
                                      </p:to>
                                    </p:set>
                                    <p:anim calcmode="lin" valueType="num">
                                      <p:cBhvr additive="base">
                                        <p:cTn id="47" dur="500" fill="hold"/>
                                        <p:tgtEl>
                                          <p:spTgt spid="132"/>
                                        </p:tgtEl>
                                        <p:attrNameLst>
                                          <p:attrName>ppt_x</p:attrName>
                                        </p:attrNameLst>
                                      </p:cBhvr>
                                      <p:tavLst>
                                        <p:tav tm="0">
                                          <p:val>
                                            <p:strVal val="#ppt_x"/>
                                          </p:val>
                                        </p:tav>
                                        <p:tav tm="100000">
                                          <p:val>
                                            <p:strVal val="#ppt_x"/>
                                          </p:val>
                                        </p:tav>
                                      </p:tavLst>
                                    </p:anim>
                                    <p:anim calcmode="lin" valueType="num">
                                      <p:cBhvr additive="base">
                                        <p:cTn id="48" dur="500" fill="hold"/>
                                        <p:tgtEl>
                                          <p:spTgt spid="132"/>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135"/>
                                        </p:tgtEl>
                                        <p:attrNameLst>
                                          <p:attrName>style.visibility</p:attrName>
                                        </p:attrNameLst>
                                      </p:cBhvr>
                                      <p:to>
                                        <p:strVal val="visible"/>
                                      </p:to>
                                    </p:set>
                                    <p:anim calcmode="lin" valueType="num">
                                      <p:cBhvr additive="base">
                                        <p:cTn id="53" dur="500" fill="hold"/>
                                        <p:tgtEl>
                                          <p:spTgt spid="135"/>
                                        </p:tgtEl>
                                        <p:attrNameLst>
                                          <p:attrName>ppt_x</p:attrName>
                                        </p:attrNameLst>
                                      </p:cBhvr>
                                      <p:tavLst>
                                        <p:tav tm="0">
                                          <p:val>
                                            <p:strVal val="#ppt_x"/>
                                          </p:val>
                                        </p:tav>
                                        <p:tav tm="100000">
                                          <p:val>
                                            <p:strVal val="#ppt_x"/>
                                          </p:val>
                                        </p:tav>
                                      </p:tavLst>
                                    </p:anim>
                                    <p:anim calcmode="lin" valueType="num">
                                      <p:cBhvr additive="base">
                                        <p:cTn id="54" dur="500" fill="hold"/>
                                        <p:tgtEl>
                                          <p:spTgt spid="135"/>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44"/>
                                        </p:tgtEl>
                                        <p:attrNameLst>
                                          <p:attrName>style.visibility</p:attrName>
                                        </p:attrNameLst>
                                      </p:cBhvr>
                                      <p:to>
                                        <p:strVal val="visible"/>
                                      </p:to>
                                    </p:set>
                                    <p:anim calcmode="lin" valueType="num">
                                      <p:cBhvr additive="base">
                                        <p:cTn id="59" dur="500" fill="hold"/>
                                        <p:tgtEl>
                                          <p:spTgt spid="44"/>
                                        </p:tgtEl>
                                        <p:attrNameLst>
                                          <p:attrName>ppt_x</p:attrName>
                                        </p:attrNameLst>
                                      </p:cBhvr>
                                      <p:tavLst>
                                        <p:tav tm="0">
                                          <p:val>
                                            <p:strVal val="#ppt_x"/>
                                          </p:val>
                                        </p:tav>
                                        <p:tav tm="100000">
                                          <p:val>
                                            <p:strVal val="#ppt_x"/>
                                          </p:val>
                                        </p:tav>
                                      </p:tavLst>
                                    </p:anim>
                                    <p:anim calcmode="lin" valueType="num">
                                      <p:cBhvr additive="base">
                                        <p:cTn id="60" dur="5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500" fill="hold"/>
                                        <p:tgtEl>
                                          <p:spTgt spid="43"/>
                                        </p:tgtEl>
                                        <p:attrNameLst>
                                          <p:attrName>ppt_x</p:attrName>
                                        </p:attrNameLst>
                                      </p:cBhvr>
                                      <p:tavLst>
                                        <p:tav tm="0">
                                          <p:val>
                                            <p:strVal val="#ppt_x"/>
                                          </p:val>
                                        </p:tav>
                                        <p:tav tm="100000">
                                          <p:val>
                                            <p:strVal val="#ppt_x"/>
                                          </p:val>
                                        </p:tav>
                                      </p:tavLst>
                                    </p:anim>
                                    <p:anim calcmode="lin" valueType="num">
                                      <p:cBhvr additive="base">
                                        <p:cTn id="66" dur="500" fill="hold"/>
                                        <p:tgtEl>
                                          <p:spTgt spid="43"/>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grpId="0" nodeType="clickEffect">
                                  <p:stCondLst>
                                    <p:cond delay="0"/>
                                  </p:stCondLst>
                                  <p:childTnLst>
                                    <p:set>
                                      <p:cBhvr>
                                        <p:cTn id="70" dur="1" fill="hold">
                                          <p:stCondLst>
                                            <p:cond delay="0"/>
                                          </p:stCondLst>
                                        </p:cTn>
                                        <p:tgtEl>
                                          <p:spTgt spid="138"/>
                                        </p:tgtEl>
                                        <p:attrNameLst>
                                          <p:attrName>style.visibility</p:attrName>
                                        </p:attrNameLst>
                                      </p:cBhvr>
                                      <p:to>
                                        <p:strVal val="visible"/>
                                      </p:to>
                                    </p:set>
                                    <p:anim calcmode="lin" valueType="num">
                                      <p:cBhvr additive="base">
                                        <p:cTn id="71" dur="500" fill="hold"/>
                                        <p:tgtEl>
                                          <p:spTgt spid="138"/>
                                        </p:tgtEl>
                                        <p:attrNameLst>
                                          <p:attrName>ppt_x</p:attrName>
                                        </p:attrNameLst>
                                      </p:cBhvr>
                                      <p:tavLst>
                                        <p:tav tm="0">
                                          <p:val>
                                            <p:strVal val="#ppt_x"/>
                                          </p:val>
                                        </p:tav>
                                        <p:tav tm="100000">
                                          <p:val>
                                            <p:strVal val="#ppt_x"/>
                                          </p:val>
                                        </p:tav>
                                      </p:tavLst>
                                    </p:anim>
                                    <p:anim calcmode="lin" valueType="num">
                                      <p:cBhvr additive="base">
                                        <p:cTn id="72" dur="500" fill="hold"/>
                                        <p:tgtEl>
                                          <p:spTgt spid="138"/>
                                        </p:tgtEl>
                                        <p:attrNameLst>
                                          <p:attrName>ppt_y</p:attrName>
                                        </p:attrNameLst>
                                      </p:cBhvr>
                                      <p:tavLst>
                                        <p:tav tm="0">
                                          <p:val>
                                            <p:strVal val="0-#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1" fill="hold" grpId="0" nodeType="click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500" fill="hold"/>
                                        <p:tgtEl>
                                          <p:spTgt spid="79"/>
                                        </p:tgtEl>
                                        <p:attrNameLst>
                                          <p:attrName>ppt_x</p:attrName>
                                        </p:attrNameLst>
                                      </p:cBhvr>
                                      <p:tavLst>
                                        <p:tav tm="0">
                                          <p:val>
                                            <p:strVal val="#ppt_x"/>
                                          </p:val>
                                        </p:tav>
                                        <p:tav tm="100000">
                                          <p:val>
                                            <p:strVal val="#ppt_x"/>
                                          </p:val>
                                        </p:tav>
                                      </p:tavLst>
                                    </p:anim>
                                    <p:anim calcmode="lin" valueType="num">
                                      <p:cBhvr additive="base">
                                        <p:cTn id="78" dur="500" fill="hold"/>
                                        <p:tgtEl>
                                          <p:spTgt spid="79"/>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nodeType="clickEffect">
                                  <p:stCondLst>
                                    <p:cond delay="0"/>
                                  </p:stCondLst>
                                  <p:childTnLst>
                                    <p:set>
                                      <p:cBhvr>
                                        <p:cTn id="82" dur="1" fill="hold">
                                          <p:stCondLst>
                                            <p:cond delay="0"/>
                                          </p:stCondLst>
                                        </p:cTn>
                                        <p:tgtEl>
                                          <p:spTgt spid="73"/>
                                        </p:tgtEl>
                                        <p:attrNameLst>
                                          <p:attrName>style.visibility</p:attrName>
                                        </p:attrNameLst>
                                      </p:cBhvr>
                                      <p:to>
                                        <p:strVal val="visible"/>
                                      </p:to>
                                    </p:set>
                                    <p:anim calcmode="lin" valueType="num">
                                      <p:cBhvr additive="base">
                                        <p:cTn id="83" dur="500" fill="hold"/>
                                        <p:tgtEl>
                                          <p:spTgt spid="73"/>
                                        </p:tgtEl>
                                        <p:attrNameLst>
                                          <p:attrName>ppt_x</p:attrName>
                                        </p:attrNameLst>
                                      </p:cBhvr>
                                      <p:tavLst>
                                        <p:tav tm="0">
                                          <p:val>
                                            <p:strVal val="#ppt_x"/>
                                          </p:val>
                                        </p:tav>
                                        <p:tav tm="100000">
                                          <p:val>
                                            <p:strVal val="#ppt_x"/>
                                          </p:val>
                                        </p:tav>
                                      </p:tavLst>
                                    </p:anim>
                                    <p:anim calcmode="lin" valueType="num">
                                      <p:cBhvr additive="base">
                                        <p:cTn id="84"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1" fill="hold" grpId="0" nodeType="click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additive="base">
                                        <p:cTn id="89" dur="500" fill="hold"/>
                                        <p:tgtEl>
                                          <p:spTgt spid="91"/>
                                        </p:tgtEl>
                                        <p:attrNameLst>
                                          <p:attrName>ppt_x</p:attrName>
                                        </p:attrNameLst>
                                      </p:cBhvr>
                                      <p:tavLst>
                                        <p:tav tm="0">
                                          <p:val>
                                            <p:strVal val="#ppt_x"/>
                                          </p:val>
                                        </p:tav>
                                        <p:tav tm="100000">
                                          <p:val>
                                            <p:strVal val="#ppt_x"/>
                                          </p:val>
                                        </p:tav>
                                      </p:tavLst>
                                    </p:anim>
                                    <p:anim calcmode="lin" valueType="num">
                                      <p:cBhvr additive="base">
                                        <p:cTn id="90" dur="500" fill="hold"/>
                                        <p:tgtEl>
                                          <p:spTgt spid="91"/>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41"/>
                                        </p:tgtEl>
                                        <p:attrNameLst>
                                          <p:attrName>style.visibility</p:attrName>
                                        </p:attrNameLst>
                                      </p:cBhvr>
                                      <p:to>
                                        <p:strVal val="visible"/>
                                      </p:to>
                                    </p:set>
                                    <p:anim calcmode="lin" valueType="num">
                                      <p:cBhvr additive="base">
                                        <p:cTn id="95" dur="500" fill="hold"/>
                                        <p:tgtEl>
                                          <p:spTgt spid="41"/>
                                        </p:tgtEl>
                                        <p:attrNameLst>
                                          <p:attrName>ppt_x</p:attrName>
                                        </p:attrNameLst>
                                      </p:cBhvr>
                                      <p:tavLst>
                                        <p:tav tm="0">
                                          <p:val>
                                            <p:strVal val="#ppt_x"/>
                                          </p:val>
                                        </p:tav>
                                        <p:tav tm="100000">
                                          <p:val>
                                            <p:strVal val="#ppt_x"/>
                                          </p:val>
                                        </p:tav>
                                      </p:tavLst>
                                    </p:anim>
                                    <p:anim calcmode="lin" valueType="num">
                                      <p:cBhvr additive="base">
                                        <p:cTn id="96" dur="500" fill="hold"/>
                                        <p:tgtEl>
                                          <p:spTgt spid="41"/>
                                        </p:tgtEl>
                                        <p:attrNameLst>
                                          <p:attrName>ppt_y</p:attrName>
                                        </p:attrNameLst>
                                      </p:cBhvr>
                                      <p:tavLst>
                                        <p:tav tm="0">
                                          <p:val>
                                            <p:strVal val="0-#ppt_h/2"/>
                                          </p:val>
                                        </p:tav>
                                        <p:tav tm="100000">
                                          <p:val>
                                            <p:strVal val="#ppt_y"/>
                                          </p:val>
                                        </p:tav>
                                      </p:tavLst>
                                    </p:anim>
                                  </p:childTnLst>
                                </p:cTn>
                              </p:par>
                              <p:par>
                                <p:cTn id="97" presetID="2" presetClass="entr" presetSubtype="1" fill="hold" grpId="0" nodeType="withEffect">
                                  <p:stCondLst>
                                    <p:cond delay="0"/>
                                  </p:stCondLst>
                                  <p:childTnLst>
                                    <p:set>
                                      <p:cBhvr>
                                        <p:cTn id="98" dur="1" fill="hold">
                                          <p:stCondLst>
                                            <p:cond delay="0"/>
                                          </p:stCondLst>
                                        </p:cTn>
                                        <p:tgtEl>
                                          <p:spTgt spid="42"/>
                                        </p:tgtEl>
                                        <p:attrNameLst>
                                          <p:attrName>style.visibility</p:attrName>
                                        </p:attrNameLst>
                                      </p:cBhvr>
                                      <p:to>
                                        <p:strVal val="visible"/>
                                      </p:to>
                                    </p:set>
                                    <p:anim calcmode="lin" valueType="num">
                                      <p:cBhvr additive="base">
                                        <p:cTn id="99" dur="500" fill="hold"/>
                                        <p:tgtEl>
                                          <p:spTgt spid="42"/>
                                        </p:tgtEl>
                                        <p:attrNameLst>
                                          <p:attrName>ppt_x</p:attrName>
                                        </p:attrNameLst>
                                      </p:cBhvr>
                                      <p:tavLst>
                                        <p:tav tm="0">
                                          <p:val>
                                            <p:strVal val="#ppt_x"/>
                                          </p:val>
                                        </p:tav>
                                        <p:tav tm="100000">
                                          <p:val>
                                            <p:strVal val="#ppt_x"/>
                                          </p:val>
                                        </p:tav>
                                      </p:tavLst>
                                    </p:anim>
                                    <p:anim calcmode="lin" valueType="num">
                                      <p:cBhvr additive="base">
                                        <p:cTn id="100"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1" fill="hold" grpId="0" nodeType="clickEffect">
                                  <p:stCondLst>
                                    <p:cond delay="0"/>
                                  </p:stCondLst>
                                  <p:childTnLst>
                                    <p:set>
                                      <p:cBhvr>
                                        <p:cTn id="104" dur="1" fill="hold">
                                          <p:stCondLst>
                                            <p:cond delay="0"/>
                                          </p:stCondLst>
                                        </p:cTn>
                                        <p:tgtEl>
                                          <p:spTgt spid="92"/>
                                        </p:tgtEl>
                                        <p:attrNameLst>
                                          <p:attrName>style.visibility</p:attrName>
                                        </p:attrNameLst>
                                      </p:cBhvr>
                                      <p:to>
                                        <p:strVal val="visible"/>
                                      </p:to>
                                    </p:set>
                                    <p:anim calcmode="lin" valueType="num">
                                      <p:cBhvr additive="base">
                                        <p:cTn id="105" dur="500" fill="hold"/>
                                        <p:tgtEl>
                                          <p:spTgt spid="92"/>
                                        </p:tgtEl>
                                        <p:attrNameLst>
                                          <p:attrName>ppt_x</p:attrName>
                                        </p:attrNameLst>
                                      </p:cBhvr>
                                      <p:tavLst>
                                        <p:tav tm="0">
                                          <p:val>
                                            <p:strVal val="#ppt_x"/>
                                          </p:val>
                                        </p:tav>
                                        <p:tav tm="100000">
                                          <p:val>
                                            <p:strVal val="#ppt_x"/>
                                          </p:val>
                                        </p:tav>
                                      </p:tavLst>
                                    </p:anim>
                                    <p:anim calcmode="lin" valueType="num">
                                      <p:cBhvr additive="base">
                                        <p:cTn id="106"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1" fill="hold" grpId="0" nodeType="clickEffect">
                                  <p:stCondLst>
                                    <p:cond delay="0"/>
                                  </p:stCondLst>
                                  <p:childTnLst>
                                    <p:set>
                                      <p:cBhvr>
                                        <p:cTn id="110" dur="1" fill="hold">
                                          <p:stCondLst>
                                            <p:cond delay="0"/>
                                          </p:stCondLst>
                                        </p:cTn>
                                        <p:tgtEl>
                                          <p:spTgt spid="80"/>
                                        </p:tgtEl>
                                        <p:attrNameLst>
                                          <p:attrName>style.visibility</p:attrName>
                                        </p:attrNameLst>
                                      </p:cBhvr>
                                      <p:to>
                                        <p:strVal val="visible"/>
                                      </p:to>
                                    </p:set>
                                    <p:anim calcmode="lin" valueType="num">
                                      <p:cBhvr additive="base">
                                        <p:cTn id="111" dur="500" fill="hold"/>
                                        <p:tgtEl>
                                          <p:spTgt spid="80"/>
                                        </p:tgtEl>
                                        <p:attrNameLst>
                                          <p:attrName>ppt_x</p:attrName>
                                        </p:attrNameLst>
                                      </p:cBhvr>
                                      <p:tavLst>
                                        <p:tav tm="0">
                                          <p:val>
                                            <p:strVal val="#ppt_x"/>
                                          </p:val>
                                        </p:tav>
                                        <p:tav tm="100000">
                                          <p:val>
                                            <p:strVal val="#ppt_x"/>
                                          </p:val>
                                        </p:tav>
                                      </p:tavLst>
                                    </p:anim>
                                    <p:anim calcmode="lin" valueType="num">
                                      <p:cBhvr additive="base">
                                        <p:cTn id="112" dur="500" fill="hold"/>
                                        <p:tgtEl>
                                          <p:spTgt spid="80"/>
                                        </p:tgtEl>
                                        <p:attrNameLst>
                                          <p:attrName>ppt_y</p:attrName>
                                        </p:attrNameLst>
                                      </p:cBhvr>
                                      <p:tavLst>
                                        <p:tav tm="0">
                                          <p:val>
                                            <p:strVal val="0-#ppt_h/2"/>
                                          </p:val>
                                        </p:tav>
                                        <p:tav tm="100000">
                                          <p:val>
                                            <p:strVal val="#ppt_y"/>
                                          </p:val>
                                        </p:tav>
                                      </p:tavLst>
                                    </p:anim>
                                  </p:childTnLst>
                                </p:cTn>
                              </p:par>
                              <p:par>
                                <p:cTn id="113" presetID="2" presetClass="entr" presetSubtype="1" fill="hold" grpId="0" nodeType="withEffect">
                                  <p:stCondLst>
                                    <p:cond delay="0"/>
                                  </p:stCondLst>
                                  <p:childTnLst>
                                    <p:set>
                                      <p:cBhvr>
                                        <p:cTn id="114" dur="1" fill="hold">
                                          <p:stCondLst>
                                            <p:cond delay="0"/>
                                          </p:stCondLst>
                                        </p:cTn>
                                        <p:tgtEl>
                                          <p:spTgt spid="81"/>
                                        </p:tgtEl>
                                        <p:attrNameLst>
                                          <p:attrName>style.visibility</p:attrName>
                                        </p:attrNameLst>
                                      </p:cBhvr>
                                      <p:to>
                                        <p:strVal val="visible"/>
                                      </p:to>
                                    </p:set>
                                    <p:anim calcmode="lin" valueType="num">
                                      <p:cBhvr additive="base">
                                        <p:cTn id="115" dur="500" fill="hold"/>
                                        <p:tgtEl>
                                          <p:spTgt spid="81"/>
                                        </p:tgtEl>
                                        <p:attrNameLst>
                                          <p:attrName>ppt_x</p:attrName>
                                        </p:attrNameLst>
                                      </p:cBhvr>
                                      <p:tavLst>
                                        <p:tav tm="0">
                                          <p:val>
                                            <p:strVal val="#ppt_x"/>
                                          </p:val>
                                        </p:tav>
                                        <p:tav tm="100000">
                                          <p:val>
                                            <p:strVal val="#ppt_x"/>
                                          </p:val>
                                        </p:tav>
                                      </p:tavLst>
                                    </p:anim>
                                    <p:anim calcmode="lin" valueType="num">
                                      <p:cBhvr additive="base">
                                        <p:cTn id="116" dur="500" fill="hold"/>
                                        <p:tgtEl>
                                          <p:spTgt spid="81"/>
                                        </p:tgtEl>
                                        <p:attrNameLst>
                                          <p:attrName>ppt_y</p:attrName>
                                        </p:attrNameLst>
                                      </p:cBhvr>
                                      <p:tavLst>
                                        <p:tav tm="0">
                                          <p:val>
                                            <p:strVal val="0-#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155"/>
                                        </p:tgtEl>
                                        <p:attrNameLst>
                                          <p:attrName>style.visibility</p:attrName>
                                        </p:attrNameLst>
                                      </p:cBhvr>
                                      <p:to>
                                        <p:strVal val="visible"/>
                                      </p:to>
                                    </p:set>
                                    <p:anim calcmode="lin" valueType="num">
                                      <p:cBhvr additive="base">
                                        <p:cTn id="121" dur="500" fill="hold"/>
                                        <p:tgtEl>
                                          <p:spTgt spid="155"/>
                                        </p:tgtEl>
                                        <p:attrNameLst>
                                          <p:attrName>ppt_x</p:attrName>
                                        </p:attrNameLst>
                                      </p:cBhvr>
                                      <p:tavLst>
                                        <p:tav tm="0">
                                          <p:val>
                                            <p:strVal val="0-#ppt_w/2"/>
                                          </p:val>
                                        </p:tav>
                                        <p:tav tm="100000">
                                          <p:val>
                                            <p:strVal val="#ppt_x"/>
                                          </p:val>
                                        </p:tav>
                                      </p:tavLst>
                                    </p:anim>
                                    <p:anim calcmode="lin" valueType="num">
                                      <p:cBhvr additive="base">
                                        <p:cTn id="122" dur="500" fill="hold"/>
                                        <p:tgtEl>
                                          <p:spTgt spid="155"/>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155">
                                            <p:txEl>
                                              <p:pRg st="0" end="0"/>
                                            </p:txEl>
                                          </p:spTgt>
                                        </p:tgtEl>
                                        <p:attrNameLst>
                                          <p:attrName>style.visibility</p:attrName>
                                        </p:attrNameLst>
                                      </p:cBhvr>
                                      <p:to>
                                        <p:strVal val="visible"/>
                                      </p:to>
                                    </p:set>
                                    <p:anim calcmode="lin" valueType="num">
                                      <p:cBhvr additive="base">
                                        <p:cTn id="125" dur="500" fill="hold"/>
                                        <p:tgtEl>
                                          <p:spTgt spid="155">
                                            <p:txEl>
                                              <p:pRg st="0" end="0"/>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1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154"/>
                                        </p:tgtEl>
                                        <p:attrNameLst>
                                          <p:attrName>style.visibility</p:attrName>
                                        </p:attrNameLst>
                                      </p:cBhvr>
                                      <p:to>
                                        <p:strVal val="visible"/>
                                      </p:to>
                                    </p:set>
                                    <p:anim calcmode="lin" valueType="num">
                                      <p:cBhvr additive="base">
                                        <p:cTn id="131" dur="500" fill="hold"/>
                                        <p:tgtEl>
                                          <p:spTgt spid="154"/>
                                        </p:tgtEl>
                                        <p:attrNameLst>
                                          <p:attrName>ppt_x</p:attrName>
                                        </p:attrNameLst>
                                      </p:cBhvr>
                                      <p:tavLst>
                                        <p:tav tm="0">
                                          <p:val>
                                            <p:strVal val="0-#ppt_w/2"/>
                                          </p:val>
                                        </p:tav>
                                        <p:tav tm="100000">
                                          <p:val>
                                            <p:strVal val="#ppt_x"/>
                                          </p:val>
                                        </p:tav>
                                      </p:tavLst>
                                    </p:anim>
                                    <p:anim calcmode="lin" valueType="num">
                                      <p:cBhvr additive="base">
                                        <p:cTn id="132"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grpId="0" nodeType="clickEffect">
                                  <p:stCondLst>
                                    <p:cond delay="0"/>
                                  </p:stCondLst>
                                  <p:childTnLst>
                                    <p:set>
                                      <p:cBhvr>
                                        <p:cTn id="136" dur="1" fill="hold">
                                          <p:stCondLst>
                                            <p:cond delay="0"/>
                                          </p:stCondLst>
                                        </p:cTn>
                                        <p:tgtEl>
                                          <p:spTgt spid="142"/>
                                        </p:tgtEl>
                                        <p:attrNameLst>
                                          <p:attrName>style.visibility</p:attrName>
                                        </p:attrNameLst>
                                      </p:cBhvr>
                                      <p:to>
                                        <p:strVal val="visible"/>
                                      </p:to>
                                    </p:set>
                                    <p:anim calcmode="lin" valueType="num">
                                      <p:cBhvr additive="base">
                                        <p:cTn id="137" dur="500" fill="hold"/>
                                        <p:tgtEl>
                                          <p:spTgt spid="142"/>
                                        </p:tgtEl>
                                        <p:attrNameLst>
                                          <p:attrName>ppt_x</p:attrName>
                                        </p:attrNameLst>
                                      </p:cBhvr>
                                      <p:tavLst>
                                        <p:tav tm="0">
                                          <p:val>
                                            <p:strVal val="0-#ppt_w/2"/>
                                          </p:val>
                                        </p:tav>
                                        <p:tav tm="100000">
                                          <p:val>
                                            <p:strVal val="#ppt_x"/>
                                          </p:val>
                                        </p:tav>
                                      </p:tavLst>
                                    </p:anim>
                                    <p:anim calcmode="lin" valueType="num">
                                      <p:cBhvr additive="base">
                                        <p:cTn id="138" dur="500" fill="hold"/>
                                        <p:tgtEl>
                                          <p:spTgt spid="142"/>
                                        </p:tgtEl>
                                        <p:attrNameLst>
                                          <p:attrName>ppt_y</p:attrName>
                                        </p:attrNameLst>
                                      </p:cBhvr>
                                      <p:tavLst>
                                        <p:tav tm="0">
                                          <p:val>
                                            <p:strVal val="#ppt_y"/>
                                          </p:val>
                                        </p:tav>
                                        <p:tav tm="100000">
                                          <p:val>
                                            <p:strVal val="#ppt_y"/>
                                          </p:val>
                                        </p:tav>
                                      </p:tavLst>
                                    </p:anim>
                                  </p:childTnLst>
                                </p:cTn>
                              </p:par>
                              <p:par>
                                <p:cTn id="139" presetID="2" presetClass="entr" presetSubtype="8" fill="hold" nodeType="withEffect">
                                  <p:stCondLst>
                                    <p:cond delay="0"/>
                                  </p:stCondLst>
                                  <p:childTnLst>
                                    <p:set>
                                      <p:cBhvr>
                                        <p:cTn id="140" dur="1" fill="hold">
                                          <p:stCondLst>
                                            <p:cond delay="0"/>
                                          </p:stCondLst>
                                        </p:cTn>
                                        <p:tgtEl>
                                          <p:spTgt spid="143"/>
                                        </p:tgtEl>
                                        <p:attrNameLst>
                                          <p:attrName>style.visibility</p:attrName>
                                        </p:attrNameLst>
                                      </p:cBhvr>
                                      <p:to>
                                        <p:strVal val="visible"/>
                                      </p:to>
                                    </p:set>
                                    <p:anim calcmode="lin" valueType="num">
                                      <p:cBhvr additive="base">
                                        <p:cTn id="141" dur="500" fill="hold"/>
                                        <p:tgtEl>
                                          <p:spTgt spid="143"/>
                                        </p:tgtEl>
                                        <p:attrNameLst>
                                          <p:attrName>ppt_x</p:attrName>
                                        </p:attrNameLst>
                                      </p:cBhvr>
                                      <p:tavLst>
                                        <p:tav tm="0">
                                          <p:val>
                                            <p:strVal val="0-#ppt_w/2"/>
                                          </p:val>
                                        </p:tav>
                                        <p:tav tm="100000">
                                          <p:val>
                                            <p:strVal val="#ppt_x"/>
                                          </p:val>
                                        </p:tav>
                                      </p:tavLst>
                                    </p:anim>
                                    <p:anim calcmode="lin" valueType="num">
                                      <p:cBhvr additive="base">
                                        <p:cTn id="142" dur="500" fill="hold"/>
                                        <p:tgtEl>
                                          <p:spTgt spid="143"/>
                                        </p:tgtEl>
                                        <p:attrNameLst>
                                          <p:attrName>ppt_y</p:attrName>
                                        </p:attrNameLst>
                                      </p:cBhvr>
                                      <p:tavLst>
                                        <p:tav tm="0">
                                          <p:val>
                                            <p:strVal val="#ppt_y"/>
                                          </p:val>
                                        </p:tav>
                                        <p:tav tm="100000">
                                          <p:val>
                                            <p:strVal val="#ppt_y"/>
                                          </p:val>
                                        </p:tav>
                                      </p:tavLst>
                                    </p:anim>
                                  </p:childTnLst>
                                </p:cTn>
                              </p:par>
                              <p:par>
                                <p:cTn id="143" presetID="2" presetClass="entr" presetSubtype="8" fill="hold" nodeType="withEffect">
                                  <p:stCondLst>
                                    <p:cond delay="0"/>
                                  </p:stCondLst>
                                  <p:childTnLst>
                                    <p:set>
                                      <p:cBhvr>
                                        <p:cTn id="144" dur="1" fill="hold">
                                          <p:stCondLst>
                                            <p:cond delay="0"/>
                                          </p:stCondLst>
                                        </p:cTn>
                                        <p:tgtEl>
                                          <p:spTgt spid="142">
                                            <p:txEl>
                                              <p:pRg st="0" end="0"/>
                                            </p:txEl>
                                          </p:spTgt>
                                        </p:tgtEl>
                                        <p:attrNameLst>
                                          <p:attrName>style.visibility</p:attrName>
                                        </p:attrNameLst>
                                      </p:cBhvr>
                                      <p:to>
                                        <p:strVal val="visible"/>
                                      </p:to>
                                    </p:set>
                                    <p:anim calcmode="lin" valueType="num">
                                      <p:cBhvr additive="base">
                                        <p:cTn id="145" dur="500" fill="hold"/>
                                        <p:tgtEl>
                                          <p:spTgt spid="142">
                                            <p:txEl>
                                              <p:pRg st="0" end="0"/>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142">
                                            <p:txEl>
                                              <p:pRg st="0" end="0"/>
                                            </p:txEl>
                                          </p:spTgt>
                                        </p:tgtEl>
                                        <p:attrNameLst>
                                          <p:attrName>ppt_y</p:attrName>
                                        </p:attrNameLst>
                                      </p:cBhvr>
                                      <p:tavLst>
                                        <p:tav tm="0">
                                          <p:val>
                                            <p:strVal val="#ppt_y"/>
                                          </p:val>
                                        </p:tav>
                                        <p:tav tm="100000">
                                          <p:val>
                                            <p:strVal val="#ppt_y"/>
                                          </p:val>
                                        </p:tav>
                                      </p:tavLst>
                                    </p:anim>
                                  </p:childTnLst>
                                </p:cTn>
                              </p:par>
                              <p:par>
                                <p:cTn id="147" presetID="2" presetClass="entr" presetSubtype="8" fill="hold" nodeType="withEffect">
                                  <p:stCondLst>
                                    <p:cond delay="0"/>
                                  </p:stCondLst>
                                  <p:childTnLst>
                                    <p:set>
                                      <p:cBhvr>
                                        <p:cTn id="148" dur="1" fill="hold">
                                          <p:stCondLst>
                                            <p:cond delay="0"/>
                                          </p:stCondLst>
                                        </p:cTn>
                                        <p:tgtEl>
                                          <p:spTgt spid="142">
                                            <p:txEl>
                                              <p:pRg st="1" end="1"/>
                                            </p:txEl>
                                          </p:spTgt>
                                        </p:tgtEl>
                                        <p:attrNameLst>
                                          <p:attrName>style.visibility</p:attrName>
                                        </p:attrNameLst>
                                      </p:cBhvr>
                                      <p:to>
                                        <p:strVal val="visible"/>
                                      </p:to>
                                    </p:set>
                                    <p:anim calcmode="lin" valueType="num">
                                      <p:cBhvr additive="base">
                                        <p:cTn id="149" dur="500" fill="hold"/>
                                        <p:tgtEl>
                                          <p:spTgt spid="142">
                                            <p:txEl>
                                              <p:pRg st="1" end="1"/>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142">
                                            <p:txEl>
                                              <p:pRg st="1" end="1"/>
                                            </p:txEl>
                                          </p:spTgt>
                                        </p:tgtEl>
                                        <p:attrNameLst>
                                          <p:attrName>ppt_y</p:attrName>
                                        </p:attrNameLst>
                                      </p:cBhvr>
                                      <p:tavLst>
                                        <p:tav tm="0">
                                          <p:val>
                                            <p:strVal val="#ppt_y"/>
                                          </p:val>
                                        </p:tav>
                                        <p:tav tm="100000">
                                          <p:val>
                                            <p:strVal val="#ppt_y"/>
                                          </p:val>
                                        </p:tav>
                                      </p:tavLst>
                                    </p:anim>
                                  </p:childTnLst>
                                </p:cTn>
                              </p:par>
                              <p:par>
                                <p:cTn id="151" presetID="2" presetClass="entr" presetSubtype="8" fill="hold" nodeType="withEffect">
                                  <p:stCondLst>
                                    <p:cond delay="0"/>
                                  </p:stCondLst>
                                  <p:childTnLst>
                                    <p:set>
                                      <p:cBhvr>
                                        <p:cTn id="152" dur="1" fill="hold">
                                          <p:stCondLst>
                                            <p:cond delay="0"/>
                                          </p:stCondLst>
                                        </p:cTn>
                                        <p:tgtEl>
                                          <p:spTgt spid="142">
                                            <p:txEl>
                                              <p:pRg st="2" end="2"/>
                                            </p:txEl>
                                          </p:spTgt>
                                        </p:tgtEl>
                                        <p:attrNameLst>
                                          <p:attrName>style.visibility</p:attrName>
                                        </p:attrNameLst>
                                      </p:cBhvr>
                                      <p:to>
                                        <p:strVal val="visible"/>
                                      </p:to>
                                    </p:set>
                                    <p:anim calcmode="lin" valueType="num">
                                      <p:cBhvr additive="base">
                                        <p:cTn id="153" dur="500" fill="hold"/>
                                        <p:tgtEl>
                                          <p:spTgt spid="142">
                                            <p:txEl>
                                              <p:pRg st="2" end="2"/>
                                            </p:txEl>
                                          </p:spTgt>
                                        </p:tgtEl>
                                        <p:attrNameLst>
                                          <p:attrName>ppt_x</p:attrName>
                                        </p:attrNameLst>
                                      </p:cBhvr>
                                      <p:tavLst>
                                        <p:tav tm="0">
                                          <p:val>
                                            <p:strVal val="0-#ppt_w/2"/>
                                          </p:val>
                                        </p:tav>
                                        <p:tav tm="100000">
                                          <p:val>
                                            <p:strVal val="#ppt_x"/>
                                          </p:val>
                                        </p:tav>
                                      </p:tavLst>
                                    </p:anim>
                                    <p:anim calcmode="lin" valueType="num">
                                      <p:cBhvr additive="base">
                                        <p:cTn id="154" dur="500" fill="hold"/>
                                        <p:tgtEl>
                                          <p:spTgt spid="142">
                                            <p:txEl>
                                              <p:pRg st="2" end="2"/>
                                            </p:txEl>
                                          </p:spTgt>
                                        </p:tgtEl>
                                        <p:attrNameLst>
                                          <p:attrName>ppt_y</p:attrName>
                                        </p:attrNameLst>
                                      </p:cBhvr>
                                      <p:tavLst>
                                        <p:tav tm="0">
                                          <p:val>
                                            <p:strVal val="#ppt_y"/>
                                          </p:val>
                                        </p:tav>
                                        <p:tav tm="100000">
                                          <p:val>
                                            <p:strVal val="#ppt_y"/>
                                          </p:val>
                                        </p:tav>
                                      </p:tavLst>
                                    </p:anim>
                                  </p:childTnLst>
                                </p:cTn>
                              </p:par>
                              <p:par>
                                <p:cTn id="155" presetID="2" presetClass="entr" presetSubtype="8" fill="hold" nodeType="withEffect">
                                  <p:stCondLst>
                                    <p:cond delay="0"/>
                                  </p:stCondLst>
                                  <p:childTnLst>
                                    <p:set>
                                      <p:cBhvr>
                                        <p:cTn id="156" dur="1" fill="hold">
                                          <p:stCondLst>
                                            <p:cond delay="0"/>
                                          </p:stCondLst>
                                        </p:cTn>
                                        <p:tgtEl>
                                          <p:spTgt spid="139"/>
                                        </p:tgtEl>
                                        <p:attrNameLst>
                                          <p:attrName>style.visibility</p:attrName>
                                        </p:attrNameLst>
                                      </p:cBhvr>
                                      <p:to>
                                        <p:strVal val="visible"/>
                                      </p:to>
                                    </p:set>
                                    <p:anim calcmode="lin" valueType="num">
                                      <p:cBhvr additive="base">
                                        <p:cTn id="157" dur="500" fill="hold"/>
                                        <p:tgtEl>
                                          <p:spTgt spid="139"/>
                                        </p:tgtEl>
                                        <p:attrNameLst>
                                          <p:attrName>ppt_x</p:attrName>
                                        </p:attrNameLst>
                                      </p:cBhvr>
                                      <p:tavLst>
                                        <p:tav tm="0">
                                          <p:val>
                                            <p:strVal val="0-#ppt_w/2"/>
                                          </p:val>
                                        </p:tav>
                                        <p:tav tm="100000">
                                          <p:val>
                                            <p:strVal val="#ppt_x"/>
                                          </p:val>
                                        </p:tav>
                                      </p:tavLst>
                                    </p:anim>
                                    <p:anim calcmode="lin" valueType="num">
                                      <p:cBhvr additive="base">
                                        <p:cTn id="15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9" grpId="0"/>
      <p:bldP spid="2" grpId="0"/>
      <p:bldP spid="71" grpId="0" animBg="1"/>
      <p:bldP spid="72" grpId="0"/>
      <p:bldP spid="79" grpId="0"/>
      <p:bldP spid="80" grpId="0" animBg="1"/>
      <p:bldP spid="81" grpId="0"/>
      <p:bldP spid="91" grpId="0"/>
      <p:bldP spid="92" grpId="0"/>
      <p:bldP spid="130" grpId="0"/>
      <p:bldP spid="132" grpId="0" animBg="1"/>
      <p:bldP spid="134" grpId="0"/>
      <p:bldP spid="138" grpId="0"/>
      <p:bldP spid="142" grpId="0" animBg="1"/>
      <p:bldP spid="154" grpId="0" animBg="1"/>
      <p:bldP spid="155" grpId="0" animBg="1"/>
      <p:bldP spid="41" grpId="0"/>
      <p:bldP spid="42" grpId="0" animBg="1"/>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 name="Group 125">
            <a:extLst>
              <a:ext uri="{FF2B5EF4-FFF2-40B4-BE49-F238E27FC236}">
                <a16:creationId xmlns:a16="http://schemas.microsoft.com/office/drawing/2014/main" id="{925F511F-052C-4544-9B29-50FA1C87E1FB}"/>
              </a:ext>
            </a:extLst>
          </p:cNvPr>
          <p:cNvGrpSpPr/>
          <p:nvPr/>
        </p:nvGrpSpPr>
        <p:grpSpPr>
          <a:xfrm>
            <a:off x="304800" y="-57556"/>
            <a:ext cx="8890496" cy="5108296"/>
            <a:chOff x="304800" y="-57556"/>
            <a:chExt cx="8890496" cy="5108296"/>
          </a:xfrm>
        </p:grpSpPr>
        <p:sp>
          <p:nvSpPr>
            <p:cNvPr id="127" name="Text Box 22">
              <a:extLst>
                <a:ext uri="{FF2B5EF4-FFF2-40B4-BE49-F238E27FC236}">
                  <a16:creationId xmlns:a16="http://schemas.microsoft.com/office/drawing/2014/main" id="{B2A2ED33-52E9-4346-8039-8D21783478FF}"/>
                </a:ext>
              </a:extLst>
            </p:cNvPr>
            <p:cNvSpPr txBox="1">
              <a:spLocks noChangeArrowheads="1"/>
            </p:cNvSpPr>
            <p:nvPr/>
          </p:nvSpPr>
          <p:spPr bwMode="auto">
            <a:xfrm>
              <a:off x="3699659"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8" name="Text Box 43">
              <a:extLst>
                <a:ext uri="{FF2B5EF4-FFF2-40B4-BE49-F238E27FC236}">
                  <a16:creationId xmlns:a16="http://schemas.microsoft.com/office/drawing/2014/main" id="{4E8F2CE9-C4E3-403B-9F2B-487DE64CB7FE}"/>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29" name="Rectangle 2">
              <a:extLst>
                <a:ext uri="{FF2B5EF4-FFF2-40B4-BE49-F238E27FC236}">
                  <a16:creationId xmlns:a16="http://schemas.microsoft.com/office/drawing/2014/main" id="{2F7620E8-A4BC-44CD-BBDB-482738A57C23}"/>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31" name="Text Box 22">
              <a:extLst>
                <a:ext uri="{FF2B5EF4-FFF2-40B4-BE49-F238E27FC236}">
                  <a16:creationId xmlns:a16="http://schemas.microsoft.com/office/drawing/2014/main" id="{36454626-DFAB-4DD9-B2D0-57BF4449F4FC}"/>
                </a:ext>
              </a:extLst>
            </p:cNvPr>
            <p:cNvSpPr txBox="1">
              <a:spLocks noChangeArrowheads="1"/>
            </p:cNvSpPr>
            <p:nvPr/>
          </p:nvSpPr>
          <p:spPr bwMode="auto">
            <a:xfrm>
              <a:off x="1264089" y="521916"/>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33" name="Rectangle 132">
              <a:extLst>
                <a:ext uri="{FF2B5EF4-FFF2-40B4-BE49-F238E27FC236}">
                  <a16:creationId xmlns:a16="http://schemas.microsoft.com/office/drawing/2014/main" id="{47FB6120-7654-4B4B-BD73-1BCD4B0060EF}"/>
                </a:ext>
              </a:extLst>
            </p:cNvPr>
            <p:cNvSpPr/>
            <p:nvPr/>
          </p:nvSpPr>
          <p:spPr>
            <a:xfrm>
              <a:off x="3185830" y="42373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Text Box 44">
              <a:extLst>
                <a:ext uri="{FF2B5EF4-FFF2-40B4-BE49-F238E27FC236}">
                  <a16:creationId xmlns:a16="http://schemas.microsoft.com/office/drawing/2014/main" id="{2F689EA1-47F3-4D42-8B46-3AC89A8F5BD9}"/>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140" name="Group 139">
              <a:extLst>
                <a:ext uri="{FF2B5EF4-FFF2-40B4-BE49-F238E27FC236}">
                  <a16:creationId xmlns:a16="http://schemas.microsoft.com/office/drawing/2014/main" id="{49CA379D-DDBD-4EB0-B6D5-4DC0FB1211EA}"/>
                </a:ext>
              </a:extLst>
            </p:cNvPr>
            <p:cNvGrpSpPr/>
            <p:nvPr/>
          </p:nvGrpSpPr>
          <p:grpSpPr>
            <a:xfrm>
              <a:off x="6991749" y="3200400"/>
              <a:ext cx="1433793" cy="640560"/>
              <a:chOff x="6865658" y="1377507"/>
              <a:chExt cx="1433793" cy="640560"/>
            </a:xfrm>
          </p:grpSpPr>
          <p:sp>
            <p:nvSpPr>
              <p:cNvPr id="158" name="Line 26">
                <a:extLst>
                  <a:ext uri="{FF2B5EF4-FFF2-40B4-BE49-F238E27FC236}">
                    <a16:creationId xmlns:a16="http://schemas.microsoft.com/office/drawing/2014/main" id="{0AF88D9F-08DE-4C34-ACD1-C486CECB88B0}"/>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9" name="Line 28">
                <a:extLst>
                  <a:ext uri="{FF2B5EF4-FFF2-40B4-BE49-F238E27FC236}">
                    <a16:creationId xmlns:a16="http://schemas.microsoft.com/office/drawing/2014/main" id="{216B2B16-53F2-4E91-9E89-9B3EFB3D7474}"/>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41" name="Text Box 44">
              <a:extLst>
                <a:ext uri="{FF2B5EF4-FFF2-40B4-BE49-F238E27FC236}">
                  <a16:creationId xmlns:a16="http://schemas.microsoft.com/office/drawing/2014/main" id="{64FB14E6-7B1D-47D5-97B8-25C914F2C5C9}"/>
                </a:ext>
              </a:extLst>
            </p:cNvPr>
            <p:cNvSpPr txBox="1">
              <a:spLocks noChangeArrowheads="1"/>
            </p:cNvSpPr>
            <p:nvPr/>
          </p:nvSpPr>
          <p:spPr bwMode="auto">
            <a:xfrm>
              <a:off x="5995381" y="2833914"/>
              <a:ext cx="3199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142" name="Line 31">
              <a:extLst>
                <a:ext uri="{FF2B5EF4-FFF2-40B4-BE49-F238E27FC236}">
                  <a16:creationId xmlns:a16="http://schemas.microsoft.com/office/drawing/2014/main" id="{7E117022-0F3A-41B8-989F-DE17724CF2C6}"/>
                </a:ext>
              </a:extLst>
            </p:cNvPr>
            <p:cNvSpPr>
              <a:spLocks noChangeShapeType="1"/>
            </p:cNvSpPr>
            <p:nvPr/>
          </p:nvSpPr>
          <p:spPr bwMode="auto">
            <a:xfrm>
              <a:off x="8372429" y="422227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3" name="Text Box 44">
              <a:extLst>
                <a:ext uri="{FF2B5EF4-FFF2-40B4-BE49-F238E27FC236}">
                  <a16:creationId xmlns:a16="http://schemas.microsoft.com/office/drawing/2014/main" id="{3C2FE524-C5E7-4B8A-A04C-1B36966FF707}"/>
                </a:ext>
              </a:extLst>
            </p:cNvPr>
            <p:cNvSpPr txBox="1">
              <a:spLocks noChangeArrowheads="1"/>
            </p:cNvSpPr>
            <p:nvPr/>
          </p:nvSpPr>
          <p:spPr bwMode="auto">
            <a:xfrm>
              <a:off x="8107621" y="458907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44" name="Text Box 44">
              <a:extLst>
                <a:ext uri="{FF2B5EF4-FFF2-40B4-BE49-F238E27FC236}">
                  <a16:creationId xmlns:a16="http://schemas.microsoft.com/office/drawing/2014/main" id="{1EB79A4D-DE4B-42F9-A5AE-8907862BDC43}"/>
                </a:ext>
              </a:extLst>
            </p:cNvPr>
            <p:cNvSpPr txBox="1">
              <a:spLocks noChangeArrowheads="1"/>
            </p:cNvSpPr>
            <p:nvPr/>
          </p:nvSpPr>
          <p:spPr bwMode="auto">
            <a:xfrm>
              <a:off x="6399605" y="3760609"/>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45" name="Text Box 44">
              <a:extLst>
                <a:ext uri="{FF2B5EF4-FFF2-40B4-BE49-F238E27FC236}">
                  <a16:creationId xmlns:a16="http://schemas.microsoft.com/office/drawing/2014/main" id="{FCAE524D-49D1-4E65-BB56-8E3B6CFFC99A}"/>
                </a:ext>
              </a:extLst>
            </p:cNvPr>
            <p:cNvSpPr txBox="1">
              <a:spLocks noChangeArrowheads="1"/>
            </p:cNvSpPr>
            <p:nvPr/>
          </p:nvSpPr>
          <p:spPr bwMode="auto">
            <a:xfrm>
              <a:off x="7906942" y="3769401"/>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46" name="Text Box 44">
              <a:extLst>
                <a:ext uri="{FF2B5EF4-FFF2-40B4-BE49-F238E27FC236}">
                  <a16:creationId xmlns:a16="http://schemas.microsoft.com/office/drawing/2014/main" id="{C8F2024E-B4BB-4A51-AACF-CD9800C4D31F}"/>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47" name="Line 31">
              <a:extLst>
                <a:ext uri="{FF2B5EF4-FFF2-40B4-BE49-F238E27FC236}">
                  <a16:creationId xmlns:a16="http://schemas.microsoft.com/office/drawing/2014/main" id="{49F9BFC5-92BE-4AE8-B0A0-D71376F7DDEC}"/>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Text Box 44">
              <a:extLst>
                <a:ext uri="{FF2B5EF4-FFF2-40B4-BE49-F238E27FC236}">
                  <a16:creationId xmlns:a16="http://schemas.microsoft.com/office/drawing/2014/main" id="{909F9852-D599-4F80-9829-B24F9543BEAE}"/>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grpSp>
          <p:nvGrpSpPr>
            <p:cNvPr id="149" name="Group 148">
              <a:extLst>
                <a:ext uri="{FF2B5EF4-FFF2-40B4-BE49-F238E27FC236}">
                  <a16:creationId xmlns:a16="http://schemas.microsoft.com/office/drawing/2014/main" id="{F98374A3-9F21-4CD7-A109-C8F9995F297F}"/>
                </a:ext>
              </a:extLst>
            </p:cNvPr>
            <p:cNvGrpSpPr/>
            <p:nvPr/>
          </p:nvGrpSpPr>
          <p:grpSpPr>
            <a:xfrm>
              <a:off x="6803542" y="1981199"/>
              <a:ext cx="768741" cy="937625"/>
              <a:chOff x="6887400" y="1377506"/>
              <a:chExt cx="768741" cy="937625"/>
            </a:xfrm>
          </p:grpSpPr>
          <p:sp>
            <p:nvSpPr>
              <p:cNvPr id="156" name="Line 26">
                <a:extLst>
                  <a:ext uri="{FF2B5EF4-FFF2-40B4-BE49-F238E27FC236}">
                    <a16:creationId xmlns:a16="http://schemas.microsoft.com/office/drawing/2014/main" id="{989787EF-4A1F-494A-A4D1-8EE3B7973DDA}"/>
                  </a:ext>
                </a:extLst>
              </p:cNvPr>
              <p:cNvSpPr>
                <a:spLocks noChangeShapeType="1"/>
              </p:cNvSpPr>
              <p:nvPr/>
            </p:nvSpPr>
            <p:spPr bwMode="auto">
              <a:xfrm flipH="1">
                <a:off x="6887400" y="1377507"/>
                <a:ext cx="664337" cy="22340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57" name="Line 28">
                <a:extLst>
                  <a:ext uri="{FF2B5EF4-FFF2-40B4-BE49-F238E27FC236}">
                    <a16:creationId xmlns:a16="http://schemas.microsoft.com/office/drawing/2014/main" id="{FDE55F32-709F-4259-AD41-34A390CB2114}"/>
                  </a:ext>
                </a:extLst>
              </p:cNvPr>
              <p:cNvSpPr>
                <a:spLocks noChangeShapeType="1"/>
              </p:cNvSpPr>
              <p:nvPr/>
            </p:nvSpPr>
            <p:spPr bwMode="auto">
              <a:xfrm>
                <a:off x="7551738" y="1377506"/>
                <a:ext cx="104403" cy="937625"/>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50" name="Text Box 22">
              <a:extLst>
                <a:ext uri="{FF2B5EF4-FFF2-40B4-BE49-F238E27FC236}">
                  <a16:creationId xmlns:a16="http://schemas.microsoft.com/office/drawing/2014/main" id="{E60DDE1B-CDBD-4385-A3D2-D4B86BFDBF1E}"/>
                </a:ext>
              </a:extLst>
            </p:cNvPr>
            <p:cNvSpPr txBox="1">
              <a:spLocks noChangeArrowheads="1"/>
            </p:cNvSpPr>
            <p:nvPr/>
          </p:nvSpPr>
          <p:spPr bwMode="auto">
            <a:xfrm>
              <a:off x="6320969" y="2526888"/>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52" name="Text Box 44">
              <a:extLst>
                <a:ext uri="{FF2B5EF4-FFF2-40B4-BE49-F238E27FC236}">
                  <a16:creationId xmlns:a16="http://schemas.microsoft.com/office/drawing/2014/main" id="{76722764-CB29-4871-844A-8CE4452AEB9F}"/>
                </a:ext>
              </a:extLst>
            </p:cNvPr>
            <p:cNvSpPr txBox="1">
              <a:spLocks noChangeArrowheads="1"/>
            </p:cNvSpPr>
            <p:nvPr/>
          </p:nvSpPr>
          <p:spPr bwMode="auto">
            <a:xfrm>
              <a:off x="6471838" y="4572000"/>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53" name="Line 31">
              <a:extLst>
                <a:ext uri="{FF2B5EF4-FFF2-40B4-BE49-F238E27FC236}">
                  <a16:creationId xmlns:a16="http://schemas.microsoft.com/office/drawing/2014/main" id="{66D39123-3FE5-4897-AE65-3313803FA911}"/>
                </a:ext>
              </a:extLst>
            </p:cNvPr>
            <p:cNvSpPr>
              <a:spLocks noChangeShapeType="1"/>
            </p:cNvSpPr>
            <p:nvPr/>
          </p:nvSpPr>
          <p:spPr bwMode="auto">
            <a:xfrm>
              <a:off x="7025148" y="422295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4" name="Text Box 22">
              <a:extLst>
                <a:ext uri="{FF2B5EF4-FFF2-40B4-BE49-F238E27FC236}">
                  <a16:creationId xmlns:a16="http://schemas.microsoft.com/office/drawing/2014/main" id="{75B78908-3371-4044-A2D4-B47050B7555C}"/>
                </a:ext>
              </a:extLst>
            </p:cNvPr>
            <p:cNvSpPr txBox="1">
              <a:spLocks noChangeArrowheads="1"/>
            </p:cNvSpPr>
            <p:nvPr/>
          </p:nvSpPr>
          <p:spPr bwMode="auto">
            <a:xfrm>
              <a:off x="5932757" y="2249579"/>
              <a:ext cx="161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55" name="Text Box 22">
              <a:extLst>
                <a:ext uri="{FF2B5EF4-FFF2-40B4-BE49-F238E27FC236}">
                  <a16:creationId xmlns:a16="http://schemas.microsoft.com/office/drawing/2014/main" id="{9250CED1-B4B4-441D-95F0-4302AF359FE6}"/>
                </a:ext>
              </a:extLst>
            </p:cNvPr>
            <p:cNvSpPr txBox="1">
              <a:spLocks noChangeArrowheads="1"/>
            </p:cNvSpPr>
            <p:nvPr/>
          </p:nvSpPr>
          <p:spPr bwMode="auto">
            <a:xfrm>
              <a:off x="5486401" y="1972270"/>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sp>
        <p:nvSpPr>
          <p:cNvPr id="47" name="AutoShape 38">
            <a:extLst>
              <a:ext uri="{FF2B5EF4-FFF2-40B4-BE49-F238E27FC236}">
                <a16:creationId xmlns:a16="http://schemas.microsoft.com/office/drawing/2014/main" id="{F55787CF-9DCB-4DDB-ADEF-3A5BA85AB7CB}"/>
              </a:ext>
            </a:extLst>
          </p:cNvPr>
          <p:cNvSpPr>
            <a:spLocks noChangeArrowheads="1"/>
          </p:cNvSpPr>
          <p:nvPr/>
        </p:nvSpPr>
        <p:spPr bwMode="auto">
          <a:xfrm>
            <a:off x="1754275" y="1482656"/>
            <a:ext cx="3733184" cy="830155"/>
          </a:xfrm>
          <a:prstGeom prst="wedgeRoundRectCallout">
            <a:avLst>
              <a:gd name="adj1" fmla="val -58963"/>
              <a:gd name="adj2" fmla="val 21051"/>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48" name="AutoShape 46">
            <a:extLst>
              <a:ext uri="{FF2B5EF4-FFF2-40B4-BE49-F238E27FC236}">
                <a16:creationId xmlns:a16="http://schemas.microsoft.com/office/drawing/2014/main" id="{9D998F4D-87C7-45FB-902C-264FE69663C5}"/>
              </a:ext>
            </a:extLst>
          </p:cNvPr>
          <p:cNvSpPr>
            <a:spLocks noChangeArrowheads="1"/>
          </p:cNvSpPr>
          <p:nvPr/>
        </p:nvSpPr>
        <p:spPr bwMode="auto">
          <a:xfrm>
            <a:off x="1295399" y="2354762"/>
            <a:ext cx="4445401" cy="464638"/>
          </a:xfrm>
          <a:prstGeom prst="wedgeRoundRectCallout">
            <a:avLst>
              <a:gd name="adj1" fmla="val -52395"/>
              <a:gd name="adj2" fmla="val -522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LHS</a:t>
            </a: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RHS</a:t>
            </a:r>
            <a:r>
              <a:rPr lang="el-GR" altLang="en-US" sz="2400" dirty="0">
                <a:solidFill>
                  <a:schemeClr val="accent2"/>
                </a:solidFill>
                <a:latin typeface="Times New Roman"/>
                <a:cs typeface="Times New Roman" panose="02020603050405020304" pitchFamily="18" charset="0"/>
                <a:sym typeface="Symbol" panose="05050102010706020507" pitchFamily="18" charset="2"/>
              </a:rPr>
              <a:t>´</a:t>
            </a:r>
            <a:r>
              <a:rPr lang="en-CA" altLang="en-US" sz="2400" dirty="0">
                <a:solidFill>
                  <a:srgbClr val="FFFFFF"/>
                </a:solidFill>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0" name="Group 47">
            <a:extLst>
              <a:ext uri="{FF2B5EF4-FFF2-40B4-BE49-F238E27FC236}">
                <a16:creationId xmlns:a16="http://schemas.microsoft.com/office/drawing/2014/main" id="{EA1FF316-5C9F-4612-9276-736AF7A903CD}"/>
              </a:ext>
            </a:extLst>
          </p:cNvPr>
          <p:cNvGrpSpPr>
            <a:grpSpLocks/>
          </p:cNvGrpSpPr>
          <p:nvPr/>
        </p:nvGrpSpPr>
        <p:grpSpPr bwMode="auto">
          <a:xfrm flipH="1">
            <a:off x="6460562" y="4361511"/>
            <a:ext cx="697056" cy="1523045"/>
            <a:chOff x="2593" y="768"/>
            <a:chExt cx="849" cy="1475"/>
          </a:xfrm>
        </p:grpSpPr>
        <p:sp>
          <p:nvSpPr>
            <p:cNvPr id="51" name="Freeform 48">
              <a:extLst>
                <a:ext uri="{FF2B5EF4-FFF2-40B4-BE49-F238E27FC236}">
                  <a16:creationId xmlns:a16="http://schemas.microsoft.com/office/drawing/2014/main" id="{C2B5DCE8-8CE6-414D-B1A5-E2DB583095D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Freeform 49">
              <a:extLst>
                <a:ext uri="{FF2B5EF4-FFF2-40B4-BE49-F238E27FC236}">
                  <a16:creationId xmlns:a16="http://schemas.microsoft.com/office/drawing/2014/main" id="{4B886B69-0E96-4548-9F21-A7013AD693C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Freeform 50">
              <a:extLst>
                <a:ext uri="{FF2B5EF4-FFF2-40B4-BE49-F238E27FC236}">
                  <a16:creationId xmlns:a16="http://schemas.microsoft.com/office/drawing/2014/main" id="{AC5CAF9C-C5FD-4FDC-8BDE-CA27A7F84C8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51">
              <a:extLst>
                <a:ext uri="{FF2B5EF4-FFF2-40B4-BE49-F238E27FC236}">
                  <a16:creationId xmlns:a16="http://schemas.microsoft.com/office/drawing/2014/main" id="{A2DBA716-5D85-4041-810C-834C8C422AB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Freeform 52">
              <a:extLst>
                <a:ext uri="{FF2B5EF4-FFF2-40B4-BE49-F238E27FC236}">
                  <a16:creationId xmlns:a16="http://schemas.microsoft.com/office/drawing/2014/main" id="{8B6DF94D-73BF-4A9E-9094-543948D9ABB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53">
              <a:extLst>
                <a:ext uri="{FF2B5EF4-FFF2-40B4-BE49-F238E27FC236}">
                  <a16:creationId xmlns:a16="http://schemas.microsoft.com/office/drawing/2014/main" id="{89F8BC8E-1710-4079-89D4-30986B5E0A3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Freeform 54">
              <a:extLst>
                <a:ext uri="{FF2B5EF4-FFF2-40B4-BE49-F238E27FC236}">
                  <a16:creationId xmlns:a16="http://schemas.microsoft.com/office/drawing/2014/main" id="{2F561D0F-0A32-47DE-95F1-5FF408BBAC7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8" name="Group 55">
              <a:extLst>
                <a:ext uri="{FF2B5EF4-FFF2-40B4-BE49-F238E27FC236}">
                  <a16:creationId xmlns:a16="http://schemas.microsoft.com/office/drawing/2014/main" id="{20E8A18F-ECA0-458D-9DBD-A5B66FB4421E}"/>
                </a:ext>
              </a:extLst>
            </p:cNvPr>
            <p:cNvGrpSpPr>
              <a:grpSpLocks/>
            </p:cNvGrpSpPr>
            <p:nvPr/>
          </p:nvGrpSpPr>
          <p:grpSpPr bwMode="auto">
            <a:xfrm>
              <a:off x="2720" y="768"/>
              <a:ext cx="230" cy="1456"/>
              <a:chOff x="2720" y="768"/>
              <a:chExt cx="230" cy="1456"/>
            </a:xfrm>
          </p:grpSpPr>
          <p:sp>
            <p:nvSpPr>
              <p:cNvPr id="59" name="Freeform 56">
                <a:extLst>
                  <a:ext uri="{FF2B5EF4-FFF2-40B4-BE49-F238E27FC236}">
                    <a16:creationId xmlns:a16="http://schemas.microsoft.com/office/drawing/2014/main" id="{C96B3047-E201-464C-A3BD-9D857F3B5F5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 name="Freeform 57">
                <a:extLst>
                  <a:ext uri="{FF2B5EF4-FFF2-40B4-BE49-F238E27FC236}">
                    <a16:creationId xmlns:a16="http://schemas.microsoft.com/office/drawing/2014/main" id="{A32C1C6D-FB51-4A9C-A08E-AE48415958F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65" name="AutoShape 58">
            <a:extLst>
              <a:ext uri="{FF2B5EF4-FFF2-40B4-BE49-F238E27FC236}">
                <a16:creationId xmlns:a16="http://schemas.microsoft.com/office/drawing/2014/main" id="{A1A706AD-E47B-4710-8FD3-BDC96A288764}"/>
              </a:ext>
            </a:extLst>
          </p:cNvPr>
          <p:cNvSpPr>
            <a:spLocks noChangeArrowheads="1"/>
          </p:cNvSpPr>
          <p:nvPr/>
        </p:nvSpPr>
        <p:spPr bwMode="auto">
          <a:xfrm>
            <a:off x="914399" y="4267200"/>
            <a:ext cx="5714999" cy="503486"/>
          </a:xfrm>
          <a:prstGeom prst="wedgeRoundRectCallout">
            <a:avLst>
              <a:gd name="adj1" fmla="val 42519"/>
              <a:gd name="adj2" fmla="val 10347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I give you an arbitrary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66" name="AutoShape 46">
            <a:extLst>
              <a:ext uri="{FF2B5EF4-FFF2-40B4-BE49-F238E27FC236}">
                <a16:creationId xmlns:a16="http://schemas.microsoft.com/office/drawing/2014/main" id="{D454D4AD-2F5C-4423-A4E1-1DD7FC9F43D6}"/>
              </a:ext>
            </a:extLst>
          </p:cNvPr>
          <p:cNvSpPr>
            <a:spLocks noChangeArrowheads="1"/>
          </p:cNvSpPr>
          <p:nvPr/>
        </p:nvSpPr>
        <p:spPr bwMode="auto">
          <a:xfrm>
            <a:off x="1676400" y="4846540"/>
            <a:ext cx="3463736" cy="503486"/>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lang="el-GR" altLang="en-US" sz="2400" dirty="0">
                <a:solidFill>
                  <a:schemeClr val="accent2"/>
                </a:solidFill>
                <a:latin typeface="Times New Roman"/>
                <a:sym typeface="Symbol" panose="05050102010706020507" pitchFamily="18" charset="2"/>
              </a:rPr>
              <a:t>α(</a:t>
            </a:r>
            <a:r>
              <a:rPr lang="en-US" altLang="en-US" sz="2400" dirty="0">
                <a:solidFill>
                  <a:srgbClr val="FF0000"/>
                </a:solidFill>
                <a:latin typeface="Times New Roman"/>
                <a:sym typeface="Symbol" panose="05050102010706020507" pitchFamily="18" charset="2"/>
              </a:rPr>
              <a:t>y</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nvGrpSpPr>
          <p:cNvPr id="75" name="Group 26">
            <a:extLst>
              <a:ext uri="{FF2B5EF4-FFF2-40B4-BE49-F238E27FC236}">
                <a16:creationId xmlns:a16="http://schemas.microsoft.com/office/drawing/2014/main" id="{5F4686F2-D8E2-4896-8A69-033A38004F42}"/>
              </a:ext>
            </a:extLst>
          </p:cNvPr>
          <p:cNvGrpSpPr>
            <a:grpSpLocks/>
          </p:cNvGrpSpPr>
          <p:nvPr/>
        </p:nvGrpSpPr>
        <p:grpSpPr bwMode="auto">
          <a:xfrm flipH="1">
            <a:off x="348801" y="937862"/>
            <a:ext cx="519029" cy="1271938"/>
            <a:chOff x="2308" y="1513"/>
            <a:chExt cx="1162" cy="2570"/>
          </a:xfrm>
        </p:grpSpPr>
        <p:grpSp>
          <p:nvGrpSpPr>
            <p:cNvPr id="77" name="Group 27">
              <a:extLst>
                <a:ext uri="{FF2B5EF4-FFF2-40B4-BE49-F238E27FC236}">
                  <a16:creationId xmlns:a16="http://schemas.microsoft.com/office/drawing/2014/main" id="{AFF189DA-DA72-4325-BDB8-57E77FEA6E24}"/>
                </a:ext>
              </a:extLst>
            </p:cNvPr>
            <p:cNvGrpSpPr>
              <a:grpSpLocks/>
            </p:cNvGrpSpPr>
            <p:nvPr/>
          </p:nvGrpSpPr>
          <p:grpSpPr bwMode="auto">
            <a:xfrm>
              <a:off x="2308" y="1740"/>
              <a:ext cx="957" cy="2343"/>
              <a:chOff x="2308" y="1740"/>
              <a:chExt cx="957" cy="2343"/>
            </a:xfrm>
          </p:grpSpPr>
          <p:sp>
            <p:nvSpPr>
              <p:cNvPr id="88" name="Freeform 28">
                <a:extLst>
                  <a:ext uri="{FF2B5EF4-FFF2-40B4-BE49-F238E27FC236}">
                    <a16:creationId xmlns:a16="http://schemas.microsoft.com/office/drawing/2014/main" id="{0E288F4E-9067-4FF9-95F0-B285BE2F189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29">
                <a:extLst>
                  <a:ext uri="{FF2B5EF4-FFF2-40B4-BE49-F238E27FC236}">
                    <a16:creationId xmlns:a16="http://schemas.microsoft.com/office/drawing/2014/main" id="{136B931C-0ED4-4C89-BE94-0BF6948F29B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0">
                <a:extLst>
                  <a:ext uri="{FF2B5EF4-FFF2-40B4-BE49-F238E27FC236}">
                    <a16:creationId xmlns:a16="http://schemas.microsoft.com/office/drawing/2014/main" id="{20221BA0-934B-4C38-B7CD-4DA672EA10D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1">
                <a:extLst>
                  <a:ext uri="{FF2B5EF4-FFF2-40B4-BE49-F238E27FC236}">
                    <a16:creationId xmlns:a16="http://schemas.microsoft.com/office/drawing/2014/main" id="{F38C1BC0-769A-4BB8-BD09-AE821C9C99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32">
                <a:extLst>
                  <a:ext uri="{FF2B5EF4-FFF2-40B4-BE49-F238E27FC236}">
                    <a16:creationId xmlns:a16="http://schemas.microsoft.com/office/drawing/2014/main" id="{9BCB831F-344A-4EF2-966F-35D2FF72FBE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3">
                <a:extLst>
                  <a:ext uri="{FF2B5EF4-FFF2-40B4-BE49-F238E27FC236}">
                    <a16:creationId xmlns:a16="http://schemas.microsoft.com/office/drawing/2014/main" id="{E51153B4-7469-4884-9917-9025AAB92761}"/>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8" name="Freeform 34">
              <a:extLst>
                <a:ext uri="{FF2B5EF4-FFF2-40B4-BE49-F238E27FC236}">
                  <a16:creationId xmlns:a16="http://schemas.microsoft.com/office/drawing/2014/main" id="{6B41AB66-06CA-45DB-9477-6A03B0F021A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5">
              <a:extLst>
                <a:ext uri="{FF2B5EF4-FFF2-40B4-BE49-F238E27FC236}">
                  <a16:creationId xmlns:a16="http://schemas.microsoft.com/office/drawing/2014/main" id="{BEA89E20-CA9C-49A5-8F78-42B5D6827C9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36">
              <a:extLst>
                <a:ext uri="{FF2B5EF4-FFF2-40B4-BE49-F238E27FC236}">
                  <a16:creationId xmlns:a16="http://schemas.microsoft.com/office/drawing/2014/main" id="{17716F6B-AC8D-4503-A3B7-188BF6E747D8}"/>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37">
              <a:extLst>
                <a:ext uri="{FF2B5EF4-FFF2-40B4-BE49-F238E27FC236}">
                  <a16:creationId xmlns:a16="http://schemas.microsoft.com/office/drawing/2014/main" id="{8D9724C1-3290-476D-A462-B8822DA83A0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38">
              <a:extLst>
                <a:ext uri="{FF2B5EF4-FFF2-40B4-BE49-F238E27FC236}">
                  <a16:creationId xmlns:a16="http://schemas.microsoft.com/office/drawing/2014/main" id="{052DEEDC-A8A3-4320-8360-CE0CFB978ED9}"/>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39">
              <a:extLst>
                <a:ext uri="{FF2B5EF4-FFF2-40B4-BE49-F238E27FC236}">
                  <a16:creationId xmlns:a16="http://schemas.microsoft.com/office/drawing/2014/main" id="{BC60DE07-F165-401D-8C59-7E669780622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40">
              <a:extLst>
                <a:ext uri="{FF2B5EF4-FFF2-40B4-BE49-F238E27FC236}">
                  <a16:creationId xmlns:a16="http://schemas.microsoft.com/office/drawing/2014/main" id="{8ED5F7BA-49F8-4126-98AF-4BFF505D266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6" name="AutoShape 46">
            <a:extLst>
              <a:ext uri="{FF2B5EF4-FFF2-40B4-BE49-F238E27FC236}">
                <a16:creationId xmlns:a16="http://schemas.microsoft.com/office/drawing/2014/main" id="{2AE13257-9C93-4D90-ACCE-10989D7E937F}"/>
              </a:ext>
            </a:extLst>
          </p:cNvPr>
          <p:cNvSpPr>
            <a:spLocks noChangeArrowheads="1"/>
          </p:cNvSpPr>
          <p:nvPr/>
        </p:nvSpPr>
        <p:spPr bwMode="auto">
          <a:xfrm>
            <a:off x="1140445" y="979165"/>
            <a:ext cx="3936370" cy="461540"/>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 RHS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97" name="AutoShape 38">
            <a:extLst>
              <a:ext uri="{FF2B5EF4-FFF2-40B4-BE49-F238E27FC236}">
                <a16:creationId xmlns:a16="http://schemas.microsoft.com/office/drawing/2014/main" id="{AB6D8334-A2C0-47B8-AE63-45E1789A5C26}"/>
              </a:ext>
            </a:extLst>
          </p:cNvPr>
          <p:cNvSpPr>
            <a:spLocks noChangeArrowheads="1"/>
          </p:cNvSpPr>
          <p:nvPr/>
        </p:nvSpPr>
        <p:spPr bwMode="auto">
          <a:xfrm>
            <a:off x="1752600" y="2874617"/>
            <a:ext cx="3733184" cy="830155"/>
          </a:xfrm>
          <a:prstGeom prst="wedgeRoundRectCallout">
            <a:avLst>
              <a:gd name="adj1" fmla="val -56667"/>
              <a:gd name="adj2" fmla="val -22433"/>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98" name="AutoShape 46">
            <a:extLst>
              <a:ext uri="{FF2B5EF4-FFF2-40B4-BE49-F238E27FC236}">
                <a16:creationId xmlns:a16="http://schemas.microsoft.com/office/drawing/2014/main" id="{F6F1A9A8-4C34-4D82-9A12-3B55A0D0EBAD}"/>
              </a:ext>
            </a:extLst>
          </p:cNvPr>
          <p:cNvSpPr>
            <a:spLocks noChangeArrowheads="1"/>
          </p:cNvSpPr>
          <p:nvPr/>
        </p:nvSpPr>
        <p:spPr bwMode="auto">
          <a:xfrm>
            <a:off x="1646611" y="3751944"/>
            <a:ext cx="3839789" cy="464638"/>
          </a:xfrm>
          <a:prstGeom prst="wedgeRoundRectCallout">
            <a:avLst>
              <a:gd name="adj1" fmla="val -52395"/>
              <a:gd name="adj2" fmla="val -522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 </a:t>
            </a:r>
            <a:r>
              <a:rPr kumimoji="0" lang="el-GR" sz="2400" b="0" i="0" u="none" strike="noStrike" kern="1200" cap="none" spc="0" normalizeH="0" baseline="0" noProof="0" dirty="0">
                <a:ln>
                  <a:noFill/>
                </a:ln>
                <a:solidFill>
                  <a:schemeClr val="accent2"/>
                </a:solidFill>
                <a:effectLst/>
                <a:uLnTx/>
                <a:uFillTx/>
                <a:latin typeface="Times New Roman" pitchFamily="18" charset="0"/>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9" name="Oval 98">
            <a:extLst>
              <a:ext uri="{FF2B5EF4-FFF2-40B4-BE49-F238E27FC236}">
                <a16:creationId xmlns:a16="http://schemas.microsoft.com/office/drawing/2014/main" id="{9E3A5E19-8C75-4690-B723-EBB958C1F496}"/>
              </a:ext>
            </a:extLst>
          </p:cNvPr>
          <p:cNvSpPr/>
          <p:nvPr/>
        </p:nvSpPr>
        <p:spPr>
          <a:xfrm>
            <a:off x="6652407" y="1520371"/>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1" name="Oval 100">
            <a:extLst>
              <a:ext uri="{FF2B5EF4-FFF2-40B4-BE49-F238E27FC236}">
                <a16:creationId xmlns:a16="http://schemas.microsoft.com/office/drawing/2014/main" id="{6F18630D-D738-4E4E-B5F7-627711C97B27}"/>
              </a:ext>
            </a:extLst>
          </p:cNvPr>
          <p:cNvSpPr/>
          <p:nvPr/>
        </p:nvSpPr>
        <p:spPr>
          <a:xfrm>
            <a:off x="5987407" y="2743514"/>
            <a:ext cx="3156593"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2" name="Oval 101">
            <a:extLst>
              <a:ext uri="{FF2B5EF4-FFF2-40B4-BE49-F238E27FC236}">
                <a16:creationId xmlns:a16="http://schemas.microsoft.com/office/drawing/2014/main" id="{B2C8CF71-0B5D-4E6C-9E43-4CED3586B88E}"/>
              </a:ext>
            </a:extLst>
          </p:cNvPr>
          <p:cNvSpPr/>
          <p:nvPr/>
        </p:nvSpPr>
        <p:spPr>
          <a:xfrm>
            <a:off x="6292208" y="3686628"/>
            <a:ext cx="1545612" cy="609286"/>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3" name="Oval 102">
            <a:extLst>
              <a:ext uri="{FF2B5EF4-FFF2-40B4-BE49-F238E27FC236}">
                <a16:creationId xmlns:a16="http://schemas.microsoft.com/office/drawing/2014/main" id="{DC166A58-4FE9-4510-8F44-3A3D0FF7A0B5}"/>
              </a:ext>
            </a:extLst>
          </p:cNvPr>
          <p:cNvSpPr/>
          <p:nvPr/>
        </p:nvSpPr>
        <p:spPr>
          <a:xfrm>
            <a:off x="7892142" y="3701142"/>
            <a:ext cx="1130438"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Oval 103">
            <a:extLst>
              <a:ext uri="{FF2B5EF4-FFF2-40B4-BE49-F238E27FC236}">
                <a16:creationId xmlns:a16="http://schemas.microsoft.com/office/drawing/2014/main" id="{03C52628-E48B-48A0-B5D9-08ED60214DFA}"/>
              </a:ext>
            </a:extLst>
          </p:cNvPr>
          <p:cNvSpPr/>
          <p:nvPr/>
        </p:nvSpPr>
        <p:spPr>
          <a:xfrm>
            <a:off x="8089762" y="4589074"/>
            <a:ext cx="737221" cy="516325"/>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5" name="Oval 124">
            <a:extLst>
              <a:ext uri="{FF2B5EF4-FFF2-40B4-BE49-F238E27FC236}">
                <a16:creationId xmlns:a16="http://schemas.microsoft.com/office/drawing/2014/main" id="{D833910C-3848-4352-9568-DA1EADEE7882}"/>
              </a:ext>
            </a:extLst>
          </p:cNvPr>
          <p:cNvSpPr/>
          <p:nvPr/>
        </p:nvSpPr>
        <p:spPr>
          <a:xfrm>
            <a:off x="7884366" y="3702840"/>
            <a:ext cx="576294" cy="640560"/>
          </a:xfrm>
          <a:prstGeom prst="ellipse">
            <a:avLst/>
          </a:prstGeom>
          <a:ln w="22225">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60" name="Group 159">
            <a:extLst>
              <a:ext uri="{FF2B5EF4-FFF2-40B4-BE49-F238E27FC236}">
                <a16:creationId xmlns:a16="http://schemas.microsoft.com/office/drawing/2014/main" id="{8D9C4464-B99C-49B7-BD17-B4AE61782D52}"/>
              </a:ext>
            </a:extLst>
          </p:cNvPr>
          <p:cNvGrpSpPr/>
          <p:nvPr/>
        </p:nvGrpSpPr>
        <p:grpSpPr>
          <a:xfrm>
            <a:off x="6350266" y="1641222"/>
            <a:ext cx="538337" cy="461665"/>
            <a:chOff x="547663" y="1235657"/>
            <a:chExt cx="538337" cy="461665"/>
          </a:xfrm>
        </p:grpSpPr>
        <p:pic>
          <p:nvPicPr>
            <p:cNvPr id="161" name="Picture 2" descr="http://www.swordofthespirit.net/bulwark/mosesbush.gif">
              <a:extLst>
                <a:ext uri="{FF2B5EF4-FFF2-40B4-BE49-F238E27FC236}">
                  <a16:creationId xmlns:a16="http://schemas.microsoft.com/office/drawing/2014/main" id="{CF697BC1-619D-40AB-B5B5-ABDF3FE5914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Rectangle 161">
              <a:extLst>
                <a:ext uri="{FF2B5EF4-FFF2-40B4-BE49-F238E27FC236}">
                  <a16:creationId xmlns:a16="http://schemas.microsoft.com/office/drawing/2014/main" id="{F88C12BB-C2A6-4827-84B4-26AD6C9FFF23}"/>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63" name="Group 162">
            <a:extLst>
              <a:ext uri="{FF2B5EF4-FFF2-40B4-BE49-F238E27FC236}">
                <a16:creationId xmlns:a16="http://schemas.microsoft.com/office/drawing/2014/main" id="{E523801E-5A7B-4834-AC74-53C4E6A6F7BA}"/>
              </a:ext>
            </a:extLst>
          </p:cNvPr>
          <p:cNvGrpSpPr/>
          <p:nvPr/>
        </p:nvGrpSpPr>
        <p:grpSpPr>
          <a:xfrm>
            <a:off x="6843163" y="3326745"/>
            <a:ext cx="538337" cy="461665"/>
            <a:chOff x="547663" y="1235657"/>
            <a:chExt cx="538337" cy="461665"/>
          </a:xfrm>
        </p:grpSpPr>
        <p:pic>
          <p:nvPicPr>
            <p:cNvPr id="164" name="Picture 2" descr="http://www.swordofthespirit.net/bulwark/mosesbush.gif">
              <a:extLst>
                <a:ext uri="{FF2B5EF4-FFF2-40B4-BE49-F238E27FC236}">
                  <a16:creationId xmlns:a16="http://schemas.microsoft.com/office/drawing/2014/main" id="{86967321-0CD9-4DAD-A568-2658C891FB2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Rectangle 164">
              <a:extLst>
                <a:ext uri="{FF2B5EF4-FFF2-40B4-BE49-F238E27FC236}">
                  <a16:creationId xmlns:a16="http://schemas.microsoft.com/office/drawing/2014/main" id="{82D584FF-F83B-4985-8FC2-78ED87BDBB8D}"/>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69" name="Group 168">
            <a:extLst>
              <a:ext uri="{FF2B5EF4-FFF2-40B4-BE49-F238E27FC236}">
                <a16:creationId xmlns:a16="http://schemas.microsoft.com/office/drawing/2014/main" id="{1BA8AD64-D892-4169-93F9-16161187A17B}"/>
              </a:ext>
            </a:extLst>
          </p:cNvPr>
          <p:cNvGrpSpPr/>
          <p:nvPr/>
        </p:nvGrpSpPr>
        <p:grpSpPr>
          <a:xfrm>
            <a:off x="296025" y="1783933"/>
            <a:ext cx="981935" cy="602257"/>
            <a:chOff x="104065" y="1095065"/>
            <a:chExt cx="981935" cy="602257"/>
          </a:xfrm>
        </p:grpSpPr>
        <p:pic>
          <p:nvPicPr>
            <p:cNvPr id="170" name="Picture 2" descr="http://www.swordofthespirit.net/bulwark/mosesbush.gif">
              <a:extLst>
                <a:ext uri="{FF2B5EF4-FFF2-40B4-BE49-F238E27FC236}">
                  <a16:creationId xmlns:a16="http://schemas.microsoft.com/office/drawing/2014/main" id="{E5CB9189-BF2C-4905-889D-3D5FCFC9134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Rectangle 170">
              <a:extLst>
                <a:ext uri="{FF2B5EF4-FFF2-40B4-BE49-F238E27FC236}">
                  <a16:creationId xmlns:a16="http://schemas.microsoft.com/office/drawing/2014/main" id="{E7A939D5-FDC8-4A00-A94E-D694B13C84DB}"/>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72" name="Group 171">
            <a:extLst>
              <a:ext uri="{FF2B5EF4-FFF2-40B4-BE49-F238E27FC236}">
                <a16:creationId xmlns:a16="http://schemas.microsoft.com/office/drawing/2014/main" id="{C151CCBD-8C8B-48AB-94D5-676E49587956}"/>
              </a:ext>
            </a:extLst>
          </p:cNvPr>
          <p:cNvGrpSpPr/>
          <p:nvPr/>
        </p:nvGrpSpPr>
        <p:grpSpPr>
          <a:xfrm>
            <a:off x="313465" y="2870987"/>
            <a:ext cx="981935" cy="602257"/>
            <a:chOff x="104065" y="1095065"/>
            <a:chExt cx="981935" cy="602257"/>
          </a:xfrm>
        </p:grpSpPr>
        <p:pic>
          <p:nvPicPr>
            <p:cNvPr id="173" name="Picture 2" descr="http://www.swordofthespirit.net/bulwark/mosesbush.gif">
              <a:extLst>
                <a:ext uri="{FF2B5EF4-FFF2-40B4-BE49-F238E27FC236}">
                  <a16:creationId xmlns:a16="http://schemas.microsoft.com/office/drawing/2014/main" id="{F555597F-F382-4884-BE72-1201397D7FA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Rectangle 173">
              <a:extLst>
                <a:ext uri="{FF2B5EF4-FFF2-40B4-BE49-F238E27FC236}">
                  <a16:creationId xmlns:a16="http://schemas.microsoft.com/office/drawing/2014/main" id="{4EEA60F1-DCC6-403C-8CD4-0826394FBC0F}"/>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100" name="Oval 99">
            <a:extLst>
              <a:ext uri="{FF2B5EF4-FFF2-40B4-BE49-F238E27FC236}">
                <a16:creationId xmlns:a16="http://schemas.microsoft.com/office/drawing/2014/main" id="{553CE4B9-1BA3-44F2-BD6D-EA358187E282}"/>
              </a:ext>
            </a:extLst>
          </p:cNvPr>
          <p:cNvSpPr/>
          <p:nvPr/>
        </p:nvSpPr>
        <p:spPr>
          <a:xfrm>
            <a:off x="5541953" y="1918490"/>
            <a:ext cx="1832165" cy="609286"/>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92593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0-#ppt_w/2"/>
                                          </p:val>
                                        </p:tav>
                                        <p:tav tm="100000">
                                          <p:val>
                                            <p:strVal val="#ppt_x"/>
                                          </p:val>
                                        </p:tav>
                                      </p:tavLst>
                                    </p:anim>
                                    <p:anim calcmode="lin" valueType="num">
                                      <p:cBhvr additive="base">
                                        <p:cTn id="8" dur="500" fill="hold"/>
                                        <p:tgtEl>
                                          <p:spTgt spid="7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500" fill="hold"/>
                                        <p:tgtEl>
                                          <p:spTgt spid="96"/>
                                        </p:tgtEl>
                                        <p:attrNameLst>
                                          <p:attrName>ppt_x</p:attrName>
                                        </p:attrNameLst>
                                      </p:cBhvr>
                                      <p:tavLst>
                                        <p:tav tm="0">
                                          <p:val>
                                            <p:strVal val="0-#ppt_w/2"/>
                                          </p:val>
                                        </p:tav>
                                        <p:tav tm="100000">
                                          <p:val>
                                            <p:strVal val="#ppt_x"/>
                                          </p:val>
                                        </p:tav>
                                      </p:tavLst>
                                    </p:anim>
                                    <p:anim calcmode="lin" valueType="num">
                                      <p:cBhvr additive="base">
                                        <p:cTn id="12" dur="5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6">
                                            <p:txEl>
                                              <p:pRg st="0" end="0"/>
                                            </p:txEl>
                                          </p:spTgt>
                                        </p:tgtEl>
                                        <p:attrNameLst>
                                          <p:attrName>style.visibility</p:attrName>
                                        </p:attrNameLst>
                                      </p:cBhvr>
                                      <p:to>
                                        <p:strVal val="visible"/>
                                      </p:to>
                                    </p:set>
                                    <p:anim calcmode="lin" valueType="num">
                                      <p:cBhvr additive="base">
                                        <p:cTn id="15"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9"/>
                                        </p:tgtEl>
                                        <p:attrNameLst>
                                          <p:attrName>style.visibility</p:attrName>
                                        </p:attrNameLst>
                                      </p:cBhvr>
                                      <p:to>
                                        <p:strVal val="visible"/>
                                      </p:to>
                                    </p:set>
                                    <p:anim calcmode="lin" valueType="num">
                                      <p:cBhvr additive="base">
                                        <p:cTn id="19" dur="500" fill="hold"/>
                                        <p:tgtEl>
                                          <p:spTgt spid="99"/>
                                        </p:tgtEl>
                                        <p:attrNameLst>
                                          <p:attrName>ppt_x</p:attrName>
                                        </p:attrNameLst>
                                      </p:cBhvr>
                                      <p:tavLst>
                                        <p:tav tm="0">
                                          <p:val>
                                            <p:strVal val="0-#ppt_w/2"/>
                                          </p:val>
                                        </p:tav>
                                        <p:tav tm="100000">
                                          <p:val>
                                            <p:strVal val="#ppt_x"/>
                                          </p:val>
                                        </p:tav>
                                      </p:tavLst>
                                    </p:anim>
                                    <p:anim calcmode="lin" valueType="num">
                                      <p:cBhvr additive="base">
                                        <p:cTn id="20"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60"/>
                                        </p:tgtEl>
                                        <p:attrNameLst>
                                          <p:attrName>style.visibility</p:attrName>
                                        </p:attrNameLst>
                                      </p:cBhvr>
                                      <p:to>
                                        <p:strVal val="visible"/>
                                      </p:to>
                                    </p:set>
                                    <p:anim calcmode="lin" valueType="num">
                                      <p:cBhvr additive="base">
                                        <p:cTn id="25" dur="500" fill="hold"/>
                                        <p:tgtEl>
                                          <p:spTgt spid="160"/>
                                        </p:tgtEl>
                                        <p:attrNameLst>
                                          <p:attrName>ppt_x</p:attrName>
                                        </p:attrNameLst>
                                      </p:cBhvr>
                                      <p:tavLst>
                                        <p:tav tm="0">
                                          <p:val>
                                            <p:strVal val="0-#ppt_w/2"/>
                                          </p:val>
                                        </p:tav>
                                        <p:tav tm="100000">
                                          <p:val>
                                            <p:strVal val="#ppt_x"/>
                                          </p:val>
                                        </p:tav>
                                      </p:tavLst>
                                    </p:anim>
                                    <p:anim calcmode="lin" valueType="num">
                                      <p:cBhvr additive="base">
                                        <p:cTn id="26" dur="500" fill="hold"/>
                                        <p:tgtEl>
                                          <p:spTgt spid="16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69"/>
                                        </p:tgtEl>
                                        <p:attrNameLst>
                                          <p:attrName>style.visibility</p:attrName>
                                        </p:attrNameLst>
                                      </p:cBhvr>
                                      <p:to>
                                        <p:strVal val="visible"/>
                                      </p:to>
                                    </p:set>
                                    <p:anim calcmode="lin" valueType="num">
                                      <p:cBhvr additive="base">
                                        <p:cTn id="29" dur="500" fill="hold"/>
                                        <p:tgtEl>
                                          <p:spTgt spid="169"/>
                                        </p:tgtEl>
                                        <p:attrNameLst>
                                          <p:attrName>ppt_x</p:attrName>
                                        </p:attrNameLst>
                                      </p:cBhvr>
                                      <p:tavLst>
                                        <p:tav tm="0">
                                          <p:val>
                                            <p:strVal val="0-#ppt_w/2"/>
                                          </p:val>
                                        </p:tav>
                                        <p:tav tm="100000">
                                          <p:val>
                                            <p:strVal val="#ppt_x"/>
                                          </p:val>
                                        </p:tav>
                                      </p:tavLst>
                                    </p:anim>
                                    <p:anim calcmode="lin" valueType="num">
                                      <p:cBhvr additive="base">
                                        <p:cTn id="30" dur="500" fill="hold"/>
                                        <p:tgtEl>
                                          <p:spTgt spid="169"/>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7"/>
                                        </p:tgtEl>
                                        <p:attrNameLst>
                                          <p:attrName>style.visibility</p:attrName>
                                        </p:attrNameLst>
                                      </p:cBhvr>
                                      <p:to>
                                        <p:strVal val="visible"/>
                                      </p:to>
                                    </p:set>
                                    <p:anim calcmode="lin" valueType="num">
                                      <p:cBhvr additive="base">
                                        <p:cTn id="33" dur="500" fill="hold"/>
                                        <p:tgtEl>
                                          <p:spTgt spid="47"/>
                                        </p:tgtEl>
                                        <p:attrNameLst>
                                          <p:attrName>ppt_x</p:attrName>
                                        </p:attrNameLst>
                                      </p:cBhvr>
                                      <p:tavLst>
                                        <p:tav tm="0">
                                          <p:val>
                                            <p:strVal val="0-#ppt_w/2"/>
                                          </p:val>
                                        </p:tav>
                                        <p:tav tm="100000">
                                          <p:val>
                                            <p:strVal val="#ppt_x"/>
                                          </p:val>
                                        </p:tav>
                                      </p:tavLst>
                                    </p:anim>
                                    <p:anim calcmode="lin" valueType="num">
                                      <p:cBhvr additive="base">
                                        <p:cTn id="34" dur="500" fill="hold"/>
                                        <p:tgtEl>
                                          <p:spTgt spid="47"/>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7">
                                            <p:txEl>
                                              <p:pRg st="0" end="0"/>
                                            </p:txEl>
                                          </p:spTgt>
                                        </p:tgtEl>
                                        <p:attrNameLst>
                                          <p:attrName>style.visibility</p:attrName>
                                        </p:attrNameLst>
                                      </p:cBhvr>
                                      <p:to>
                                        <p:strVal val="visible"/>
                                      </p:to>
                                    </p:set>
                                    <p:anim calcmode="lin" valueType="num">
                                      <p:cBhvr additive="base">
                                        <p:cTn id="37"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7">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00"/>
                                        </p:tgtEl>
                                        <p:attrNameLst>
                                          <p:attrName>style.visibility</p:attrName>
                                        </p:attrNameLst>
                                      </p:cBhvr>
                                      <p:to>
                                        <p:strVal val="visible"/>
                                      </p:to>
                                    </p:set>
                                    <p:anim calcmode="lin" valueType="num">
                                      <p:cBhvr additive="base">
                                        <p:cTn id="41" dur="500" fill="hold"/>
                                        <p:tgtEl>
                                          <p:spTgt spid="100"/>
                                        </p:tgtEl>
                                        <p:attrNameLst>
                                          <p:attrName>ppt_x</p:attrName>
                                        </p:attrNameLst>
                                      </p:cBhvr>
                                      <p:tavLst>
                                        <p:tav tm="0">
                                          <p:val>
                                            <p:strVal val="0-#ppt_w/2"/>
                                          </p:val>
                                        </p:tav>
                                        <p:tav tm="100000">
                                          <p:val>
                                            <p:strVal val="#ppt_x"/>
                                          </p:val>
                                        </p:tav>
                                      </p:tavLst>
                                    </p:anim>
                                    <p:anim calcmode="lin" valueType="num">
                                      <p:cBhvr additive="base">
                                        <p:cTn id="42"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7">
                                            <p:txEl>
                                              <p:pRg st="1" end="1"/>
                                            </p:txEl>
                                          </p:spTgt>
                                        </p:tgtEl>
                                        <p:attrNameLst>
                                          <p:attrName>style.visibility</p:attrName>
                                        </p:attrNameLst>
                                      </p:cBhvr>
                                      <p:to>
                                        <p:strVal val="visible"/>
                                      </p:to>
                                    </p:set>
                                    <p:anim calcmode="lin" valueType="num">
                                      <p:cBhvr additive="base">
                                        <p:cTn id="47"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cBhvr additive="base">
                                        <p:cTn id="53" dur="500" fill="hold"/>
                                        <p:tgtEl>
                                          <p:spTgt spid="48"/>
                                        </p:tgtEl>
                                        <p:attrNameLst>
                                          <p:attrName>ppt_x</p:attrName>
                                        </p:attrNameLst>
                                      </p:cBhvr>
                                      <p:tavLst>
                                        <p:tav tm="0">
                                          <p:val>
                                            <p:strVal val="0-#ppt_w/2"/>
                                          </p:val>
                                        </p:tav>
                                        <p:tav tm="100000">
                                          <p:val>
                                            <p:strVal val="#ppt_x"/>
                                          </p:val>
                                        </p:tav>
                                      </p:tavLst>
                                    </p:anim>
                                    <p:anim calcmode="lin" valueType="num">
                                      <p:cBhvr additive="base">
                                        <p:cTn id="54" dur="500" fill="hold"/>
                                        <p:tgtEl>
                                          <p:spTgt spid="48"/>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01"/>
                                        </p:tgtEl>
                                        <p:attrNameLst>
                                          <p:attrName>style.visibility</p:attrName>
                                        </p:attrNameLst>
                                      </p:cBhvr>
                                      <p:to>
                                        <p:strVal val="visible"/>
                                      </p:to>
                                    </p:set>
                                    <p:anim calcmode="lin" valueType="num">
                                      <p:cBhvr additive="base">
                                        <p:cTn id="57" dur="500" fill="hold"/>
                                        <p:tgtEl>
                                          <p:spTgt spid="101"/>
                                        </p:tgtEl>
                                        <p:attrNameLst>
                                          <p:attrName>ppt_x</p:attrName>
                                        </p:attrNameLst>
                                      </p:cBhvr>
                                      <p:tavLst>
                                        <p:tav tm="0">
                                          <p:val>
                                            <p:strVal val="0-#ppt_w/2"/>
                                          </p:val>
                                        </p:tav>
                                        <p:tav tm="100000">
                                          <p:val>
                                            <p:strVal val="#ppt_x"/>
                                          </p:val>
                                        </p:tav>
                                      </p:tavLst>
                                    </p:anim>
                                    <p:anim calcmode="lin" valueType="num">
                                      <p:cBhvr additive="base">
                                        <p:cTn id="58" dur="500" fill="hold"/>
                                        <p:tgtEl>
                                          <p:spTgt spid="101"/>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99"/>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97"/>
                                        </p:tgtEl>
                                        <p:attrNameLst>
                                          <p:attrName>style.visibility</p:attrName>
                                        </p:attrNameLst>
                                      </p:cBhvr>
                                      <p:to>
                                        <p:strVal val="visible"/>
                                      </p:to>
                                    </p:set>
                                    <p:anim calcmode="lin" valueType="num">
                                      <p:cBhvr additive="base">
                                        <p:cTn id="65" dur="500" fill="hold"/>
                                        <p:tgtEl>
                                          <p:spTgt spid="97"/>
                                        </p:tgtEl>
                                        <p:attrNameLst>
                                          <p:attrName>ppt_x</p:attrName>
                                        </p:attrNameLst>
                                      </p:cBhvr>
                                      <p:tavLst>
                                        <p:tav tm="0">
                                          <p:val>
                                            <p:strVal val="0-#ppt_w/2"/>
                                          </p:val>
                                        </p:tav>
                                        <p:tav tm="100000">
                                          <p:val>
                                            <p:strVal val="#ppt_x"/>
                                          </p:val>
                                        </p:tav>
                                      </p:tavLst>
                                    </p:anim>
                                    <p:anim calcmode="lin" valueType="num">
                                      <p:cBhvr additive="base">
                                        <p:cTn id="66" dur="500" fill="hold"/>
                                        <p:tgtEl>
                                          <p:spTgt spid="97"/>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172"/>
                                        </p:tgtEl>
                                        <p:attrNameLst>
                                          <p:attrName>style.visibility</p:attrName>
                                        </p:attrNameLst>
                                      </p:cBhvr>
                                      <p:to>
                                        <p:strVal val="visible"/>
                                      </p:to>
                                    </p:set>
                                    <p:anim calcmode="lin" valueType="num">
                                      <p:cBhvr additive="base">
                                        <p:cTn id="69" dur="700" fill="hold"/>
                                        <p:tgtEl>
                                          <p:spTgt spid="172"/>
                                        </p:tgtEl>
                                        <p:attrNameLst>
                                          <p:attrName>ppt_x</p:attrName>
                                        </p:attrNameLst>
                                      </p:cBhvr>
                                      <p:tavLst>
                                        <p:tav tm="0">
                                          <p:val>
                                            <p:strVal val="0-#ppt_w/2"/>
                                          </p:val>
                                        </p:tav>
                                        <p:tav tm="100000">
                                          <p:val>
                                            <p:strVal val="#ppt_x"/>
                                          </p:val>
                                        </p:tav>
                                      </p:tavLst>
                                    </p:anim>
                                    <p:anim calcmode="lin" valueType="num">
                                      <p:cBhvr additive="base">
                                        <p:cTn id="70" dur="700" fill="hold"/>
                                        <p:tgtEl>
                                          <p:spTgt spid="172"/>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163"/>
                                        </p:tgtEl>
                                        <p:attrNameLst>
                                          <p:attrName>style.visibility</p:attrName>
                                        </p:attrNameLst>
                                      </p:cBhvr>
                                      <p:to>
                                        <p:strVal val="visible"/>
                                      </p:to>
                                    </p:set>
                                    <p:anim calcmode="lin" valueType="num">
                                      <p:cBhvr additive="base">
                                        <p:cTn id="73" dur="500" fill="hold"/>
                                        <p:tgtEl>
                                          <p:spTgt spid="163"/>
                                        </p:tgtEl>
                                        <p:attrNameLst>
                                          <p:attrName>ppt_x</p:attrName>
                                        </p:attrNameLst>
                                      </p:cBhvr>
                                      <p:tavLst>
                                        <p:tav tm="0">
                                          <p:val>
                                            <p:strVal val="0-#ppt_w/2"/>
                                          </p:val>
                                        </p:tav>
                                        <p:tav tm="100000">
                                          <p:val>
                                            <p:strVal val="#ppt_x"/>
                                          </p:val>
                                        </p:tav>
                                      </p:tavLst>
                                    </p:anim>
                                    <p:anim calcmode="lin" valueType="num">
                                      <p:cBhvr additive="base">
                                        <p:cTn id="74" dur="500" fill="hold"/>
                                        <p:tgtEl>
                                          <p:spTgt spid="163"/>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97">
                                            <p:txEl>
                                              <p:pRg st="0" end="0"/>
                                            </p:txEl>
                                          </p:spTgt>
                                        </p:tgtEl>
                                        <p:attrNameLst>
                                          <p:attrName>style.visibility</p:attrName>
                                        </p:attrNameLst>
                                      </p:cBhvr>
                                      <p:to>
                                        <p:strVal val="visible"/>
                                      </p:to>
                                    </p:set>
                                    <p:anim calcmode="lin" valueType="num">
                                      <p:cBhvr additive="base">
                                        <p:cTn id="7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97">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02"/>
                                        </p:tgtEl>
                                        <p:attrNameLst>
                                          <p:attrName>style.visibility</p:attrName>
                                        </p:attrNameLst>
                                      </p:cBhvr>
                                      <p:to>
                                        <p:strVal val="visible"/>
                                      </p:to>
                                    </p:set>
                                    <p:anim calcmode="lin" valueType="num">
                                      <p:cBhvr additive="base">
                                        <p:cTn id="81" dur="500" fill="hold"/>
                                        <p:tgtEl>
                                          <p:spTgt spid="102"/>
                                        </p:tgtEl>
                                        <p:attrNameLst>
                                          <p:attrName>ppt_x</p:attrName>
                                        </p:attrNameLst>
                                      </p:cBhvr>
                                      <p:tavLst>
                                        <p:tav tm="0">
                                          <p:val>
                                            <p:strVal val="0-#ppt_w/2"/>
                                          </p:val>
                                        </p:tav>
                                        <p:tav tm="100000">
                                          <p:val>
                                            <p:strVal val="#ppt_x"/>
                                          </p:val>
                                        </p:tav>
                                      </p:tavLst>
                                    </p:anim>
                                    <p:anim calcmode="lin" valueType="num">
                                      <p:cBhvr additive="base">
                                        <p:cTn id="82"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97">
                                            <p:txEl>
                                              <p:pRg st="1" end="1"/>
                                            </p:txEl>
                                          </p:spTgt>
                                        </p:tgtEl>
                                        <p:attrNameLst>
                                          <p:attrName>style.visibility</p:attrName>
                                        </p:attrNameLst>
                                      </p:cBhvr>
                                      <p:to>
                                        <p:strVal val="visible"/>
                                      </p:to>
                                    </p:set>
                                    <p:anim calcmode="lin" valueType="num">
                                      <p:cBhvr additive="base">
                                        <p:cTn id="87"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9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98"/>
                                        </p:tgtEl>
                                        <p:attrNameLst>
                                          <p:attrName>style.visibility</p:attrName>
                                        </p:attrNameLst>
                                      </p:cBhvr>
                                      <p:to>
                                        <p:strVal val="visible"/>
                                      </p:to>
                                    </p:set>
                                    <p:anim calcmode="lin" valueType="num">
                                      <p:cBhvr additive="base">
                                        <p:cTn id="93" dur="500" fill="hold"/>
                                        <p:tgtEl>
                                          <p:spTgt spid="98"/>
                                        </p:tgtEl>
                                        <p:attrNameLst>
                                          <p:attrName>ppt_x</p:attrName>
                                        </p:attrNameLst>
                                      </p:cBhvr>
                                      <p:tavLst>
                                        <p:tav tm="0">
                                          <p:val>
                                            <p:strVal val="0-#ppt_w/2"/>
                                          </p:val>
                                        </p:tav>
                                        <p:tav tm="100000">
                                          <p:val>
                                            <p:strVal val="#ppt_x"/>
                                          </p:val>
                                        </p:tav>
                                      </p:tavLst>
                                    </p:anim>
                                    <p:anim calcmode="lin" valueType="num">
                                      <p:cBhvr additive="base">
                                        <p:cTn id="94" dur="500" fill="hold"/>
                                        <p:tgtEl>
                                          <p:spTgt spid="98"/>
                                        </p:tgtEl>
                                        <p:attrNameLst>
                                          <p:attrName>ppt_y</p:attrName>
                                        </p:attrNameLst>
                                      </p:cBhvr>
                                      <p:tavLst>
                                        <p:tav tm="0">
                                          <p:val>
                                            <p:strVal val="#ppt_y"/>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101"/>
                                        </p:tgtEl>
                                        <p:attrNameLst>
                                          <p:attrName>style.visibility</p:attrName>
                                        </p:attrNameLst>
                                      </p:cBhvr>
                                      <p:to>
                                        <p:strVal val="hidden"/>
                                      </p:to>
                                    </p:set>
                                  </p:childTnLst>
                                </p:cTn>
                              </p:par>
                              <p:par>
                                <p:cTn id="97" presetID="2" presetClass="entr" presetSubtype="8" fill="hold" grpId="0" nodeType="withEffect">
                                  <p:stCondLst>
                                    <p:cond delay="0"/>
                                  </p:stCondLst>
                                  <p:childTnLst>
                                    <p:set>
                                      <p:cBhvr>
                                        <p:cTn id="98" dur="1" fill="hold">
                                          <p:stCondLst>
                                            <p:cond delay="0"/>
                                          </p:stCondLst>
                                        </p:cTn>
                                        <p:tgtEl>
                                          <p:spTgt spid="103"/>
                                        </p:tgtEl>
                                        <p:attrNameLst>
                                          <p:attrName>style.visibility</p:attrName>
                                        </p:attrNameLst>
                                      </p:cBhvr>
                                      <p:to>
                                        <p:strVal val="visible"/>
                                      </p:to>
                                    </p:set>
                                    <p:anim calcmode="lin" valueType="num">
                                      <p:cBhvr additive="base">
                                        <p:cTn id="99" dur="500" fill="hold"/>
                                        <p:tgtEl>
                                          <p:spTgt spid="103"/>
                                        </p:tgtEl>
                                        <p:attrNameLst>
                                          <p:attrName>ppt_x</p:attrName>
                                        </p:attrNameLst>
                                      </p:cBhvr>
                                      <p:tavLst>
                                        <p:tav tm="0">
                                          <p:val>
                                            <p:strVal val="0-#ppt_w/2"/>
                                          </p:val>
                                        </p:tav>
                                        <p:tav tm="100000">
                                          <p:val>
                                            <p:strVal val="#ppt_x"/>
                                          </p:val>
                                        </p:tav>
                                      </p:tavLst>
                                    </p:anim>
                                    <p:anim calcmode="lin" valueType="num">
                                      <p:cBhvr additive="base">
                                        <p:cTn id="100"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125"/>
                                        </p:tgtEl>
                                        <p:attrNameLst>
                                          <p:attrName>style.visibility</p:attrName>
                                        </p:attrNameLst>
                                      </p:cBhvr>
                                      <p:to>
                                        <p:strVal val="visible"/>
                                      </p:to>
                                    </p:set>
                                    <p:anim calcmode="lin" valueType="num">
                                      <p:cBhvr additive="base">
                                        <p:cTn id="105" dur="500" fill="hold"/>
                                        <p:tgtEl>
                                          <p:spTgt spid="125"/>
                                        </p:tgtEl>
                                        <p:attrNameLst>
                                          <p:attrName>ppt_x</p:attrName>
                                        </p:attrNameLst>
                                      </p:cBhvr>
                                      <p:tavLst>
                                        <p:tav tm="0">
                                          <p:val>
                                            <p:strVal val="0-#ppt_w/2"/>
                                          </p:val>
                                        </p:tav>
                                        <p:tav tm="100000">
                                          <p:val>
                                            <p:strVal val="#ppt_x"/>
                                          </p:val>
                                        </p:tav>
                                      </p:tavLst>
                                    </p:anim>
                                    <p:anim calcmode="lin" valueType="num">
                                      <p:cBhvr additive="base">
                                        <p:cTn id="106" dur="5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nodeType="click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additive="base">
                                        <p:cTn id="111" dur="500" fill="hold"/>
                                        <p:tgtEl>
                                          <p:spTgt spid="50"/>
                                        </p:tgtEl>
                                        <p:attrNameLst>
                                          <p:attrName>ppt_x</p:attrName>
                                        </p:attrNameLst>
                                      </p:cBhvr>
                                      <p:tavLst>
                                        <p:tav tm="0">
                                          <p:val>
                                            <p:strVal val="1+#ppt_w/2"/>
                                          </p:val>
                                        </p:tav>
                                        <p:tav tm="100000">
                                          <p:val>
                                            <p:strVal val="#ppt_x"/>
                                          </p:val>
                                        </p:tav>
                                      </p:tavLst>
                                    </p:anim>
                                    <p:anim calcmode="lin" valueType="num">
                                      <p:cBhvr additive="base">
                                        <p:cTn id="112" dur="500" fill="hold"/>
                                        <p:tgtEl>
                                          <p:spTgt spid="50"/>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65"/>
                                        </p:tgtEl>
                                        <p:attrNameLst>
                                          <p:attrName>style.visibility</p:attrName>
                                        </p:attrNameLst>
                                      </p:cBhvr>
                                      <p:to>
                                        <p:strVal val="visible"/>
                                      </p:to>
                                    </p:set>
                                    <p:anim calcmode="lin" valueType="num">
                                      <p:cBhvr additive="base">
                                        <p:cTn id="115" dur="500" fill="hold"/>
                                        <p:tgtEl>
                                          <p:spTgt spid="65"/>
                                        </p:tgtEl>
                                        <p:attrNameLst>
                                          <p:attrName>ppt_x</p:attrName>
                                        </p:attrNameLst>
                                      </p:cBhvr>
                                      <p:tavLst>
                                        <p:tav tm="0">
                                          <p:val>
                                            <p:strVal val="1+#ppt_w/2"/>
                                          </p:val>
                                        </p:tav>
                                        <p:tav tm="100000">
                                          <p:val>
                                            <p:strVal val="#ppt_x"/>
                                          </p:val>
                                        </p:tav>
                                      </p:tavLst>
                                    </p:anim>
                                    <p:anim calcmode="lin" valueType="num">
                                      <p:cBhvr additive="base">
                                        <p:cTn id="116"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66"/>
                                        </p:tgtEl>
                                        <p:attrNameLst>
                                          <p:attrName>style.visibility</p:attrName>
                                        </p:attrNameLst>
                                      </p:cBhvr>
                                      <p:to>
                                        <p:strVal val="visible"/>
                                      </p:to>
                                    </p:set>
                                    <p:anim calcmode="lin" valueType="num">
                                      <p:cBhvr additive="base">
                                        <p:cTn id="121" dur="500" fill="hold"/>
                                        <p:tgtEl>
                                          <p:spTgt spid="66"/>
                                        </p:tgtEl>
                                        <p:attrNameLst>
                                          <p:attrName>ppt_x</p:attrName>
                                        </p:attrNameLst>
                                      </p:cBhvr>
                                      <p:tavLst>
                                        <p:tav tm="0">
                                          <p:val>
                                            <p:strVal val="0-#ppt_w/2"/>
                                          </p:val>
                                        </p:tav>
                                        <p:tav tm="100000">
                                          <p:val>
                                            <p:strVal val="#ppt_x"/>
                                          </p:val>
                                        </p:tav>
                                      </p:tavLst>
                                    </p:anim>
                                    <p:anim calcmode="lin" valueType="num">
                                      <p:cBhvr additive="base">
                                        <p:cTn id="122" dur="500" fill="hold"/>
                                        <p:tgtEl>
                                          <p:spTgt spid="66"/>
                                        </p:tgtEl>
                                        <p:attrNameLst>
                                          <p:attrName>ppt_y</p:attrName>
                                        </p:attrNameLst>
                                      </p:cBhvr>
                                      <p:tavLst>
                                        <p:tav tm="0">
                                          <p:val>
                                            <p:strVal val="#ppt_y"/>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125"/>
                                        </p:tgtEl>
                                        <p:attrNameLst>
                                          <p:attrName>style.visibility</p:attrName>
                                        </p:attrNameLst>
                                      </p:cBhvr>
                                      <p:to>
                                        <p:strVal val="hidden"/>
                                      </p:to>
                                    </p:set>
                                  </p:childTnLst>
                                </p:cTn>
                              </p:par>
                              <p:par>
                                <p:cTn id="125" presetID="1" presetClass="exit" presetSubtype="0" fill="hold" grpId="1" nodeType="withEffect">
                                  <p:stCondLst>
                                    <p:cond delay="0"/>
                                  </p:stCondLst>
                                  <p:childTnLst>
                                    <p:set>
                                      <p:cBhvr>
                                        <p:cTn id="126" dur="1" fill="hold">
                                          <p:stCondLst>
                                            <p:cond delay="0"/>
                                          </p:stCondLst>
                                        </p:cTn>
                                        <p:tgtEl>
                                          <p:spTgt spid="103"/>
                                        </p:tgtEl>
                                        <p:attrNameLst>
                                          <p:attrName>style.visibility</p:attrName>
                                        </p:attrNameLst>
                                      </p:cBhvr>
                                      <p:to>
                                        <p:strVal val="hidden"/>
                                      </p:to>
                                    </p:set>
                                  </p:childTnLst>
                                </p:cTn>
                              </p:par>
                              <p:par>
                                <p:cTn id="127" presetID="2" presetClass="entr" presetSubtype="8" fill="hold" grpId="0" nodeType="withEffect">
                                  <p:stCondLst>
                                    <p:cond delay="0"/>
                                  </p:stCondLst>
                                  <p:childTnLst>
                                    <p:set>
                                      <p:cBhvr>
                                        <p:cTn id="128" dur="1" fill="hold">
                                          <p:stCondLst>
                                            <p:cond delay="0"/>
                                          </p:stCondLst>
                                        </p:cTn>
                                        <p:tgtEl>
                                          <p:spTgt spid="104"/>
                                        </p:tgtEl>
                                        <p:attrNameLst>
                                          <p:attrName>style.visibility</p:attrName>
                                        </p:attrNameLst>
                                      </p:cBhvr>
                                      <p:to>
                                        <p:strVal val="visible"/>
                                      </p:to>
                                    </p:set>
                                    <p:anim calcmode="lin" valueType="num">
                                      <p:cBhvr additive="base">
                                        <p:cTn id="129" dur="500" fill="hold"/>
                                        <p:tgtEl>
                                          <p:spTgt spid="104"/>
                                        </p:tgtEl>
                                        <p:attrNameLst>
                                          <p:attrName>ppt_x</p:attrName>
                                        </p:attrNameLst>
                                      </p:cBhvr>
                                      <p:tavLst>
                                        <p:tav tm="0">
                                          <p:val>
                                            <p:strVal val="0-#ppt_w/2"/>
                                          </p:val>
                                        </p:tav>
                                        <p:tav tm="100000">
                                          <p:val>
                                            <p:strVal val="#ppt_x"/>
                                          </p:val>
                                        </p:tav>
                                      </p:tavLst>
                                    </p:anim>
                                    <p:anim calcmode="lin" valueType="num">
                                      <p:cBhvr additive="base">
                                        <p:cTn id="130"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65" grpId="0" animBg="1"/>
      <p:bldP spid="66" grpId="0" animBg="1"/>
      <p:bldP spid="96" grpId="0" animBg="1"/>
      <p:bldP spid="97" grpId="0" animBg="1"/>
      <p:bldP spid="98" grpId="0" animBg="1"/>
      <p:bldP spid="99" grpId="0" animBg="1"/>
      <p:bldP spid="99" grpId="1" animBg="1"/>
      <p:bldP spid="101" grpId="0" animBg="1"/>
      <p:bldP spid="101" grpId="1" animBg="1"/>
      <p:bldP spid="102" grpId="0" animBg="1"/>
      <p:bldP spid="103" grpId="0" animBg="1"/>
      <p:bldP spid="103" grpId="1" animBg="1"/>
      <p:bldP spid="104" grpId="0" animBg="1"/>
      <p:bldP spid="125" grpId="0" animBg="1"/>
      <p:bldP spid="125" grpId="1" animBg="1"/>
      <p:bldP spid="100"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a:extLst>
              <a:ext uri="{FF2B5EF4-FFF2-40B4-BE49-F238E27FC236}">
                <a16:creationId xmlns:a16="http://schemas.microsoft.com/office/drawing/2014/main" id="{6DBCB089-20BE-4E53-8041-6EB2FD227CF3}"/>
              </a:ext>
            </a:extLst>
          </p:cNvPr>
          <p:cNvGrpSpPr/>
          <p:nvPr/>
        </p:nvGrpSpPr>
        <p:grpSpPr>
          <a:xfrm>
            <a:off x="304800" y="-57556"/>
            <a:ext cx="8890496" cy="5108296"/>
            <a:chOff x="304800" y="-57556"/>
            <a:chExt cx="8890496" cy="5108296"/>
          </a:xfrm>
        </p:grpSpPr>
        <p:sp>
          <p:nvSpPr>
            <p:cNvPr id="144" name="Text Box 22">
              <a:extLst>
                <a:ext uri="{FF2B5EF4-FFF2-40B4-BE49-F238E27FC236}">
                  <a16:creationId xmlns:a16="http://schemas.microsoft.com/office/drawing/2014/main" id="{FE186EC9-6DBC-44C5-9310-E1DD384746D0}"/>
                </a:ext>
              </a:extLst>
            </p:cNvPr>
            <p:cNvSpPr txBox="1">
              <a:spLocks noChangeArrowheads="1"/>
            </p:cNvSpPr>
            <p:nvPr/>
          </p:nvSpPr>
          <p:spPr bwMode="auto">
            <a:xfrm>
              <a:off x="3699659"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45" name="Text Box 43">
              <a:extLst>
                <a:ext uri="{FF2B5EF4-FFF2-40B4-BE49-F238E27FC236}">
                  <a16:creationId xmlns:a16="http://schemas.microsoft.com/office/drawing/2014/main" id="{B30C03CB-7E10-4116-A52D-EEA19E8175B1}"/>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46" name="Rectangle 2">
              <a:extLst>
                <a:ext uri="{FF2B5EF4-FFF2-40B4-BE49-F238E27FC236}">
                  <a16:creationId xmlns:a16="http://schemas.microsoft.com/office/drawing/2014/main" id="{54796E40-A778-4240-BFEF-BF6267A5C19D}"/>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47" name="Text Box 22">
              <a:extLst>
                <a:ext uri="{FF2B5EF4-FFF2-40B4-BE49-F238E27FC236}">
                  <a16:creationId xmlns:a16="http://schemas.microsoft.com/office/drawing/2014/main" id="{414D31A0-957A-4E1B-A78F-6F4FBF0265E9}"/>
                </a:ext>
              </a:extLst>
            </p:cNvPr>
            <p:cNvSpPr txBox="1">
              <a:spLocks noChangeArrowheads="1"/>
            </p:cNvSpPr>
            <p:nvPr/>
          </p:nvSpPr>
          <p:spPr bwMode="auto">
            <a:xfrm>
              <a:off x="1264089" y="521916"/>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48" name="Rectangle 147">
              <a:extLst>
                <a:ext uri="{FF2B5EF4-FFF2-40B4-BE49-F238E27FC236}">
                  <a16:creationId xmlns:a16="http://schemas.microsoft.com/office/drawing/2014/main" id="{48F101A9-AEF3-421C-825A-F2DBD30BAEA6}"/>
                </a:ext>
              </a:extLst>
            </p:cNvPr>
            <p:cNvSpPr/>
            <p:nvPr/>
          </p:nvSpPr>
          <p:spPr>
            <a:xfrm>
              <a:off x="3185830" y="42373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Text Box 44">
              <a:extLst>
                <a:ext uri="{FF2B5EF4-FFF2-40B4-BE49-F238E27FC236}">
                  <a16:creationId xmlns:a16="http://schemas.microsoft.com/office/drawing/2014/main" id="{A64E22A5-275D-4AB6-977C-AF202F031C2B}"/>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150" name="Group 149">
              <a:extLst>
                <a:ext uri="{FF2B5EF4-FFF2-40B4-BE49-F238E27FC236}">
                  <a16:creationId xmlns:a16="http://schemas.microsoft.com/office/drawing/2014/main" id="{085B93E4-9B0C-49A4-9953-914AA738BBBF}"/>
                </a:ext>
              </a:extLst>
            </p:cNvPr>
            <p:cNvGrpSpPr/>
            <p:nvPr/>
          </p:nvGrpSpPr>
          <p:grpSpPr>
            <a:xfrm>
              <a:off x="6991749" y="3200400"/>
              <a:ext cx="1433793" cy="640560"/>
              <a:chOff x="6865658" y="1377507"/>
              <a:chExt cx="1433793" cy="640560"/>
            </a:xfrm>
          </p:grpSpPr>
          <p:sp>
            <p:nvSpPr>
              <p:cNvPr id="168" name="Line 26">
                <a:extLst>
                  <a:ext uri="{FF2B5EF4-FFF2-40B4-BE49-F238E27FC236}">
                    <a16:creationId xmlns:a16="http://schemas.microsoft.com/office/drawing/2014/main" id="{AA9A296E-815B-46CC-A4E7-52E0DA74219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9" name="Line 28">
                <a:extLst>
                  <a:ext uri="{FF2B5EF4-FFF2-40B4-BE49-F238E27FC236}">
                    <a16:creationId xmlns:a16="http://schemas.microsoft.com/office/drawing/2014/main" id="{87AE5372-2CBF-4350-BC6B-D55C0EC8132D}"/>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51" name="Text Box 44">
              <a:extLst>
                <a:ext uri="{FF2B5EF4-FFF2-40B4-BE49-F238E27FC236}">
                  <a16:creationId xmlns:a16="http://schemas.microsoft.com/office/drawing/2014/main" id="{CE38AF8B-76AD-49EA-82D1-BE03F7A2317B}"/>
                </a:ext>
              </a:extLst>
            </p:cNvPr>
            <p:cNvSpPr txBox="1">
              <a:spLocks noChangeArrowheads="1"/>
            </p:cNvSpPr>
            <p:nvPr/>
          </p:nvSpPr>
          <p:spPr bwMode="auto">
            <a:xfrm>
              <a:off x="5995381" y="2833914"/>
              <a:ext cx="3199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152" name="Line 31">
              <a:extLst>
                <a:ext uri="{FF2B5EF4-FFF2-40B4-BE49-F238E27FC236}">
                  <a16:creationId xmlns:a16="http://schemas.microsoft.com/office/drawing/2014/main" id="{2D3B3BF9-BDA4-4605-9A38-2D40859231E6}"/>
                </a:ext>
              </a:extLst>
            </p:cNvPr>
            <p:cNvSpPr>
              <a:spLocks noChangeShapeType="1"/>
            </p:cNvSpPr>
            <p:nvPr/>
          </p:nvSpPr>
          <p:spPr bwMode="auto">
            <a:xfrm>
              <a:off x="8372429" y="422227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3" name="Text Box 44">
              <a:extLst>
                <a:ext uri="{FF2B5EF4-FFF2-40B4-BE49-F238E27FC236}">
                  <a16:creationId xmlns:a16="http://schemas.microsoft.com/office/drawing/2014/main" id="{5F40D92E-FC99-44D7-BD81-BB9130EA87AC}"/>
                </a:ext>
              </a:extLst>
            </p:cNvPr>
            <p:cNvSpPr txBox="1">
              <a:spLocks noChangeArrowheads="1"/>
            </p:cNvSpPr>
            <p:nvPr/>
          </p:nvSpPr>
          <p:spPr bwMode="auto">
            <a:xfrm>
              <a:off x="8107621" y="458907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54" name="Text Box 44">
              <a:extLst>
                <a:ext uri="{FF2B5EF4-FFF2-40B4-BE49-F238E27FC236}">
                  <a16:creationId xmlns:a16="http://schemas.microsoft.com/office/drawing/2014/main" id="{A8DC9493-7950-4761-934D-ACD34F581C01}"/>
                </a:ext>
              </a:extLst>
            </p:cNvPr>
            <p:cNvSpPr txBox="1">
              <a:spLocks noChangeArrowheads="1"/>
            </p:cNvSpPr>
            <p:nvPr/>
          </p:nvSpPr>
          <p:spPr bwMode="auto">
            <a:xfrm>
              <a:off x="6399605" y="3760609"/>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55" name="Text Box 44">
              <a:extLst>
                <a:ext uri="{FF2B5EF4-FFF2-40B4-BE49-F238E27FC236}">
                  <a16:creationId xmlns:a16="http://schemas.microsoft.com/office/drawing/2014/main" id="{704EE56D-3819-408B-B06B-D974903BA9C4}"/>
                </a:ext>
              </a:extLst>
            </p:cNvPr>
            <p:cNvSpPr txBox="1">
              <a:spLocks noChangeArrowheads="1"/>
            </p:cNvSpPr>
            <p:nvPr/>
          </p:nvSpPr>
          <p:spPr bwMode="auto">
            <a:xfrm>
              <a:off x="7906942" y="3769401"/>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56" name="Text Box 44">
              <a:extLst>
                <a:ext uri="{FF2B5EF4-FFF2-40B4-BE49-F238E27FC236}">
                  <a16:creationId xmlns:a16="http://schemas.microsoft.com/office/drawing/2014/main" id="{D1312D3E-3FCB-4A94-B243-596E8DD61B1A}"/>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57" name="Line 31">
              <a:extLst>
                <a:ext uri="{FF2B5EF4-FFF2-40B4-BE49-F238E27FC236}">
                  <a16:creationId xmlns:a16="http://schemas.microsoft.com/office/drawing/2014/main" id="{0C4F455C-8D63-4E88-8ADF-C9C19DCB98A1}"/>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8" name="Text Box 44">
              <a:extLst>
                <a:ext uri="{FF2B5EF4-FFF2-40B4-BE49-F238E27FC236}">
                  <a16:creationId xmlns:a16="http://schemas.microsoft.com/office/drawing/2014/main" id="{1C02AAAC-D8B5-4282-A333-D03FD4BE8D9C}"/>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grpSp>
          <p:nvGrpSpPr>
            <p:cNvPr id="159" name="Group 158">
              <a:extLst>
                <a:ext uri="{FF2B5EF4-FFF2-40B4-BE49-F238E27FC236}">
                  <a16:creationId xmlns:a16="http://schemas.microsoft.com/office/drawing/2014/main" id="{0DC6D9AA-04BA-40EF-B59B-5795D457A00B}"/>
                </a:ext>
              </a:extLst>
            </p:cNvPr>
            <p:cNvGrpSpPr/>
            <p:nvPr/>
          </p:nvGrpSpPr>
          <p:grpSpPr>
            <a:xfrm>
              <a:off x="6803542" y="1981199"/>
              <a:ext cx="768741" cy="937625"/>
              <a:chOff x="6887400" y="1377506"/>
              <a:chExt cx="768741" cy="937625"/>
            </a:xfrm>
          </p:grpSpPr>
          <p:sp>
            <p:nvSpPr>
              <p:cNvPr id="166" name="Line 26">
                <a:extLst>
                  <a:ext uri="{FF2B5EF4-FFF2-40B4-BE49-F238E27FC236}">
                    <a16:creationId xmlns:a16="http://schemas.microsoft.com/office/drawing/2014/main" id="{38484ABF-A968-4FDB-AEA0-016BD7769CD7}"/>
                  </a:ext>
                </a:extLst>
              </p:cNvPr>
              <p:cNvSpPr>
                <a:spLocks noChangeShapeType="1"/>
              </p:cNvSpPr>
              <p:nvPr/>
            </p:nvSpPr>
            <p:spPr bwMode="auto">
              <a:xfrm flipH="1">
                <a:off x="6887400" y="1377507"/>
                <a:ext cx="664337" cy="22340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67" name="Line 28">
                <a:extLst>
                  <a:ext uri="{FF2B5EF4-FFF2-40B4-BE49-F238E27FC236}">
                    <a16:creationId xmlns:a16="http://schemas.microsoft.com/office/drawing/2014/main" id="{C8A51BB9-D566-41B5-A71F-7BA27DF5BEC6}"/>
                  </a:ext>
                </a:extLst>
              </p:cNvPr>
              <p:cNvSpPr>
                <a:spLocks noChangeShapeType="1"/>
              </p:cNvSpPr>
              <p:nvPr/>
            </p:nvSpPr>
            <p:spPr bwMode="auto">
              <a:xfrm>
                <a:off x="7551738" y="1377506"/>
                <a:ext cx="104403" cy="937625"/>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60" name="Text Box 22">
              <a:extLst>
                <a:ext uri="{FF2B5EF4-FFF2-40B4-BE49-F238E27FC236}">
                  <a16:creationId xmlns:a16="http://schemas.microsoft.com/office/drawing/2014/main" id="{26AF4313-AC21-41A1-AA6C-36F0CB5FC4C4}"/>
                </a:ext>
              </a:extLst>
            </p:cNvPr>
            <p:cNvSpPr txBox="1">
              <a:spLocks noChangeArrowheads="1"/>
            </p:cNvSpPr>
            <p:nvPr/>
          </p:nvSpPr>
          <p:spPr bwMode="auto">
            <a:xfrm>
              <a:off x="6320969" y="2526888"/>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62" name="Text Box 44">
              <a:extLst>
                <a:ext uri="{FF2B5EF4-FFF2-40B4-BE49-F238E27FC236}">
                  <a16:creationId xmlns:a16="http://schemas.microsoft.com/office/drawing/2014/main" id="{FEE2D372-A9AD-43D0-87C2-EBBB5601B2AD}"/>
                </a:ext>
              </a:extLst>
            </p:cNvPr>
            <p:cNvSpPr txBox="1">
              <a:spLocks noChangeArrowheads="1"/>
            </p:cNvSpPr>
            <p:nvPr/>
          </p:nvSpPr>
          <p:spPr bwMode="auto">
            <a:xfrm>
              <a:off x="6471838" y="4572000"/>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63" name="Line 31">
              <a:extLst>
                <a:ext uri="{FF2B5EF4-FFF2-40B4-BE49-F238E27FC236}">
                  <a16:creationId xmlns:a16="http://schemas.microsoft.com/office/drawing/2014/main" id="{F95DBD26-3E80-49C4-825E-84E7334D0641}"/>
                </a:ext>
              </a:extLst>
            </p:cNvPr>
            <p:cNvSpPr>
              <a:spLocks noChangeShapeType="1"/>
            </p:cNvSpPr>
            <p:nvPr/>
          </p:nvSpPr>
          <p:spPr bwMode="auto">
            <a:xfrm>
              <a:off x="7025148" y="422295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64" name="Text Box 22">
              <a:extLst>
                <a:ext uri="{FF2B5EF4-FFF2-40B4-BE49-F238E27FC236}">
                  <a16:creationId xmlns:a16="http://schemas.microsoft.com/office/drawing/2014/main" id="{F7078C7E-4674-4EF8-9264-85BBE17849F1}"/>
                </a:ext>
              </a:extLst>
            </p:cNvPr>
            <p:cNvSpPr txBox="1">
              <a:spLocks noChangeArrowheads="1"/>
            </p:cNvSpPr>
            <p:nvPr/>
          </p:nvSpPr>
          <p:spPr bwMode="auto">
            <a:xfrm>
              <a:off x="5932757" y="2249579"/>
              <a:ext cx="161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65" name="Text Box 22">
              <a:extLst>
                <a:ext uri="{FF2B5EF4-FFF2-40B4-BE49-F238E27FC236}">
                  <a16:creationId xmlns:a16="http://schemas.microsoft.com/office/drawing/2014/main" id="{12D99C23-696A-45A0-BE30-E1F04C57DCC1}"/>
                </a:ext>
              </a:extLst>
            </p:cNvPr>
            <p:cNvSpPr txBox="1">
              <a:spLocks noChangeArrowheads="1"/>
            </p:cNvSpPr>
            <p:nvPr/>
          </p:nvSpPr>
          <p:spPr bwMode="auto">
            <a:xfrm>
              <a:off x="5486401" y="1972270"/>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sp>
        <p:nvSpPr>
          <p:cNvPr id="47" name="AutoShape 38">
            <a:extLst>
              <a:ext uri="{FF2B5EF4-FFF2-40B4-BE49-F238E27FC236}">
                <a16:creationId xmlns:a16="http://schemas.microsoft.com/office/drawing/2014/main" id="{F55787CF-9DCB-4DDB-ADEF-3A5BA85AB7CB}"/>
              </a:ext>
            </a:extLst>
          </p:cNvPr>
          <p:cNvSpPr>
            <a:spLocks noChangeArrowheads="1"/>
          </p:cNvSpPr>
          <p:nvPr/>
        </p:nvSpPr>
        <p:spPr bwMode="auto">
          <a:xfrm>
            <a:off x="1754275" y="998645"/>
            <a:ext cx="3733184" cy="830155"/>
          </a:xfrm>
          <a:prstGeom prst="wedgeRoundRectCallout">
            <a:avLst>
              <a:gd name="adj1" fmla="val -57797"/>
              <a:gd name="adj2" fmla="val 4727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66" name="AutoShape 46">
            <a:extLst>
              <a:ext uri="{FF2B5EF4-FFF2-40B4-BE49-F238E27FC236}">
                <a16:creationId xmlns:a16="http://schemas.microsoft.com/office/drawing/2014/main" id="{D454D4AD-2F5C-4423-A4E1-1DD7FC9F43D6}"/>
              </a:ext>
            </a:extLst>
          </p:cNvPr>
          <p:cNvSpPr>
            <a:spLocks noChangeArrowheads="1"/>
          </p:cNvSpPr>
          <p:nvPr/>
        </p:nvSpPr>
        <p:spPr bwMode="auto">
          <a:xfrm>
            <a:off x="1809750" y="2812587"/>
            <a:ext cx="3463736" cy="503486"/>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lang="el-GR" altLang="en-US" sz="2400" dirty="0">
                <a:solidFill>
                  <a:schemeClr val="accent2"/>
                </a:solidFill>
                <a:latin typeface="Times New Roman"/>
                <a:sym typeface="Symbol" panose="05050102010706020507" pitchFamily="18" charset="2"/>
              </a:rPr>
              <a:t>α(</a:t>
            </a:r>
            <a:r>
              <a:rPr lang="en-US" altLang="en-US" sz="2400" dirty="0">
                <a:solidFill>
                  <a:srgbClr val="FF0000"/>
                </a:solidFill>
                <a:latin typeface="Times New Roman"/>
                <a:sym typeface="Symbol" panose="05050102010706020507" pitchFamily="18" charset="2"/>
              </a:rPr>
              <a:t>y</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97" name="AutoShape 38">
            <a:extLst>
              <a:ext uri="{FF2B5EF4-FFF2-40B4-BE49-F238E27FC236}">
                <a16:creationId xmlns:a16="http://schemas.microsoft.com/office/drawing/2014/main" id="{AB6D8334-A2C0-47B8-AE63-45E1789A5C26}"/>
              </a:ext>
            </a:extLst>
          </p:cNvPr>
          <p:cNvSpPr>
            <a:spLocks noChangeArrowheads="1"/>
          </p:cNvSpPr>
          <p:nvPr/>
        </p:nvSpPr>
        <p:spPr bwMode="auto">
          <a:xfrm>
            <a:off x="1714887" y="1905512"/>
            <a:ext cx="3733184" cy="830155"/>
          </a:xfrm>
          <a:prstGeom prst="wedgeRoundRectCallout">
            <a:avLst>
              <a:gd name="adj1" fmla="val -56272"/>
              <a:gd name="adj2" fmla="val 3974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68" name="Oval 67">
            <a:extLst>
              <a:ext uri="{FF2B5EF4-FFF2-40B4-BE49-F238E27FC236}">
                <a16:creationId xmlns:a16="http://schemas.microsoft.com/office/drawing/2014/main" id="{A369CEE7-57F6-4230-A3BE-A36333B02746}"/>
              </a:ext>
            </a:extLst>
          </p:cNvPr>
          <p:cNvSpPr/>
          <p:nvPr/>
        </p:nvSpPr>
        <p:spPr>
          <a:xfrm>
            <a:off x="8089762" y="4589074"/>
            <a:ext cx="737221" cy="516325"/>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0" name="AutoShape 46">
            <a:extLst>
              <a:ext uri="{FF2B5EF4-FFF2-40B4-BE49-F238E27FC236}">
                <a16:creationId xmlns:a16="http://schemas.microsoft.com/office/drawing/2014/main" id="{36FA275C-1AE6-4DA2-B44A-E47EE314E2E0}"/>
              </a:ext>
            </a:extLst>
          </p:cNvPr>
          <p:cNvSpPr>
            <a:spLocks noChangeArrowheads="1"/>
          </p:cNvSpPr>
          <p:nvPr/>
        </p:nvSpPr>
        <p:spPr bwMode="auto">
          <a:xfrm>
            <a:off x="609600" y="3417831"/>
            <a:ext cx="4888904" cy="50828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can give</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oracle 1 the value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71" name="AutoShape 38">
            <a:extLst>
              <a:ext uri="{FF2B5EF4-FFF2-40B4-BE49-F238E27FC236}">
                <a16:creationId xmlns:a16="http://schemas.microsoft.com/office/drawing/2014/main" id="{3A8D4FDA-D5B6-42B8-89D1-4B31FBC02B0B}"/>
              </a:ext>
            </a:extLst>
          </p:cNvPr>
          <p:cNvSpPr>
            <a:spLocks noChangeArrowheads="1"/>
          </p:cNvSpPr>
          <p:nvPr/>
        </p:nvSpPr>
        <p:spPr bwMode="auto">
          <a:xfrm>
            <a:off x="304800" y="4012015"/>
            <a:ext cx="5432036" cy="2007786"/>
          </a:xfrm>
          <a:prstGeom prst="wedgeRoundRectCallout">
            <a:avLst>
              <a:gd name="adj1" fmla="val -35437"/>
              <a:gd name="adj2" fmla="val -123463"/>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Because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is true for every </a:t>
            </a:r>
            <a:r>
              <a:rPr kumimoji="0" lang="en-CA" sz="2400" b="0" i="0" u="none" strike="noStrike" kern="1200" cap="none" spc="0" normalizeH="0" baseline="0" noProof="0" dirty="0">
                <a:ln>
                  <a:noFill/>
                </a:ln>
                <a:solidFill>
                  <a:schemeClr val="accent2"/>
                </a:solidFill>
                <a:effectLst/>
                <a:uLnTx/>
                <a:uFillTx/>
                <a:latin typeface="Times New Roman"/>
                <a:ea typeface="+mn-ea"/>
                <a:cs typeface="+mn-cs"/>
              </a:rPr>
              <a:t>y</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assure you that it is true for your </a:t>
            </a: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Let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 be that which is assumed to exist.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9" name="Oval 98">
            <a:extLst>
              <a:ext uri="{FF2B5EF4-FFF2-40B4-BE49-F238E27FC236}">
                <a16:creationId xmlns:a16="http://schemas.microsoft.com/office/drawing/2014/main" id="{635F7672-293E-4D32-B975-28B65AD6BCE6}"/>
              </a:ext>
            </a:extLst>
          </p:cNvPr>
          <p:cNvSpPr/>
          <p:nvPr/>
        </p:nvSpPr>
        <p:spPr>
          <a:xfrm>
            <a:off x="5548046" y="1960942"/>
            <a:ext cx="489210" cy="500086"/>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0" name="Oval 99">
            <a:extLst>
              <a:ext uri="{FF2B5EF4-FFF2-40B4-BE49-F238E27FC236}">
                <a16:creationId xmlns:a16="http://schemas.microsoft.com/office/drawing/2014/main" id="{E913816D-65D0-4458-AF31-3B165357AD78}"/>
              </a:ext>
            </a:extLst>
          </p:cNvPr>
          <p:cNvSpPr/>
          <p:nvPr/>
        </p:nvSpPr>
        <p:spPr>
          <a:xfrm>
            <a:off x="5932209" y="2257462"/>
            <a:ext cx="489210"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1" name="Oval 100">
            <a:extLst>
              <a:ext uri="{FF2B5EF4-FFF2-40B4-BE49-F238E27FC236}">
                <a16:creationId xmlns:a16="http://schemas.microsoft.com/office/drawing/2014/main" id="{463DEE69-E2B9-4FE8-BC33-AABAEFA5DCBB}"/>
              </a:ext>
            </a:extLst>
          </p:cNvPr>
          <p:cNvSpPr/>
          <p:nvPr/>
        </p:nvSpPr>
        <p:spPr>
          <a:xfrm>
            <a:off x="6327853" y="2508844"/>
            <a:ext cx="987188"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74" name="Group 26">
            <a:extLst>
              <a:ext uri="{FF2B5EF4-FFF2-40B4-BE49-F238E27FC236}">
                <a16:creationId xmlns:a16="http://schemas.microsoft.com/office/drawing/2014/main" id="{C8AE1DA3-41D8-40AA-86DD-0A4E75A53F68}"/>
              </a:ext>
            </a:extLst>
          </p:cNvPr>
          <p:cNvGrpSpPr>
            <a:grpSpLocks/>
          </p:cNvGrpSpPr>
          <p:nvPr/>
        </p:nvGrpSpPr>
        <p:grpSpPr bwMode="auto">
          <a:xfrm flipH="1">
            <a:off x="348801" y="937862"/>
            <a:ext cx="519029" cy="1271938"/>
            <a:chOff x="2308" y="1513"/>
            <a:chExt cx="1162" cy="2570"/>
          </a:xfrm>
        </p:grpSpPr>
        <p:grpSp>
          <p:nvGrpSpPr>
            <p:cNvPr id="175" name="Group 27">
              <a:extLst>
                <a:ext uri="{FF2B5EF4-FFF2-40B4-BE49-F238E27FC236}">
                  <a16:creationId xmlns:a16="http://schemas.microsoft.com/office/drawing/2014/main" id="{A344B98B-89D3-4A82-A25A-172AF7D9E248}"/>
                </a:ext>
              </a:extLst>
            </p:cNvPr>
            <p:cNvGrpSpPr>
              <a:grpSpLocks/>
            </p:cNvGrpSpPr>
            <p:nvPr/>
          </p:nvGrpSpPr>
          <p:grpSpPr bwMode="auto">
            <a:xfrm>
              <a:off x="2308" y="1740"/>
              <a:ext cx="957" cy="2343"/>
              <a:chOff x="2308" y="1740"/>
              <a:chExt cx="957" cy="2343"/>
            </a:xfrm>
          </p:grpSpPr>
          <p:sp>
            <p:nvSpPr>
              <p:cNvPr id="183" name="Freeform 28">
                <a:extLst>
                  <a:ext uri="{FF2B5EF4-FFF2-40B4-BE49-F238E27FC236}">
                    <a16:creationId xmlns:a16="http://schemas.microsoft.com/office/drawing/2014/main" id="{8BAD1FC5-777E-4E9D-808E-753B2B25FCD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 name="Freeform 29">
                <a:extLst>
                  <a:ext uri="{FF2B5EF4-FFF2-40B4-BE49-F238E27FC236}">
                    <a16:creationId xmlns:a16="http://schemas.microsoft.com/office/drawing/2014/main" id="{F0508AE9-47C0-4FE4-8401-77080C6633E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5" name="Freeform 30">
                <a:extLst>
                  <a:ext uri="{FF2B5EF4-FFF2-40B4-BE49-F238E27FC236}">
                    <a16:creationId xmlns:a16="http://schemas.microsoft.com/office/drawing/2014/main" id="{FD6381F2-284B-427C-AD54-0A9EDA1B246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6" name="Freeform 31">
                <a:extLst>
                  <a:ext uri="{FF2B5EF4-FFF2-40B4-BE49-F238E27FC236}">
                    <a16:creationId xmlns:a16="http://schemas.microsoft.com/office/drawing/2014/main" id="{DFA4FAAA-7B3F-4996-A29F-DFB99FA47FC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7" name="Freeform 32">
                <a:extLst>
                  <a:ext uri="{FF2B5EF4-FFF2-40B4-BE49-F238E27FC236}">
                    <a16:creationId xmlns:a16="http://schemas.microsoft.com/office/drawing/2014/main" id="{C191E763-9CB7-4F9B-BAC8-1A06CD178E5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8" name="Freeform 33">
                <a:extLst>
                  <a:ext uri="{FF2B5EF4-FFF2-40B4-BE49-F238E27FC236}">
                    <a16:creationId xmlns:a16="http://schemas.microsoft.com/office/drawing/2014/main" id="{520392AA-D0B4-4ED8-8F44-E0B7C19EE50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76" name="Freeform 34">
              <a:extLst>
                <a:ext uri="{FF2B5EF4-FFF2-40B4-BE49-F238E27FC236}">
                  <a16:creationId xmlns:a16="http://schemas.microsoft.com/office/drawing/2014/main" id="{C95DAA71-A6FF-455A-873E-1503824CB53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7" name="Freeform 35">
              <a:extLst>
                <a:ext uri="{FF2B5EF4-FFF2-40B4-BE49-F238E27FC236}">
                  <a16:creationId xmlns:a16="http://schemas.microsoft.com/office/drawing/2014/main" id="{A95479DE-2171-4D5A-BD37-F01B2C1B596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8" name="Oval 36">
              <a:extLst>
                <a:ext uri="{FF2B5EF4-FFF2-40B4-BE49-F238E27FC236}">
                  <a16:creationId xmlns:a16="http://schemas.microsoft.com/office/drawing/2014/main" id="{641D8EB8-5194-466A-9592-A9A782033D72}"/>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9" name="Oval 37">
              <a:extLst>
                <a:ext uri="{FF2B5EF4-FFF2-40B4-BE49-F238E27FC236}">
                  <a16:creationId xmlns:a16="http://schemas.microsoft.com/office/drawing/2014/main" id="{013E6057-8523-45D4-8854-92FAE61D17D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0" name="Oval 38">
              <a:extLst>
                <a:ext uri="{FF2B5EF4-FFF2-40B4-BE49-F238E27FC236}">
                  <a16:creationId xmlns:a16="http://schemas.microsoft.com/office/drawing/2014/main" id="{DCCD5B91-E3DF-4120-9698-92F99122FEC4}"/>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1" name="Oval 39">
              <a:extLst>
                <a:ext uri="{FF2B5EF4-FFF2-40B4-BE49-F238E27FC236}">
                  <a16:creationId xmlns:a16="http://schemas.microsoft.com/office/drawing/2014/main" id="{80305049-7BB9-4AA6-A5E6-FA050B307D5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2" name="Oval 40">
              <a:extLst>
                <a:ext uri="{FF2B5EF4-FFF2-40B4-BE49-F238E27FC236}">
                  <a16:creationId xmlns:a16="http://schemas.microsoft.com/office/drawing/2014/main" id="{F8C7241A-6EAA-4029-8E69-0D45697231B5}"/>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89" name="Group 188">
            <a:extLst>
              <a:ext uri="{FF2B5EF4-FFF2-40B4-BE49-F238E27FC236}">
                <a16:creationId xmlns:a16="http://schemas.microsoft.com/office/drawing/2014/main" id="{61999715-EADE-4029-AE6A-186D84B2FF22}"/>
              </a:ext>
            </a:extLst>
          </p:cNvPr>
          <p:cNvGrpSpPr/>
          <p:nvPr/>
        </p:nvGrpSpPr>
        <p:grpSpPr>
          <a:xfrm>
            <a:off x="6350266" y="1641222"/>
            <a:ext cx="538337" cy="461665"/>
            <a:chOff x="547663" y="1235657"/>
            <a:chExt cx="538337" cy="461665"/>
          </a:xfrm>
        </p:grpSpPr>
        <p:pic>
          <p:nvPicPr>
            <p:cNvPr id="190" name="Picture 2" descr="http://www.swordofthespirit.net/bulwark/mosesbush.gif">
              <a:extLst>
                <a:ext uri="{FF2B5EF4-FFF2-40B4-BE49-F238E27FC236}">
                  <a16:creationId xmlns:a16="http://schemas.microsoft.com/office/drawing/2014/main" id="{786A22A8-3D13-437E-9764-ECD634289E8D}"/>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 name="Rectangle 190">
              <a:extLst>
                <a:ext uri="{FF2B5EF4-FFF2-40B4-BE49-F238E27FC236}">
                  <a16:creationId xmlns:a16="http://schemas.microsoft.com/office/drawing/2014/main" id="{7A9D0129-9DF8-447C-87D3-5EEB10F561E2}"/>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92" name="Group 191">
            <a:extLst>
              <a:ext uri="{FF2B5EF4-FFF2-40B4-BE49-F238E27FC236}">
                <a16:creationId xmlns:a16="http://schemas.microsoft.com/office/drawing/2014/main" id="{6ADE58A1-AF32-4633-970C-6441573B74BB}"/>
              </a:ext>
            </a:extLst>
          </p:cNvPr>
          <p:cNvGrpSpPr/>
          <p:nvPr/>
        </p:nvGrpSpPr>
        <p:grpSpPr>
          <a:xfrm>
            <a:off x="6843163" y="3326745"/>
            <a:ext cx="538337" cy="461665"/>
            <a:chOff x="547663" y="1235657"/>
            <a:chExt cx="538337" cy="461665"/>
          </a:xfrm>
        </p:grpSpPr>
        <p:pic>
          <p:nvPicPr>
            <p:cNvPr id="193" name="Picture 2" descr="http://www.swordofthespirit.net/bulwark/mosesbush.gif">
              <a:extLst>
                <a:ext uri="{FF2B5EF4-FFF2-40B4-BE49-F238E27FC236}">
                  <a16:creationId xmlns:a16="http://schemas.microsoft.com/office/drawing/2014/main" id="{CCBD3F9F-F1E4-4976-8DF1-C86126E37C3F}"/>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Rectangle 193">
              <a:extLst>
                <a:ext uri="{FF2B5EF4-FFF2-40B4-BE49-F238E27FC236}">
                  <a16:creationId xmlns:a16="http://schemas.microsoft.com/office/drawing/2014/main" id="{29716DE0-D3A5-442C-9BD1-0BE58BB58164}"/>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95" name="Group 194">
            <a:extLst>
              <a:ext uri="{FF2B5EF4-FFF2-40B4-BE49-F238E27FC236}">
                <a16:creationId xmlns:a16="http://schemas.microsoft.com/office/drawing/2014/main" id="{9BC45C4F-C939-4BA8-B2F8-739E9FFB8453}"/>
              </a:ext>
            </a:extLst>
          </p:cNvPr>
          <p:cNvGrpSpPr/>
          <p:nvPr/>
        </p:nvGrpSpPr>
        <p:grpSpPr>
          <a:xfrm>
            <a:off x="296025" y="1783933"/>
            <a:ext cx="981935" cy="602257"/>
            <a:chOff x="104065" y="1095065"/>
            <a:chExt cx="981935" cy="602257"/>
          </a:xfrm>
        </p:grpSpPr>
        <p:pic>
          <p:nvPicPr>
            <p:cNvPr id="196" name="Picture 2" descr="http://www.swordofthespirit.net/bulwark/mosesbush.gif">
              <a:extLst>
                <a:ext uri="{FF2B5EF4-FFF2-40B4-BE49-F238E27FC236}">
                  <a16:creationId xmlns:a16="http://schemas.microsoft.com/office/drawing/2014/main" id="{A3A332D2-5D3E-4820-A5BE-C8C09B67DBE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Rectangle 196">
              <a:extLst>
                <a:ext uri="{FF2B5EF4-FFF2-40B4-BE49-F238E27FC236}">
                  <a16:creationId xmlns:a16="http://schemas.microsoft.com/office/drawing/2014/main" id="{731BA359-BCBE-4666-AADB-966FD46F350A}"/>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98" name="Group 197">
            <a:extLst>
              <a:ext uri="{FF2B5EF4-FFF2-40B4-BE49-F238E27FC236}">
                <a16:creationId xmlns:a16="http://schemas.microsoft.com/office/drawing/2014/main" id="{CCDADCF6-E74A-4121-B710-F61FCD058525}"/>
              </a:ext>
            </a:extLst>
          </p:cNvPr>
          <p:cNvGrpSpPr/>
          <p:nvPr/>
        </p:nvGrpSpPr>
        <p:grpSpPr>
          <a:xfrm>
            <a:off x="313465" y="2870987"/>
            <a:ext cx="981935" cy="602257"/>
            <a:chOff x="104065" y="1095065"/>
            <a:chExt cx="981935" cy="602257"/>
          </a:xfrm>
        </p:grpSpPr>
        <p:pic>
          <p:nvPicPr>
            <p:cNvPr id="199" name="Picture 2" descr="http://www.swordofthespirit.net/bulwark/mosesbush.gif">
              <a:extLst>
                <a:ext uri="{FF2B5EF4-FFF2-40B4-BE49-F238E27FC236}">
                  <a16:creationId xmlns:a16="http://schemas.microsoft.com/office/drawing/2014/main" id="{4A05FD59-7276-4024-909B-F87FF0C4C88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Rectangle 199">
              <a:extLst>
                <a:ext uri="{FF2B5EF4-FFF2-40B4-BE49-F238E27FC236}">
                  <a16:creationId xmlns:a16="http://schemas.microsoft.com/office/drawing/2014/main" id="{CCE43889-7D5F-4CC2-A1D1-ED06EF2E070C}"/>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170" name="Oval 169">
            <a:extLst>
              <a:ext uri="{FF2B5EF4-FFF2-40B4-BE49-F238E27FC236}">
                <a16:creationId xmlns:a16="http://schemas.microsoft.com/office/drawing/2014/main" id="{E74D9E3E-F5F8-4405-AAB5-BFD9FD53BE36}"/>
              </a:ext>
            </a:extLst>
          </p:cNvPr>
          <p:cNvSpPr/>
          <p:nvPr/>
        </p:nvSpPr>
        <p:spPr>
          <a:xfrm>
            <a:off x="5541953" y="1918490"/>
            <a:ext cx="1832165" cy="609286"/>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1" name="Oval 170">
            <a:extLst>
              <a:ext uri="{FF2B5EF4-FFF2-40B4-BE49-F238E27FC236}">
                <a16:creationId xmlns:a16="http://schemas.microsoft.com/office/drawing/2014/main" id="{914CEB1B-2ECB-488E-8CBA-53A82B3A2A67}"/>
              </a:ext>
            </a:extLst>
          </p:cNvPr>
          <p:cNvSpPr/>
          <p:nvPr/>
        </p:nvSpPr>
        <p:spPr>
          <a:xfrm>
            <a:off x="6292208" y="3686628"/>
            <a:ext cx="1545612" cy="609286"/>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201" name="Oval 200">
            <a:extLst>
              <a:ext uri="{FF2B5EF4-FFF2-40B4-BE49-F238E27FC236}">
                <a16:creationId xmlns:a16="http://schemas.microsoft.com/office/drawing/2014/main" id="{5A78F2B1-8522-46C2-B3C3-3CE22821B0B3}"/>
              </a:ext>
            </a:extLst>
          </p:cNvPr>
          <p:cNvSpPr/>
          <p:nvPr/>
        </p:nvSpPr>
        <p:spPr>
          <a:xfrm>
            <a:off x="5776171" y="2257462"/>
            <a:ext cx="1558618"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799270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7">
                                            <p:txEl>
                                              <p:pRg st="0" end="0"/>
                                            </p:txEl>
                                          </p:spTgt>
                                        </p:tgtEl>
                                        <p:attrNameLst>
                                          <p:attrName>style.visibility</p:attrName>
                                        </p:attrNameLst>
                                      </p:cBhvr>
                                      <p:to>
                                        <p:strVal val="visible"/>
                                      </p:to>
                                    </p:set>
                                    <p:anim calcmode="lin" valueType="num">
                                      <p:cBhvr additive="base">
                                        <p:cTn id="11"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7">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
                                            <p:txEl>
                                              <p:pRg st="1" end="1"/>
                                            </p:txEl>
                                          </p:spTgt>
                                        </p:tgtEl>
                                        <p:attrNameLst>
                                          <p:attrName>style.visibility</p:attrName>
                                        </p:attrNameLst>
                                      </p:cBhvr>
                                      <p:to>
                                        <p:strVal val="visible"/>
                                      </p:to>
                                    </p:set>
                                    <p:anim calcmode="lin" valueType="num">
                                      <p:cBhvr additive="base">
                                        <p:cTn id="15" dur="500" fill="hold"/>
                                        <p:tgtEl>
                                          <p:spTgt spid="47">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7">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ppt_x"/>
                                          </p:val>
                                        </p:tav>
                                        <p:tav tm="100000">
                                          <p:val>
                                            <p:strVal val="#ppt_x"/>
                                          </p:val>
                                        </p:tav>
                                      </p:tavLst>
                                    </p:anim>
                                    <p:anim calcmode="lin" valueType="num">
                                      <p:cBhvr additive="base">
                                        <p:cTn id="20" dur="500" fill="hold"/>
                                        <p:tgtEl>
                                          <p:spTgt spid="6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additive="base">
                                        <p:cTn id="23" dur="500" fill="hold"/>
                                        <p:tgtEl>
                                          <p:spTgt spid="97"/>
                                        </p:tgtEl>
                                        <p:attrNameLst>
                                          <p:attrName>ppt_x</p:attrName>
                                        </p:attrNameLst>
                                      </p:cBhvr>
                                      <p:tavLst>
                                        <p:tav tm="0">
                                          <p:val>
                                            <p:strVal val="#ppt_x"/>
                                          </p:val>
                                        </p:tav>
                                        <p:tav tm="100000">
                                          <p:val>
                                            <p:strVal val="#ppt_x"/>
                                          </p:val>
                                        </p:tav>
                                      </p:tavLst>
                                    </p:anim>
                                    <p:anim calcmode="lin" valueType="num">
                                      <p:cBhvr additive="base">
                                        <p:cTn id="24" dur="500" fill="hold"/>
                                        <p:tgtEl>
                                          <p:spTgt spid="9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7">
                                            <p:txEl>
                                              <p:pRg st="0" end="0"/>
                                            </p:txEl>
                                          </p:spTgt>
                                        </p:tgtEl>
                                        <p:attrNameLst>
                                          <p:attrName>style.visibility</p:attrName>
                                        </p:attrNameLst>
                                      </p:cBhvr>
                                      <p:to>
                                        <p:strVal val="visible"/>
                                      </p:to>
                                    </p:set>
                                    <p:anim calcmode="lin" valueType="num">
                                      <p:cBhvr additive="base">
                                        <p:cTn id="27" dur="500" fill="hold"/>
                                        <p:tgtEl>
                                          <p:spTgt spid="97">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7">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7">
                                            <p:txEl>
                                              <p:pRg st="1" end="1"/>
                                            </p:txEl>
                                          </p:spTgt>
                                        </p:tgtEl>
                                        <p:attrNameLst>
                                          <p:attrName>style.visibility</p:attrName>
                                        </p:attrNameLst>
                                      </p:cBhvr>
                                      <p:to>
                                        <p:strVal val="visible"/>
                                      </p:to>
                                    </p:set>
                                    <p:anim calcmode="lin" valueType="num">
                                      <p:cBhvr additive="base">
                                        <p:cTn id="31" dur="500" fill="hold"/>
                                        <p:tgtEl>
                                          <p:spTgt spid="97">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 calcmode="lin" valueType="num">
                                      <p:cBhvr additive="base">
                                        <p:cTn id="37" dur="500" fill="hold"/>
                                        <p:tgtEl>
                                          <p:spTgt spid="70"/>
                                        </p:tgtEl>
                                        <p:attrNameLst>
                                          <p:attrName>ppt_x</p:attrName>
                                        </p:attrNameLst>
                                      </p:cBhvr>
                                      <p:tavLst>
                                        <p:tav tm="0">
                                          <p:val>
                                            <p:strVal val="0-#ppt_w/2"/>
                                          </p:val>
                                        </p:tav>
                                        <p:tav tm="100000">
                                          <p:val>
                                            <p:strVal val="#ppt_x"/>
                                          </p:val>
                                        </p:tav>
                                      </p:tavLst>
                                    </p:anim>
                                    <p:anim calcmode="lin" valueType="num">
                                      <p:cBhvr additive="base">
                                        <p:cTn id="38" dur="500" fill="hold"/>
                                        <p:tgtEl>
                                          <p:spTgt spid="70"/>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99"/>
                                        </p:tgtEl>
                                        <p:attrNameLst>
                                          <p:attrName>style.visibility</p:attrName>
                                        </p:attrNameLst>
                                      </p:cBhvr>
                                      <p:to>
                                        <p:strVal val="visible"/>
                                      </p:to>
                                    </p:set>
                                    <p:anim calcmode="lin" valueType="num">
                                      <p:cBhvr additive="base">
                                        <p:cTn id="41" dur="500" fill="hold"/>
                                        <p:tgtEl>
                                          <p:spTgt spid="99"/>
                                        </p:tgtEl>
                                        <p:attrNameLst>
                                          <p:attrName>ppt_x</p:attrName>
                                        </p:attrNameLst>
                                      </p:cBhvr>
                                      <p:tavLst>
                                        <p:tav tm="0">
                                          <p:val>
                                            <p:strVal val="0-#ppt_w/2"/>
                                          </p:val>
                                        </p:tav>
                                        <p:tav tm="100000">
                                          <p:val>
                                            <p:strVal val="#ppt_x"/>
                                          </p:val>
                                        </p:tav>
                                      </p:tavLst>
                                    </p:anim>
                                    <p:anim calcmode="lin" valueType="num">
                                      <p:cBhvr additive="base">
                                        <p:cTn id="42"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71"/>
                                        </p:tgtEl>
                                        <p:attrNameLst>
                                          <p:attrName>style.visibility</p:attrName>
                                        </p:attrNameLst>
                                      </p:cBhvr>
                                      <p:to>
                                        <p:strVal val="visible"/>
                                      </p:to>
                                    </p:set>
                                    <p:anim calcmode="lin" valueType="num">
                                      <p:cBhvr additive="base">
                                        <p:cTn id="47" dur="500" fill="hold"/>
                                        <p:tgtEl>
                                          <p:spTgt spid="71"/>
                                        </p:tgtEl>
                                        <p:attrNameLst>
                                          <p:attrName>ppt_x</p:attrName>
                                        </p:attrNameLst>
                                      </p:cBhvr>
                                      <p:tavLst>
                                        <p:tav tm="0">
                                          <p:val>
                                            <p:strVal val="0-#ppt_w/2"/>
                                          </p:val>
                                        </p:tav>
                                        <p:tav tm="100000">
                                          <p:val>
                                            <p:strVal val="#ppt_x"/>
                                          </p:val>
                                        </p:tav>
                                      </p:tavLst>
                                    </p:anim>
                                    <p:anim calcmode="lin" valueType="num">
                                      <p:cBhvr additive="base">
                                        <p:cTn id="48" dur="500" fill="hold"/>
                                        <p:tgtEl>
                                          <p:spTgt spid="71"/>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71">
                                            <p:txEl>
                                              <p:pRg st="0" end="0"/>
                                            </p:txEl>
                                          </p:spTgt>
                                        </p:tgtEl>
                                        <p:attrNameLst>
                                          <p:attrName>style.visibility</p:attrName>
                                        </p:attrNameLst>
                                      </p:cBhvr>
                                      <p:to>
                                        <p:strVal val="visible"/>
                                      </p:to>
                                    </p:set>
                                    <p:anim calcmode="lin" valueType="num">
                                      <p:cBhvr additive="base">
                                        <p:cTn id="51" dur="500" fill="hold"/>
                                        <p:tgtEl>
                                          <p:spTgt spid="71">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71">
                                            <p:txEl>
                                              <p:pRg st="1" end="1"/>
                                            </p:txEl>
                                          </p:spTgt>
                                        </p:tgtEl>
                                        <p:attrNameLst>
                                          <p:attrName>style.visibility</p:attrName>
                                        </p:attrNameLst>
                                      </p:cBhvr>
                                      <p:to>
                                        <p:strVal val="visible"/>
                                      </p:to>
                                    </p:set>
                                    <p:anim calcmode="lin" valueType="num">
                                      <p:cBhvr additive="base">
                                        <p:cTn id="57" dur="500" fill="hold"/>
                                        <p:tgtEl>
                                          <p:spTgt spid="71">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7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71">
                                            <p:txEl>
                                              <p:pRg st="2" end="2"/>
                                            </p:txEl>
                                          </p:spTgt>
                                        </p:tgtEl>
                                        <p:attrNameLst>
                                          <p:attrName>style.visibility</p:attrName>
                                        </p:attrNameLst>
                                      </p:cBhvr>
                                      <p:to>
                                        <p:strVal val="visible"/>
                                      </p:to>
                                    </p:set>
                                    <p:anim calcmode="lin" valueType="num">
                                      <p:cBhvr additive="base">
                                        <p:cTn id="63" dur="500" fill="hold"/>
                                        <p:tgtEl>
                                          <p:spTgt spid="71">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71">
                                            <p:txEl>
                                              <p:pRg st="2" end="2"/>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500" fill="hold"/>
                                        <p:tgtEl>
                                          <p:spTgt spid="201"/>
                                        </p:tgtEl>
                                        <p:attrNameLst>
                                          <p:attrName>ppt_x</p:attrName>
                                        </p:attrNameLst>
                                      </p:cBhvr>
                                      <p:tavLst>
                                        <p:tav tm="0">
                                          <p:val>
                                            <p:strVal val="0-#ppt_w/2"/>
                                          </p:val>
                                        </p:tav>
                                        <p:tav tm="100000">
                                          <p:val>
                                            <p:strVal val="#ppt_x"/>
                                          </p:val>
                                        </p:tav>
                                      </p:tavLst>
                                    </p:anim>
                                    <p:anim calcmode="lin" valueType="num">
                                      <p:cBhvr additive="base">
                                        <p:cTn id="68" dur="500" fill="hold"/>
                                        <p:tgtEl>
                                          <p:spTgt spid="201"/>
                                        </p:tgtEl>
                                        <p:attrNameLst>
                                          <p:attrName>ppt_y</p:attrName>
                                        </p:attrNameLst>
                                      </p:cBhvr>
                                      <p:tavLst>
                                        <p:tav tm="0">
                                          <p:val>
                                            <p:strVal val="#ppt_y"/>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99"/>
                                        </p:tgtEl>
                                        <p:attrNameLst>
                                          <p:attrName>style.visibility</p:attrName>
                                        </p:attrNameLst>
                                      </p:cBhvr>
                                      <p:to>
                                        <p:strVal val="hidden"/>
                                      </p:to>
                                    </p:set>
                                  </p:childTnLst>
                                </p:cTn>
                              </p:par>
                              <p:par>
                                <p:cTn id="71" presetID="1" presetClass="exit" presetSubtype="0" fill="hold" grpId="0" nodeType="withEffect">
                                  <p:stCondLst>
                                    <p:cond delay="0"/>
                                  </p:stCondLst>
                                  <p:childTnLst>
                                    <p:set>
                                      <p:cBhvr>
                                        <p:cTn id="72" dur="1" fill="hold">
                                          <p:stCondLst>
                                            <p:cond delay="0"/>
                                          </p:stCondLst>
                                        </p:cTn>
                                        <p:tgtEl>
                                          <p:spTgt spid="170"/>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00"/>
                                        </p:tgtEl>
                                        <p:attrNameLst>
                                          <p:attrName>style.visibility</p:attrName>
                                        </p:attrNameLst>
                                      </p:cBhvr>
                                      <p:to>
                                        <p:strVal val="visible"/>
                                      </p:to>
                                    </p:set>
                                    <p:anim calcmode="lin" valueType="num">
                                      <p:cBhvr additive="base">
                                        <p:cTn id="77" dur="500" fill="hold"/>
                                        <p:tgtEl>
                                          <p:spTgt spid="100"/>
                                        </p:tgtEl>
                                        <p:attrNameLst>
                                          <p:attrName>ppt_x</p:attrName>
                                        </p:attrNameLst>
                                      </p:cBhvr>
                                      <p:tavLst>
                                        <p:tav tm="0">
                                          <p:val>
                                            <p:strVal val="0-#ppt_w/2"/>
                                          </p:val>
                                        </p:tav>
                                        <p:tav tm="100000">
                                          <p:val>
                                            <p:strVal val="#ppt_x"/>
                                          </p:val>
                                        </p:tav>
                                      </p:tavLst>
                                    </p:anim>
                                    <p:anim calcmode="lin" valueType="num">
                                      <p:cBhvr additive="base">
                                        <p:cTn id="7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71">
                                            <p:txEl>
                                              <p:pRg st="3" end="3"/>
                                            </p:txEl>
                                          </p:spTgt>
                                        </p:tgtEl>
                                        <p:attrNameLst>
                                          <p:attrName>style.visibility</p:attrName>
                                        </p:attrNameLst>
                                      </p:cBhvr>
                                      <p:to>
                                        <p:strVal val="visible"/>
                                      </p:to>
                                    </p:set>
                                    <p:anim calcmode="lin" valueType="num">
                                      <p:cBhvr additive="base">
                                        <p:cTn id="83" dur="500" fill="hold"/>
                                        <p:tgtEl>
                                          <p:spTgt spid="71">
                                            <p:txEl>
                                              <p:pRg st="3" end="3"/>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7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71">
                                            <p:txEl>
                                              <p:pRg st="4" end="4"/>
                                            </p:txEl>
                                          </p:spTgt>
                                        </p:tgtEl>
                                        <p:attrNameLst>
                                          <p:attrName>style.visibility</p:attrName>
                                        </p:attrNameLst>
                                      </p:cBhvr>
                                      <p:to>
                                        <p:strVal val="visible"/>
                                      </p:to>
                                    </p:set>
                                    <p:anim calcmode="lin" valueType="num">
                                      <p:cBhvr additive="base">
                                        <p:cTn id="89" dur="500" fill="hold"/>
                                        <p:tgtEl>
                                          <p:spTgt spid="71">
                                            <p:txEl>
                                              <p:pRg st="4" end="4"/>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71">
                                            <p:txEl>
                                              <p:pRg st="4" end="4"/>
                                            </p:txEl>
                                          </p:spTgt>
                                        </p:tgtEl>
                                        <p:attrNameLst>
                                          <p:attrName>ppt_y</p:attrName>
                                        </p:attrNameLst>
                                      </p:cBhvr>
                                      <p:tavLst>
                                        <p:tav tm="0">
                                          <p:val>
                                            <p:strVal val="#ppt_y"/>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201"/>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100"/>
                                        </p:tgtEl>
                                        <p:attrNameLst>
                                          <p:attrName>style.visibility</p:attrName>
                                        </p:attrNameLst>
                                      </p:cBhvr>
                                      <p:to>
                                        <p:strVal val="hidden"/>
                                      </p:to>
                                    </p:set>
                                  </p:childTnLst>
                                </p:cTn>
                              </p:par>
                              <p:par>
                                <p:cTn id="95" presetID="2" presetClass="entr" presetSubtype="8" fill="hold" grpId="0" nodeType="withEffect">
                                  <p:stCondLst>
                                    <p:cond delay="0"/>
                                  </p:stCondLst>
                                  <p:childTnLst>
                                    <p:set>
                                      <p:cBhvr>
                                        <p:cTn id="96" dur="1" fill="hold">
                                          <p:stCondLst>
                                            <p:cond delay="0"/>
                                          </p:stCondLst>
                                        </p:cTn>
                                        <p:tgtEl>
                                          <p:spTgt spid="101"/>
                                        </p:tgtEl>
                                        <p:attrNameLst>
                                          <p:attrName>style.visibility</p:attrName>
                                        </p:attrNameLst>
                                      </p:cBhvr>
                                      <p:to>
                                        <p:strVal val="visible"/>
                                      </p:to>
                                    </p:set>
                                    <p:anim calcmode="lin" valueType="num">
                                      <p:cBhvr additive="base">
                                        <p:cTn id="97" dur="500" fill="hold"/>
                                        <p:tgtEl>
                                          <p:spTgt spid="101"/>
                                        </p:tgtEl>
                                        <p:attrNameLst>
                                          <p:attrName>ppt_x</p:attrName>
                                        </p:attrNameLst>
                                      </p:cBhvr>
                                      <p:tavLst>
                                        <p:tav tm="0">
                                          <p:val>
                                            <p:strVal val="0-#ppt_w/2"/>
                                          </p:val>
                                        </p:tav>
                                        <p:tav tm="100000">
                                          <p:val>
                                            <p:strVal val="#ppt_x"/>
                                          </p:val>
                                        </p:tav>
                                      </p:tavLst>
                                    </p:anim>
                                    <p:anim calcmode="lin" valueType="num">
                                      <p:cBhvr additive="base">
                                        <p:cTn id="98"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66" grpId="0" animBg="1"/>
      <p:bldP spid="97" grpId="0" animBg="1"/>
      <p:bldP spid="70" grpId="0" animBg="1"/>
      <p:bldP spid="71" grpId="0" animBg="1"/>
      <p:bldP spid="99" grpId="0" animBg="1"/>
      <p:bldP spid="99" grpId="1" animBg="1"/>
      <p:bldP spid="100" grpId="0" animBg="1"/>
      <p:bldP spid="100" grpId="1" animBg="1"/>
      <p:bldP spid="101" grpId="0" animBg="1"/>
      <p:bldP spid="170" grpId="0" animBg="1"/>
      <p:bldP spid="201" grpId="0" animBg="1"/>
      <p:bldP spid="201" grpId="1"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26">
            <a:extLst>
              <a:ext uri="{FF2B5EF4-FFF2-40B4-BE49-F238E27FC236}">
                <a16:creationId xmlns:a16="http://schemas.microsoft.com/office/drawing/2014/main" id="{5F4686F2-D8E2-4896-8A69-033A38004F42}"/>
              </a:ext>
            </a:extLst>
          </p:cNvPr>
          <p:cNvGrpSpPr>
            <a:grpSpLocks/>
          </p:cNvGrpSpPr>
          <p:nvPr/>
        </p:nvGrpSpPr>
        <p:grpSpPr bwMode="auto">
          <a:xfrm flipH="1">
            <a:off x="348801" y="937862"/>
            <a:ext cx="519029" cy="1271938"/>
            <a:chOff x="2308" y="1513"/>
            <a:chExt cx="1162" cy="2570"/>
          </a:xfrm>
        </p:grpSpPr>
        <p:grpSp>
          <p:nvGrpSpPr>
            <p:cNvPr id="77" name="Group 27">
              <a:extLst>
                <a:ext uri="{FF2B5EF4-FFF2-40B4-BE49-F238E27FC236}">
                  <a16:creationId xmlns:a16="http://schemas.microsoft.com/office/drawing/2014/main" id="{AFF189DA-DA72-4325-BDB8-57E77FEA6E24}"/>
                </a:ext>
              </a:extLst>
            </p:cNvPr>
            <p:cNvGrpSpPr>
              <a:grpSpLocks/>
            </p:cNvGrpSpPr>
            <p:nvPr/>
          </p:nvGrpSpPr>
          <p:grpSpPr bwMode="auto">
            <a:xfrm>
              <a:off x="2308" y="1740"/>
              <a:ext cx="957" cy="2343"/>
              <a:chOff x="2308" y="1740"/>
              <a:chExt cx="957" cy="2343"/>
            </a:xfrm>
          </p:grpSpPr>
          <p:sp>
            <p:nvSpPr>
              <p:cNvPr id="88" name="Freeform 28">
                <a:extLst>
                  <a:ext uri="{FF2B5EF4-FFF2-40B4-BE49-F238E27FC236}">
                    <a16:creationId xmlns:a16="http://schemas.microsoft.com/office/drawing/2014/main" id="{0E288F4E-9067-4FF9-95F0-B285BE2F189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29">
                <a:extLst>
                  <a:ext uri="{FF2B5EF4-FFF2-40B4-BE49-F238E27FC236}">
                    <a16:creationId xmlns:a16="http://schemas.microsoft.com/office/drawing/2014/main" id="{136B931C-0ED4-4C89-BE94-0BF6948F29B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0">
                <a:extLst>
                  <a:ext uri="{FF2B5EF4-FFF2-40B4-BE49-F238E27FC236}">
                    <a16:creationId xmlns:a16="http://schemas.microsoft.com/office/drawing/2014/main" id="{20221BA0-934B-4C38-B7CD-4DA672EA10D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1">
                <a:extLst>
                  <a:ext uri="{FF2B5EF4-FFF2-40B4-BE49-F238E27FC236}">
                    <a16:creationId xmlns:a16="http://schemas.microsoft.com/office/drawing/2014/main" id="{F38C1BC0-769A-4BB8-BD09-AE821C9C997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32">
                <a:extLst>
                  <a:ext uri="{FF2B5EF4-FFF2-40B4-BE49-F238E27FC236}">
                    <a16:creationId xmlns:a16="http://schemas.microsoft.com/office/drawing/2014/main" id="{9BCB831F-344A-4EF2-966F-35D2FF72FBE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3">
                <a:extLst>
                  <a:ext uri="{FF2B5EF4-FFF2-40B4-BE49-F238E27FC236}">
                    <a16:creationId xmlns:a16="http://schemas.microsoft.com/office/drawing/2014/main" id="{E51153B4-7469-4884-9917-9025AAB92761}"/>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8" name="Freeform 34">
              <a:extLst>
                <a:ext uri="{FF2B5EF4-FFF2-40B4-BE49-F238E27FC236}">
                  <a16:creationId xmlns:a16="http://schemas.microsoft.com/office/drawing/2014/main" id="{6B41AB66-06CA-45DB-9477-6A03B0F021A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5">
              <a:extLst>
                <a:ext uri="{FF2B5EF4-FFF2-40B4-BE49-F238E27FC236}">
                  <a16:creationId xmlns:a16="http://schemas.microsoft.com/office/drawing/2014/main" id="{BEA89E20-CA9C-49A5-8F78-42B5D6827C9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Oval 36">
              <a:extLst>
                <a:ext uri="{FF2B5EF4-FFF2-40B4-BE49-F238E27FC236}">
                  <a16:creationId xmlns:a16="http://schemas.microsoft.com/office/drawing/2014/main" id="{17716F6B-AC8D-4503-A3B7-188BF6E747D8}"/>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Oval 37">
              <a:extLst>
                <a:ext uri="{FF2B5EF4-FFF2-40B4-BE49-F238E27FC236}">
                  <a16:creationId xmlns:a16="http://schemas.microsoft.com/office/drawing/2014/main" id="{8D9724C1-3290-476D-A462-B8822DA83A0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Oval 38">
              <a:extLst>
                <a:ext uri="{FF2B5EF4-FFF2-40B4-BE49-F238E27FC236}">
                  <a16:creationId xmlns:a16="http://schemas.microsoft.com/office/drawing/2014/main" id="{052DEEDC-A8A3-4320-8360-CE0CFB978ED9}"/>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Oval 39">
              <a:extLst>
                <a:ext uri="{FF2B5EF4-FFF2-40B4-BE49-F238E27FC236}">
                  <a16:creationId xmlns:a16="http://schemas.microsoft.com/office/drawing/2014/main" id="{BC60DE07-F165-401D-8C59-7E669780622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Oval 40">
              <a:extLst>
                <a:ext uri="{FF2B5EF4-FFF2-40B4-BE49-F238E27FC236}">
                  <a16:creationId xmlns:a16="http://schemas.microsoft.com/office/drawing/2014/main" id="{8ED5F7BA-49F8-4126-98AF-4BFF505D2661}"/>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1" name="AutoShape 38">
            <a:extLst>
              <a:ext uri="{FF2B5EF4-FFF2-40B4-BE49-F238E27FC236}">
                <a16:creationId xmlns:a16="http://schemas.microsoft.com/office/drawing/2014/main" id="{3A8D4FDA-D5B6-42B8-89D1-4B31FBC02B0B}"/>
              </a:ext>
            </a:extLst>
          </p:cNvPr>
          <p:cNvSpPr>
            <a:spLocks noChangeArrowheads="1"/>
          </p:cNvSpPr>
          <p:nvPr/>
        </p:nvSpPr>
        <p:spPr bwMode="auto">
          <a:xfrm>
            <a:off x="1823743" y="3385458"/>
            <a:ext cx="3394843" cy="503486"/>
          </a:xfrm>
          <a:prstGeom prst="wedgeRoundRectCallout">
            <a:avLst>
              <a:gd name="adj1" fmla="val -61581"/>
              <a:gd name="adj2" fmla="val -224356"/>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2" name="AutoShape 46">
            <a:extLst>
              <a:ext uri="{FF2B5EF4-FFF2-40B4-BE49-F238E27FC236}">
                <a16:creationId xmlns:a16="http://schemas.microsoft.com/office/drawing/2014/main" id="{32EDF203-39F1-4DD8-AF73-16F6573D85BA}"/>
              </a:ext>
            </a:extLst>
          </p:cNvPr>
          <p:cNvSpPr>
            <a:spLocks noChangeArrowheads="1"/>
          </p:cNvSpPr>
          <p:nvPr/>
        </p:nvSpPr>
        <p:spPr bwMode="auto">
          <a:xfrm>
            <a:off x="597496" y="3962400"/>
            <a:ext cx="4888904" cy="508280"/>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can give oracle 2 the value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53" name="AutoShape 38">
            <a:extLst>
              <a:ext uri="{FF2B5EF4-FFF2-40B4-BE49-F238E27FC236}">
                <a16:creationId xmlns:a16="http://schemas.microsoft.com/office/drawing/2014/main" id="{DFFEA19F-10BF-405A-90DB-73CC202BD959}"/>
              </a:ext>
            </a:extLst>
          </p:cNvPr>
          <p:cNvSpPr>
            <a:spLocks noChangeArrowheads="1"/>
          </p:cNvSpPr>
          <p:nvPr/>
        </p:nvSpPr>
        <p:spPr bwMode="auto">
          <a:xfrm>
            <a:off x="228599" y="4559929"/>
            <a:ext cx="5347570" cy="1299426"/>
          </a:xfrm>
          <a:prstGeom prst="wedgeRoundRectCallout">
            <a:avLst>
              <a:gd name="adj1" fmla="val -30948"/>
              <a:gd name="adj2" fmla="val -63498"/>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Because </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true for every </a:t>
            </a:r>
            <a:r>
              <a:rPr kumimoji="0" lang="en-CA"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can assure you that it is true for your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assure you that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p:txBody>
      </p:sp>
      <p:sp>
        <p:nvSpPr>
          <p:cNvPr id="55" name="Oval 54">
            <a:extLst>
              <a:ext uri="{FF2B5EF4-FFF2-40B4-BE49-F238E27FC236}">
                <a16:creationId xmlns:a16="http://schemas.microsoft.com/office/drawing/2014/main" id="{39106CEA-B1B3-4173-A380-21598108ECD3}"/>
              </a:ext>
            </a:extLst>
          </p:cNvPr>
          <p:cNvSpPr/>
          <p:nvPr/>
        </p:nvSpPr>
        <p:spPr>
          <a:xfrm>
            <a:off x="6433888" y="3732938"/>
            <a:ext cx="489210" cy="5000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7" name="AutoShape 46">
            <a:extLst>
              <a:ext uri="{FF2B5EF4-FFF2-40B4-BE49-F238E27FC236}">
                <a16:creationId xmlns:a16="http://schemas.microsoft.com/office/drawing/2014/main" id="{9060624F-E79F-4AB5-9390-358DB047AC72}"/>
              </a:ext>
            </a:extLst>
          </p:cNvPr>
          <p:cNvSpPr>
            <a:spLocks noChangeArrowheads="1"/>
          </p:cNvSpPr>
          <p:nvPr/>
        </p:nvSpPr>
        <p:spPr bwMode="auto">
          <a:xfrm>
            <a:off x="1264089" y="5955861"/>
            <a:ext cx="3463736" cy="503486"/>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and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h</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ence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59" name="Oval 58">
            <a:extLst>
              <a:ext uri="{FF2B5EF4-FFF2-40B4-BE49-F238E27FC236}">
                <a16:creationId xmlns:a16="http://schemas.microsoft.com/office/drawing/2014/main" id="{07242D97-B7A4-4ADA-98C8-E1822058B6E2}"/>
              </a:ext>
            </a:extLst>
          </p:cNvPr>
          <p:cNvSpPr/>
          <p:nvPr/>
        </p:nvSpPr>
        <p:spPr>
          <a:xfrm>
            <a:off x="8107621" y="4605314"/>
            <a:ext cx="731579" cy="5000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1" name="Oval 60">
            <a:extLst>
              <a:ext uri="{FF2B5EF4-FFF2-40B4-BE49-F238E27FC236}">
                <a16:creationId xmlns:a16="http://schemas.microsoft.com/office/drawing/2014/main" id="{7D6ABEB7-C814-4B08-986D-6E71369BC64E}"/>
              </a:ext>
            </a:extLst>
          </p:cNvPr>
          <p:cNvSpPr/>
          <p:nvPr/>
        </p:nvSpPr>
        <p:spPr>
          <a:xfrm>
            <a:off x="6652407" y="1520371"/>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5" name="Oval 64">
            <a:extLst>
              <a:ext uri="{FF2B5EF4-FFF2-40B4-BE49-F238E27FC236}">
                <a16:creationId xmlns:a16="http://schemas.microsoft.com/office/drawing/2014/main" id="{B4DA28DB-63DD-4BF7-8DDE-7745E62866A4}"/>
              </a:ext>
            </a:extLst>
          </p:cNvPr>
          <p:cNvSpPr/>
          <p:nvPr/>
        </p:nvSpPr>
        <p:spPr>
          <a:xfrm>
            <a:off x="5987407" y="2743514"/>
            <a:ext cx="3156593"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7" name="Oval 66">
            <a:extLst>
              <a:ext uri="{FF2B5EF4-FFF2-40B4-BE49-F238E27FC236}">
                <a16:creationId xmlns:a16="http://schemas.microsoft.com/office/drawing/2014/main" id="{75CC73C4-0F65-4491-856C-46282B80E67C}"/>
              </a:ext>
            </a:extLst>
          </p:cNvPr>
          <p:cNvSpPr/>
          <p:nvPr/>
        </p:nvSpPr>
        <p:spPr>
          <a:xfrm>
            <a:off x="7892142" y="3701142"/>
            <a:ext cx="1130438"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6" name="Oval 95">
            <a:extLst>
              <a:ext uri="{FF2B5EF4-FFF2-40B4-BE49-F238E27FC236}">
                <a16:creationId xmlns:a16="http://schemas.microsoft.com/office/drawing/2014/main" id="{E4702BD1-E6B7-4F96-9F41-D775A092899F}"/>
              </a:ext>
            </a:extLst>
          </p:cNvPr>
          <p:cNvSpPr/>
          <p:nvPr/>
        </p:nvSpPr>
        <p:spPr>
          <a:xfrm>
            <a:off x="6629400" y="867228"/>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19" name="Group 118">
            <a:extLst>
              <a:ext uri="{FF2B5EF4-FFF2-40B4-BE49-F238E27FC236}">
                <a16:creationId xmlns:a16="http://schemas.microsoft.com/office/drawing/2014/main" id="{AA104EC7-BAD9-4E3D-83EB-66A894F3B4F5}"/>
              </a:ext>
            </a:extLst>
          </p:cNvPr>
          <p:cNvGrpSpPr/>
          <p:nvPr/>
        </p:nvGrpSpPr>
        <p:grpSpPr>
          <a:xfrm>
            <a:off x="304800" y="-57556"/>
            <a:ext cx="8890496" cy="5108296"/>
            <a:chOff x="304800" y="-57556"/>
            <a:chExt cx="8890496" cy="5108296"/>
          </a:xfrm>
        </p:grpSpPr>
        <p:sp>
          <p:nvSpPr>
            <p:cNvPr id="120" name="Text Box 22">
              <a:extLst>
                <a:ext uri="{FF2B5EF4-FFF2-40B4-BE49-F238E27FC236}">
                  <a16:creationId xmlns:a16="http://schemas.microsoft.com/office/drawing/2014/main" id="{704D89A7-8628-4320-BEC0-FCEBE82CCFD6}"/>
                </a:ext>
              </a:extLst>
            </p:cNvPr>
            <p:cNvSpPr txBox="1">
              <a:spLocks noChangeArrowheads="1"/>
            </p:cNvSpPr>
            <p:nvPr/>
          </p:nvSpPr>
          <p:spPr bwMode="auto">
            <a:xfrm>
              <a:off x="3699659"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1" name="Text Box 43">
              <a:extLst>
                <a:ext uri="{FF2B5EF4-FFF2-40B4-BE49-F238E27FC236}">
                  <a16:creationId xmlns:a16="http://schemas.microsoft.com/office/drawing/2014/main" id="{66FCBD09-F6F3-4EDF-A192-3B2D8127AB84}"/>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22" name="Rectangle 2">
              <a:extLst>
                <a:ext uri="{FF2B5EF4-FFF2-40B4-BE49-F238E27FC236}">
                  <a16:creationId xmlns:a16="http://schemas.microsoft.com/office/drawing/2014/main" id="{3E154C62-AC0B-4EDF-9D69-36F03CF21A47}"/>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23" name="Text Box 22">
              <a:extLst>
                <a:ext uri="{FF2B5EF4-FFF2-40B4-BE49-F238E27FC236}">
                  <a16:creationId xmlns:a16="http://schemas.microsoft.com/office/drawing/2014/main" id="{C3B7101B-DD53-47D2-BE3E-747C20E8F9C3}"/>
                </a:ext>
              </a:extLst>
            </p:cNvPr>
            <p:cNvSpPr txBox="1">
              <a:spLocks noChangeArrowheads="1"/>
            </p:cNvSpPr>
            <p:nvPr/>
          </p:nvSpPr>
          <p:spPr bwMode="auto">
            <a:xfrm>
              <a:off x="1264089" y="521916"/>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4" name="Rectangle 123">
              <a:extLst>
                <a:ext uri="{FF2B5EF4-FFF2-40B4-BE49-F238E27FC236}">
                  <a16:creationId xmlns:a16="http://schemas.microsoft.com/office/drawing/2014/main" id="{0596348F-8814-44E3-9101-F2EBBCF9364F}"/>
                </a:ext>
              </a:extLst>
            </p:cNvPr>
            <p:cNvSpPr/>
            <p:nvPr/>
          </p:nvSpPr>
          <p:spPr>
            <a:xfrm>
              <a:off x="3185830" y="42373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5" name="Text Box 44">
              <a:extLst>
                <a:ext uri="{FF2B5EF4-FFF2-40B4-BE49-F238E27FC236}">
                  <a16:creationId xmlns:a16="http://schemas.microsoft.com/office/drawing/2014/main" id="{9E7235B5-5245-4F96-83A2-EB7D120B0172}"/>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126" name="Group 125">
              <a:extLst>
                <a:ext uri="{FF2B5EF4-FFF2-40B4-BE49-F238E27FC236}">
                  <a16:creationId xmlns:a16="http://schemas.microsoft.com/office/drawing/2014/main" id="{3D1B42E6-7ECE-4D39-8558-DE33E72ABD56}"/>
                </a:ext>
              </a:extLst>
            </p:cNvPr>
            <p:cNvGrpSpPr/>
            <p:nvPr/>
          </p:nvGrpSpPr>
          <p:grpSpPr>
            <a:xfrm>
              <a:off x="6991749" y="3200400"/>
              <a:ext cx="1433793" cy="640560"/>
              <a:chOff x="6865658" y="1377507"/>
              <a:chExt cx="1433793" cy="640560"/>
            </a:xfrm>
          </p:grpSpPr>
          <p:sp>
            <p:nvSpPr>
              <p:cNvPr id="151" name="Line 26">
                <a:extLst>
                  <a:ext uri="{FF2B5EF4-FFF2-40B4-BE49-F238E27FC236}">
                    <a16:creationId xmlns:a16="http://schemas.microsoft.com/office/drawing/2014/main" id="{75ED733E-A0A2-4C36-A367-BA277BDDF009}"/>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2" name="Line 28">
                <a:extLst>
                  <a:ext uri="{FF2B5EF4-FFF2-40B4-BE49-F238E27FC236}">
                    <a16:creationId xmlns:a16="http://schemas.microsoft.com/office/drawing/2014/main" id="{C14494DE-2AEB-4071-947C-5421791FBCD1}"/>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27" name="Text Box 44">
              <a:extLst>
                <a:ext uri="{FF2B5EF4-FFF2-40B4-BE49-F238E27FC236}">
                  <a16:creationId xmlns:a16="http://schemas.microsoft.com/office/drawing/2014/main" id="{B62B4F00-DD28-44C8-8563-9ADACC0D3985}"/>
                </a:ext>
              </a:extLst>
            </p:cNvPr>
            <p:cNvSpPr txBox="1">
              <a:spLocks noChangeArrowheads="1"/>
            </p:cNvSpPr>
            <p:nvPr/>
          </p:nvSpPr>
          <p:spPr bwMode="auto">
            <a:xfrm>
              <a:off x="5995381" y="2833914"/>
              <a:ext cx="3199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128" name="Line 31">
              <a:extLst>
                <a:ext uri="{FF2B5EF4-FFF2-40B4-BE49-F238E27FC236}">
                  <a16:creationId xmlns:a16="http://schemas.microsoft.com/office/drawing/2014/main" id="{0B6F52FA-9A74-4324-B837-735EE4614441}"/>
                </a:ext>
              </a:extLst>
            </p:cNvPr>
            <p:cNvSpPr>
              <a:spLocks noChangeShapeType="1"/>
            </p:cNvSpPr>
            <p:nvPr/>
          </p:nvSpPr>
          <p:spPr bwMode="auto">
            <a:xfrm>
              <a:off x="8372429" y="4222274"/>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9" name="Text Box 44">
              <a:extLst>
                <a:ext uri="{FF2B5EF4-FFF2-40B4-BE49-F238E27FC236}">
                  <a16:creationId xmlns:a16="http://schemas.microsoft.com/office/drawing/2014/main" id="{9929F8B8-0CD8-43BB-96CF-4E102B805F5D}"/>
                </a:ext>
              </a:extLst>
            </p:cNvPr>
            <p:cNvSpPr txBox="1">
              <a:spLocks noChangeArrowheads="1"/>
            </p:cNvSpPr>
            <p:nvPr/>
          </p:nvSpPr>
          <p:spPr bwMode="auto">
            <a:xfrm>
              <a:off x="8107621" y="458907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mn-cs"/>
                  <a:sym typeface="Symbol" panose="05050102010706020507" pitchFamily="18" charset="2"/>
                </a:rPr>
                <a:t>y</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31" name="Text Box 44">
              <a:extLst>
                <a:ext uri="{FF2B5EF4-FFF2-40B4-BE49-F238E27FC236}">
                  <a16:creationId xmlns:a16="http://schemas.microsoft.com/office/drawing/2014/main" id="{CD0011CD-915F-4745-A9AA-02142600FD4C}"/>
                </a:ext>
              </a:extLst>
            </p:cNvPr>
            <p:cNvSpPr txBox="1">
              <a:spLocks noChangeArrowheads="1"/>
            </p:cNvSpPr>
            <p:nvPr/>
          </p:nvSpPr>
          <p:spPr bwMode="auto">
            <a:xfrm>
              <a:off x="6399605" y="3760609"/>
              <a:ext cx="14382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∀x</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33" name="Text Box 44">
              <a:extLst>
                <a:ext uri="{FF2B5EF4-FFF2-40B4-BE49-F238E27FC236}">
                  <a16:creationId xmlns:a16="http://schemas.microsoft.com/office/drawing/2014/main" id="{280CE79A-2B31-40BF-AD15-AC303D33C798}"/>
                </a:ext>
              </a:extLst>
            </p:cNvPr>
            <p:cNvSpPr txBox="1">
              <a:spLocks noChangeArrowheads="1"/>
            </p:cNvSpPr>
            <p:nvPr/>
          </p:nvSpPr>
          <p:spPr bwMode="auto">
            <a:xfrm>
              <a:off x="7906942" y="3769401"/>
              <a:ext cx="1130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a:ea typeface="+mn-ea"/>
                  <a:cs typeface="+mn-cs"/>
                </a:rPr>
                <a:t>∀y</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 </a:t>
              </a:r>
              <a:r>
                <a:rPr kumimoji="0" lang="el-GR" sz="2400" b="0" i="0" u="none" strike="noStrike" kern="1200" cap="none" spc="0" normalizeH="0" baseline="0" noProof="0" dirty="0">
                  <a:ln>
                    <a:noFill/>
                  </a:ln>
                  <a:solidFill>
                    <a:schemeClr val="accent2"/>
                  </a:solidFill>
                  <a:effectLst/>
                  <a:uLnTx/>
                  <a:uFillTx/>
                  <a:latin typeface="Times New Roman"/>
                  <a:ea typeface="+mn-ea"/>
                  <a:cs typeface="+mn-cs"/>
                </a:rPr>
                <a:t>α</a:t>
              </a: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39" name="Text Box 44">
              <a:extLst>
                <a:ext uri="{FF2B5EF4-FFF2-40B4-BE49-F238E27FC236}">
                  <a16:creationId xmlns:a16="http://schemas.microsoft.com/office/drawing/2014/main" id="{1E34A9FC-F1DB-4CC2-B440-9152CBC52DCA}"/>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40" name="Line 31">
              <a:extLst>
                <a:ext uri="{FF2B5EF4-FFF2-40B4-BE49-F238E27FC236}">
                  <a16:creationId xmlns:a16="http://schemas.microsoft.com/office/drawing/2014/main" id="{771E175E-CEC6-499B-B05A-425FBAF6EC9E}"/>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1" name="Text Box 44">
              <a:extLst>
                <a:ext uri="{FF2B5EF4-FFF2-40B4-BE49-F238E27FC236}">
                  <a16:creationId xmlns:a16="http://schemas.microsoft.com/office/drawing/2014/main" id="{714AACF4-BC36-4901-9EBE-DAAF20F26FE0}"/>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grpSp>
          <p:nvGrpSpPr>
            <p:cNvPr id="142" name="Group 141">
              <a:extLst>
                <a:ext uri="{FF2B5EF4-FFF2-40B4-BE49-F238E27FC236}">
                  <a16:creationId xmlns:a16="http://schemas.microsoft.com/office/drawing/2014/main" id="{C4B18ED6-EC2D-4A85-9D54-A9018C6A62AC}"/>
                </a:ext>
              </a:extLst>
            </p:cNvPr>
            <p:cNvGrpSpPr/>
            <p:nvPr/>
          </p:nvGrpSpPr>
          <p:grpSpPr>
            <a:xfrm>
              <a:off x="6803542" y="1981199"/>
              <a:ext cx="768741" cy="937625"/>
              <a:chOff x="6887400" y="1377506"/>
              <a:chExt cx="768741" cy="937625"/>
            </a:xfrm>
          </p:grpSpPr>
          <p:sp>
            <p:nvSpPr>
              <p:cNvPr id="149" name="Line 26">
                <a:extLst>
                  <a:ext uri="{FF2B5EF4-FFF2-40B4-BE49-F238E27FC236}">
                    <a16:creationId xmlns:a16="http://schemas.microsoft.com/office/drawing/2014/main" id="{C7222716-0695-4EC6-97E1-24FCE03F9CDF}"/>
                  </a:ext>
                </a:extLst>
              </p:cNvPr>
              <p:cNvSpPr>
                <a:spLocks noChangeShapeType="1"/>
              </p:cNvSpPr>
              <p:nvPr/>
            </p:nvSpPr>
            <p:spPr bwMode="auto">
              <a:xfrm flipH="1">
                <a:off x="6887400" y="1377507"/>
                <a:ext cx="664337" cy="22340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50" name="Line 28">
                <a:extLst>
                  <a:ext uri="{FF2B5EF4-FFF2-40B4-BE49-F238E27FC236}">
                    <a16:creationId xmlns:a16="http://schemas.microsoft.com/office/drawing/2014/main" id="{C41E4A76-5601-4A08-A8A6-8560FC7D3734}"/>
                  </a:ext>
                </a:extLst>
              </p:cNvPr>
              <p:cNvSpPr>
                <a:spLocks noChangeShapeType="1"/>
              </p:cNvSpPr>
              <p:nvPr/>
            </p:nvSpPr>
            <p:spPr bwMode="auto">
              <a:xfrm>
                <a:off x="7551738" y="1377506"/>
                <a:ext cx="104403" cy="937625"/>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43" name="Text Box 22">
              <a:extLst>
                <a:ext uri="{FF2B5EF4-FFF2-40B4-BE49-F238E27FC236}">
                  <a16:creationId xmlns:a16="http://schemas.microsoft.com/office/drawing/2014/main" id="{15EA3D8B-7724-417F-A452-F4EAA929F90E}"/>
                </a:ext>
              </a:extLst>
            </p:cNvPr>
            <p:cNvSpPr txBox="1">
              <a:spLocks noChangeArrowheads="1"/>
            </p:cNvSpPr>
            <p:nvPr/>
          </p:nvSpPr>
          <p:spPr bwMode="auto">
            <a:xfrm>
              <a:off x="6320969" y="2526888"/>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45" name="Text Box 44">
              <a:extLst>
                <a:ext uri="{FF2B5EF4-FFF2-40B4-BE49-F238E27FC236}">
                  <a16:creationId xmlns:a16="http://schemas.microsoft.com/office/drawing/2014/main" id="{85FEA4F0-C870-4924-B8E6-7B69595D45F8}"/>
                </a:ext>
              </a:extLst>
            </p:cNvPr>
            <p:cNvSpPr txBox="1">
              <a:spLocks noChangeArrowheads="1"/>
            </p:cNvSpPr>
            <p:nvPr/>
          </p:nvSpPr>
          <p:spPr bwMode="auto">
            <a:xfrm>
              <a:off x="6471838" y="4572000"/>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endParaRPr>
            </a:p>
          </p:txBody>
        </p:sp>
        <p:sp>
          <p:nvSpPr>
            <p:cNvPr id="146" name="Line 31">
              <a:extLst>
                <a:ext uri="{FF2B5EF4-FFF2-40B4-BE49-F238E27FC236}">
                  <a16:creationId xmlns:a16="http://schemas.microsoft.com/office/drawing/2014/main" id="{9E11303D-9574-4D07-9CBA-FEFB0EF2DE2F}"/>
                </a:ext>
              </a:extLst>
            </p:cNvPr>
            <p:cNvSpPr>
              <a:spLocks noChangeShapeType="1"/>
            </p:cNvSpPr>
            <p:nvPr/>
          </p:nvSpPr>
          <p:spPr bwMode="auto">
            <a:xfrm>
              <a:off x="7025148" y="4222956"/>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7" name="Text Box 22">
              <a:extLst>
                <a:ext uri="{FF2B5EF4-FFF2-40B4-BE49-F238E27FC236}">
                  <a16:creationId xmlns:a16="http://schemas.microsoft.com/office/drawing/2014/main" id="{804875F4-5268-45B5-BA64-904245F8F596}"/>
                </a:ext>
              </a:extLst>
            </p:cNvPr>
            <p:cNvSpPr txBox="1">
              <a:spLocks noChangeArrowheads="1"/>
            </p:cNvSpPr>
            <p:nvPr/>
          </p:nvSpPr>
          <p:spPr bwMode="auto">
            <a:xfrm>
              <a:off x="5932757" y="2249579"/>
              <a:ext cx="161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endParaRPr>
            </a:p>
          </p:txBody>
        </p:sp>
        <p:sp>
          <p:nvSpPr>
            <p:cNvPr id="148" name="Text Box 22">
              <a:extLst>
                <a:ext uri="{FF2B5EF4-FFF2-40B4-BE49-F238E27FC236}">
                  <a16:creationId xmlns:a16="http://schemas.microsoft.com/office/drawing/2014/main" id="{1759BED9-D2B6-4664-A16C-569CC038E335}"/>
                </a:ext>
              </a:extLst>
            </p:cNvPr>
            <p:cNvSpPr txBox="1">
              <a:spLocks noChangeArrowheads="1"/>
            </p:cNvSpPr>
            <p:nvPr/>
          </p:nvSpPr>
          <p:spPr bwMode="auto">
            <a:xfrm>
              <a:off x="5486401" y="1972270"/>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sp>
        <p:nvSpPr>
          <p:cNvPr id="98" name="AutoShape 46">
            <a:extLst>
              <a:ext uri="{FF2B5EF4-FFF2-40B4-BE49-F238E27FC236}">
                <a16:creationId xmlns:a16="http://schemas.microsoft.com/office/drawing/2014/main" id="{C660F83F-8F18-4BFB-B2C8-86D9C1CDF2A0}"/>
              </a:ext>
            </a:extLst>
          </p:cNvPr>
          <p:cNvSpPr>
            <a:spLocks noChangeArrowheads="1"/>
          </p:cNvSpPr>
          <p:nvPr/>
        </p:nvSpPr>
        <p:spPr bwMode="auto">
          <a:xfrm>
            <a:off x="8038105" y="5943600"/>
            <a:ext cx="1074294" cy="830659"/>
          </a:xfrm>
          <a:prstGeom prst="wedgeRoundRectCallout">
            <a:avLst>
              <a:gd name="adj1" fmla="val -58532"/>
              <a:gd name="adj2" fmla="val -3814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AutoShape 38">
            <a:extLst>
              <a:ext uri="{FF2B5EF4-FFF2-40B4-BE49-F238E27FC236}">
                <a16:creationId xmlns:a16="http://schemas.microsoft.com/office/drawing/2014/main" id="{567A4D12-F92D-432E-B5E5-AC2F9FB4EEF3}"/>
              </a:ext>
            </a:extLst>
          </p:cNvPr>
          <p:cNvSpPr>
            <a:spLocks noChangeArrowheads="1"/>
          </p:cNvSpPr>
          <p:nvPr/>
        </p:nvSpPr>
        <p:spPr bwMode="auto">
          <a:xfrm>
            <a:off x="1754275" y="998645"/>
            <a:ext cx="3733184" cy="830155"/>
          </a:xfrm>
          <a:prstGeom prst="wedgeRoundRectCallout">
            <a:avLst>
              <a:gd name="adj1" fmla="val -57797"/>
              <a:gd name="adj2" fmla="val 4727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=y</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sp>
        <p:nvSpPr>
          <p:cNvPr id="154" name="AutoShape 46">
            <a:extLst>
              <a:ext uri="{FF2B5EF4-FFF2-40B4-BE49-F238E27FC236}">
                <a16:creationId xmlns:a16="http://schemas.microsoft.com/office/drawing/2014/main" id="{4CE65CFC-E8D3-490C-8CFA-552EC4795C52}"/>
              </a:ext>
            </a:extLst>
          </p:cNvPr>
          <p:cNvSpPr>
            <a:spLocks noChangeArrowheads="1"/>
          </p:cNvSpPr>
          <p:nvPr/>
        </p:nvSpPr>
        <p:spPr bwMode="auto">
          <a:xfrm>
            <a:off x="1809750" y="2812587"/>
            <a:ext cx="3463736" cy="503486"/>
          </a:xfrm>
          <a:prstGeom prst="wedgeRoundRectCallout">
            <a:avLst>
              <a:gd name="adj1" fmla="val -48470"/>
              <a:gd name="adj2" fmla="val -703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lang="el-GR" altLang="en-US" sz="2400" dirty="0">
                <a:solidFill>
                  <a:schemeClr val="accent2"/>
                </a:solidFill>
                <a:latin typeface="Times New Roman"/>
                <a:sym typeface="Symbol" panose="05050102010706020507" pitchFamily="18" charset="2"/>
              </a:rPr>
              <a:t>α(</a:t>
            </a:r>
            <a:r>
              <a:rPr lang="en-US" altLang="en-US" sz="2400" dirty="0">
                <a:solidFill>
                  <a:srgbClr val="FF0000"/>
                </a:solidFill>
                <a:latin typeface="Times New Roman"/>
                <a:sym typeface="Symbol" panose="05050102010706020507" pitchFamily="18" charset="2"/>
              </a:rPr>
              <a:t>y</a:t>
            </a:r>
            <a:r>
              <a:rPr lang="en-US" altLang="en-US" sz="2400" dirty="0">
                <a:solidFill>
                  <a:schemeClr val="accent2"/>
                </a:solidFill>
                <a:latin typeface="Times New Roman"/>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56" name="AutoShape 38">
            <a:extLst>
              <a:ext uri="{FF2B5EF4-FFF2-40B4-BE49-F238E27FC236}">
                <a16:creationId xmlns:a16="http://schemas.microsoft.com/office/drawing/2014/main" id="{3C95BDBB-3BD6-4F3F-A97F-360FE583E570}"/>
              </a:ext>
            </a:extLst>
          </p:cNvPr>
          <p:cNvSpPr>
            <a:spLocks noChangeArrowheads="1"/>
          </p:cNvSpPr>
          <p:nvPr/>
        </p:nvSpPr>
        <p:spPr bwMode="auto">
          <a:xfrm>
            <a:off x="1714887" y="1905512"/>
            <a:ext cx="3733184" cy="830155"/>
          </a:xfrm>
          <a:prstGeom prst="wedgeRoundRectCallout">
            <a:avLst>
              <a:gd name="adj1" fmla="val -56272"/>
              <a:gd name="adj2" fmla="val 39747"/>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sz="2400" b="0" i="0" u="none" strike="noStrike" kern="1200" cap="none" spc="0" normalizeH="0" baseline="0" noProof="0" dirty="0">
                <a:ln>
                  <a:noFill/>
                </a:ln>
                <a:solidFill>
                  <a:srgbClr val="FFFF00"/>
                </a:solidFill>
                <a:effectLst/>
                <a:uLnTx/>
                <a:uFillTx/>
                <a:latin typeface="Times New Roman"/>
                <a:ea typeface="+mn-ea"/>
                <a:cs typeface="+mn-cs"/>
              </a:rPr>
              <a:t>∀x </a:t>
            </a:r>
            <a:r>
              <a:rPr kumimoji="0" lang="el-GR"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f(</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x</a:t>
            </a:r>
            <a:r>
              <a:rPr kumimoji="0" lang="en-US" altLang="en-US" sz="2400" b="0" i="0" u="none" strike="noStrike" kern="1200" cap="none" spc="0" normalizeH="0" baseline="0" noProof="0" dirty="0">
                <a:ln>
                  <a:noFill/>
                </a:ln>
                <a:solidFill>
                  <a:srgbClr val="66FF66"/>
                </a:solidFill>
                <a:effectLst/>
                <a:uLnTx/>
                <a:uFillTx/>
                <a:latin typeface="Times New Roman"/>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grpSp>
        <p:nvGrpSpPr>
          <p:cNvPr id="157" name="Group 156">
            <a:extLst>
              <a:ext uri="{FF2B5EF4-FFF2-40B4-BE49-F238E27FC236}">
                <a16:creationId xmlns:a16="http://schemas.microsoft.com/office/drawing/2014/main" id="{C7A2F8F0-6C51-4620-815D-F0B33E8F1E90}"/>
              </a:ext>
            </a:extLst>
          </p:cNvPr>
          <p:cNvGrpSpPr/>
          <p:nvPr/>
        </p:nvGrpSpPr>
        <p:grpSpPr>
          <a:xfrm>
            <a:off x="6350266" y="1641222"/>
            <a:ext cx="538337" cy="461665"/>
            <a:chOff x="547663" y="1235657"/>
            <a:chExt cx="538337" cy="461665"/>
          </a:xfrm>
        </p:grpSpPr>
        <p:pic>
          <p:nvPicPr>
            <p:cNvPr id="158" name="Picture 2" descr="http://www.swordofthespirit.net/bulwark/mosesbush.gif">
              <a:extLst>
                <a:ext uri="{FF2B5EF4-FFF2-40B4-BE49-F238E27FC236}">
                  <a16:creationId xmlns:a16="http://schemas.microsoft.com/office/drawing/2014/main" id="{B94A84BE-407B-458B-8D52-5823B648F71A}"/>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 name="Rectangle 158">
              <a:extLst>
                <a:ext uri="{FF2B5EF4-FFF2-40B4-BE49-F238E27FC236}">
                  <a16:creationId xmlns:a16="http://schemas.microsoft.com/office/drawing/2014/main" id="{08A0F07E-34BF-4433-AA81-1EEEF20C54DF}"/>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60" name="Group 159">
            <a:extLst>
              <a:ext uri="{FF2B5EF4-FFF2-40B4-BE49-F238E27FC236}">
                <a16:creationId xmlns:a16="http://schemas.microsoft.com/office/drawing/2014/main" id="{21F499FA-1F8D-4BB9-A275-EC3753597B9E}"/>
              </a:ext>
            </a:extLst>
          </p:cNvPr>
          <p:cNvGrpSpPr/>
          <p:nvPr/>
        </p:nvGrpSpPr>
        <p:grpSpPr>
          <a:xfrm>
            <a:off x="6843163" y="3326745"/>
            <a:ext cx="538337" cy="461665"/>
            <a:chOff x="547663" y="1235657"/>
            <a:chExt cx="538337" cy="461665"/>
          </a:xfrm>
        </p:grpSpPr>
        <p:pic>
          <p:nvPicPr>
            <p:cNvPr id="161" name="Picture 2" descr="http://www.swordofthespirit.net/bulwark/mosesbush.gif">
              <a:extLst>
                <a:ext uri="{FF2B5EF4-FFF2-40B4-BE49-F238E27FC236}">
                  <a16:creationId xmlns:a16="http://schemas.microsoft.com/office/drawing/2014/main" id="{5673FFEF-1F7D-4D11-9C00-9D3E0337F88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4350" b="26446"/>
            <a:stretch/>
          </p:blipFill>
          <p:spPr bwMode="auto">
            <a:xfrm>
              <a:off x="547663" y="1284576"/>
              <a:ext cx="425323" cy="39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Rectangle 161">
              <a:extLst>
                <a:ext uri="{FF2B5EF4-FFF2-40B4-BE49-F238E27FC236}">
                  <a16:creationId xmlns:a16="http://schemas.microsoft.com/office/drawing/2014/main" id="{AAF18A3D-9F1B-48D6-AA71-8687D693047C}"/>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63" name="Group 162">
            <a:extLst>
              <a:ext uri="{FF2B5EF4-FFF2-40B4-BE49-F238E27FC236}">
                <a16:creationId xmlns:a16="http://schemas.microsoft.com/office/drawing/2014/main" id="{1D78D498-CE37-4AC8-9AFB-01C389DA5FD8}"/>
              </a:ext>
            </a:extLst>
          </p:cNvPr>
          <p:cNvGrpSpPr/>
          <p:nvPr/>
        </p:nvGrpSpPr>
        <p:grpSpPr>
          <a:xfrm>
            <a:off x="296025" y="1783933"/>
            <a:ext cx="981935" cy="602257"/>
            <a:chOff x="104065" y="1095065"/>
            <a:chExt cx="981935" cy="602257"/>
          </a:xfrm>
        </p:grpSpPr>
        <p:pic>
          <p:nvPicPr>
            <p:cNvPr id="164" name="Picture 2" descr="http://www.swordofthespirit.net/bulwark/mosesbush.gif">
              <a:extLst>
                <a:ext uri="{FF2B5EF4-FFF2-40B4-BE49-F238E27FC236}">
                  <a16:creationId xmlns:a16="http://schemas.microsoft.com/office/drawing/2014/main" id="{CC5EC76C-AFBA-4D27-94F1-35BA2C96D9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Rectangle 164">
              <a:extLst>
                <a:ext uri="{FF2B5EF4-FFF2-40B4-BE49-F238E27FC236}">
                  <a16:creationId xmlns:a16="http://schemas.microsoft.com/office/drawing/2014/main" id="{7C1D34A4-7FD3-4FF0-B5BA-F7C18AFAB10E}"/>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Times New Roman" panose="02020603050405020304" pitchFamily="18" charset="0"/>
                  <a:sym typeface="Symbol" panose="05050102010706020507" pitchFamily="18" charset="2"/>
                </a:rPr>
                <a:t>1</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grpSp>
        <p:nvGrpSpPr>
          <p:cNvPr id="166" name="Group 165">
            <a:extLst>
              <a:ext uri="{FF2B5EF4-FFF2-40B4-BE49-F238E27FC236}">
                <a16:creationId xmlns:a16="http://schemas.microsoft.com/office/drawing/2014/main" id="{16FC5E3B-FEB4-4F34-90B3-83CD9356D3E6}"/>
              </a:ext>
            </a:extLst>
          </p:cNvPr>
          <p:cNvGrpSpPr/>
          <p:nvPr/>
        </p:nvGrpSpPr>
        <p:grpSpPr>
          <a:xfrm>
            <a:off x="313465" y="2870987"/>
            <a:ext cx="981935" cy="602257"/>
            <a:chOff x="104065" y="1095065"/>
            <a:chExt cx="981935" cy="602257"/>
          </a:xfrm>
        </p:grpSpPr>
        <p:pic>
          <p:nvPicPr>
            <p:cNvPr id="167" name="Picture 2" descr="http://www.swordofthespirit.net/bulwark/mosesbush.gif">
              <a:extLst>
                <a:ext uri="{FF2B5EF4-FFF2-40B4-BE49-F238E27FC236}">
                  <a16:creationId xmlns:a16="http://schemas.microsoft.com/office/drawing/2014/main" id="{8CCA608D-92BF-46B7-93DF-EB54AC4947F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065" y="1095065"/>
              <a:ext cx="931713" cy="5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 name="Rectangle 167">
              <a:extLst>
                <a:ext uri="{FF2B5EF4-FFF2-40B4-BE49-F238E27FC236}">
                  <a16:creationId xmlns:a16="http://schemas.microsoft.com/office/drawing/2014/main" id="{5A984EE7-F00B-4AE8-B830-D8CA45F7E915}"/>
                </a:ext>
              </a:extLst>
            </p:cNvPr>
            <p:cNvSpPr/>
            <p:nvPr/>
          </p:nvSpPr>
          <p:spPr>
            <a:xfrm>
              <a:off x="747446" y="1235657"/>
              <a:ext cx="33855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2400" dirty="0">
                  <a:solidFill>
                    <a:schemeClr val="tx2"/>
                  </a:solidFill>
                  <a:cs typeface="Times New Roman" panose="02020603050405020304" pitchFamily="18" charset="0"/>
                  <a:sym typeface="Symbol" panose="05050102010706020507" pitchFamily="18" charset="2"/>
                </a:rPr>
                <a:t>2</a:t>
              </a:r>
              <a:endParaRPr kumimoji="0" lang="en-CA" sz="2400" b="0" i="0" u="none" strike="noStrike" kern="1200" cap="none" spc="0" normalizeH="0" baseline="0" noProof="0" dirty="0">
                <a:ln>
                  <a:noFill/>
                </a:ln>
                <a:solidFill>
                  <a:schemeClr val="tx2"/>
                </a:solidFill>
                <a:effectLst/>
                <a:uLnTx/>
                <a:uFillTx/>
                <a:latin typeface="Times New Roman" pitchFamily="18" charset="0"/>
                <a:ea typeface="+mn-ea"/>
                <a:cs typeface="+mn-cs"/>
              </a:endParaRPr>
            </a:p>
          </p:txBody>
        </p:sp>
      </p:grpSp>
      <p:sp>
        <p:nvSpPr>
          <p:cNvPr id="170" name="Oval 169">
            <a:extLst>
              <a:ext uri="{FF2B5EF4-FFF2-40B4-BE49-F238E27FC236}">
                <a16:creationId xmlns:a16="http://schemas.microsoft.com/office/drawing/2014/main" id="{6B032851-0039-4501-AFCE-E282BE00D643}"/>
              </a:ext>
            </a:extLst>
          </p:cNvPr>
          <p:cNvSpPr/>
          <p:nvPr/>
        </p:nvSpPr>
        <p:spPr>
          <a:xfrm>
            <a:off x="6480253" y="4561070"/>
            <a:ext cx="987188"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1" name="Oval 170">
            <a:extLst>
              <a:ext uri="{FF2B5EF4-FFF2-40B4-BE49-F238E27FC236}">
                <a16:creationId xmlns:a16="http://schemas.microsoft.com/office/drawing/2014/main" id="{25DBA278-A40B-43C1-8611-1EEED7B7E21E}"/>
              </a:ext>
            </a:extLst>
          </p:cNvPr>
          <p:cNvSpPr/>
          <p:nvPr/>
        </p:nvSpPr>
        <p:spPr>
          <a:xfrm>
            <a:off x="6292208" y="3686628"/>
            <a:ext cx="1545612" cy="609286"/>
          </a:xfrm>
          <a:prstGeom prst="ellipse">
            <a:avLst/>
          </a:prstGeom>
          <a:ln w="22225">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2" name="Oval 171">
            <a:extLst>
              <a:ext uri="{FF2B5EF4-FFF2-40B4-BE49-F238E27FC236}">
                <a16:creationId xmlns:a16="http://schemas.microsoft.com/office/drawing/2014/main" id="{E7DEDFF0-0C87-40C6-945D-0EAEDA5B3F9F}"/>
              </a:ext>
            </a:extLst>
          </p:cNvPr>
          <p:cNvSpPr/>
          <p:nvPr/>
        </p:nvSpPr>
        <p:spPr>
          <a:xfrm>
            <a:off x="6327853" y="2508844"/>
            <a:ext cx="987188"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73" name="TextBox 172">
            <a:extLst>
              <a:ext uri="{FF2B5EF4-FFF2-40B4-BE49-F238E27FC236}">
                <a16:creationId xmlns:a16="http://schemas.microsoft.com/office/drawing/2014/main" id="{E2DB7C33-852C-4527-8070-7ECC0E793463}"/>
              </a:ext>
            </a:extLst>
          </p:cNvPr>
          <p:cNvSpPr txBox="1"/>
          <p:nvPr/>
        </p:nvSpPr>
        <p:spPr>
          <a:xfrm>
            <a:off x="6842587" y="4572000"/>
            <a:ext cx="426843" cy="461665"/>
          </a:xfrm>
          <a:prstGeom prst="rect">
            <a:avLst/>
          </a:prstGeom>
          <a:noFill/>
        </p:spPr>
        <p:txBody>
          <a:bodyPr wrap="square">
            <a:spAutoFit/>
          </a:bodyPr>
          <a:lstStyle/>
          <a:p>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endParaRPr lang="en-US" sz="2400" dirty="0"/>
          </a:p>
        </p:txBody>
      </p:sp>
      <p:sp>
        <p:nvSpPr>
          <p:cNvPr id="175" name="Oval 174">
            <a:extLst>
              <a:ext uri="{FF2B5EF4-FFF2-40B4-BE49-F238E27FC236}">
                <a16:creationId xmlns:a16="http://schemas.microsoft.com/office/drawing/2014/main" id="{E46A8AB2-E2EC-4F12-8CCB-E8B9FEC5B617}"/>
              </a:ext>
            </a:extLst>
          </p:cNvPr>
          <p:cNvSpPr/>
          <p:nvPr/>
        </p:nvSpPr>
        <p:spPr>
          <a:xfrm>
            <a:off x="5932209" y="2257462"/>
            <a:ext cx="489210" cy="5000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90593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1">
                                            <p:txEl>
                                              <p:pRg st="0" end="0"/>
                                            </p:txEl>
                                          </p:spTgt>
                                        </p:tgtEl>
                                        <p:attrNameLst>
                                          <p:attrName>style.visibility</p:attrName>
                                        </p:attrNameLst>
                                      </p:cBhvr>
                                      <p:to>
                                        <p:strVal val="visible"/>
                                      </p:to>
                                    </p:set>
                                    <p:anim calcmode="lin" valueType="num">
                                      <p:cBhvr additive="base">
                                        <p:cTn id="11" dur="5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additive="base">
                                        <p:cTn id="17" dur="500" fill="hold"/>
                                        <p:tgtEl>
                                          <p:spTgt spid="55"/>
                                        </p:tgtEl>
                                        <p:attrNameLst>
                                          <p:attrName>ppt_x</p:attrName>
                                        </p:attrNameLst>
                                      </p:cBhvr>
                                      <p:tavLst>
                                        <p:tav tm="0">
                                          <p:val>
                                            <p:strVal val="0-#ppt_w/2"/>
                                          </p:val>
                                        </p:tav>
                                        <p:tav tm="100000">
                                          <p:val>
                                            <p:strVal val="#ppt_x"/>
                                          </p:val>
                                        </p:tav>
                                      </p:tavLst>
                                    </p:anim>
                                    <p:anim calcmode="lin" valueType="num">
                                      <p:cBhvr additive="base">
                                        <p:cTn id="1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additive="base">
                                        <p:cTn id="23" dur="500" fill="hold"/>
                                        <p:tgtEl>
                                          <p:spTgt spid="52"/>
                                        </p:tgtEl>
                                        <p:attrNameLst>
                                          <p:attrName>ppt_x</p:attrName>
                                        </p:attrNameLst>
                                      </p:cBhvr>
                                      <p:tavLst>
                                        <p:tav tm="0">
                                          <p:val>
                                            <p:strVal val="0-#ppt_w/2"/>
                                          </p:val>
                                        </p:tav>
                                        <p:tav tm="100000">
                                          <p:val>
                                            <p:strVal val="#ppt_x"/>
                                          </p:val>
                                        </p:tav>
                                      </p:tavLst>
                                    </p:anim>
                                    <p:anim calcmode="lin" valueType="num">
                                      <p:cBhvr additive="base">
                                        <p:cTn id="24" dur="500" fill="hold"/>
                                        <p:tgtEl>
                                          <p:spTgt spid="5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73"/>
                                        </p:tgtEl>
                                        <p:attrNameLst>
                                          <p:attrName>style.visibility</p:attrName>
                                        </p:attrNameLst>
                                      </p:cBhvr>
                                      <p:to>
                                        <p:strVal val="visible"/>
                                      </p:to>
                                    </p:set>
                                    <p:anim calcmode="lin" valueType="num">
                                      <p:cBhvr additive="base">
                                        <p:cTn id="27" dur="500" fill="hold"/>
                                        <p:tgtEl>
                                          <p:spTgt spid="173"/>
                                        </p:tgtEl>
                                        <p:attrNameLst>
                                          <p:attrName>ppt_x</p:attrName>
                                        </p:attrNameLst>
                                      </p:cBhvr>
                                      <p:tavLst>
                                        <p:tav tm="0">
                                          <p:val>
                                            <p:strVal val="0-#ppt_w/2"/>
                                          </p:val>
                                        </p:tav>
                                        <p:tav tm="100000">
                                          <p:val>
                                            <p:strVal val="#ppt_x"/>
                                          </p:val>
                                        </p:tav>
                                      </p:tavLst>
                                    </p:anim>
                                    <p:anim calcmode="lin" valueType="num">
                                      <p:cBhvr additive="base">
                                        <p:cTn id="28" dur="500" fill="hold"/>
                                        <p:tgtEl>
                                          <p:spTgt spid="17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75"/>
                                        </p:tgtEl>
                                        <p:attrNameLst>
                                          <p:attrName>style.visibility</p:attrName>
                                        </p:attrNameLst>
                                      </p:cBhvr>
                                      <p:to>
                                        <p:strVal val="visible"/>
                                      </p:to>
                                    </p:set>
                                    <p:anim calcmode="lin" valueType="num">
                                      <p:cBhvr additive="base">
                                        <p:cTn id="31" dur="500" fill="hold"/>
                                        <p:tgtEl>
                                          <p:spTgt spid="175"/>
                                        </p:tgtEl>
                                        <p:attrNameLst>
                                          <p:attrName>ppt_x</p:attrName>
                                        </p:attrNameLst>
                                      </p:cBhvr>
                                      <p:tavLst>
                                        <p:tav tm="0">
                                          <p:val>
                                            <p:strVal val="0-#ppt_w/2"/>
                                          </p:val>
                                        </p:tav>
                                        <p:tav tm="100000">
                                          <p:val>
                                            <p:strVal val="#ppt_x"/>
                                          </p:val>
                                        </p:tav>
                                      </p:tavLst>
                                    </p:anim>
                                    <p:anim calcmode="lin" valueType="num">
                                      <p:cBhvr additive="base">
                                        <p:cTn id="32" dur="500" fill="hold"/>
                                        <p:tgtEl>
                                          <p:spTgt spid="17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0-#ppt_w/2"/>
                                          </p:val>
                                        </p:tav>
                                        <p:tav tm="100000">
                                          <p:val>
                                            <p:strVal val="#ppt_x"/>
                                          </p:val>
                                        </p:tav>
                                      </p:tavLst>
                                    </p:anim>
                                    <p:anim calcmode="lin" valueType="num">
                                      <p:cBhvr additive="base">
                                        <p:cTn id="38" dur="500" fill="hold"/>
                                        <p:tgtEl>
                                          <p:spTgt spid="53"/>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53">
                                            <p:txEl>
                                              <p:pRg st="0" end="0"/>
                                            </p:txEl>
                                          </p:spTgt>
                                        </p:tgtEl>
                                        <p:attrNameLst>
                                          <p:attrName>style.visibility</p:attrName>
                                        </p:attrNameLst>
                                      </p:cBhvr>
                                      <p:to>
                                        <p:strVal val="visible"/>
                                      </p:to>
                                    </p:set>
                                    <p:anim calcmode="lin" valueType="num">
                                      <p:cBhvr additive="base">
                                        <p:cTn id="41"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3">
                                            <p:txEl>
                                              <p:pRg st="0" end="0"/>
                                            </p:txEl>
                                          </p:spTgt>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75"/>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3">
                                            <p:txEl>
                                              <p:pRg st="1" end="1"/>
                                            </p:txEl>
                                          </p:spTgt>
                                        </p:tgtEl>
                                        <p:attrNameLst>
                                          <p:attrName>style.visibility</p:attrName>
                                        </p:attrNameLst>
                                      </p:cBhvr>
                                      <p:to>
                                        <p:strVal val="visible"/>
                                      </p:to>
                                    </p:set>
                                    <p:anim calcmode="lin" valueType="num">
                                      <p:cBhvr additive="base">
                                        <p:cTn id="49"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3">
                                            <p:txEl>
                                              <p:pRg st="2" end="2"/>
                                            </p:txEl>
                                          </p:spTgt>
                                        </p:tgtEl>
                                        <p:attrNameLst>
                                          <p:attrName>style.visibility</p:attrName>
                                        </p:attrNameLst>
                                      </p:cBhvr>
                                      <p:to>
                                        <p:strVal val="visible"/>
                                      </p:to>
                                    </p:set>
                                    <p:anim calcmode="lin" valueType="num">
                                      <p:cBhvr additive="base">
                                        <p:cTn id="55" dur="500" fill="hold"/>
                                        <p:tgtEl>
                                          <p:spTgt spid="53">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3">
                                            <p:txEl>
                                              <p:pRg st="2" end="2"/>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70"/>
                                        </p:tgtEl>
                                        <p:attrNameLst>
                                          <p:attrName>style.visibility</p:attrName>
                                        </p:attrNameLst>
                                      </p:cBhvr>
                                      <p:to>
                                        <p:strVal val="visible"/>
                                      </p:to>
                                    </p:set>
                                    <p:anim calcmode="lin" valueType="num">
                                      <p:cBhvr additive="base">
                                        <p:cTn id="59" dur="500" fill="hold"/>
                                        <p:tgtEl>
                                          <p:spTgt spid="170"/>
                                        </p:tgtEl>
                                        <p:attrNameLst>
                                          <p:attrName>ppt_x</p:attrName>
                                        </p:attrNameLst>
                                      </p:cBhvr>
                                      <p:tavLst>
                                        <p:tav tm="0">
                                          <p:val>
                                            <p:strVal val="0-#ppt_w/2"/>
                                          </p:val>
                                        </p:tav>
                                        <p:tav tm="100000">
                                          <p:val>
                                            <p:strVal val="#ppt_x"/>
                                          </p:val>
                                        </p:tav>
                                      </p:tavLst>
                                    </p:anim>
                                    <p:anim calcmode="lin" valueType="num">
                                      <p:cBhvr additive="base">
                                        <p:cTn id="60" dur="500" fill="hold"/>
                                        <p:tgtEl>
                                          <p:spTgt spid="170"/>
                                        </p:tgtEl>
                                        <p:attrNameLst>
                                          <p:attrName>ppt_y</p:attrName>
                                        </p:attrNameLst>
                                      </p:cBhvr>
                                      <p:tavLst>
                                        <p:tav tm="0">
                                          <p:val>
                                            <p:strVal val="#ppt_y"/>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55"/>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171"/>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0-#ppt_w/2"/>
                                          </p:val>
                                        </p:tav>
                                        <p:tav tm="100000">
                                          <p:val>
                                            <p:strVal val="#ppt_x"/>
                                          </p:val>
                                        </p:tav>
                                      </p:tavLst>
                                    </p:anim>
                                    <p:anim calcmode="lin" valueType="num">
                                      <p:cBhvr additive="base">
                                        <p:cTn id="7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67"/>
                                        </p:tgtEl>
                                        <p:attrNameLst>
                                          <p:attrName>style.visibility</p:attrName>
                                        </p:attrNameLst>
                                      </p:cBhvr>
                                      <p:to>
                                        <p:strVal val="visible"/>
                                      </p:to>
                                    </p:set>
                                    <p:anim calcmode="lin" valueType="num">
                                      <p:cBhvr additive="base">
                                        <p:cTn id="75" dur="500" fill="hold"/>
                                        <p:tgtEl>
                                          <p:spTgt spid="67"/>
                                        </p:tgtEl>
                                        <p:attrNameLst>
                                          <p:attrName>ppt_x</p:attrName>
                                        </p:attrNameLst>
                                      </p:cBhvr>
                                      <p:tavLst>
                                        <p:tav tm="0">
                                          <p:val>
                                            <p:strVal val="0-#ppt_w/2"/>
                                          </p:val>
                                        </p:tav>
                                        <p:tav tm="100000">
                                          <p:val>
                                            <p:strVal val="#ppt_x"/>
                                          </p:val>
                                        </p:tav>
                                      </p:tavLst>
                                    </p:anim>
                                    <p:anim calcmode="lin" valueType="num">
                                      <p:cBhvr additive="base">
                                        <p:cTn id="76" dur="500" fill="hold"/>
                                        <p:tgtEl>
                                          <p:spTgt spid="67"/>
                                        </p:tgtEl>
                                        <p:attrNameLst>
                                          <p:attrName>ppt_y</p:attrName>
                                        </p:attrNameLst>
                                      </p:cBhvr>
                                      <p:tavLst>
                                        <p:tav tm="0">
                                          <p:val>
                                            <p:strVal val="#ppt_y"/>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59"/>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65"/>
                                        </p:tgtEl>
                                        <p:attrNameLst>
                                          <p:attrName>style.visibility</p:attrName>
                                        </p:attrNameLst>
                                      </p:cBhvr>
                                      <p:to>
                                        <p:strVal val="visible"/>
                                      </p:to>
                                    </p:set>
                                    <p:anim calcmode="lin" valueType="num">
                                      <p:cBhvr additive="base">
                                        <p:cTn id="83" dur="500" fill="hold"/>
                                        <p:tgtEl>
                                          <p:spTgt spid="65"/>
                                        </p:tgtEl>
                                        <p:attrNameLst>
                                          <p:attrName>ppt_x</p:attrName>
                                        </p:attrNameLst>
                                      </p:cBhvr>
                                      <p:tavLst>
                                        <p:tav tm="0">
                                          <p:val>
                                            <p:strVal val="0-#ppt_w/2"/>
                                          </p:val>
                                        </p:tav>
                                        <p:tav tm="100000">
                                          <p:val>
                                            <p:strVal val="#ppt_x"/>
                                          </p:val>
                                        </p:tav>
                                      </p:tavLst>
                                    </p:anim>
                                    <p:anim calcmode="lin" valueType="num">
                                      <p:cBhvr additive="base">
                                        <p:cTn id="84" dur="500" fill="hold"/>
                                        <p:tgtEl>
                                          <p:spTgt spid="65"/>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6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61"/>
                                        </p:tgtEl>
                                        <p:attrNameLst>
                                          <p:attrName>style.visibility</p:attrName>
                                        </p:attrNameLst>
                                      </p:cBhvr>
                                      <p:to>
                                        <p:strVal val="visible"/>
                                      </p:to>
                                    </p:set>
                                    <p:anim calcmode="lin" valueType="num">
                                      <p:cBhvr additive="base">
                                        <p:cTn id="91" dur="500" fill="hold"/>
                                        <p:tgtEl>
                                          <p:spTgt spid="61"/>
                                        </p:tgtEl>
                                        <p:attrNameLst>
                                          <p:attrName>ppt_x</p:attrName>
                                        </p:attrNameLst>
                                      </p:cBhvr>
                                      <p:tavLst>
                                        <p:tav tm="0">
                                          <p:val>
                                            <p:strVal val="0-#ppt_w/2"/>
                                          </p:val>
                                        </p:tav>
                                        <p:tav tm="100000">
                                          <p:val>
                                            <p:strVal val="#ppt_x"/>
                                          </p:val>
                                        </p:tav>
                                      </p:tavLst>
                                    </p:anim>
                                    <p:anim calcmode="lin" valueType="num">
                                      <p:cBhvr additive="base">
                                        <p:cTn id="92" dur="500" fill="hold"/>
                                        <p:tgtEl>
                                          <p:spTgt spid="61"/>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65"/>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98"/>
                                        </p:tgtEl>
                                        <p:attrNameLst>
                                          <p:attrName>style.visibility</p:attrName>
                                        </p:attrNameLst>
                                      </p:cBhvr>
                                      <p:to>
                                        <p:strVal val="visible"/>
                                      </p:to>
                                    </p:set>
                                    <p:anim calcmode="lin" valueType="num">
                                      <p:cBhvr additive="base">
                                        <p:cTn id="99" dur="500" fill="hold"/>
                                        <p:tgtEl>
                                          <p:spTgt spid="98"/>
                                        </p:tgtEl>
                                        <p:attrNameLst>
                                          <p:attrName>ppt_x</p:attrName>
                                        </p:attrNameLst>
                                      </p:cBhvr>
                                      <p:tavLst>
                                        <p:tav tm="0">
                                          <p:val>
                                            <p:strVal val="0-#ppt_w/2"/>
                                          </p:val>
                                        </p:tav>
                                        <p:tav tm="100000">
                                          <p:val>
                                            <p:strVal val="#ppt_x"/>
                                          </p:val>
                                        </p:tav>
                                      </p:tavLst>
                                    </p:anim>
                                    <p:anim calcmode="lin" valueType="num">
                                      <p:cBhvr additive="base">
                                        <p:cTn id="100" dur="500" fill="hold"/>
                                        <p:tgtEl>
                                          <p:spTgt spid="98"/>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96"/>
                                        </p:tgtEl>
                                        <p:attrNameLst>
                                          <p:attrName>style.visibility</p:attrName>
                                        </p:attrNameLst>
                                      </p:cBhvr>
                                      <p:to>
                                        <p:strVal val="visible"/>
                                      </p:to>
                                    </p:set>
                                    <p:anim calcmode="lin" valueType="num">
                                      <p:cBhvr additive="base">
                                        <p:cTn id="103" dur="500" fill="hold"/>
                                        <p:tgtEl>
                                          <p:spTgt spid="96"/>
                                        </p:tgtEl>
                                        <p:attrNameLst>
                                          <p:attrName>ppt_x</p:attrName>
                                        </p:attrNameLst>
                                      </p:cBhvr>
                                      <p:tavLst>
                                        <p:tav tm="0">
                                          <p:val>
                                            <p:strVal val="0-#ppt_w/2"/>
                                          </p:val>
                                        </p:tav>
                                        <p:tav tm="100000">
                                          <p:val>
                                            <p:strVal val="#ppt_x"/>
                                          </p:val>
                                        </p:tav>
                                      </p:tavLst>
                                    </p:anim>
                                    <p:anim calcmode="lin" valueType="num">
                                      <p:cBhvr additive="base">
                                        <p:cTn id="104" dur="500" fill="hold"/>
                                        <p:tgtEl>
                                          <p:spTgt spid="96"/>
                                        </p:tgtEl>
                                        <p:attrNameLst>
                                          <p:attrName>ppt_y</p:attrName>
                                        </p:attrNameLst>
                                      </p:cBhvr>
                                      <p:tavLst>
                                        <p:tav tm="0">
                                          <p:val>
                                            <p:strVal val="#ppt_y"/>
                                          </p:val>
                                        </p:tav>
                                        <p:tav tm="100000">
                                          <p:val>
                                            <p:strVal val="#ppt_y"/>
                                          </p:val>
                                        </p:tav>
                                      </p:tavLst>
                                    </p:anim>
                                  </p:childTnLst>
                                </p:cTn>
                              </p:par>
                              <p:par>
                                <p:cTn id="105" presetID="1" presetClass="exit" presetSubtype="0" fill="hold" grpId="1" nodeType="withEffect">
                                  <p:stCondLst>
                                    <p:cond delay="0"/>
                                  </p:stCondLst>
                                  <p:childTnLst>
                                    <p:set>
                                      <p:cBhvr>
                                        <p:cTn id="106" dur="1" fill="hold">
                                          <p:stCondLst>
                                            <p:cond delay="0"/>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2" grpId="0" animBg="1"/>
      <p:bldP spid="53" grpId="0" animBg="1"/>
      <p:bldP spid="55" grpId="0" animBg="1"/>
      <p:bldP spid="55" grpId="1" animBg="1"/>
      <p:bldP spid="57" grpId="0" animBg="1"/>
      <p:bldP spid="59" grpId="1" animBg="1"/>
      <p:bldP spid="61" grpId="0" animBg="1"/>
      <p:bldP spid="61" grpId="1" animBg="1"/>
      <p:bldP spid="65" grpId="0" animBg="1"/>
      <p:bldP spid="65" grpId="1" animBg="1"/>
      <p:bldP spid="67" grpId="0" animBg="1"/>
      <p:bldP spid="67" grpId="1" animBg="1"/>
      <p:bldP spid="96" grpId="0" animBg="1"/>
      <p:bldP spid="98" grpId="0" animBg="1"/>
      <p:bldP spid="170" grpId="0" animBg="1"/>
      <p:bldP spid="171" grpId="0" animBg="1"/>
      <p:bldP spid="173" grpId="0"/>
      <p:bldP spid="175" grpId="0" animBg="1"/>
      <p:bldP spid="175" grpId="1"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52400" y="5615504"/>
            <a:ext cx="838200" cy="1140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8">
            <a:extLst>
              <a:ext uri="{FF2B5EF4-FFF2-40B4-BE49-F238E27FC236}">
                <a16:creationId xmlns:a16="http://schemas.microsoft.com/office/drawing/2014/main" id="{175CF7DC-42B9-4A65-A9F8-F916DF5E9571}"/>
              </a:ext>
            </a:extLst>
          </p:cNvPr>
          <p:cNvSpPr>
            <a:spLocks noChangeArrowheads="1"/>
          </p:cNvSpPr>
          <p:nvPr/>
        </p:nvSpPr>
        <p:spPr bwMode="auto">
          <a:xfrm>
            <a:off x="1143000" y="979715"/>
            <a:ext cx="7419883" cy="4905315"/>
          </a:xfrm>
          <a:prstGeom prst="wedgeRectCallout">
            <a:avLst>
              <a:gd name="adj1" fmla="val -53911"/>
              <a:gd name="adj2" fmla="val 31279"/>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Deduction Goal LHS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RHS</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lang="en-US" altLang="en-US" sz="2400" dirty="0">
                <a:solidFill>
                  <a:srgbClr val="FFFFFF"/>
                </a:solidFill>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f(</a:t>
            </a:r>
            <a:r>
              <a:rPr lang="en-US" altLang="en-US" sz="2400" dirty="0">
                <a:solidFill>
                  <a:srgbClr val="FFFFFF"/>
                </a:solidFill>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)=y</a:t>
            </a:r>
          </a:p>
          <a:p>
            <a:pPr marL="514350" lvl="0" indent="-514350" eaLnBrk="1" hangingPunct="1">
              <a:spcBef>
                <a:spcPct val="0"/>
              </a:spcBef>
              <a:buFont typeface="+mj-lt"/>
              <a:buAutoNum type="arabicPeriod"/>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lang="en-US" altLang="en-US" sz="2400" dirty="0">
                <a:solidFill>
                  <a:srgbClr val="FFFFFF"/>
                </a:solidFill>
                <a:latin typeface="Symbol" pitchFamily="18" charset="2"/>
              </a:rPr>
              <a:t>$</a:t>
            </a:r>
            <a:r>
              <a:rPr lang="en-US" altLang="en-US" sz="2400" dirty="0">
                <a:solidFill>
                  <a:srgbClr val="FFFFFF"/>
                </a:solidFill>
                <a:cs typeface="Times New Roman" panose="02020603050405020304" pitchFamily="18" charset="0"/>
                <a:sym typeface="Symbol" panose="05050102010706020507" pitchFamily="18" charset="2"/>
              </a:rPr>
              <a:t>x f(</a:t>
            </a:r>
            <a:r>
              <a:rPr lang="en-US" altLang="en-US" sz="2400" dirty="0">
                <a:solidFill>
                  <a:srgbClr val="FFFFFF"/>
                </a:solidFill>
                <a:sym typeface="Symbol" panose="05050102010706020507" pitchFamily="18" charset="2"/>
              </a:rPr>
              <a:t>x</a:t>
            </a:r>
            <a:r>
              <a:rPr lang="en-US" altLang="en-US" sz="2400" dirty="0">
                <a:solidFill>
                  <a:srgbClr val="FFFFFF"/>
                </a:solidFill>
                <a:cs typeface="Times New Roman" panose="02020603050405020304" pitchFamily="18" charset="0"/>
                <a:sym typeface="Symbol" panose="05050102010706020507" pitchFamily="18" charset="2"/>
              </a:rPr>
              <a:t>)=y</a:t>
            </a:r>
          </a:p>
          <a:p>
            <a:pPr marL="514350" lvl="0" indent="-514350" eaLnBrk="1" hangingPunct="1">
              <a:spcBef>
                <a:spcPct val="0"/>
              </a:spcBef>
              <a:buFont typeface="+mj-lt"/>
              <a:buAutoNum type="arabicPeriod"/>
              <a:defRPr/>
            </a:pPr>
            <a:r>
              <a:rPr lang="en-US" altLang="en-US" sz="2400" dirty="0">
                <a:solidFill>
                  <a:srgbClr val="FFFFFF"/>
                </a:solidFill>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lang="en-US" altLang="en-US" sz="2400" noProof="0" dirty="0">
                <a:solidFill>
                  <a:srgbClr val="FFFFFF"/>
                </a:solidFill>
                <a:sym typeface="Symbol" panose="05050102010706020507" pitchFamily="18" charset="2"/>
              </a:rPr>
              <a:t>x</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Goal LHS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RHS</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Times New Roman" panose="02020603050405020304" pitchFamily="18" charset="0"/>
              <a:sym typeface="Symbol" panose="05050102010706020507" pitchFamily="18" charset="2"/>
            </a:endParaRPr>
          </a:p>
          <a:p>
            <a:pPr marL="514350" lvl="0" indent="-514350" eaLnBrk="1" hangingPunct="1">
              <a:spcBef>
                <a:spcPct val="0"/>
              </a:spcBef>
              <a:buFont typeface="+mj-lt"/>
              <a:buAutoNum type="arabicPeriod"/>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α(</a:t>
            </a:r>
            <a:r>
              <a:rPr lang="en-US" altLang="en-US" sz="2400" dirty="0">
                <a:solidFill>
                  <a:srgbClr val="FFFFFF"/>
                </a:solidFill>
                <a:cs typeface="Times New Roman" panose="02020603050405020304" pitchFamily="18" charset="0"/>
                <a:sym typeface="Symbol" panose="05050102010706020507" pitchFamily="18" charset="2"/>
              </a:rPr>
              <a:t>f(</a:t>
            </a:r>
            <a:r>
              <a:rPr lang="en-US" altLang="en-US" sz="2400" dirty="0">
                <a:solidFill>
                  <a:srgbClr val="FFFFFF"/>
                </a:solidFill>
                <a:sym typeface="Symbol" panose="05050102010706020507" pitchFamily="18" charset="2"/>
              </a:rPr>
              <a:t>x</a:t>
            </a:r>
            <a:r>
              <a:rPr lang="en-US" altLang="en-US" sz="2400" baseline="-25000" dirty="0">
                <a:solidFill>
                  <a:srgbClr val="FFFFFF"/>
                </a:solidFill>
                <a:latin typeface="Symbol" pitchFamily="18" charset="2"/>
              </a:rPr>
              <a:t>$</a:t>
            </a:r>
            <a:r>
              <a:rPr lang="en-US" altLang="en-US" sz="2400" dirty="0">
                <a:solidFill>
                  <a:srgbClr val="FFFFFF"/>
                </a:solidFill>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α(y)</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lang="en-US" altLang="en-US" sz="2400" dirty="0">
                <a:solidFill>
                  <a:srgbClr val="FFFFFF"/>
                </a:solidFill>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a:t>
            </a:r>
            <a:r>
              <a:rPr lang="en-US" altLang="en-US" sz="2400" dirty="0">
                <a:solidFill>
                  <a:srgbClr val="FFFFFF"/>
                </a:solidFill>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LHS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RHS</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LHS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RHS  </a:t>
            </a:r>
          </a:p>
        </p:txBody>
      </p:sp>
      <p:sp>
        <p:nvSpPr>
          <p:cNvPr id="29" name="Rectangle 28">
            <a:extLst>
              <a:ext uri="{FF2B5EF4-FFF2-40B4-BE49-F238E27FC236}">
                <a16:creationId xmlns:a16="http://schemas.microsoft.com/office/drawing/2014/main" id="{42D3F9DC-AA4F-44F9-B6CF-ABEFD5921CE9}"/>
              </a:ext>
            </a:extLst>
          </p:cNvPr>
          <p:cNvSpPr/>
          <p:nvPr/>
        </p:nvSpPr>
        <p:spPr>
          <a:xfrm>
            <a:off x="4768510" y="1360716"/>
            <a:ext cx="3835537" cy="452431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Assumed</a:t>
            </a:r>
          </a:p>
          <a:p>
            <a:pPr lvl="0" algn="l">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with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lang="en-US" altLang="en-US" sz="2400" dirty="0">
                <a:solidFill>
                  <a:srgbClr val="FFFFFF"/>
                </a:solidFill>
                <a:cs typeface="Times New Roman" panose="02020603050405020304" pitchFamily="18" charset="0"/>
                <a:sym typeface="Symbol" panose="05050102010706020507" pitchFamily="18" charset="2"/>
              </a:rPr>
              <a:t>f(</a:t>
            </a:r>
            <a:r>
              <a:rPr lang="en-US" altLang="en-US" sz="2400" dirty="0">
                <a:solidFill>
                  <a:srgbClr val="FFFFFF"/>
                </a:solidFill>
                <a:sym typeface="Symbol" panose="05050102010706020507" pitchFamily="18" charset="2"/>
              </a:rPr>
              <a:t>x</a:t>
            </a:r>
            <a:r>
              <a:rPr lang="en-US" altLang="en-US" sz="2400" baseline="-25000" dirty="0">
                <a:solidFill>
                  <a:srgbClr val="FFFFFF"/>
                </a:solidFill>
                <a:latin typeface="Symbol" pitchFamily="18" charset="2"/>
              </a:rPr>
              <a:t>$</a:t>
            </a:r>
            <a:r>
              <a:rPr lang="en-US" altLang="en-US" sz="2400" dirty="0">
                <a:solidFill>
                  <a:srgbClr val="FFFFFF"/>
                </a:solidFill>
                <a:cs typeface="Times New Roman" panose="02020603050405020304" pitchFamily="18" charset="0"/>
                <a:sym typeface="Symbol" panose="05050102010706020507" pitchFamily="18" charset="2"/>
              </a:rPr>
              <a:t>(y))</a:t>
            </a:r>
            <a:endPar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endParaRPr>
          </a:p>
          <a:p>
            <a:pPr marL="0" marR="0" lvl="3" indent="-91440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If t</a:t>
            </a:r>
            <a:r>
              <a:rPr kumimoji="0" lang="en-CA"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CA"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(4), then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CA"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iff</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CA" altLang="en-US" sz="2400" b="0" i="0" u="none" strike="noStrike" kern="1200" cap="none" spc="0" normalizeH="0" baseline="-25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Conclude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Conclude</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Most Excellent!</a:t>
            </a:r>
          </a:p>
        </p:txBody>
      </p:sp>
      <p:sp>
        <p:nvSpPr>
          <p:cNvPr id="12" name="Rectangle 2">
            <a:extLst>
              <a:ext uri="{FF2B5EF4-FFF2-40B4-BE49-F238E27FC236}">
                <a16:creationId xmlns:a16="http://schemas.microsoft.com/office/drawing/2014/main" id="{42E26145-E0A9-45E1-B7CC-78F2623A88C6}"/>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3" name="Text Box 22">
            <a:extLst>
              <a:ext uri="{FF2B5EF4-FFF2-40B4-BE49-F238E27FC236}">
                <a16:creationId xmlns:a16="http://schemas.microsoft.com/office/drawing/2014/main" id="{99448911-AFC0-4A4A-8A67-F8F33998F35B}"/>
              </a:ext>
            </a:extLst>
          </p:cNvPr>
          <p:cNvSpPr txBox="1">
            <a:spLocks noChangeArrowheads="1"/>
          </p:cNvSpPr>
          <p:nvPr/>
        </p:nvSpPr>
        <p:spPr bwMode="auto">
          <a:xfrm>
            <a:off x="3699659"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4" name="Text Box 43">
            <a:extLst>
              <a:ext uri="{FF2B5EF4-FFF2-40B4-BE49-F238E27FC236}">
                <a16:creationId xmlns:a16="http://schemas.microsoft.com/office/drawing/2014/main" id="{DF9FD488-A3B3-4F4A-9113-0710D911FF42}"/>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5" name="Text Box 22">
            <a:extLst>
              <a:ext uri="{FF2B5EF4-FFF2-40B4-BE49-F238E27FC236}">
                <a16:creationId xmlns:a16="http://schemas.microsoft.com/office/drawing/2014/main" id="{571162BD-ED28-4D9D-B0EA-D2044053BC20}"/>
              </a:ext>
            </a:extLst>
          </p:cNvPr>
          <p:cNvSpPr txBox="1">
            <a:spLocks noChangeArrowheads="1"/>
          </p:cNvSpPr>
          <p:nvPr/>
        </p:nvSpPr>
        <p:spPr bwMode="auto">
          <a:xfrm>
            <a:off x="1264089" y="521916"/>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F460C42C-BD24-4C97-B769-67635BBB25D1}"/>
              </a:ext>
            </a:extLst>
          </p:cNvPr>
          <p:cNvSpPr/>
          <p:nvPr/>
        </p:nvSpPr>
        <p:spPr>
          <a:xfrm>
            <a:off x="3185830" y="423736"/>
            <a:ext cx="590225"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6DAFD52E-2C0B-4D3D-8ABA-1ACD647F1007}"/>
              </a:ext>
            </a:extLst>
          </p:cNvPr>
          <p:cNvSpPr/>
          <p:nvPr/>
        </p:nvSpPr>
        <p:spPr>
          <a:xfrm>
            <a:off x="2041395" y="2436900"/>
            <a:ext cx="1658263" cy="500086"/>
          </a:xfrm>
          <a:prstGeom prst="ellipse">
            <a:avLst/>
          </a:prstGeom>
          <a:ln w="22225">
            <a:solidFill>
              <a:srgbClr val="CB00FE"/>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1" name="Oval 10">
            <a:extLst>
              <a:ext uri="{FF2B5EF4-FFF2-40B4-BE49-F238E27FC236}">
                <a16:creationId xmlns:a16="http://schemas.microsoft.com/office/drawing/2014/main" id="{1AA2AA3B-5C4C-477B-B108-578ABC4D3075}"/>
              </a:ext>
            </a:extLst>
          </p:cNvPr>
          <p:cNvSpPr/>
          <p:nvPr/>
        </p:nvSpPr>
        <p:spPr>
          <a:xfrm>
            <a:off x="2404153" y="3524226"/>
            <a:ext cx="1658263" cy="500086"/>
          </a:xfrm>
          <a:prstGeom prst="ellipse">
            <a:avLst/>
          </a:prstGeom>
          <a:ln w="22225">
            <a:solidFill>
              <a:srgbClr val="CB00FE"/>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95025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bg/>
                                          </p:spTgt>
                                        </p:tgtEl>
                                        <p:attrNameLst>
                                          <p:attrName>style.visibility</p:attrName>
                                        </p:attrNameLst>
                                      </p:cBhvr>
                                      <p:to>
                                        <p:strVal val="visible"/>
                                      </p:to>
                                    </p:set>
                                    <p:anim calcmode="lin" valueType="num">
                                      <p:cBhvr additive="base">
                                        <p:cTn id="7" dur="500" fill="hold"/>
                                        <p:tgtEl>
                                          <p:spTgt spid="28">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bg/>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 calcmode="lin" valueType="num">
                                      <p:cBhvr additive="base">
                                        <p:cTn id="17"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8">
                                            <p:txEl>
                                              <p:pRg st="2" end="2"/>
                                            </p:txEl>
                                          </p:spTgt>
                                        </p:tgtEl>
                                        <p:attrNameLst>
                                          <p:attrName>style.visibility</p:attrName>
                                        </p:attrNameLst>
                                      </p:cBhvr>
                                      <p:to>
                                        <p:strVal val="visible"/>
                                      </p:to>
                                    </p:set>
                                    <p:anim calcmode="lin" valueType="num">
                                      <p:cBhvr additive="base">
                                        <p:cTn id="23"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8">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9">
                                            <p:txEl>
                                              <p:pRg st="1" end="1"/>
                                            </p:txEl>
                                          </p:spTgt>
                                        </p:tgtEl>
                                        <p:attrNameLst>
                                          <p:attrName>style.visibility</p:attrName>
                                        </p:attrNameLst>
                                      </p:cBhvr>
                                      <p:to>
                                        <p:strVal val="visible"/>
                                      </p:to>
                                    </p:set>
                                    <p:anim calcmode="lin" valueType="num">
                                      <p:cBhvr additive="base">
                                        <p:cTn id="27"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8">
                                            <p:txEl>
                                              <p:pRg st="3" end="3"/>
                                            </p:txEl>
                                          </p:spTgt>
                                        </p:tgtEl>
                                        <p:attrNameLst>
                                          <p:attrName>style.visibility</p:attrName>
                                        </p:attrNameLst>
                                      </p:cBhvr>
                                      <p:to>
                                        <p:strVal val="visible"/>
                                      </p:to>
                                    </p:set>
                                    <p:anim calcmode="lin" valueType="num">
                                      <p:cBhvr additive="base">
                                        <p:cTn id="33" dur="500" fill="hold"/>
                                        <p:tgtEl>
                                          <p:spTgt spid="28">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8">
                                            <p:txEl>
                                              <p:pRg st="4" end="4"/>
                                            </p:txEl>
                                          </p:spTgt>
                                        </p:tgtEl>
                                        <p:attrNameLst>
                                          <p:attrName>style.visibility</p:attrName>
                                        </p:attrNameLst>
                                      </p:cBhvr>
                                      <p:to>
                                        <p:strVal val="visible"/>
                                      </p:to>
                                    </p:set>
                                    <p:anim calcmode="lin" valueType="num">
                                      <p:cBhvr additive="base">
                                        <p:cTn id="39" dur="500" fill="hold"/>
                                        <p:tgtEl>
                                          <p:spTgt spid="28">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8">
                                            <p:txEl>
                                              <p:pRg st="4" end="4"/>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9">
                                            <p:txEl>
                                              <p:pRg st="2" end="2"/>
                                            </p:txEl>
                                          </p:spTgt>
                                        </p:tgtEl>
                                        <p:attrNameLst>
                                          <p:attrName>style.visibility</p:attrName>
                                        </p:attrNameLst>
                                      </p:cBhvr>
                                      <p:to>
                                        <p:strVal val="visible"/>
                                      </p:to>
                                    </p:set>
                                    <p:anim calcmode="lin" valueType="num">
                                      <p:cBhvr additive="base">
                                        <p:cTn id="43"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9">
                                            <p:txEl>
                                              <p:pRg st="2" end="2"/>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9">
                                            <p:txEl>
                                              <p:pRg st="3" end="3"/>
                                            </p:txEl>
                                          </p:spTgt>
                                        </p:tgtEl>
                                        <p:attrNameLst>
                                          <p:attrName>style.visibility</p:attrName>
                                        </p:attrNameLst>
                                      </p:cBhvr>
                                      <p:to>
                                        <p:strVal val="visible"/>
                                      </p:to>
                                    </p:set>
                                    <p:anim calcmode="lin" valueType="num">
                                      <p:cBhvr additive="base">
                                        <p:cTn id="47"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28">
                                            <p:txEl>
                                              <p:pRg st="5" end="5"/>
                                            </p:txEl>
                                          </p:spTgt>
                                        </p:tgtEl>
                                        <p:attrNameLst>
                                          <p:attrName>style.visibility</p:attrName>
                                        </p:attrNameLst>
                                      </p:cBhvr>
                                      <p:to>
                                        <p:strVal val="visible"/>
                                      </p:to>
                                    </p:set>
                                    <p:anim calcmode="lin" valueType="num">
                                      <p:cBhvr additive="base">
                                        <p:cTn id="53" dur="500" fill="hold"/>
                                        <p:tgtEl>
                                          <p:spTgt spid="28">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2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8">
                                            <p:txEl>
                                              <p:pRg st="6" end="6"/>
                                            </p:txEl>
                                          </p:spTgt>
                                        </p:tgtEl>
                                        <p:attrNameLst>
                                          <p:attrName>style.visibility</p:attrName>
                                        </p:attrNameLst>
                                      </p:cBhvr>
                                      <p:to>
                                        <p:strVal val="visible"/>
                                      </p:to>
                                    </p:set>
                                    <p:anim calcmode="lin" valueType="num">
                                      <p:cBhvr additive="base">
                                        <p:cTn id="59" dur="500" fill="hold"/>
                                        <p:tgtEl>
                                          <p:spTgt spid="28">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8">
                                            <p:txEl>
                                              <p:pRg st="6" end="6"/>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29">
                                            <p:txEl>
                                              <p:pRg st="5" end="5"/>
                                            </p:txEl>
                                          </p:spTgt>
                                        </p:tgtEl>
                                        <p:attrNameLst>
                                          <p:attrName>style.visibility</p:attrName>
                                        </p:attrNameLst>
                                      </p:cBhvr>
                                      <p:to>
                                        <p:strVal val="visible"/>
                                      </p:to>
                                    </p:set>
                                    <p:anim calcmode="lin" valueType="num">
                                      <p:cBhvr additive="base">
                                        <p:cTn id="63" dur="500" fill="hold"/>
                                        <p:tgtEl>
                                          <p:spTgt spid="29">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28">
                                            <p:txEl>
                                              <p:pRg st="7" end="7"/>
                                            </p:txEl>
                                          </p:spTgt>
                                        </p:tgtEl>
                                        <p:attrNameLst>
                                          <p:attrName>style.visibility</p:attrName>
                                        </p:attrNameLst>
                                      </p:cBhvr>
                                      <p:to>
                                        <p:strVal val="visible"/>
                                      </p:to>
                                    </p:set>
                                    <p:anim calcmode="lin" valueType="num">
                                      <p:cBhvr additive="base">
                                        <p:cTn id="69" dur="500" fill="hold"/>
                                        <p:tgtEl>
                                          <p:spTgt spid="28">
                                            <p:txEl>
                                              <p:pRg st="7" end="7"/>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8">
                                            <p:txEl>
                                              <p:pRg st="7" end="7"/>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29">
                                            <p:txEl>
                                              <p:pRg st="6" end="6"/>
                                            </p:txEl>
                                          </p:spTgt>
                                        </p:tgtEl>
                                        <p:attrNameLst>
                                          <p:attrName>style.visibility</p:attrName>
                                        </p:attrNameLst>
                                      </p:cBhvr>
                                      <p:to>
                                        <p:strVal val="visible"/>
                                      </p:to>
                                    </p:set>
                                    <p:anim calcmode="lin" valueType="num">
                                      <p:cBhvr additive="base">
                                        <p:cTn id="73" dur="500" fill="hold"/>
                                        <p:tgtEl>
                                          <p:spTgt spid="29">
                                            <p:txEl>
                                              <p:pRg st="6" end="6"/>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29">
                                            <p:txEl>
                                              <p:pRg st="7" end="7"/>
                                            </p:txEl>
                                          </p:spTgt>
                                        </p:tgtEl>
                                        <p:attrNameLst>
                                          <p:attrName>style.visibility</p:attrName>
                                        </p:attrNameLst>
                                      </p:cBhvr>
                                      <p:to>
                                        <p:strVal val="visible"/>
                                      </p:to>
                                    </p:set>
                                    <p:anim calcmode="lin" valueType="num">
                                      <p:cBhvr additive="base">
                                        <p:cTn id="79" dur="500" fill="hold"/>
                                        <p:tgtEl>
                                          <p:spTgt spid="29">
                                            <p:txEl>
                                              <p:pRg st="7" end="7"/>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2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additive="base">
                                        <p:cTn id="85" dur="500" fill="hold"/>
                                        <p:tgtEl>
                                          <p:spTgt spid="10"/>
                                        </p:tgtEl>
                                        <p:attrNameLst>
                                          <p:attrName>ppt_x</p:attrName>
                                        </p:attrNameLst>
                                      </p:cBhvr>
                                      <p:tavLst>
                                        <p:tav tm="0">
                                          <p:val>
                                            <p:strVal val="0-#ppt_w/2"/>
                                          </p:val>
                                        </p:tav>
                                        <p:tav tm="100000">
                                          <p:val>
                                            <p:strVal val="#ppt_x"/>
                                          </p:val>
                                        </p:tav>
                                      </p:tavLst>
                                    </p:anim>
                                    <p:anim calcmode="lin" valueType="num">
                                      <p:cBhvr additive="base">
                                        <p:cTn id="86" dur="500" fill="hold"/>
                                        <p:tgtEl>
                                          <p:spTgt spid="10"/>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11"/>
                                        </p:tgtEl>
                                        <p:attrNameLst>
                                          <p:attrName>style.visibility</p:attrName>
                                        </p:attrNameLst>
                                      </p:cBhvr>
                                      <p:to>
                                        <p:strVal val="visible"/>
                                      </p:to>
                                    </p:set>
                                    <p:anim calcmode="lin" valueType="num">
                                      <p:cBhvr additive="base">
                                        <p:cTn id="89" dur="500" fill="hold"/>
                                        <p:tgtEl>
                                          <p:spTgt spid="11"/>
                                        </p:tgtEl>
                                        <p:attrNameLst>
                                          <p:attrName>ppt_x</p:attrName>
                                        </p:attrNameLst>
                                      </p:cBhvr>
                                      <p:tavLst>
                                        <p:tav tm="0">
                                          <p:val>
                                            <p:strVal val="0-#ppt_w/2"/>
                                          </p:val>
                                        </p:tav>
                                        <p:tav tm="100000">
                                          <p:val>
                                            <p:strVal val="#ppt_x"/>
                                          </p:val>
                                        </p:tav>
                                      </p:tavLst>
                                    </p:anim>
                                    <p:anim calcmode="lin" valueType="num">
                                      <p:cBhvr additive="base">
                                        <p:cTn id="9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28">
                                            <p:txEl>
                                              <p:pRg st="8" end="8"/>
                                            </p:txEl>
                                          </p:spTgt>
                                        </p:tgtEl>
                                        <p:attrNameLst>
                                          <p:attrName>style.visibility</p:attrName>
                                        </p:attrNameLst>
                                      </p:cBhvr>
                                      <p:to>
                                        <p:strVal val="visible"/>
                                      </p:to>
                                    </p:set>
                                    <p:anim calcmode="lin" valueType="num">
                                      <p:cBhvr additive="base">
                                        <p:cTn id="95" dur="500" fill="hold"/>
                                        <p:tgtEl>
                                          <p:spTgt spid="28">
                                            <p:txEl>
                                              <p:pRg st="8" end="8"/>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2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28">
                                            <p:txEl>
                                              <p:pRg st="9" end="9"/>
                                            </p:txEl>
                                          </p:spTgt>
                                        </p:tgtEl>
                                        <p:attrNameLst>
                                          <p:attrName>style.visibility</p:attrName>
                                        </p:attrNameLst>
                                      </p:cBhvr>
                                      <p:to>
                                        <p:strVal val="visible"/>
                                      </p:to>
                                    </p:set>
                                    <p:anim calcmode="lin" valueType="num">
                                      <p:cBhvr additive="base">
                                        <p:cTn id="101" dur="500" fill="hold"/>
                                        <p:tgtEl>
                                          <p:spTgt spid="28">
                                            <p:txEl>
                                              <p:pRg st="9" end="9"/>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28">
                                            <p:txEl>
                                              <p:pRg st="9" end="9"/>
                                            </p:txEl>
                                          </p:spTgt>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10"/>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11"/>
                                        </p:tgtEl>
                                        <p:attrNameLst>
                                          <p:attrName>style.visibility</p:attrName>
                                        </p:attrNameLst>
                                      </p:cBhvr>
                                      <p:to>
                                        <p:strVal val="hidden"/>
                                      </p:to>
                                    </p:set>
                                  </p:childTnLst>
                                </p:cTn>
                              </p:par>
                              <p:par>
                                <p:cTn id="107" presetID="2" presetClass="entr" presetSubtype="8" fill="hold" nodeType="withEffect">
                                  <p:stCondLst>
                                    <p:cond delay="0"/>
                                  </p:stCondLst>
                                  <p:childTnLst>
                                    <p:set>
                                      <p:cBhvr>
                                        <p:cTn id="108" dur="1" fill="hold">
                                          <p:stCondLst>
                                            <p:cond delay="0"/>
                                          </p:stCondLst>
                                        </p:cTn>
                                        <p:tgtEl>
                                          <p:spTgt spid="29">
                                            <p:txEl>
                                              <p:pRg st="8" end="8"/>
                                            </p:txEl>
                                          </p:spTgt>
                                        </p:tgtEl>
                                        <p:attrNameLst>
                                          <p:attrName>style.visibility</p:attrName>
                                        </p:attrNameLst>
                                      </p:cBhvr>
                                      <p:to>
                                        <p:strVal val="visible"/>
                                      </p:to>
                                    </p:set>
                                    <p:anim calcmode="lin" valueType="num">
                                      <p:cBhvr additive="base">
                                        <p:cTn id="109" dur="500" fill="hold"/>
                                        <p:tgtEl>
                                          <p:spTgt spid="29">
                                            <p:txEl>
                                              <p:pRg st="8" end="8"/>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2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28">
                                            <p:txEl>
                                              <p:pRg st="10" end="10"/>
                                            </p:txEl>
                                          </p:spTgt>
                                        </p:tgtEl>
                                        <p:attrNameLst>
                                          <p:attrName>style.visibility</p:attrName>
                                        </p:attrNameLst>
                                      </p:cBhvr>
                                      <p:to>
                                        <p:strVal val="visible"/>
                                      </p:to>
                                    </p:set>
                                    <p:anim calcmode="lin" valueType="num">
                                      <p:cBhvr additive="base">
                                        <p:cTn id="115" dur="500" fill="hold"/>
                                        <p:tgtEl>
                                          <p:spTgt spid="28">
                                            <p:txEl>
                                              <p:pRg st="10" end="10"/>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28">
                                            <p:txEl>
                                              <p:pRg st="10" end="10"/>
                                            </p:txEl>
                                          </p:spTgt>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29">
                                            <p:txEl>
                                              <p:pRg st="9" end="9"/>
                                            </p:txEl>
                                          </p:spTgt>
                                        </p:tgtEl>
                                        <p:attrNameLst>
                                          <p:attrName>style.visibility</p:attrName>
                                        </p:attrNameLst>
                                      </p:cBhvr>
                                      <p:to>
                                        <p:strVal val="visible"/>
                                      </p:to>
                                    </p:set>
                                    <p:anim calcmode="lin" valueType="num">
                                      <p:cBhvr additive="base">
                                        <p:cTn id="119" dur="500" fill="hold"/>
                                        <p:tgtEl>
                                          <p:spTgt spid="29">
                                            <p:txEl>
                                              <p:pRg st="9" end="9"/>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2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28">
                                            <p:txEl>
                                              <p:pRg st="11" end="11"/>
                                            </p:txEl>
                                          </p:spTgt>
                                        </p:tgtEl>
                                        <p:attrNameLst>
                                          <p:attrName>style.visibility</p:attrName>
                                        </p:attrNameLst>
                                      </p:cBhvr>
                                      <p:to>
                                        <p:strVal val="visible"/>
                                      </p:to>
                                    </p:set>
                                    <p:anim calcmode="lin" valueType="num">
                                      <p:cBhvr additive="base">
                                        <p:cTn id="125" dur="500" fill="hold"/>
                                        <p:tgtEl>
                                          <p:spTgt spid="28">
                                            <p:txEl>
                                              <p:pRg st="11" end="11"/>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28">
                                            <p:txEl>
                                              <p:pRg st="11" end="11"/>
                                            </p:txEl>
                                          </p:spTgt>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0"/>
                                  </p:stCondLst>
                                  <p:childTnLst>
                                    <p:set>
                                      <p:cBhvr>
                                        <p:cTn id="128" dur="1" fill="hold">
                                          <p:stCondLst>
                                            <p:cond delay="0"/>
                                          </p:stCondLst>
                                        </p:cTn>
                                        <p:tgtEl>
                                          <p:spTgt spid="29">
                                            <p:txEl>
                                              <p:pRg st="10" end="10"/>
                                            </p:txEl>
                                          </p:spTgt>
                                        </p:tgtEl>
                                        <p:attrNameLst>
                                          <p:attrName>style.visibility</p:attrName>
                                        </p:attrNameLst>
                                      </p:cBhvr>
                                      <p:to>
                                        <p:strVal val="visible"/>
                                      </p:to>
                                    </p:set>
                                    <p:anim calcmode="lin" valueType="num">
                                      <p:cBhvr additive="base">
                                        <p:cTn id="129" dur="500" fill="hold"/>
                                        <p:tgtEl>
                                          <p:spTgt spid="29">
                                            <p:txEl>
                                              <p:pRg st="10" end="10"/>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29">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29">
                                            <p:txEl>
                                              <p:pRg st="11" end="11"/>
                                            </p:txEl>
                                          </p:spTgt>
                                        </p:tgtEl>
                                        <p:attrNameLst>
                                          <p:attrName>style.visibility</p:attrName>
                                        </p:attrNameLst>
                                      </p:cBhvr>
                                      <p:to>
                                        <p:strVal val="visible"/>
                                      </p:to>
                                    </p:set>
                                    <p:anim calcmode="lin" valueType="num">
                                      <p:cBhvr additive="base">
                                        <p:cTn id="135" dur="500" fill="hold"/>
                                        <p:tgtEl>
                                          <p:spTgt spid="29">
                                            <p:txEl>
                                              <p:pRg st="11" end="11"/>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29">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allAtOnce" animBg="1"/>
      <p:bldP spid="10" grpId="0" animBg="1"/>
      <p:bldP spid="10" grpId="1" animBg="1"/>
      <p:bldP spid="11" grpId="0" animBg="1"/>
      <p:bldP spid="11" grpId="1"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2">
            <a:extLst>
              <a:ext uri="{FF2B5EF4-FFF2-40B4-BE49-F238E27FC236}">
                <a16:creationId xmlns:a16="http://schemas.microsoft.com/office/drawing/2014/main" id="{6E01C639-C9EF-4E7D-BBE9-BFABD02B2B3A}"/>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0" name="Text Box 43">
            <a:extLst>
              <a:ext uri="{FF2B5EF4-FFF2-40B4-BE49-F238E27FC236}">
                <a16:creationId xmlns:a16="http://schemas.microsoft.com/office/drawing/2014/main" id="{E93537AE-31FF-4099-98C7-F36E7516808B}"/>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grpSp>
        <p:nvGrpSpPr>
          <p:cNvPr id="68" name="Group 67">
            <a:extLst>
              <a:ext uri="{FF2B5EF4-FFF2-40B4-BE49-F238E27FC236}">
                <a16:creationId xmlns:a16="http://schemas.microsoft.com/office/drawing/2014/main" id="{B0D72272-ED00-4E5C-95D0-D089FACF7568}"/>
              </a:ext>
            </a:extLst>
          </p:cNvPr>
          <p:cNvGrpSpPr/>
          <p:nvPr/>
        </p:nvGrpSpPr>
        <p:grpSpPr>
          <a:xfrm>
            <a:off x="4191000" y="990600"/>
            <a:ext cx="3606084" cy="2929105"/>
            <a:chOff x="1270716" y="2633495"/>
            <a:chExt cx="3606084" cy="2929105"/>
          </a:xfrm>
        </p:grpSpPr>
        <p:grpSp>
          <p:nvGrpSpPr>
            <p:cNvPr id="69" name="Group 68">
              <a:extLst>
                <a:ext uri="{FF2B5EF4-FFF2-40B4-BE49-F238E27FC236}">
                  <a16:creationId xmlns:a16="http://schemas.microsoft.com/office/drawing/2014/main" id="{057047C0-DBC9-4D53-B3E7-AC23728FEDB8}"/>
                </a:ext>
              </a:extLst>
            </p:cNvPr>
            <p:cNvGrpSpPr/>
            <p:nvPr/>
          </p:nvGrpSpPr>
          <p:grpSpPr>
            <a:xfrm>
              <a:off x="1270716" y="2633495"/>
              <a:ext cx="1613673" cy="2929105"/>
              <a:chOff x="1270716" y="2633495"/>
              <a:chExt cx="1613673" cy="2929105"/>
            </a:xfrm>
          </p:grpSpPr>
          <p:sp>
            <p:nvSpPr>
              <p:cNvPr id="87" name="Rectangle 30">
                <a:extLst>
                  <a:ext uri="{FF2B5EF4-FFF2-40B4-BE49-F238E27FC236}">
                    <a16:creationId xmlns:a16="http://schemas.microsoft.com/office/drawing/2014/main" id="{D50ADECA-3687-43FF-BEFB-6B4A7D7DF074}"/>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Rectangle 32">
                <a:extLst>
                  <a:ext uri="{FF2B5EF4-FFF2-40B4-BE49-F238E27FC236}">
                    <a16:creationId xmlns:a16="http://schemas.microsoft.com/office/drawing/2014/main" id="{C0EC90EA-8F54-4993-876F-5C1FB8AA9C56}"/>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9" name="Rectangle 34">
                <a:extLst>
                  <a:ext uri="{FF2B5EF4-FFF2-40B4-BE49-F238E27FC236}">
                    <a16:creationId xmlns:a16="http://schemas.microsoft.com/office/drawing/2014/main" id="{4F4B74DA-FD85-4A25-89ED-83A6AB17345A}"/>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Rectangle 36">
                <a:extLst>
                  <a:ext uri="{FF2B5EF4-FFF2-40B4-BE49-F238E27FC236}">
                    <a16:creationId xmlns:a16="http://schemas.microsoft.com/office/drawing/2014/main" id="{4D443FAA-8671-4904-9EF3-04CB49BAFA2E}"/>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1" name="Picture 43" descr="j0396724">
                <a:extLst>
                  <a:ext uri="{FF2B5EF4-FFF2-40B4-BE49-F238E27FC236}">
                    <a16:creationId xmlns:a16="http://schemas.microsoft.com/office/drawing/2014/main" id="{2D7CE065-AF47-48ED-A641-9AE5D08B22F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44" descr="j0233040">
                <a:extLst>
                  <a:ext uri="{FF2B5EF4-FFF2-40B4-BE49-F238E27FC236}">
                    <a16:creationId xmlns:a16="http://schemas.microsoft.com/office/drawing/2014/main" id="{893D071D-1C32-4BD4-A362-1C5F3FD6806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 name="Picture 45" descr="j0334222">
                <a:extLst>
                  <a:ext uri="{FF2B5EF4-FFF2-40B4-BE49-F238E27FC236}">
                    <a16:creationId xmlns:a16="http://schemas.microsoft.com/office/drawing/2014/main" id="{B1D272D8-60E0-4146-9203-B804C143BA2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51">
                <a:extLst>
                  <a:ext uri="{FF2B5EF4-FFF2-40B4-BE49-F238E27FC236}">
                    <a16:creationId xmlns:a16="http://schemas.microsoft.com/office/drawing/2014/main" id="{B7FD7B26-99B6-451B-AFC3-DF52CD1D737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95" name="Oval 94">
                <a:extLst>
                  <a:ext uri="{FF2B5EF4-FFF2-40B4-BE49-F238E27FC236}">
                    <a16:creationId xmlns:a16="http://schemas.microsoft.com/office/drawing/2014/main" id="{B6F5CD6D-C1D6-439B-A53C-54262FDBD855}"/>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6" name="Oval 95">
                <a:extLst>
                  <a:ext uri="{FF2B5EF4-FFF2-40B4-BE49-F238E27FC236}">
                    <a16:creationId xmlns:a16="http://schemas.microsoft.com/office/drawing/2014/main" id="{3D893303-BD98-47E7-82E4-3AAA623C043F}"/>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9" name="Rectangle 128">
                <a:extLst>
                  <a:ext uri="{FF2B5EF4-FFF2-40B4-BE49-F238E27FC236}">
                    <a16:creationId xmlns:a16="http://schemas.microsoft.com/office/drawing/2014/main" id="{414D43F6-A9E0-43ED-B687-CF54AFF9F361}"/>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70" name="Group 69">
              <a:extLst>
                <a:ext uri="{FF2B5EF4-FFF2-40B4-BE49-F238E27FC236}">
                  <a16:creationId xmlns:a16="http://schemas.microsoft.com/office/drawing/2014/main" id="{CAC5EC64-D64F-459A-9951-D101CE99D05D}"/>
                </a:ext>
              </a:extLst>
            </p:cNvPr>
            <p:cNvGrpSpPr/>
            <p:nvPr/>
          </p:nvGrpSpPr>
          <p:grpSpPr>
            <a:xfrm>
              <a:off x="3263127" y="2633495"/>
              <a:ext cx="1613673" cy="2929105"/>
              <a:chOff x="1270716" y="2633495"/>
              <a:chExt cx="1613673" cy="2929105"/>
            </a:xfrm>
          </p:grpSpPr>
          <p:sp>
            <p:nvSpPr>
              <p:cNvPr id="76" name="Rectangle 30">
                <a:extLst>
                  <a:ext uri="{FF2B5EF4-FFF2-40B4-BE49-F238E27FC236}">
                    <a16:creationId xmlns:a16="http://schemas.microsoft.com/office/drawing/2014/main" id="{B9E28003-AD92-49E5-94CD-EE0D0E82DCBA}"/>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32">
                <a:extLst>
                  <a:ext uri="{FF2B5EF4-FFF2-40B4-BE49-F238E27FC236}">
                    <a16:creationId xmlns:a16="http://schemas.microsoft.com/office/drawing/2014/main" id="{491F22D8-C5DE-4D6F-974B-2ABCCEE1252B}"/>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34">
                <a:extLst>
                  <a:ext uri="{FF2B5EF4-FFF2-40B4-BE49-F238E27FC236}">
                    <a16:creationId xmlns:a16="http://schemas.microsoft.com/office/drawing/2014/main" id="{8193C391-4477-456C-B621-67A7F2E499FD}"/>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Rectangle 36">
                <a:extLst>
                  <a:ext uri="{FF2B5EF4-FFF2-40B4-BE49-F238E27FC236}">
                    <a16:creationId xmlns:a16="http://schemas.microsoft.com/office/drawing/2014/main" id="{EAE3B79F-1175-424A-A062-345B5B44E9D1}"/>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0" name="Picture 43" descr="j0396724">
                <a:extLst>
                  <a:ext uri="{FF2B5EF4-FFF2-40B4-BE49-F238E27FC236}">
                    <a16:creationId xmlns:a16="http://schemas.microsoft.com/office/drawing/2014/main" id="{674EC56F-BD58-43B2-A95B-1C39CE913EE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44" descr="j0233040">
                <a:extLst>
                  <a:ext uri="{FF2B5EF4-FFF2-40B4-BE49-F238E27FC236}">
                    <a16:creationId xmlns:a16="http://schemas.microsoft.com/office/drawing/2014/main" id="{18715F53-DEF3-4CD6-A474-59441123CF1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45" descr="j0334222">
                <a:extLst>
                  <a:ext uri="{FF2B5EF4-FFF2-40B4-BE49-F238E27FC236}">
                    <a16:creationId xmlns:a16="http://schemas.microsoft.com/office/drawing/2014/main" id="{B7855883-D79B-411E-AE3D-92E794930DE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51">
                <a:extLst>
                  <a:ext uri="{FF2B5EF4-FFF2-40B4-BE49-F238E27FC236}">
                    <a16:creationId xmlns:a16="http://schemas.microsoft.com/office/drawing/2014/main" id="{1CB4EE6C-AA49-47DD-A493-7FDDBDE9DF9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84" name="Oval 83">
                <a:extLst>
                  <a:ext uri="{FF2B5EF4-FFF2-40B4-BE49-F238E27FC236}">
                    <a16:creationId xmlns:a16="http://schemas.microsoft.com/office/drawing/2014/main" id="{A5AC59EF-0DA0-40DC-96A9-521E46093CA9}"/>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A1BF1DAB-7947-4DC8-9900-DF6204E07A0B}"/>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554CF567-5567-4E2D-989D-F2F892B4A256}"/>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cxnSp>
          <p:nvCxnSpPr>
            <p:cNvPr id="71" name="Straight Arrow Connector 70">
              <a:extLst>
                <a:ext uri="{FF2B5EF4-FFF2-40B4-BE49-F238E27FC236}">
                  <a16:creationId xmlns:a16="http://schemas.microsoft.com/office/drawing/2014/main" id="{A723DC43-D635-4B97-8252-04116DCEF4CD}"/>
                </a:ext>
              </a:extLst>
            </p:cNvPr>
            <p:cNvCxnSpPr>
              <a:cxnSpLocks/>
              <a:stCxn id="92" idx="3"/>
            </p:cNvCxnSpPr>
            <p:nvPr/>
          </p:nvCxnSpPr>
          <p:spPr bwMode="auto">
            <a:xfrm>
              <a:off x="2564796" y="3526548"/>
              <a:ext cx="1050876" cy="430040"/>
            </a:xfrm>
            <a:prstGeom prst="straightConnector1">
              <a:avLst/>
            </a:prstGeom>
            <a:noFill/>
            <a:ln w="25400" cap="flat" cmpd="sng" algn="ctr">
              <a:solidFill>
                <a:srgbClr val="FFFF00"/>
              </a:solidFill>
              <a:prstDash val="solid"/>
              <a:round/>
              <a:headEnd type="none" w="med" len="med"/>
              <a:tailEnd type="triangle"/>
            </a:ln>
            <a:effectLst/>
          </p:spPr>
        </p:cxnSp>
        <p:cxnSp>
          <p:nvCxnSpPr>
            <p:cNvPr id="72" name="Straight Arrow Connector 71">
              <a:extLst>
                <a:ext uri="{FF2B5EF4-FFF2-40B4-BE49-F238E27FC236}">
                  <a16:creationId xmlns:a16="http://schemas.microsoft.com/office/drawing/2014/main" id="{395B0A14-17D1-434E-B8BE-0D4608A31973}"/>
                </a:ext>
              </a:extLst>
            </p:cNvPr>
            <p:cNvCxnSpPr>
              <a:cxnSpLocks/>
            </p:cNvCxnSpPr>
            <p:nvPr/>
          </p:nvCxnSpPr>
          <p:spPr bwMode="auto">
            <a:xfrm>
              <a:off x="2575209" y="3936106"/>
              <a:ext cx="1040463" cy="37989"/>
            </a:xfrm>
            <a:prstGeom prst="straightConnector1">
              <a:avLst/>
            </a:prstGeom>
            <a:noFill/>
            <a:ln w="25400" cap="flat" cmpd="sng" algn="ctr">
              <a:solidFill>
                <a:srgbClr val="FFFF00"/>
              </a:solidFill>
              <a:prstDash val="solid"/>
              <a:round/>
              <a:headEnd type="none" w="med" len="med"/>
              <a:tailEnd type="triangle"/>
            </a:ln>
            <a:effectLst/>
          </p:spPr>
        </p:cxnSp>
        <p:cxnSp>
          <p:nvCxnSpPr>
            <p:cNvPr id="73" name="Straight Arrow Connector 72">
              <a:extLst>
                <a:ext uri="{FF2B5EF4-FFF2-40B4-BE49-F238E27FC236}">
                  <a16:creationId xmlns:a16="http://schemas.microsoft.com/office/drawing/2014/main" id="{8C4D05D1-A490-40C5-A7CC-C04E9CC7FAA2}"/>
                </a:ext>
              </a:extLst>
            </p:cNvPr>
            <p:cNvCxnSpPr>
              <a:cxnSpLocks/>
            </p:cNvCxnSpPr>
            <p:nvPr/>
          </p:nvCxnSpPr>
          <p:spPr bwMode="auto">
            <a:xfrm>
              <a:off x="2651768" y="4435237"/>
              <a:ext cx="902241" cy="6455"/>
            </a:xfrm>
            <a:prstGeom prst="straightConnector1">
              <a:avLst/>
            </a:prstGeom>
            <a:noFill/>
            <a:ln w="25400" cap="flat" cmpd="sng" algn="ctr">
              <a:solidFill>
                <a:srgbClr val="FFFF00"/>
              </a:solidFill>
              <a:prstDash val="solid"/>
              <a:round/>
              <a:headEnd type="none" w="med" len="med"/>
              <a:tailEnd type="triangle"/>
            </a:ln>
            <a:effectLst/>
          </p:spPr>
        </p:cxnSp>
        <p:cxnSp>
          <p:nvCxnSpPr>
            <p:cNvPr id="74" name="Straight Arrow Connector 73">
              <a:extLst>
                <a:ext uri="{FF2B5EF4-FFF2-40B4-BE49-F238E27FC236}">
                  <a16:creationId xmlns:a16="http://schemas.microsoft.com/office/drawing/2014/main" id="{5A25545D-90B7-4948-81B1-9797B5702377}"/>
                </a:ext>
              </a:extLst>
            </p:cNvPr>
            <p:cNvCxnSpPr>
              <a:cxnSpLocks/>
            </p:cNvCxnSpPr>
            <p:nvPr/>
          </p:nvCxnSpPr>
          <p:spPr bwMode="auto">
            <a:xfrm flipV="1">
              <a:off x="2672230" y="3609532"/>
              <a:ext cx="925928" cy="1253092"/>
            </a:xfrm>
            <a:prstGeom prst="straightConnector1">
              <a:avLst/>
            </a:prstGeom>
            <a:noFill/>
            <a:ln w="25400" cap="flat" cmpd="sng" algn="ctr">
              <a:solidFill>
                <a:srgbClr val="FFFF00"/>
              </a:solidFill>
              <a:prstDash val="solid"/>
              <a:round/>
              <a:headEnd type="none" w="med" len="med"/>
              <a:tailEnd type="triangle"/>
            </a:ln>
            <a:effectLst/>
          </p:spPr>
        </p:cxnSp>
        <p:sp>
          <p:nvSpPr>
            <p:cNvPr id="75" name="Rectangle 74">
              <a:extLst>
                <a:ext uri="{FF2B5EF4-FFF2-40B4-BE49-F238E27FC236}">
                  <a16:creationId xmlns:a16="http://schemas.microsoft.com/office/drawing/2014/main" id="{EC70410D-39E9-48A2-A9A7-930F1331F708}"/>
                </a:ext>
              </a:extLst>
            </p:cNvPr>
            <p:cNvSpPr/>
            <p:nvPr/>
          </p:nvSpPr>
          <p:spPr>
            <a:xfrm>
              <a:off x="2913142" y="2646392"/>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37" name="Group 136">
            <a:extLst>
              <a:ext uri="{FF2B5EF4-FFF2-40B4-BE49-F238E27FC236}">
                <a16:creationId xmlns:a16="http://schemas.microsoft.com/office/drawing/2014/main" id="{69B701FF-F6F2-4961-8DBC-12595A9B3AEE}"/>
              </a:ext>
            </a:extLst>
          </p:cNvPr>
          <p:cNvGrpSpPr/>
          <p:nvPr/>
        </p:nvGrpSpPr>
        <p:grpSpPr>
          <a:xfrm>
            <a:off x="1524000" y="1014650"/>
            <a:ext cx="2350359" cy="2959100"/>
            <a:chOff x="914400" y="1549400"/>
            <a:chExt cx="2350359" cy="2959100"/>
          </a:xfrm>
        </p:grpSpPr>
        <p:grpSp>
          <p:nvGrpSpPr>
            <p:cNvPr id="138" name="Group 137">
              <a:extLst>
                <a:ext uri="{FF2B5EF4-FFF2-40B4-BE49-F238E27FC236}">
                  <a16:creationId xmlns:a16="http://schemas.microsoft.com/office/drawing/2014/main" id="{66A64963-02A1-4783-9708-5A07219A24A3}"/>
                </a:ext>
              </a:extLst>
            </p:cNvPr>
            <p:cNvGrpSpPr/>
            <p:nvPr/>
          </p:nvGrpSpPr>
          <p:grpSpPr>
            <a:xfrm>
              <a:off x="914400" y="1579395"/>
              <a:ext cx="1613673" cy="2929105"/>
              <a:chOff x="1270716" y="2633495"/>
              <a:chExt cx="1613673" cy="2929105"/>
            </a:xfrm>
          </p:grpSpPr>
          <p:sp>
            <p:nvSpPr>
              <p:cNvPr id="144" name="Rectangle 30">
                <a:extLst>
                  <a:ext uri="{FF2B5EF4-FFF2-40B4-BE49-F238E27FC236}">
                    <a16:creationId xmlns:a16="http://schemas.microsoft.com/office/drawing/2014/main" id="{4276541D-3A88-4803-A35B-9E2F1E23FB91}"/>
                  </a:ext>
                </a:extLst>
              </p:cNvPr>
              <p:cNvSpPr>
                <a:spLocks noChangeArrowheads="1"/>
              </p:cNvSpPr>
              <p:nvPr/>
            </p:nvSpPr>
            <p:spPr bwMode="auto">
              <a:xfrm>
                <a:off x="1459605" y="467029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Rectangle 32">
                <a:extLst>
                  <a:ext uri="{FF2B5EF4-FFF2-40B4-BE49-F238E27FC236}">
                    <a16:creationId xmlns:a16="http://schemas.microsoft.com/office/drawing/2014/main" id="{09936F45-D492-4955-A86E-ACAA85EB5732}"/>
                  </a:ext>
                </a:extLst>
              </p:cNvPr>
              <p:cNvSpPr>
                <a:spLocks noChangeArrowheads="1"/>
              </p:cNvSpPr>
              <p:nvPr/>
            </p:nvSpPr>
            <p:spPr bwMode="auto">
              <a:xfrm>
                <a:off x="1459605" y="4131612"/>
                <a:ext cx="889175"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34">
                <a:extLst>
                  <a:ext uri="{FF2B5EF4-FFF2-40B4-BE49-F238E27FC236}">
                    <a16:creationId xmlns:a16="http://schemas.microsoft.com/office/drawing/2014/main" id="{EF2419BD-0C97-404D-9CBF-AF2632833C81}"/>
                  </a:ext>
                </a:extLst>
              </p:cNvPr>
              <p:cNvSpPr>
                <a:spLocks noChangeArrowheads="1"/>
              </p:cNvSpPr>
              <p:nvPr/>
            </p:nvSpPr>
            <p:spPr bwMode="auto">
              <a:xfrm>
                <a:off x="1459605" y="370157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Rectangle 36">
                <a:extLst>
                  <a:ext uri="{FF2B5EF4-FFF2-40B4-BE49-F238E27FC236}">
                    <a16:creationId xmlns:a16="http://schemas.microsoft.com/office/drawing/2014/main" id="{569AE90E-A7B8-4690-825B-D9E956DA3134}"/>
                  </a:ext>
                </a:extLst>
              </p:cNvPr>
              <p:cNvSpPr>
                <a:spLocks noChangeArrowheads="1"/>
              </p:cNvSpPr>
              <p:nvPr/>
            </p:nvSpPr>
            <p:spPr bwMode="auto">
              <a:xfrm>
                <a:off x="1459605" y="3271532"/>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48" name="Picture 43" descr="j0396724">
                <a:extLst>
                  <a:ext uri="{FF2B5EF4-FFF2-40B4-BE49-F238E27FC236}">
                    <a16:creationId xmlns:a16="http://schemas.microsoft.com/office/drawing/2014/main" id="{A1916558-640F-4216-80D3-00F37A85F37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8147" y="4657324"/>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44" descr="j0233040">
                <a:extLst>
                  <a:ext uri="{FF2B5EF4-FFF2-40B4-BE49-F238E27FC236}">
                    <a16:creationId xmlns:a16="http://schemas.microsoft.com/office/drawing/2014/main" id="{6091AA59-8EC9-4F31-9576-1EF1655628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31241" y="3353626"/>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Picture 45" descr="j0334222">
                <a:extLst>
                  <a:ext uri="{FF2B5EF4-FFF2-40B4-BE49-F238E27FC236}">
                    <a16:creationId xmlns:a16="http://schemas.microsoft.com/office/drawing/2014/main" id="{2C9CB2F7-5D2A-467C-9259-7197DD9525E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9926" y="3744736"/>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 name="Picture 51">
                <a:extLst>
                  <a:ext uri="{FF2B5EF4-FFF2-40B4-BE49-F238E27FC236}">
                    <a16:creationId xmlns:a16="http://schemas.microsoft.com/office/drawing/2014/main" id="{86161AF1-6823-4FAF-95F1-C3A6327DB95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71198" y="4222759"/>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52" name="Oval 151">
                <a:extLst>
                  <a:ext uri="{FF2B5EF4-FFF2-40B4-BE49-F238E27FC236}">
                    <a16:creationId xmlns:a16="http://schemas.microsoft.com/office/drawing/2014/main" id="{3888EF5E-2B04-4A24-8157-CB4D12525574}"/>
                  </a:ext>
                </a:extLst>
              </p:cNvPr>
              <p:cNvSpPr/>
              <p:nvPr/>
            </p:nvSpPr>
            <p:spPr>
              <a:xfrm>
                <a:off x="2055777" y="2819400"/>
                <a:ext cx="396096" cy="2743200"/>
              </a:xfrm>
              <a:prstGeom prst="ellipse">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B71524C5-3E0C-49C4-8D91-A45E2DDA9411}"/>
                  </a:ext>
                </a:extLst>
              </p:cNvPr>
              <p:cNvSpPr/>
              <p:nvPr/>
            </p:nvSpPr>
            <p:spPr>
              <a:xfrm>
                <a:off x="1270716" y="3067989"/>
                <a:ext cx="1613673" cy="2266011"/>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54" name="Rectangle 153">
                <a:extLst>
                  <a:ext uri="{FF2B5EF4-FFF2-40B4-BE49-F238E27FC236}">
                    <a16:creationId xmlns:a16="http://schemas.microsoft.com/office/drawing/2014/main" id="{58E203E3-9297-4A4B-949B-76CB2C14EF14}"/>
                  </a:ext>
                </a:extLst>
              </p:cNvPr>
              <p:cNvSpPr/>
              <p:nvPr/>
            </p:nvSpPr>
            <p:spPr>
              <a:xfrm>
                <a:off x="1735793" y="2633495"/>
                <a:ext cx="7809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39" name="Rectangle 138">
              <a:extLst>
                <a:ext uri="{FF2B5EF4-FFF2-40B4-BE49-F238E27FC236}">
                  <a16:creationId xmlns:a16="http://schemas.microsoft.com/office/drawing/2014/main" id="{4D17FB55-46FB-4923-A5CA-381B099AA26C}"/>
                </a:ext>
              </a:extLst>
            </p:cNvPr>
            <p:cNvSpPr/>
            <p:nvPr/>
          </p:nvSpPr>
          <p:spPr>
            <a:xfrm>
              <a:off x="2559117" y="1549400"/>
              <a:ext cx="70564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0" name="Rectangle 139">
              <a:extLst>
                <a:ext uri="{FF2B5EF4-FFF2-40B4-BE49-F238E27FC236}">
                  <a16:creationId xmlns:a16="http://schemas.microsoft.com/office/drawing/2014/main" id="{E4FED501-054A-4258-B468-35F59AB75B88}"/>
                </a:ext>
              </a:extLst>
            </p:cNvPr>
            <p:cNvSpPr/>
            <p:nvPr/>
          </p:nvSpPr>
          <p:spPr>
            <a:xfrm>
              <a:off x="2661123" y="22307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41" name="Rectangle 140">
              <a:extLst>
                <a:ext uri="{FF2B5EF4-FFF2-40B4-BE49-F238E27FC236}">
                  <a16:creationId xmlns:a16="http://schemas.microsoft.com/office/drawing/2014/main" id="{B191EA22-F58D-48B4-8B51-475B503C258D}"/>
                </a:ext>
              </a:extLst>
            </p:cNvPr>
            <p:cNvSpPr/>
            <p:nvPr/>
          </p:nvSpPr>
          <p:spPr>
            <a:xfrm>
              <a:off x="2661123" y="26625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1AF0EFE9-821C-4387-A9EC-AB50A60948E4}"/>
                </a:ext>
              </a:extLst>
            </p:cNvPr>
            <p:cNvSpPr/>
            <p:nvPr/>
          </p:nvSpPr>
          <p:spPr>
            <a:xfrm>
              <a:off x="2669138" y="3119735"/>
              <a:ext cx="35618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rPr>
                <a:t>F</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43" name="Rectangle 142">
              <a:extLst>
                <a:ext uri="{FF2B5EF4-FFF2-40B4-BE49-F238E27FC236}">
                  <a16:creationId xmlns:a16="http://schemas.microsoft.com/office/drawing/2014/main" id="{0089D209-8413-4AFA-94BC-31ACCB9BB80A}"/>
                </a:ext>
              </a:extLst>
            </p:cNvPr>
            <p:cNvSpPr/>
            <p:nvPr/>
          </p:nvSpPr>
          <p:spPr>
            <a:xfrm>
              <a:off x="2661123" y="3602335"/>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sp>
        <p:nvSpPr>
          <p:cNvPr id="57" name="Oval 56">
            <a:extLst>
              <a:ext uri="{FF2B5EF4-FFF2-40B4-BE49-F238E27FC236}">
                <a16:creationId xmlns:a16="http://schemas.microsoft.com/office/drawing/2014/main" id="{2C9AF397-B65F-429E-BEFD-3513F94A2979}"/>
              </a:ext>
            </a:extLst>
          </p:cNvPr>
          <p:cNvSpPr/>
          <p:nvPr/>
        </p:nvSpPr>
        <p:spPr>
          <a:xfrm>
            <a:off x="4419600" y="1634318"/>
            <a:ext cx="1226692" cy="501176"/>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59" name="Text Box 22">
            <a:extLst>
              <a:ext uri="{FF2B5EF4-FFF2-40B4-BE49-F238E27FC236}">
                <a16:creationId xmlns:a16="http://schemas.microsoft.com/office/drawing/2014/main" id="{AC25F9CC-A013-4CBE-A26F-AAAE0C1E8E02}"/>
              </a:ext>
            </a:extLst>
          </p:cNvPr>
          <p:cNvSpPr txBox="1">
            <a:spLocks noChangeArrowheads="1"/>
          </p:cNvSpPr>
          <p:nvPr/>
        </p:nvSpPr>
        <p:spPr bwMode="auto">
          <a:xfrm>
            <a:off x="1309914" y="833735"/>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5" name="TextBox 64">
            <a:extLst>
              <a:ext uri="{FF2B5EF4-FFF2-40B4-BE49-F238E27FC236}">
                <a16:creationId xmlns:a16="http://schemas.microsoft.com/office/drawing/2014/main" id="{40F94887-330D-4849-AA33-8D05EF46AD8A}"/>
              </a:ext>
            </a:extLst>
          </p:cNvPr>
          <p:cNvSpPr txBox="1"/>
          <p:nvPr/>
        </p:nvSpPr>
        <p:spPr>
          <a:xfrm>
            <a:off x="190736" y="3795486"/>
            <a:ext cx="7495385"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will show that this is valid, ie true for every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66" name="TextBox 65">
            <a:extLst>
              <a:ext uri="{FF2B5EF4-FFF2-40B4-BE49-F238E27FC236}">
                <a16:creationId xmlns:a16="http://schemas.microsoft.com/office/drawing/2014/main" id="{DE312711-8DDC-4AD5-9C89-5C422851DC68}"/>
              </a:ext>
            </a:extLst>
          </p:cNvPr>
          <p:cNvSpPr txBox="1"/>
          <p:nvPr/>
        </p:nvSpPr>
        <p:spPr>
          <a:xfrm>
            <a:off x="190736" y="4252686"/>
            <a:ext cx="6487673" cy="267765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Assume the LHS.</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Choose any value of x. Sax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gives us that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(Actually knowing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would be enough.)</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We don’t know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but we know it maps into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U</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Hence,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is some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then gives us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p>
        </p:txBody>
      </p:sp>
      <p:sp>
        <p:nvSpPr>
          <p:cNvPr id="97" name="Oval 96">
            <a:extLst>
              <a:ext uri="{FF2B5EF4-FFF2-40B4-BE49-F238E27FC236}">
                <a16:creationId xmlns:a16="http://schemas.microsoft.com/office/drawing/2014/main" id="{2DBBDA4E-7008-49BE-8FAC-1C2B1715ECAB}"/>
              </a:ext>
            </a:extLst>
          </p:cNvPr>
          <p:cNvSpPr/>
          <p:nvPr/>
        </p:nvSpPr>
        <p:spPr>
          <a:xfrm>
            <a:off x="3200400" y="2104138"/>
            <a:ext cx="493347" cy="501176"/>
          </a:xfrm>
          <a:prstGeom prst="ellipse">
            <a:avLst/>
          </a:prstGeom>
          <a:ln w="22225">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8" name="Oval 97">
            <a:extLst>
              <a:ext uri="{FF2B5EF4-FFF2-40B4-BE49-F238E27FC236}">
                <a16:creationId xmlns:a16="http://schemas.microsoft.com/office/drawing/2014/main" id="{F05CA2F8-0105-497D-A3A2-C8A74BFEB1D2}"/>
              </a:ext>
            </a:extLst>
          </p:cNvPr>
          <p:cNvSpPr/>
          <p:nvPr/>
        </p:nvSpPr>
        <p:spPr>
          <a:xfrm>
            <a:off x="6360464" y="2013424"/>
            <a:ext cx="1117027" cy="501176"/>
          </a:xfrm>
          <a:prstGeom prst="ellipse">
            <a:avLst/>
          </a:prstGeom>
          <a:ln w="22225">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9" name="Rectangle 98">
            <a:extLst>
              <a:ext uri="{FF2B5EF4-FFF2-40B4-BE49-F238E27FC236}">
                <a16:creationId xmlns:a16="http://schemas.microsoft.com/office/drawing/2014/main" id="{098842E0-96FA-4501-9DF4-8D2AC729726E}"/>
              </a:ext>
            </a:extLst>
          </p:cNvPr>
          <p:cNvSpPr/>
          <p:nvPr/>
        </p:nvSpPr>
        <p:spPr>
          <a:xfrm>
            <a:off x="1913782" y="314849"/>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0" name="TextBox 99">
            <a:extLst>
              <a:ext uri="{FF2B5EF4-FFF2-40B4-BE49-F238E27FC236}">
                <a16:creationId xmlns:a16="http://schemas.microsoft.com/office/drawing/2014/main" id="{5A1FB99B-31E1-4E0C-A150-6F07A7C395EA}"/>
              </a:ext>
            </a:extLst>
          </p:cNvPr>
          <p:cNvSpPr txBox="1"/>
          <p:nvPr/>
        </p:nvSpPr>
        <p:spPr>
          <a:xfrm>
            <a:off x="4817063" y="6468677"/>
            <a:ext cx="3257623"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Which gives us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p:txBody>
      </p:sp>
      <p:sp>
        <p:nvSpPr>
          <p:cNvPr id="103" name="Rectangle 102">
            <a:extLst>
              <a:ext uri="{FF2B5EF4-FFF2-40B4-BE49-F238E27FC236}">
                <a16:creationId xmlns:a16="http://schemas.microsoft.com/office/drawing/2014/main" id="{587576ED-263F-49A1-BEBD-0EBA51F39114}"/>
              </a:ext>
            </a:extLst>
          </p:cNvPr>
          <p:cNvSpPr/>
          <p:nvPr/>
        </p:nvSpPr>
        <p:spPr>
          <a:xfrm>
            <a:off x="3619210" y="637736"/>
            <a:ext cx="37221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T</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2" name="Text Box 22">
            <a:extLst>
              <a:ext uri="{FF2B5EF4-FFF2-40B4-BE49-F238E27FC236}">
                <a16:creationId xmlns:a16="http://schemas.microsoft.com/office/drawing/2014/main" id="{7D64F4FA-4397-497D-896A-ADE8E436938E}"/>
              </a:ext>
            </a:extLst>
          </p:cNvPr>
          <p:cNvSpPr txBox="1">
            <a:spLocks noChangeArrowheads="1"/>
          </p:cNvSpPr>
          <p:nvPr/>
        </p:nvSpPr>
        <p:spPr bwMode="auto">
          <a:xfrm>
            <a:off x="3238254" y="532079"/>
            <a:ext cx="130204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710405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ppt_x"/>
                                          </p:val>
                                        </p:tav>
                                        <p:tav tm="100000">
                                          <p:val>
                                            <p:strVal val="#ppt_x"/>
                                          </p:val>
                                        </p:tav>
                                      </p:tavLst>
                                    </p:anim>
                                    <p:anim calcmode="lin" valueType="num">
                                      <p:cBhvr additive="base">
                                        <p:cTn id="1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ppt_x"/>
                                          </p:val>
                                        </p:tav>
                                        <p:tav tm="100000">
                                          <p:val>
                                            <p:strVal val="#ppt_x"/>
                                          </p:val>
                                        </p:tav>
                                      </p:tavLst>
                                    </p:anim>
                                    <p:anim calcmode="lin" valueType="num">
                                      <p:cBhvr additive="base">
                                        <p:cTn id="24"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6">
                                            <p:txEl>
                                              <p:pRg st="0" end="0"/>
                                            </p:txEl>
                                          </p:spTgt>
                                        </p:tgtEl>
                                        <p:attrNameLst>
                                          <p:attrName>style.visibility</p:attrName>
                                        </p:attrNameLst>
                                      </p:cBhvr>
                                      <p:to>
                                        <p:strVal val="visible"/>
                                      </p:to>
                                    </p:set>
                                    <p:anim calcmode="lin" valueType="num">
                                      <p:cBhvr additive="base">
                                        <p:cTn id="29"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6">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99"/>
                                        </p:tgtEl>
                                        <p:attrNameLst>
                                          <p:attrName>style.visibility</p:attrName>
                                        </p:attrNameLst>
                                      </p:cBhvr>
                                      <p:to>
                                        <p:strVal val="visible"/>
                                      </p:to>
                                    </p:set>
                                    <p:anim calcmode="lin" valueType="num">
                                      <p:cBhvr additive="base">
                                        <p:cTn id="33" dur="500" fill="hold"/>
                                        <p:tgtEl>
                                          <p:spTgt spid="99"/>
                                        </p:tgtEl>
                                        <p:attrNameLst>
                                          <p:attrName>ppt_x</p:attrName>
                                        </p:attrNameLst>
                                      </p:cBhvr>
                                      <p:tavLst>
                                        <p:tav tm="0">
                                          <p:val>
                                            <p:strVal val="0-#ppt_w/2"/>
                                          </p:val>
                                        </p:tav>
                                        <p:tav tm="100000">
                                          <p:val>
                                            <p:strVal val="#ppt_x"/>
                                          </p:val>
                                        </p:tav>
                                      </p:tavLst>
                                    </p:anim>
                                    <p:anim calcmode="lin" valueType="num">
                                      <p:cBhvr additive="base">
                                        <p:cTn id="34"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6">
                                            <p:txEl>
                                              <p:pRg st="1" end="1"/>
                                            </p:txEl>
                                          </p:spTgt>
                                        </p:tgtEl>
                                        <p:attrNameLst>
                                          <p:attrName>style.visibility</p:attrName>
                                        </p:attrNameLst>
                                      </p:cBhvr>
                                      <p:to>
                                        <p:strVal val="visible"/>
                                      </p:to>
                                    </p:set>
                                    <p:anim calcmode="lin" valueType="num">
                                      <p:cBhvr additive="base">
                                        <p:cTn id="39"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6">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0-#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6">
                                            <p:txEl>
                                              <p:pRg st="2" end="2"/>
                                            </p:txEl>
                                          </p:spTgt>
                                        </p:tgtEl>
                                        <p:attrNameLst>
                                          <p:attrName>style.visibility</p:attrName>
                                        </p:attrNameLst>
                                      </p:cBhvr>
                                      <p:to>
                                        <p:strVal val="visible"/>
                                      </p:to>
                                    </p:set>
                                    <p:anim calcmode="lin" valueType="num">
                                      <p:cBhvr additive="base">
                                        <p:cTn id="49"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6">
                                            <p:txEl>
                                              <p:pRg st="2" end="2"/>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cBhvr additive="base">
                                        <p:cTn id="53" dur="500" fill="hold"/>
                                        <p:tgtEl>
                                          <p:spTgt spid="97"/>
                                        </p:tgtEl>
                                        <p:attrNameLst>
                                          <p:attrName>ppt_x</p:attrName>
                                        </p:attrNameLst>
                                      </p:cBhvr>
                                      <p:tavLst>
                                        <p:tav tm="0">
                                          <p:val>
                                            <p:strVal val="0-#ppt_w/2"/>
                                          </p:val>
                                        </p:tav>
                                        <p:tav tm="100000">
                                          <p:val>
                                            <p:strVal val="#ppt_x"/>
                                          </p:val>
                                        </p:tav>
                                      </p:tavLst>
                                    </p:anim>
                                    <p:anim calcmode="lin" valueType="num">
                                      <p:cBhvr additive="base">
                                        <p:cTn id="54"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66">
                                            <p:txEl>
                                              <p:pRg st="3" end="3"/>
                                            </p:txEl>
                                          </p:spTgt>
                                        </p:tgtEl>
                                        <p:attrNameLst>
                                          <p:attrName>style.visibility</p:attrName>
                                        </p:attrNameLst>
                                      </p:cBhvr>
                                      <p:to>
                                        <p:strVal val="visible"/>
                                      </p:to>
                                    </p:set>
                                    <p:anim calcmode="lin" valueType="num">
                                      <p:cBhvr additive="base">
                                        <p:cTn id="59" dur="500" fill="hold"/>
                                        <p:tgtEl>
                                          <p:spTgt spid="66">
                                            <p:txEl>
                                              <p:pRg st="3" end="3"/>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6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500" fill="hold"/>
                                        <p:tgtEl>
                                          <p:spTgt spid="59"/>
                                        </p:tgtEl>
                                        <p:attrNameLst>
                                          <p:attrName>ppt_x</p:attrName>
                                        </p:attrNameLst>
                                      </p:cBhvr>
                                      <p:tavLst>
                                        <p:tav tm="0">
                                          <p:val>
                                            <p:strVal val="0-#ppt_w/2"/>
                                          </p:val>
                                        </p:tav>
                                        <p:tav tm="100000">
                                          <p:val>
                                            <p:strVal val="#ppt_x"/>
                                          </p:val>
                                        </p:tav>
                                      </p:tavLst>
                                    </p:anim>
                                    <p:anim calcmode="lin" valueType="num">
                                      <p:cBhvr additive="base">
                                        <p:cTn id="66" dur="500" fill="hold"/>
                                        <p:tgtEl>
                                          <p:spTgt spid="59"/>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6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66">
                                            <p:txEl>
                                              <p:pRg st="4" end="4"/>
                                            </p:txEl>
                                          </p:spTgt>
                                        </p:tgtEl>
                                        <p:attrNameLst>
                                          <p:attrName>style.visibility</p:attrName>
                                        </p:attrNameLst>
                                      </p:cBhvr>
                                      <p:to>
                                        <p:strVal val="visible"/>
                                      </p:to>
                                    </p:set>
                                    <p:anim calcmode="lin" valueType="num">
                                      <p:cBhvr additive="base">
                                        <p:cTn id="73" dur="500" fill="hold"/>
                                        <p:tgtEl>
                                          <p:spTgt spid="66">
                                            <p:txEl>
                                              <p:pRg st="4" end="4"/>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66">
                                            <p:txEl>
                                              <p:pRg st="5" end="5"/>
                                            </p:txEl>
                                          </p:spTgt>
                                        </p:tgtEl>
                                        <p:attrNameLst>
                                          <p:attrName>style.visibility</p:attrName>
                                        </p:attrNameLst>
                                      </p:cBhvr>
                                      <p:to>
                                        <p:strVal val="visible"/>
                                      </p:to>
                                    </p:set>
                                    <p:anim calcmode="lin" valueType="num">
                                      <p:cBhvr additive="base">
                                        <p:cTn id="79" dur="500" fill="hold"/>
                                        <p:tgtEl>
                                          <p:spTgt spid="66">
                                            <p:txEl>
                                              <p:pRg st="5" end="5"/>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6">
                                            <p:txEl>
                                              <p:pRg st="5" end="5"/>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98"/>
                                        </p:tgtEl>
                                        <p:attrNameLst>
                                          <p:attrName>style.visibility</p:attrName>
                                        </p:attrNameLst>
                                      </p:cBhvr>
                                      <p:to>
                                        <p:strVal val="visible"/>
                                      </p:to>
                                    </p:set>
                                    <p:anim calcmode="lin" valueType="num">
                                      <p:cBhvr additive="base">
                                        <p:cTn id="83" dur="500" fill="hold"/>
                                        <p:tgtEl>
                                          <p:spTgt spid="98"/>
                                        </p:tgtEl>
                                        <p:attrNameLst>
                                          <p:attrName>ppt_x</p:attrName>
                                        </p:attrNameLst>
                                      </p:cBhvr>
                                      <p:tavLst>
                                        <p:tav tm="0">
                                          <p:val>
                                            <p:strVal val="0-#ppt_w/2"/>
                                          </p:val>
                                        </p:tav>
                                        <p:tav tm="100000">
                                          <p:val>
                                            <p:strVal val="#ppt_x"/>
                                          </p:val>
                                        </p:tav>
                                      </p:tavLst>
                                    </p:anim>
                                    <p:anim calcmode="lin" valueType="num">
                                      <p:cBhvr additive="base">
                                        <p:cTn id="84"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66">
                                            <p:txEl>
                                              <p:pRg st="6" end="6"/>
                                            </p:txEl>
                                          </p:spTgt>
                                        </p:tgtEl>
                                        <p:attrNameLst>
                                          <p:attrName>style.visibility</p:attrName>
                                        </p:attrNameLst>
                                      </p:cBhvr>
                                      <p:to>
                                        <p:strVal val="visible"/>
                                      </p:to>
                                    </p:set>
                                    <p:anim calcmode="lin" valueType="num">
                                      <p:cBhvr additive="base">
                                        <p:cTn id="89" dur="500" fill="hold"/>
                                        <p:tgtEl>
                                          <p:spTgt spid="66">
                                            <p:txEl>
                                              <p:pRg st="6" end="6"/>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6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00">
                                            <p:txEl>
                                              <p:pRg st="0" end="0"/>
                                            </p:txEl>
                                          </p:spTgt>
                                        </p:tgtEl>
                                        <p:attrNameLst>
                                          <p:attrName>style.visibility</p:attrName>
                                        </p:attrNameLst>
                                      </p:cBhvr>
                                      <p:to>
                                        <p:strVal val="visible"/>
                                      </p:to>
                                    </p:set>
                                    <p:anim calcmode="lin" valueType="num">
                                      <p:cBhvr additive="base">
                                        <p:cTn id="95"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103"/>
                                        </p:tgtEl>
                                        <p:attrNameLst>
                                          <p:attrName>style.visibility</p:attrName>
                                        </p:attrNameLst>
                                      </p:cBhvr>
                                      <p:to>
                                        <p:strVal val="visible"/>
                                      </p:to>
                                    </p:set>
                                    <p:anim calcmode="lin" valueType="num">
                                      <p:cBhvr additive="base">
                                        <p:cTn id="101" dur="500" fill="hold"/>
                                        <p:tgtEl>
                                          <p:spTgt spid="103"/>
                                        </p:tgtEl>
                                        <p:attrNameLst>
                                          <p:attrName>ppt_x</p:attrName>
                                        </p:attrNameLst>
                                      </p:cBhvr>
                                      <p:tavLst>
                                        <p:tav tm="0">
                                          <p:val>
                                            <p:strVal val="0-#ppt_w/2"/>
                                          </p:val>
                                        </p:tav>
                                        <p:tav tm="100000">
                                          <p:val>
                                            <p:strVal val="#ppt_x"/>
                                          </p:val>
                                        </p:tav>
                                      </p:tavLst>
                                    </p:anim>
                                    <p:anim calcmode="lin" valueType="num">
                                      <p:cBhvr additive="base">
                                        <p:cTn id="102"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0" grpId="0"/>
      <p:bldP spid="57" grpId="0" animBg="1"/>
      <p:bldP spid="59" grpId="0"/>
      <p:bldP spid="65" grpId="0"/>
      <p:bldP spid="97" grpId="0" animBg="1"/>
      <p:bldP spid="98" grpId="0" animBg="1"/>
      <p:bldP spid="99" grpId="0"/>
      <p:bldP spid="103" grpId="0"/>
      <p:bldP spid="62" grpId="0"/>
      <p:bldP spid="62" grpId="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ext Box 43">
            <a:extLst>
              <a:ext uri="{FF2B5EF4-FFF2-40B4-BE49-F238E27FC236}">
                <a16:creationId xmlns:a16="http://schemas.microsoft.com/office/drawing/2014/main" id="{E93537AE-31FF-4099-98C7-F36E7516808B}"/>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63" name="Rectangle 2">
            <a:extLst>
              <a:ext uri="{FF2B5EF4-FFF2-40B4-BE49-F238E27FC236}">
                <a16:creationId xmlns:a16="http://schemas.microsoft.com/office/drawing/2014/main" id="{1A745FB5-16D1-49FE-9870-AE42D9A1C82F}"/>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71" name="AutoShape 8">
            <a:extLst>
              <a:ext uri="{FF2B5EF4-FFF2-40B4-BE49-F238E27FC236}">
                <a16:creationId xmlns:a16="http://schemas.microsoft.com/office/drawing/2014/main" id="{B9BBBE0E-23E1-40E6-BF07-617DDDE09597}"/>
              </a:ext>
            </a:extLst>
          </p:cNvPr>
          <p:cNvSpPr>
            <a:spLocks noChangeArrowheads="1"/>
          </p:cNvSpPr>
          <p:nvPr/>
        </p:nvSpPr>
        <p:spPr bwMode="auto">
          <a:xfrm>
            <a:off x="990601" y="13716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Build the </a:t>
            </a:r>
            <a:r>
              <a:rPr kumimoji="0" lang="en-CA" altLang="en-US" sz="2400" b="0" i="0" u="none" strike="noStrike" kern="1200" cap="none" spc="0" normalizeH="0" baseline="0" noProof="0" dirty="0">
                <a:ln>
                  <a:noFill/>
                </a:ln>
                <a:solidFill>
                  <a:srgbClr val="FFFF00"/>
                </a:solidFill>
                <a:effectLst/>
                <a:uLnTx/>
                <a:uFillTx/>
                <a:latin typeface="Times New Roman"/>
                <a:ea typeface="+mn-ea"/>
                <a:cs typeface="+mn-cs"/>
              </a:rPr>
              <a:t>Parse Tree</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2" name="Text Box 44">
            <a:extLst>
              <a:ext uri="{FF2B5EF4-FFF2-40B4-BE49-F238E27FC236}">
                <a16:creationId xmlns:a16="http://schemas.microsoft.com/office/drawing/2014/main" id="{E0A7B94C-7CB7-447C-8C53-DF3A1422F183}"/>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73" name="Group 72">
            <a:extLst>
              <a:ext uri="{FF2B5EF4-FFF2-40B4-BE49-F238E27FC236}">
                <a16:creationId xmlns:a16="http://schemas.microsoft.com/office/drawing/2014/main" id="{1744045A-1FE6-4FF9-B1A8-D5B125CA2754}"/>
              </a:ext>
            </a:extLst>
          </p:cNvPr>
          <p:cNvGrpSpPr/>
          <p:nvPr/>
        </p:nvGrpSpPr>
        <p:grpSpPr>
          <a:xfrm>
            <a:off x="6781800" y="1995714"/>
            <a:ext cx="1433793" cy="640560"/>
            <a:chOff x="6865658" y="1377507"/>
            <a:chExt cx="1433793" cy="640560"/>
          </a:xfrm>
        </p:grpSpPr>
        <p:sp>
          <p:nvSpPr>
            <p:cNvPr id="74" name="Line 26">
              <a:extLst>
                <a:ext uri="{FF2B5EF4-FFF2-40B4-BE49-F238E27FC236}">
                  <a16:creationId xmlns:a16="http://schemas.microsoft.com/office/drawing/2014/main" id="{6939F365-1B0E-4FE4-B35C-B086ECAB345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76" name="Line 28">
              <a:extLst>
                <a:ext uri="{FF2B5EF4-FFF2-40B4-BE49-F238E27FC236}">
                  <a16:creationId xmlns:a16="http://schemas.microsoft.com/office/drawing/2014/main" id="{96B2398D-4B2B-4815-BA90-640B55E7C5AB}"/>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79" name="Text Box 44">
            <a:extLst>
              <a:ext uri="{FF2B5EF4-FFF2-40B4-BE49-F238E27FC236}">
                <a16:creationId xmlns:a16="http://schemas.microsoft.com/office/drawing/2014/main" id="{F41F71ED-A82F-4940-99D7-807E82664DB4}"/>
              </a:ext>
            </a:extLst>
          </p:cNvPr>
          <p:cNvSpPr txBox="1">
            <a:spLocks noChangeArrowheads="1"/>
          </p:cNvSpPr>
          <p:nvPr/>
        </p:nvSpPr>
        <p:spPr bwMode="auto">
          <a:xfrm>
            <a:off x="7905805" y="2615363"/>
            <a:ext cx="11047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80" name="Line 31">
            <a:extLst>
              <a:ext uri="{FF2B5EF4-FFF2-40B4-BE49-F238E27FC236}">
                <a16:creationId xmlns:a16="http://schemas.microsoft.com/office/drawing/2014/main" id="{4B4DB690-202E-41B5-8960-D71E18AB6EBB}"/>
              </a:ext>
            </a:extLst>
          </p:cNvPr>
          <p:cNvSpPr>
            <a:spLocks noChangeShapeType="1"/>
          </p:cNvSpPr>
          <p:nvPr/>
        </p:nvSpPr>
        <p:spPr bwMode="auto">
          <a:xfrm>
            <a:off x="8372429" y="3010562"/>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Text Box 44">
            <a:extLst>
              <a:ext uri="{FF2B5EF4-FFF2-40B4-BE49-F238E27FC236}">
                <a16:creationId xmlns:a16="http://schemas.microsoft.com/office/drawing/2014/main" id="{3E4E1450-F450-468C-B40B-7196E0784C0A}"/>
              </a:ext>
            </a:extLst>
          </p:cNvPr>
          <p:cNvSpPr txBox="1">
            <a:spLocks noChangeArrowheads="1"/>
          </p:cNvSpPr>
          <p:nvPr/>
        </p:nvSpPr>
        <p:spPr bwMode="auto">
          <a:xfrm>
            <a:off x="8107621" y="3377363"/>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30" name="Text Box 44">
            <a:extLst>
              <a:ext uri="{FF2B5EF4-FFF2-40B4-BE49-F238E27FC236}">
                <a16:creationId xmlns:a16="http://schemas.microsoft.com/office/drawing/2014/main" id="{E32EB39D-F6B2-4644-A7A2-BE0848AD7444}"/>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32" name="Line 31">
            <a:extLst>
              <a:ext uri="{FF2B5EF4-FFF2-40B4-BE49-F238E27FC236}">
                <a16:creationId xmlns:a16="http://schemas.microsoft.com/office/drawing/2014/main" id="{B35E73CA-95DF-452C-B64A-DE88CC189638}"/>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Text Box 44">
            <a:extLst>
              <a:ext uri="{FF2B5EF4-FFF2-40B4-BE49-F238E27FC236}">
                <a16:creationId xmlns:a16="http://schemas.microsoft.com/office/drawing/2014/main" id="{D75BF035-89DB-48D0-9049-22B10AA22600}"/>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sp>
        <p:nvSpPr>
          <p:cNvPr id="138" name="Text Box 22">
            <a:extLst>
              <a:ext uri="{FF2B5EF4-FFF2-40B4-BE49-F238E27FC236}">
                <a16:creationId xmlns:a16="http://schemas.microsoft.com/office/drawing/2014/main" id="{C9C51087-97EE-42B1-8203-3BBBF04209AB}"/>
              </a:ext>
            </a:extLst>
          </p:cNvPr>
          <p:cNvSpPr txBox="1">
            <a:spLocks noChangeArrowheads="1"/>
          </p:cNvSpPr>
          <p:nvPr/>
        </p:nvSpPr>
        <p:spPr bwMode="auto">
          <a:xfrm>
            <a:off x="6096000" y="2586335"/>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nvGrpSpPr>
          <p:cNvPr id="139" name="Group 138">
            <a:extLst>
              <a:ext uri="{FF2B5EF4-FFF2-40B4-BE49-F238E27FC236}">
                <a16:creationId xmlns:a16="http://schemas.microsoft.com/office/drawing/2014/main" id="{00382AC4-CA33-4587-917F-715833042825}"/>
              </a:ext>
            </a:extLst>
          </p:cNvPr>
          <p:cNvGrpSpPr/>
          <p:nvPr/>
        </p:nvGrpSpPr>
        <p:grpSpPr>
          <a:xfrm>
            <a:off x="2167605" y="4189358"/>
            <a:ext cx="1863725" cy="1008245"/>
            <a:chOff x="2705100" y="4754562"/>
            <a:chExt cx="1863725" cy="1008245"/>
          </a:xfrm>
        </p:grpSpPr>
        <p:pic>
          <p:nvPicPr>
            <p:cNvPr id="140" name="Picture 2" descr="Big Bang: How the Big Bang may have happened decoded">
              <a:extLst>
                <a:ext uri="{FF2B5EF4-FFF2-40B4-BE49-F238E27FC236}">
                  <a16:creationId xmlns:a16="http://schemas.microsoft.com/office/drawing/2014/main" id="{FA8BB3D3-FB13-4222-B7C2-82078F03F0F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141" name="Rectangle 140">
              <a:extLst>
                <a:ext uri="{FF2B5EF4-FFF2-40B4-BE49-F238E27FC236}">
                  <a16:creationId xmlns:a16="http://schemas.microsoft.com/office/drawing/2014/main" id="{79922069-BF4F-42B1-9C41-A451649088BA}"/>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2" name="AutoShape 58">
            <a:extLst>
              <a:ext uri="{FF2B5EF4-FFF2-40B4-BE49-F238E27FC236}">
                <a16:creationId xmlns:a16="http://schemas.microsoft.com/office/drawing/2014/main" id="{3A55500D-0935-47E3-914A-4D932DFB8DE2}"/>
              </a:ext>
            </a:extLst>
          </p:cNvPr>
          <p:cNvSpPr>
            <a:spLocks noChangeArrowheads="1"/>
          </p:cNvSpPr>
          <p:nvPr/>
        </p:nvSpPr>
        <p:spPr bwMode="auto">
          <a:xfrm>
            <a:off x="1031375" y="2894241"/>
            <a:ext cx="4226419" cy="2363559"/>
          </a:xfrm>
          <a:prstGeom prst="wedgeRoundRectCallout">
            <a:avLst>
              <a:gd name="adj1" fmla="val -53863"/>
              <a:gd name="adj2" fmla="val -3086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get to get to provide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worst case set of objects</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U</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predicate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and function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f</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43" name="Group 47">
            <a:extLst>
              <a:ext uri="{FF2B5EF4-FFF2-40B4-BE49-F238E27FC236}">
                <a16:creationId xmlns:a16="http://schemas.microsoft.com/office/drawing/2014/main" id="{4D6D2D1F-F2DE-4555-B845-EEDE49AC2310}"/>
              </a:ext>
            </a:extLst>
          </p:cNvPr>
          <p:cNvGrpSpPr>
            <a:grpSpLocks/>
          </p:cNvGrpSpPr>
          <p:nvPr/>
        </p:nvGrpSpPr>
        <p:grpSpPr bwMode="auto">
          <a:xfrm>
            <a:off x="118563" y="2482179"/>
            <a:ext cx="912812" cy="1905000"/>
            <a:chOff x="2593" y="768"/>
            <a:chExt cx="849" cy="1475"/>
          </a:xfrm>
        </p:grpSpPr>
        <p:sp>
          <p:nvSpPr>
            <p:cNvPr id="144" name="Freeform 48">
              <a:extLst>
                <a:ext uri="{FF2B5EF4-FFF2-40B4-BE49-F238E27FC236}">
                  <a16:creationId xmlns:a16="http://schemas.microsoft.com/office/drawing/2014/main" id="{D2732AAE-9729-447B-8135-F6F5BF3BC40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Freeform 49">
              <a:extLst>
                <a:ext uri="{FF2B5EF4-FFF2-40B4-BE49-F238E27FC236}">
                  <a16:creationId xmlns:a16="http://schemas.microsoft.com/office/drawing/2014/main" id="{810024D5-F1B6-4F3C-924E-26D20E5E23F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Freeform 50">
              <a:extLst>
                <a:ext uri="{FF2B5EF4-FFF2-40B4-BE49-F238E27FC236}">
                  <a16:creationId xmlns:a16="http://schemas.microsoft.com/office/drawing/2014/main" id="{B694F63D-95B0-4868-AEB4-B9BE9655AA2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Freeform 51">
              <a:extLst>
                <a:ext uri="{FF2B5EF4-FFF2-40B4-BE49-F238E27FC236}">
                  <a16:creationId xmlns:a16="http://schemas.microsoft.com/office/drawing/2014/main" id="{21ABD5E5-B5D8-4E0E-B917-1CC02CED7D7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Freeform 52">
              <a:extLst>
                <a:ext uri="{FF2B5EF4-FFF2-40B4-BE49-F238E27FC236}">
                  <a16:creationId xmlns:a16="http://schemas.microsoft.com/office/drawing/2014/main" id="{55FAB7BD-6071-4342-923A-F2A770EB51C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Freeform 53">
              <a:extLst>
                <a:ext uri="{FF2B5EF4-FFF2-40B4-BE49-F238E27FC236}">
                  <a16:creationId xmlns:a16="http://schemas.microsoft.com/office/drawing/2014/main" id="{5FC69E18-3EA7-4016-8449-866DD1FDA2E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Freeform 54">
              <a:extLst>
                <a:ext uri="{FF2B5EF4-FFF2-40B4-BE49-F238E27FC236}">
                  <a16:creationId xmlns:a16="http://schemas.microsoft.com/office/drawing/2014/main" id="{7EA3DCE2-A1E0-434F-B83B-75FB24FCB63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51" name="Group 55">
              <a:extLst>
                <a:ext uri="{FF2B5EF4-FFF2-40B4-BE49-F238E27FC236}">
                  <a16:creationId xmlns:a16="http://schemas.microsoft.com/office/drawing/2014/main" id="{C5D097BE-FAD3-46DD-AF7C-5BB6DD18B1C7}"/>
                </a:ext>
              </a:extLst>
            </p:cNvPr>
            <p:cNvGrpSpPr>
              <a:grpSpLocks/>
            </p:cNvGrpSpPr>
            <p:nvPr/>
          </p:nvGrpSpPr>
          <p:grpSpPr bwMode="auto">
            <a:xfrm>
              <a:off x="2720" y="768"/>
              <a:ext cx="230" cy="1456"/>
              <a:chOff x="2720" y="768"/>
              <a:chExt cx="230" cy="1456"/>
            </a:xfrm>
          </p:grpSpPr>
          <p:sp>
            <p:nvSpPr>
              <p:cNvPr id="152" name="Freeform 56">
                <a:extLst>
                  <a:ext uri="{FF2B5EF4-FFF2-40B4-BE49-F238E27FC236}">
                    <a16:creationId xmlns:a16="http://schemas.microsoft.com/office/drawing/2014/main" id="{1C9312B9-4546-4185-9E5F-620D5B7B631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Freeform 57">
                <a:extLst>
                  <a:ext uri="{FF2B5EF4-FFF2-40B4-BE49-F238E27FC236}">
                    <a16:creationId xmlns:a16="http://schemas.microsoft.com/office/drawing/2014/main" id="{832488D0-BFD8-440E-822F-806C9FCC8CB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54" name="Oval 153">
            <a:extLst>
              <a:ext uri="{FF2B5EF4-FFF2-40B4-BE49-F238E27FC236}">
                <a16:creationId xmlns:a16="http://schemas.microsoft.com/office/drawing/2014/main" id="{5E6E3512-5E4A-4479-97B6-2D65694430DD}"/>
              </a:ext>
            </a:extLst>
          </p:cNvPr>
          <p:cNvSpPr/>
          <p:nvPr/>
        </p:nvSpPr>
        <p:spPr>
          <a:xfrm>
            <a:off x="6699137" y="893321"/>
            <a:ext cx="1524000" cy="575482"/>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5" name="AutoShape 8">
            <a:extLst>
              <a:ext uri="{FF2B5EF4-FFF2-40B4-BE49-F238E27FC236}">
                <a16:creationId xmlns:a16="http://schemas.microsoft.com/office/drawing/2014/main" id="{12B561CF-6C8B-438A-9DB0-3488E7DE687E}"/>
              </a:ext>
            </a:extLst>
          </p:cNvPr>
          <p:cNvSpPr>
            <a:spLocks noChangeArrowheads="1"/>
          </p:cNvSpPr>
          <p:nvPr/>
        </p:nvSpPr>
        <p:spPr bwMode="auto">
          <a:xfrm>
            <a:off x="1555751" y="2073397"/>
            <a:ext cx="2483567" cy="513431"/>
          </a:xfrm>
          <a:prstGeom prst="wedgeRectCallout">
            <a:avLst>
              <a:gd name="adj1" fmla="val -55856"/>
              <a:gd name="adj2" fmla="val -231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Traverse the tree.</a:t>
            </a:r>
          </a:p>
        </p:txBody>
      </p:sp>
      <p:sp>
        <p:nvSpPr>
          <p:cNvPr id="43" name="Text Box 22">
            <a:extLst>
              <a:ext uri="{FF2B5EF4-FFF2-40B4-BE49-F238E27FC236}">
                <a16:creationId xmlns:a16="http://schemas.microsoft.com/office/drawing/2014/main" id="{A6D3D9DE-BCFC-4D39-9E50-1CB16767F1A6}"/>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4" name="Line 31">
            <a:extLst>
              <a:ext uri="{FF2B5EF4-FFF2-40B4-BE49-F238E27FC236}">
                <a16:creationId xmlns:a16="http://schemas.microsoft.com/office/drawing/2014/main" id="{E552C3CC-ED3B-4A3E-BC08-2D9A6DB592A4}"/>
              </a:ext>
            </a:extLst>
          </p:cNvPr>
          <p:cNvSpPr>
            <a:spLocks noChangeShapeType="1"/>
          </p:cNvSpPr>
          <p:nvPr/>
        </p:nvSpPr>
        <p:spPr bwMode="auto">
          <a:xfrm>
            <a:off x="6796753" y="3004655"/>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5" name="Text Box 22">
            <a:extLst>
              <a:ext uri="{FF2B5EF4-FFF2-40B4-BE49-F238E27FC236}">
                <a16:creationId xmlns:a16="http://schemas.microsoft.com/office/drawing/2014/main" id="{C791F95E-BBEE-4D25-88E5-A2C66320F229}"/>
              </a:ext>
            </a:extLst>
          </p:cNvPr>
          <p:cNvSpPr txBox="1">
            <a:spLocks noChangeArrowheads="1"/>
          </p:cNvSpPr>
          <p:nvPr/>
        </p:nvSpPr>
        <p:spPr bwMode="auto">
          <a:xfrm>
            <a:off x="6300070" y="3373037"/>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17536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ppt_x"/>
                                          </p:val>
                                        </p:tav>
                                        <p:tav tm="100000">
                                          <p:val>
                                            <p:strVal val="#ppt_x"/>
                                          </p:val>
                                        </p:tav>
                                      </p:tavLst>
                                    </p:anim>
                                    <p:anim calcmode="lin" valueType="num">
                                      <p:cBhvr additive="base">
                                        <p:cTn id="14"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30"/>
                                        </p:tgtEl>
                                        <p:attrNameLst>
                                          <p:attrName>style.visibility</p:attrName>
                                        </p:attrNameLst>
                                      </p:cBhvr>
                                      <p:to>
                                        <p:strVal val="visible"/>
                                      </p:to>
                                    </p:set>
                                    <p:anim calcmode="lin" valueType="num">
                                      <p:cBhvr additive="base">
                                        <p:cTn id="19" dur="500" fill="hold"/>
                                        <p:tgtEl>
                                          <p:spTgt spid="130"/>
                                        </p:tgtEl>
                                        <p:attrNameLst>
                                          <p:attrName>ppt_x</p:attrName>
                                        </p:attrNameLst>
                                      </p:cBhvr>
                                      <p:tavLst>
                                        <p:tav tm="0">
                                          <p:val>
                                            <p:strVal val="#ppt_x"/>
                                          </p:val>
                                        </p:tav>
                                        <p:tav tm="100000">
                                          <p:val>
                                            <p:strVal val="#ppt_x"/>
                                          </p:val>
                                        </p:tav>
                                      </p:tavLst>
                                    </p:anim>
                                    <p:anim calcmode="lin" valueType="num">
                                      <p:cBhvr additive="base">
                                        <p:cTn id="20" dur="500" fill="hold"/>
                                        <p:tgtEl>
                                          <p:spTgt spid="130"/>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4"/>
                                        </p:tgtEl>
                                        <p:attrNameLst>
                                          <p:attrName>style.visibility</p:attrName>
                                        </p:attrNameLst>
                                      </p:cBhvr>
                                      <p:to>
                                        <p:strVal val="visible"/>
                                      </p:to>
                                    </p:set>
                                    <p:anim calcmode="lin" valueType="num">
                                      <p:cBhvr additive="base">
                                        <p:cTn id="25" dur="500" fill="hold"/>
                                        <p:tgtEl>
                                          <p:spTgt spid="134"/>
                                        </p:tgtEl>
                                        <p:attrNameLst>
                                          <p:attrName>ppt_x</p:attrName>
                                        </p:attrNameLst>
                                      </p:cBhvr>
                                      <p:tavLst>
                                        <p:tav tm="0">
                                          <p:val>
                                            <p:strVal val="#ppt_x"/>
                                          </p:val>
                                        </p:tav>
                                        <p:tav tm="100000">
                                          <p:val>
                                            <p:strVal val="#ppt_x"/>
                                          </p:val>
                                        </p:tav>
                                      </p:tavLst>
                                    </p:anim>
                                    <p:anim calcmode="lin" valueType="num">
                                      <p:cBhvr additive="base">
                                        <p:cTn id="26" dur="500" fill="hold"/>
                                        <p:tgtEl>
                                          <p:spTgt spid="134"/>
                                        </p:tgtEl>
                                        <p:attrNameLst>
                                          <p:attrName>ppt_y</p:attrName>
                                        </p:attrNameLst>
                                      </p:cBhvr>
                                      <p:tavLst>
                                        <p:tav tm="0">
                                          <p:val>
                                            <p:strVal val="0-#ppt_h/2"/>
                                          </p:val>
                                        </p:tav>
                                        <p:tav tm="100000">
                                          <p:val>
                                            <p:strVal val="#ppt_y"/>
                                          </p:val>
                                        </p:tav>
                                      </p:tavLst>
                                    </p:anim>
                                  </p:childTnLst>
                                </p:cTn>
                              </p:par>
                              <p:par>
                                <p:cTn id="27" presetID="2" presetClass="entr" presetSubtype="1" fill="hold" grpId="0" nodeType="withEffect">
                                  <p:stCondLst>
                                    <p:cond delay="0"/>
                                  </p:stCondLst>
                                  <p:childTnLst>
                                    <p:set>
                                      <p:cBhvr>
                                        <p:cTn id="28" dur="1" fill="hold">
                                          <p:stCondLst>
                                            <p:cond delay="0"/>
                                          </p:stCondLst>
                                        </p:cTn>
                                        <p:tgtEl>
                                          <p:spTgt spid="132"/>
                                        </p:tgtEl>
                                        <p:attrNameLst>
                                          <p:attrName>style.visibility</p:attrName>
                                        </p:attrNameLst>
                                      </p:cBhvr>
                                      <p:to>
                                        <p:strVal val="visible"/>
                                      </p:to>
                                    </p:set>
                                    <p:anim calcmode="lin" valueType="num">
                                      <p:cBhvr additive="base">
                                        <p:cTn id="29" dur="500" fill="hold"/>
                                        <p:tgtEl>
                                          <p:spTgt spid="132"/>
                                        </p:tgtEl>
                                        <p:attrNameLst>
                                          <p:attrName>ppt_x</p:attrName>
                                        </p:attrNameLst>
                                      </p:cBhvr>
                                      <p:tavLst>
                                        <p:tav tm="0">
                                          <p:val>
                                            <p:strVal val="#ppt_x"/>
                                          </p:val>
                                        </p:tav>
                                        <p:tav tm="100000">
                                          <p:val>
                                            <p:strVal val="#ppt_x"/>
                                          </p:val>
                                        </p:tav>
                                      </p:tavLst>
                                    </p:anim>
                                    <p:anim calcmode="lin" valueType="num">
                                      <p:cBhvr additive="base">
                                        <p:cTn id="30" dur="500" fill="hold"/>
                                        <p:tgtEl>
                                          <p:spTgt spid="132"/>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 calcmode="lin" valueType="num">
                                      <p:cBhvr additive="base">
                                        <p:cTn id="35" dur="500" fill="hold"/>
                                        <p:tgtEl>
                                          <p:spTgt spid="73"/>
                                        </p:tgtEl>
                                        <p:attrNameLst>
                                          <p:attrName>ppt_x</p:attrName>
                                        </p:attrNameLst>
                                      </p:cBhvr>
                                      <p:tavLst>
                                        <p:tav tm="0">
                                          <p:val>
                                            <p:strVal val="#ppt_x"/>
                                          </p:val>
                                        </p:tav>
                                        <p:tav tm="100000">
                                          <p:val>
                                            <p:strVal val="#ppt_x"/>
                                          </p:val>
                                        </p:tav>
                                      </p:tavLst>
                                    </p:anim>
                                    <p:anim calcmode="lin" valueType="num">
                                      <p:cBhvr additive="base">
                                        <p:cTn id="36"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138"/>
                                        </p:tgtEl>
                                        <p:attrNameLst>
                                          <p:attrName>style.visibility</p:attrName>
                                        </p:attrNameLst>
                                      </p:cBhvr>
                                      <p:to>
                                        <p:strVal val="visible"/>
                                      </p:to>
                                    </p:set>
                                    <p:anim calcmode="lin" valueType="num">
                                      <p:cBhvr additive="base">
                                        <p:cTn id="41" dur="500" fill="hold"/>
                                        <p:tgtEl>
                                          <p:spTgt spid="138"/>
                                        </p:tgtEl>
                                        <p:attrNameLst>
                                          <p:attrName>ppt_x</p:attrName>
                                        </p:attrNameLst>
                                      </p:cBhvr>
                                      <p:tavLst>
                                        <p:tav tm="0">
                                          <p:val>
                                            <p:strVal val="#ppt_x"/>
                                          </p:val>
                                        </p:tav>
                                        <p:tav tm="100000">
                                          <p:val>
                                            <p:strVal val="#ppt_x"/>
                                          </p:val>
                                        </p:tav>
                                      </p:tavLst>
                                    </p:anim>
                                    <p:anim calcmode="lin" valueType="num">
                                      <p:cBhvr additive="base">
                                        <p:cTn id="42" dur="500" fill="hold"/>
                                        <p:tgtEl>
                                          <p:spTgt spid="138"/>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500" fill="hold"/>
                                        <p:tgtEl>
                                          <p:spTgt spid="35"/>
                                        </p:tgtEl>
                                        <p:attrNameLst>
                                          <p:attrName>ppt_x</p:attrName>
                                        </p:attrNameLst>
                                      </p:cBhvr>
                                      <p:tavLst>
                                        <p:tav tm="0">
                                          <p:val>
                                            <p:strVal val="#ppt_x"/>
                                          </p:val>
                                        </p:tav>
                                        <p:tav tm="100000">
                                          <p:val>
                                            <p:strVal val="#ppt_x"/>
                                          </p:val>
                                        </p:tav>
                                      </p:tavLst>
                                    </p:anim>
                                    <p:anim calcmode="lin" valueType="num">
                                      <p:cBhvr additive="base">
                                        <p:cTn id="48" dur="500" fill="hold"/>
                                        <p:tgtEl>
                                          <p:spTgt spid="3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 fill="hold"/>
                                        <p:tgtEl>
                                          <p:spTgt spid="34"/>
                                        </p:tgtEl>
                                        <p:attrNameLst>
                                          <p:attrName>ppt_x</p:attrName>
                                        </p:attrNameLst>
                                      </p:cBhvr>
                                      <p:tavLst>
                                        <p:tav tm="0">
                                          <p:val>
                                            <p:strVal val="#ppt_x"/>
                                          </p:val>
                                        </p:tav>
                                        <p:tav tm="100000">
                                          <p:val>
                                            <p:strVal val="#ppt_x"/>
                                          </p:val>
                                        </p:tav>
                                      </p:tavLst>
                                    </p:anim>
                                    <p:anim calcmode="lin" valueType="num">
                                      <p:cBhvr additive="base">
                                        <p:cTn id="52"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grpId="0" nodeType="clickEffect">
                                  <p:stCondLst>
                                    <p:cond delay="0"/>
                                  </p:stCondLst>
                                  <p:childTnLst>
                                    <p:set>
                                      <p:cBhvr>
                                        <p:cTn id="56" dur="1" fill="hold">
                                          <p:stCondLst>
                                            <p:cond delay="0"/>
                                          </p:stCondLst>
                                        </p:cTn>
                                        <p:tgtEl>
                                          <p:spTgt spid="79"/>
                                        </p:tgtEl>
                                        <p:attrNameLst>
                                          <p:attrName>style.visibility</p:attrName>
                                        </p:attrNameLst>
                                      </p:cBhvr>
                                      <p:to>
                                        <p:strVal val="visible"/>
                                      </p:to>
                                    </p:set>
                                    <p:anim calcmode="lin" valueType="num">
                                      <p:cBhvr additive="base">
                                        <p:cTn id="57" dur="500" fill="hold"/>
                                        <p:tgtEl>
                                          <p:spTgt spid="79"/>
                                        </p:tgtEl>
                                        <p:attrNameLst>
                                          <p:attrName>ppt_x</p:attrName>
                                        </p:attrNameLst>
                                      </p:cBhvr>
                                      <p:tavLst>
                                        <p:tav tm="0">
                                          <p:val>
                                            <p:strVal val="#ppt_x"/>
                                          </p:val>
                                        </p:tav>
                                        <p:tav tm="100000">
                                          <p:val>
                                            <p:strVal val="#ppt_x"/>
                                          </p:val>
                                        </p:tav>
                                      </p:tavLst>
                                    </p:anim>
                                    <p:anim calcmode="lin" valueType="num">
                                      <p:cBhvr additive="base">
                                        <p:cTn id="58" dur="500" fill="hold"/>
                                        <p:tgtEl>
                                          <p:spTgt spid="79"/>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80"/>
                                        </p:tgtEl>
                                        <p:attrNameLst>
                                          <p:attrName>style.visibility</p:attrName>
                                        </p:attrNameLst>
                                      </p:cBhvr>
                                      <p:to>
                                        <p:strVal val="visible"/>
                                      </p:to>
                                    </p:set>
                                    <p:anim calcmode="lin" valueType="num">
                                      <p:cBhvr additive="base">
                                        <p:cTn id="63" dur="500" fill="hold"/>
                                        <p:tgtEl>
                                          <p:spTgt spid="80"/>
                                        </p:tgtEl>
                                        <p:attrNameLst>
                                          <p:attrName>ppt_x</p:attrName>
                                        </p:attrNameLst>
                                      </p:cBhvr>
                                      <p:tavLst>
                                        <p:tav tm="0">
                                          <p:val>
                                            <p:strVal val="#ppt_x"/>
                                          </p:val>
                                        </p:tav>
                                        <p:tav tm="100000">
                                          <p:val>
                                            <p:strVal val="#ppt_x"/>
                                          </p:val>
                                        </p:tav>
                                      </p:tavLst>
                                    </p:anim>
                                    <p:anim calcmode="lin" valueType="num">
                                      <p:cBhvr additive="base">
                                        <p:cTn id="64" dur="500" fill="hold"/>
                                        <p:tgtEl>
                                          <p:spTgt spid="80"/>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anim calcmode="lin" valueType="num">
                                      <p:cBhvr additive="base">
                                        <p:cTn id="67" dur="500" fill="hold"/>
                                        <p:tgtEl>
                                          <p:spTgt spid="81"/>
                                        </p:tgtEl>
                                        <p:attrNameLst>
                                          <p:attrName>ppt_x</p:attrName>
                                        </p:attrNameLst>
                                      </p:cBhvr>
                                      <p:tavLst>
                                        <p:tav tm="0">
                                          <p:val>
                                            <p:strVal val="#ppt_x"/>
                                          </p:val>
                                        </p:tav>
                                        <p:tav tm="100000">
                                          <p:val>
                                            <p:strVal val="#ppt_x"/>
                                          </p:val>
                                        </p:tav>
                                      </p:tavLst>
                                    </p:anim>
                                    <p:anim calcmode="lin" valueType="num">
                                      <p:cBhvr additive="base">
                                        <p:cTn id="68" dur="500" fill="hold"/>
                                        <p:tgtEl>
                                          <p:spTgt spid="81"/>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55"/>
                                        </p:tgtEl>
                                        <p:attrNameLst>
                                          <p:attrName>style.visibility</p:attrName>
                                        </p:attrNameLst>
                                      </p:cBhvr>
                                      <p:to>
                                        <p:strVal val="visible"/>
                                      </p:to>
                                    </p:set>
                                    <p:anim calcmode="lin" valueType="num">
                                      <p:cBhvr additive="base">
                                        <p:cTn id="73" dur="500" fill="hold"/>
                                        <p:tgtEl>
                                          <p:spTgt spid="155"/>
                                        </p:tgtEl>
                                        <p:attrNameLst>
                                          <p:attrName>ppt_x</p:attrName>
                                        </p:attrNameLst>
                                      </p:cBhvr>
                                      <p:tavLst>
                                        <p:tav tm="0">
                                          <p:val>
                                            <p:strVal val="0-#ppt_w/2"/>
                                          </p:val>
                                        </p:tav>
                                        <p:tav tm="100000">
                                          <p:val>
                                            <p:strVal val="#ppt_x"/>
                                          </p:val>
                                        </p:tav>
                                      </p:tavLst>
                                    </p:anim>
                                    <p:anim calcmode="lin" valueType="num">
                                      <p:cBhvr additive="base">
                                        <p:cTn id="74" dur="500" fill="hold"/>
                                        <p:tgtEl>
                                          <p:spTgt spid="155"/>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55">
                                            <p:txEl>
                                              <p:pRg st="0" end="0"/>
                                            </p:txEl>
                                          </p:spTgt>
                                        </p:tgtEl>
                                        <p:attrNameLst>
                                          <p:attrName>style.visibility</p:attrName>
                                        </p:attrNameLst>
                                      </p:cBhvr>
                                      <p:to>
                                        <p:strVal val="visible"/>
                                      </p:to>
                                    </p:set>
                                    <p:anim calcmode="lin" valueType="num">
                                      <p:cBhvr additive="base">
                                        <p:cTn id="77" dur="500" fill="hold"/>
                                        <p:tgtEl>
                                          <p:spTgt spid="155">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54"/>
                                        </p:tgtEl>
                                        <p:attrNameLst>
                                          <p:attrName>style.visibility</p:attrName>
                                        </p:attrNameLst>
                                      </p:cBhvr>
                                      <p:to>
                                        <p:strVal val="visible"/>
                                      </p:to>
                                    </p:set>
                                    <p:anim calcmode="lin" valueType="num">
                                      <p:cBhvr additive="base">
                                        <p:cTn id="83" dur="500" fill="hold"/>
                                        <p:tgtEl>
                                          <p:spTgt spid="154"/>
                                        </p:tgtEl>
                                        <p:attrNameLst>
                                          <p:attrName>ppt_x</p:attrName>
                                        </p:attrNameLst>
                                      </p:cBhvr>
                                      <p:tavLst>
                                        <p:tav tm="0">
                                          <p:val>
                                            <p:strVal val="0-#ppt_w/2"/>
                                          </p:val>
                                        </p:tav>
                                        <p:tav tm="100000">
                                          <p:val>
                                            <p:strVal val="#ppt_x"/>
                                          </p:val>
                                        </p:tav>
                                      </p:tavLst>
                                    </p:anim>
                                    <p:anim calcmode="lin" valueType="num">
                                      <p:cBhvr additive="base">
                                        <p:cTn id="84"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42"/>
                                        </p:tgtEl>
                                        <p:attrNameLst>
                                          <p:attrName>style.visibility</p:attrName>
                                        </p:attrNameLst>
                                      </p:cBhvr>
                                      <p:to>
                                        <p:strVal val="visible"/>
                                      </p:to>
                                    </p:set>
                                    <p:anim calcmode="lin" valueType="num">
                                      <p:cBhvr additive="base">
                                        <p:cTn id="89" dur="500" fill="hold"/>
                                        <p:tgtEl>
                                          <p:spTgt spid="142"/>
                                        </p:tgtEl>
                                        <p:attrNameLst>
                                          <p:attrName>ppt_x</p:attrName>
                                        </p:attrNameLst>
                                      </p:cBhvr>
                                      <p:tavLst>
                                        <p:tav tm="0">
                                          <p:val>
                                            <p:strVal val="0-#ppt_w/2"/>
                                          </p:val>
                                        </p:tav>
                                        <p:tav tm="100000">
                                          <p:val>
                                            <p:strVal val="#ppt_x"/>
                                          </p:val>
                                        </p:tav>
                                      </p:tavLst>
                                    </p:anim>
                                    <p:anim calcmode="lin" valueType="num">
                                      <p:cBhvr additive="base">
                                        <p:cTn id="90" dur="500" fill="hold"/>
                                        <p:tgtEl>
                                          <p:spTgt spid="142"/>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43"/>
                                        </p:tgtEl>
                                        <p:attrNameLst>
                                          <p:attrName>style.visibility</p:attrName>
                                        </p:attrNameLst>
                                      </p:cBhvr>
                                      <p:to>
                                        <p:strVal val="visible"/>
                                      </p:to>
                                    </p:set>
                                    <p:anim calcmode="lin" valueType="num">
                                      <p:cBhvr additive="base">
                                        <p:cTn id="93" dur="500" fill="hold"/>
                                        <p:tgtEl>
                                          <p:spTgt spid="143"/>
                                        </p:tgtEl>
                                        <p:attrNameLst>
                                          <p:attrName>ppt_x</p:attrName>
                                        </p:attrNameLst>
                                      </p:cBhvr>
                                      <p:tavLst>
                                        <p:tav tm="0">
                                          <p:val>
                                            <p:strVal val="0-#ppt_w/2"/>
                                          </p:val>
                                        </p:tav>
                                        <p:tav tm="100000">
                                          <p:val>
                                            <p:strVal val="#ppt_x"/>
                                          </p:val>
                                        </p:tav>
                                      </p:tavLst>
                                    </p:anim>
                                    <p:anim calcmode="lin" valueType="num">
                                      <p:cBhvr additive="base">
                                        <p:cTn id="94" dur="500" fill="hold"/>
                                        <p:tgtEl>
                                          <p:spTgt spid="143"/>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142">
                                            <p:txEl>
                                              <p:pRg st="0" end="0"/>
                                            </p:txEl>
                                          </p:spTgt>
                                        </p:tgtEl>
                                        <p:attrNameLst>
                                          <p:attrName>style.visibility</p:attrName>
                                        </p:attrNameLst>
                                      </p:cBhvr>
                                      <p:to>
                                        <p:strVal val="visible"/>
                                      </p:to>
                                    </p:set>
                                    <p:anim calcmode="lin" valueType="num">
                                      <p:cBhvr additive="base">
                                        <p:cTn id="97" dur="500" fill="hold"/>
                                        <p:tgtEl>
                                          <p:spTgt spid="142">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142">
                                            <p:txEl>
                                              <p:pRg st="0" end="0"/>
                                            </p:txEl>
                                          </p:spTgt>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142">
                                            <p:txEl>
                                              <p:pRg st="1" end="1"/>
                                            </p:txEl>
                                          </p:spTgt>
                                        </p:tgtEl>
                                        <p:attrNameLst>
                                          <p:attrName>style.visibility</p:attrName>
                                        </p:attrNameLst>
                                      </p:cBhvr>
                                      <p:to>
                                        <p:strVal val="visible"/>
                                      </p:to>
                                    </p:set>
                                    <p:anim calcmode="lin" valueType="num">
                                      <p:cBhvr additive="base">
                                        <p:cTn id="101" dur="500" fill="hold"/>
                                        <p:tgtEl>
                                          <p:spTgt spid="142">
                                            <p:txEl>
                                              <p:pRg st="1" end="1"/>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142">
                                            <p:txEl>
                                              <p:pRg st="1" end="1"/>
                                            </p:txEl>
                                          </p:spTgt>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142">
                                            <p:txEl>
                                              <p:pRg st="2" end="2"/>
                                            </p:txEl>
                                          </p:spTgt>
                                        </p:tgtEl>
                                        <p:attrNameLst>
                                          <p:attrName>style.visibility</p:attrName>
                                        </p:attrNameLst>
                                      </p:cBhvr>
                                      <p:to>
                                        <p:strVal val="visible"/>
                                      </p:to>
                                    </p:set>
                                    <p:anim calcmode="lin" valueType="num">
                                      <p:cBhvr additive="base">
                                        <p:cTn id="105" dur="500" fill="hold"/>
                                        <p:tgtEl>
                                          <p:spTgt spid="142">
                                            <p:txEl>
                                              <p:pRg st="2" end="2"/>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142">
                                            <p:txEl>
                                              <p:pRg st="2" end="2"/>
                                            </p:txEl>
                                          </p:spTgt>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0"/>
                                  </p:stCondLst>
                                  <p:childTnLst>
                                    <p:set>
                                      <p:cBhvr>
                                        <p:cTn id="108" dur="1" fill="hold">
                                          <p:stCondLst>
                                            <p:cond delay="0"/>
                                          </p:stCondLst>
                                        </p:cTn>
                                        <p:tgtEl>
                                          <p:spTgt spid="139"/>
                                        </p:tgtEl>
                                        <p:attrNameLst>
                                          <p:attrName>style.visibility</p:attrName>
                                        </p:attrNameLst>
                                      </p:cBhvr>
                                      <p:to>
                                        <p:strVal val="visible"/>
                                      </p:to>
                                    </p:set>
                                    <p:anim calcmode="lin" valueType="num">
                                      <p:cBhvr additive="base">
                                        <p:cTn id="109" dur="500" fill="hold"/>
                                        <p:tgtEl>
                                          <p:spTgt spid="139"/>
                                        </p:tgtEl>
                                        <p:attrNameLst>
                                          <p:attrName>ppt_x</p:attrName>
                                        </p:attrNameLst>
                                      </p:cBhvr>
                                      <p:tavLst>
                                        <p:tav tm="0">
                                          <p:val>
                                            <p:strVal val="0-#ppt_w/2"/>
                                          </p:val>
                                        </p:tav>
                                        <p:tav tm="100000">
                                          <p:val>
                                            <p:strVal val="#ppt_x"/>
                                          </p:val>
                                        </p:tav>
                                      </p:tavLst>
                                    </p:anim>
                                    <p:anim calcmode="lin" valueType="num">
                                      <p:cBhvr additive="base">
                                        <p:cTn id="110" dur="500" fill="hold"/>
                                        <p:tgtEl>
                                          <p:spTgt spid="1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p:bldP spid="79" grpId="0"/>
      <p:bldP spid="80" grpId="0" animBg="1"/>
      <p:bldP spid="81" grpId="0"/>
      <p:bldP spid="130" grpId="0"/>
      <p:bldP spid="132" grpId="0" animBg="1"/>
      <p:bldP spid="134" grpId="0"/>
      <p:bldP spid="138" grpId="0"/>
      <p:bldP spid="142" grpId="0" animBg="1"/>
      <p:bldP spid="154" grpId="0" animBg="1"/>
      <p:bldP spid="155" grpId="0" animBg="1"/>
      <p:bldP spid="34" grpId="0" animBg="1"/>
      <p:bldP spid="3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EA5C26CB-6904-4293-B0E5-3DD3F330F219}"/>
              </a:ext>
            </a:extLst>
          </p:cNvPr>
          <p:cNvGrpSpPr/>
          <p:nvPr/>
        </p:nvGrpSpPr>
        <p:grpSpPr>
          <a:xfrm>
            <a:off x="304800" y="-57556"/>
            <a:ext cx="8705795" cy="3896584"/>
            <a:chOff x="304800" y="-57556"/>
            <a:chExt cx="8705795" cy="3896584"/>
          </a:xfrm>
        </p:grpSpPr>
        <p:sp>
          <p:nvSpPr>
            <p:cNvPr id="119" name="Text Box 43">
              <a:extLst>
                <a:ext uri="{FF2B5EF4-FFF2-40B4-BE49-F238E27FC236}">
                  <a16:creationId xmlns:a16="http://schemas.microsoft.com/office/drawing/2014/main" id="{1E27154B-9110-493B-BBBA-F214BA178570}"/>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20" name="Rectangle 2">
              <a:extLst>
                <a:ext uri="{FF2B5EF4-FFF2-40B4-BE49-F238E27FC236}">
                  <a16:creationId xmlns:a16="http://schemas.microsoft.com/office/drawing/2014/main" id="{8CB9BE28-055F-4050-A468-C435932678BA}"/>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21" name="Text Box 44">
              <a:extLst>
                <a:ext uri="{FF2B5EF4-FFF2-40B4-BE49-F238E27FC236}">
                  <a16:creationId xmlns:a16="http://schemas.microsoft.com/office/drawing/2014/main" id="{33D4241C-2B19-4DC5-8C49-42B189BD7BD8}"/>
                </a:ext>
              </a:extLst>
            </p:cNvPr>
            <p:cNvSpPr txBox="1">
              <a:spLocks noChangeArrowheads="1"/>
            </p:cNvSpPr>
            <p:nvPr/>
          </p:nvSpPr>
          <p:spPr bwMode="auto">
            <a:xfrm>
              <a:off x="785439" y="286888"/>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122" name="Group 121">
              <a:extLst>
                <a:ext uri="{FF2B5EF4-FFF2-40B4-BE49-F238E27FC236}">
                  <a16:creationId xmlns:a16="http://schemas.microsoft.com/office/drawing/2014/main" id="{236116E8-E7FE-4D56-9B87-7C6669D9BF16}"/>
                </a:ext>
              </a:extLst>
            </p:cNvPr>
            <p:cNvGrpSpPr/>
            <p:nvPr/>
          </p:nvGrpSpPr>
          <p:grpSpPr>
            <a:xfrm>
              <a:off x="6781800" y="1995714"/>
              <a:ext cx="1433793" cy="640560"/>
              <a:chOff x="6865658" y="1377507"/>
              <a:chExt cx="1433793" cy="640560"/>
            </a:xfrm>
          </p:grpSpPr>
          <p:sp>
            <p:nvSpPr>
              <p:cNvPr id="136" name="Line 26">
                <a:extLst>
                  <a:ext uri="{FF2B5EF4-FFF2-40B4-BE49-F238E27FC236}">
                    <a16:creationId xmlns:a16="http://schemas.microsoft.com/office/drawing/2014/main" id="{1934BB87-DEFD-4244-B338-32C2C30F1278}"/>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37" name="Line 28">
                <a:extLst>
                  <a:ext uri="{FF2B5EF4-FFF2-40B4-BE49-F238E27FC236}">
                    <a16:creationId xmlns:a16="http://schemas.microsoft.com/office/drawing/2014/main" id="{D4588825-2FB4-460A-8C84-C5A2B793E1D4}"/>
                  </a:ext>
                </a:extLst>
              </p:cNvPr>
              <p:cNvSpPr>
                <a:spLocks noChangeShapeType="1"/>
              </p:cNvSpPr>
              <p:nvPr/>
            </p:nvSpPr>
            <p:spPr bwMode="auto">
              <a:xfrm>
                <a:off x="7551738" y="1377507"/>
                <a:ext cx="747713" cy="640560"/>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123" name="Text Box 44">
              <a:extLst>
                <a:ext uri="{FF2B5EF4-FFF2-40B4-BE49-F238E27FC236}">
                  <a16:creationId xmlns:a16="http://schemas.microsoft.com/office/drawing/2014/main" id="{2DD4F82A-82C4-4CE4-A7FD-8FC7740E038D}"/>
                </a:ext>
              </a:extLst>
            </p:cNvPr>
            <p:cNvSpPr txBox="1">
              <a:spLocks noChangeArrowheads="1"/>
            </p:cNvSpPr>
            <p:nvPr/>
          </p:nvSpPr>
          <p:spPr bwMode="auto">
            <a:xfrm>
              <a:off x="7905805" y="2615363"/>
              <a:ext cx="11047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endParaRPr>
            </a:p>
          </p:txBody>
        </p:sp>
        <p:sp>
          <p:nvSpPr>
            <p:cNvPr id="124" name="Line 31">
              <a:extLst>
                <a:ext uri="{FF2B5EF4-FFF2-40B4-BE49-F238E27FC236}">
                  <a16:creationId xmlns:a16="http://schemas.microsoft.com/office/drawing/2014/main" id="{8743C616-007F-495E-961D-8392535BCB59}"/>
                </a:ext>
              </a:extLst>
            </p:cNvPr>
            <p:cNvSpPr>
              <a:spLocks noChangeShapeType="1"/>
            </p:cNvSpPr>
            <p:nvPr/>
          </p:nvSpPr>
          <p:spPr bwMode="auto">
            <a:xfrm>
              <a:off x="8372429" y="3010562"/>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25" name="Text Box 44">
              <a:extLst>
                <a:ext uri="{FF2B5EF4-FFF2-40B4-BE49-F238E27FC236}">
                  <a16:creationId xmlns:a16="http://schemas.microsoft.com/office/drawing/2014/main" id="{3DEDFD84-5D62-4346-AB44-F89FF6CD0584}"/>
                </a:ext>
              </a:extLst>
            </p:cNvPr>
            <p:cNvSpPr txBox="1">
              <a:spLocks noChangeArrowheads="1"/>
            </p:cNvSpPr>
            <p:nvPr/>
          </p:nvSpPr>
          <p:spPr bwMode="auto">
            <a:xfrm>
              <a:off x="8107621" y="3377363"/>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α(</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sym typeface="Symbol" panose="05050102010706020507" pitchFamily="18" charset="2"/>
                </a:rPr>
                <a:t>y)</a:t>
              </a:r>
              <a:endParaRPr kumimoji="0" lang="en-US" altLang="en-US" sz="2400" b="0" i="0" u="none" strike="noStrike" kern="1200" cap="none" spc="0" normalizeH="0" baseline="0" noProof="0" dirty="0">
                <a:ln>
                  <a:noFill/>
                </a:ln>
                <a:solidFill>
                  <a:schemeClr val="accent2"/>
                </a:solidFill>
                <a:effectLst/>
                <a:uLnTx/>
                <a:uFillTx/>
                <a:latin typeface="Times New Roman"/>
                <a:ea typeface="+mn-ea"/>
                <a:cs typeface="+mn-cs"/>
              </a:endParaRPr>
            </a:p>
          </p:txBody>
        </p:sp>
        <p:sp>
          <p:nvSpPr>
            <p:cNvPr id="126" name="Text Box 44">
              <a:extLst>
                <a:ext uri="{FF2B5EF4-FFF2-40B4-BE49-F238E27FC236}">
                  <a16:creationId xmlns:a16="http://schemas.microsoft.com/office/drawing/2014/main" id="{2D1D4BE2-D4EE-4813-B138-28755D703FA0}"/>
                </a:ext>
              </a:extLst>
            </p:cNvPr>
            <p:cNvSpPr txBox="1">
              <a:spLocks noChangeArrowheads="1"/>
            </p:cNvSpPr>
            <p:nvPr/>
          </p:nvSpPr>
          <p:spPr bwMode="auto">
            <a:xfrm>
              <a:off x="6629400" y="936811"/>
              <a:ext cx="15071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27" name="Line 31">
              <a:extLst>
                <a:ext uri="{FF2B5EF4-FFF2-40B4-BE49-F238E27FC236}">
                  <a16:creationId xmlns:a16="http://schemas.microsoft.com/office/drawing/2014/main" id="{533D6C4F-2086-421A-AA90-8FD58155D184}"/>
                </a:ext>
              </a:extLst>
            </p:cNvPr>
            <p:cNvSpPr>
              <a:spLocks noChangeShapeType="1"/>
            </p:cNvSpPr>
            <p:nvPr/>
          </p:nvSpPr>
          <p:spPr bwMode="auto">
            <a:xfrm>
              <a:off x="7461137" y="1398475"/>
              <a:ext cx="0" cy="304819"/>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8" name="Text Box 44">
              <a:extLst>
                <a:ext uri="{FF2B5EF4-FFF2-40B4-BE49-F238E27FC236}">
                  <a16:creationId xmlns:a16="http://schemas.microsoft.com/office/drawing/2014/main" id="{2DD343A9-AC7B-4DFF-85B9-AB5B80177E6D}"/>
                </a:ext>
              </a:extLst>
            </p:cNvPr>
            <p:cNvSpPr txBox="1">
              <a:spLocks noChangeArrowheads="1"/>
            </p:cNvSpPr>
            <p:nvPr/>
          </p:nvSpPr>
          <p:spPr bwMode="auto">
            <a:xfrm>
              <a:off x="6646013" y="1605869"/>
              <a:ext cx="1745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chemeClr val="accent2"/>
                  </a:solidFill>
                  <a:effectLst/>
                  <a:uLnTx/>
                  <a:uFillTx/>
                  <a:latin typeface="Times New Roman"/>
                  <a:ea typeface="+mn-ea"/>
                  <a:cs typeface="+mn-cs"/>
                </a:rPr>
                <a:t>LHS</a:t>
              </a:r>
              <a:r>
                <a:rPr kumimoji="0" lang="el-GR"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a:ea typeface="+mn-ea"/>
                  <a:cs typeface="Times New Roman" panose="02020603050405020304" pitchFamily="18" charset="0"/>
                  <a:sym typeface="Symbol" panose="05050102010706020507" pitchFamily="18" charset="2"/>
                </a:rPr>
                <a:t> RHS</a:t>
              </a:r>
              <a:endParaRPr kumimoji="0" lang="en-US" altLang="en-US" sz="2400" b="0" i="0" u="none" strike="noStrike" kern="1200" cap="none" spc="0" normalizeH="0" baseline="0" noProof="0" dirty="0">
                <a:ln>
                  <a:noFill/>
                </a:ln>
                <a:solidFill>
                  <a:schemeClr val="accent2"/>
                </a:solidFill>
                <a:effectLst/>
                <a:uLnTx/>
                <a:uFillTx/>
                <a:latin typeface="Times New Roman"/>
                <a:ea typeface="+mn-ea"/>
              </a:endParaRPr>
            </a:p>
          </p:txBody>
        </p:sp>
        <p:sp>
          <p:nvSpPr>
            <p:cNvPr id="129" name="Text Box 22">
              <a:extLst>
                <a:ext uri="{FF2B5EF4-FFF2-40B4-BE49-F238E27FC236}">
                  <a16:creationId xmlns:a16="http://schemas.microsoft.com/office/drawing/2014/main" id="{FEAC6AB8-DEF1-42EA-B9FB-17FAA02433F2}"/>
                </a:ext>
              </a:extLst>
            </p:cNvPr>
            <p:cNvSpPr txBox="1">
              <a:spLocks noChangeArrowheads="1"/>
            </p:cNvSpPr>
            <p:nvPr/>
          </p:nvSpPr>
          <p:spPr bwMode="auto">
            <a:xfrm>
              <a:off x="6096000" y="2586335"/>
              <a:ext cx="2043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131" name="Text Box 22">
              <a:extLst>
                <a:ext uri="{FF2B5EF4-FFF2-40B4-BE49-F238E27FC236}">
                  <a16:creationId xmlns:a16="http://schemas.microsoft.com/office/drawing/2014/main" id="{BB2AEFD6-08CF-4964-BECE-53C779D11866}"/>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33" name="Line 31">
              <a:extLst>
                <a:ext uri="{FF2B5EF4-FFF2-40B4-BE49-F238E27FC236}">
                  <a16:creationId xmlns:a16="http://schemas.microsoft.com/office/drawing/2014/main" id="{417F0A7B-39CD-443B-A19C-76AC6BF43E0E}"/>
                </a:ext>
              </a:extLst>
            </p:cNvPr>
            <p:cNvSpPr>
              <a:spLocks noChangeShapeType="1"/>
            </p:cNvSpPr>
            <p:nvPr/>
          </p:nvSpPr>
          <p:spPr bwMode="auto">
            <a:xfrm>
              <a:off x="6796753" y="3004655"/>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Text Box 22">
              <a:extLst>
                <a:ext uri="{FF2B5EF4-FFF2-40B4-BE49-F238E27FC236}">
                  <a16:creationId xmlns:a16="http://schemas.microsoft.com/office/drawing/2014/main" id="{5A223DB4-10F6-4D76-9DBB-D327726FC571}"/>
                </a:ext>
              </a:extLst>
            </p:cNvPr>
            <p:cNvSpPr txBox="1">
              <a:spLocks noChangeArrowheads="1"/>
            </p:cNvSpPr>
            <p:nvPr/>
          </p:nvSpPr>
          <p:spPr bwMode="auto">
            <a:xfrm>
              <a:off x="6300070" y="3373037"/>
              <a:ext cx="10667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grpSp>
      <p:pic>
        <p:nvPicPr>
          <p:cNvPr id="37" name="Picture 2" descr="http://www.swordofthespirit.net/bulwark/mosesbush.gif">
            <a:extLst>
              <a:ext uri="{FF2B5EF4-FFF2-40B4-BE49-F238E27FC236}">
                <a16:creationId xmlns:a16="http://schemas.microsoft.com/office/drawing/2014/main" id="{D7AC6AA3-435A-463B-BB50-286F9C65EFB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2599" y="1891628"/>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AutoShape 38">
            <a:extLst>
              <a:ext uri="{FF2B5EF4-FFF2-40B4-BE49-F238E27FC236}">
                <a16:creationId xmlns:a16="http://schemas.microsoft.com/office/drawing/2014/main" id="{D724774D-B86B-4127-960C-4E47D9DF2192}"/>
              </a:ext>
            </a:extLst>
          </p:cNvPr>
          <p:cNvSpPr>
            <a:spLocks noChangeArrowheads="1"/>
          </p:cNvSpPr>
          <p:nvPr/>
        </p:nvSpPr>
        <p:spPr bwMode="auto">
          <a:xfrm>
            <a:off x="1700025" y="1987012"/>
            <a:ext cx="3733184" cy="830155"/>
          </a:xfrm>
          <a:prstGeom prst="wedgeRoundRectCallout">
            <a:avLst>
              <a:gd name="adj1" fmla="val -58963"/>
              <a:gd name="adj2" fmla="val 21051"/>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Assume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Knowing it, I can help you!</a:t>
            </a:r>
          </a:p>
        </p:txBody>
      </p:sp>
      <p:grpSp>
        <p:nvGrpSpPr>
          <p:cNvPr id="41" name="Group 26">
            <a:extLst>
              <a:ext uri="{FF2B5EF4-FFF2-40B4-BE49-F238E27FC236}">
                <a16:creationId xmlns:a16="http://schemas.microsoft.com/office/drawing/2014/main" id="{3F98403C-8DB4-41DC-B4B4-4CDB6280C18F}"/>
              </a:ext>
            </a:extLst>
          </p:cNvPr>
          <p:cNvGrpSpPr>
            <a:grpSpLocks/>
          </p:cNvGrpSpPr>
          <p:nvPr/>
        </p:nvGrpSpPr>
        <p:grpSpPr bwMode="auto">
          <a:xfrm flipH="1">
            <a:off x="348801" y="937862"/>
            <a:ext cx="519029" cy="1271938"/>
            <a:chOff x="2308" y="1513"/>
            <a:chExt cx="1162" cy="2570"/>
          </a:xfrm>
        </p:grpSpPr>
        <p:grpSp>
          <p:nvGrpSpPr>
            <p:cNvPr id="42" name="Group 27">
              <a:extLst>
                <a:ext uri="{FF2B5EF4-FFF2-40B4-BE49-F238E27FC236}">
                  <a16:creationId xmlns:a16="http://schemas.microsoft.com/office/drawing/2014/main" id="{65B18CAE-74C3-425C-80C0-9E207154EA8A}"/>
                </a:ext>
              </a:extLst>
            </p:cNvPr>
            <p:cNvGrpSpPr>
              <a:grpSpLocks/>
            </p:cNvGrpSpPr>
            <p:nvPr/>
          </p:nvGrpSpPr>
          <p:grpSpPr bwMode="auto">
            <a:xfrm>
              <a:off x="2308" y="1740"/>
              <a:ext cx="957" cy="2343"/>
              <a:chOff x="2308" y="1740"/>
              <a:chExt cx="957" cy="2343"/>
            </a:xfrm>
          </p:grpSpPr>
          <p:sp>
            <p:nvSpPr>
              <p:cNvPr id="51" name="Freeform 28">
                <a:extLst>
                  <a:ext uri="{FF2B5EF4-FFF2-40B4-BE49-F238E27FC236}">
                    <a16:creationId xmlns:a16="http://schemas.microsoft.com/office/drawing/2014/main" id="{F3E7022B-D62D-4581-AC71-C47131866A3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Freeform 29">
                <a:extLst>
                  <a:ext uri="{FF2B5EF4-FFF2-40B4-BE49-F238E27FC236}">
                    <a16:creationId xmlns:a16="http://schemas.microsoft.com/office/drawing/2014/main" id="{D8794E65-3590-4968-93EA-D86CEF561B3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Freeform 30">
                <a:extLst>
                  <a:ext uri="{FF2B5EF4-FFF2-40B4-BE49-F238E27FC236}">
                    <a16:creationId xmlns:a16="http://schemas.microsoft.com/office/drawing/2014/main" id="{462BE85C-7610-435A-946B-C64B5592F1A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31">
                <a:extLst>
                  <a:ext uri="{FF2B5EF4-FFF2-40B4-BE49-F238E27FC236}">
                    <a16:creationId xmlns:a16="http://schemas.microsoft.com/office/drawing/2014/main" id="{78A7FE41-C24B-486F-A772-A12463EB793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Freeform 32">
                <a:extLst>
                  <a:ext uri="{FF2B5EF4-FFF2-40B4-BE49-F238E27FC236}">
                    <a16:creationId xmlns:a16="http://schemas.microsoft.com/office/drawing/2014/main" id="{FBCEB1B1-1335-49B3-A2DB-01990C25DD0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Freeform 33">
                <a:extLst>
                  <a:ext uri="{FF2B5EF4-FFF2-40B4-BE49-F238E27FC236}">
                    <a16:creationId xmlns:a16="http://schemas.microsoft.com/office/drawing/2014/main" id="{CB6ABBD3-484F-44A8-AA86-A3D8361F209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4" name="Freeform 34">
              <a:extLst>
                <a:ext uri="{FF2B5EF4-FFF2-40B4-BE49-F238E27FC236}">
                  <a16:creationId xmlns:a16="http://schemas.microsoft.com/office/drawing/2014/main" id="{2AB1C5B5-3339-45D2-A338-9B8E97F3948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35">
              <a:extLst>
                <a:ext uri="{FF2B5EF4-FFF2-40B4-BE49-F238E27FC236}">
                  <a16:creationId xmlns:a16="http://schemas.microsoft.com/office/drawing/2014/main" id="{55DD993C-21BE-48C1-9804-A86F2FBC8DC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36">
              <a:extLst>
                <a:ext uri="{FF2B5EF4-FFF2-40B4-BE49-F238E27FC236}">
                  <a16:creationId xmlns:a16="http://schemas.microsoft.com/office/drawing/2014/main" id="{8D5FB867-8427-4A9C-BA39-355415AF147B}"/>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37">
              <a:extLst>
                <a:ext uri="{FF2B5EF4-FFF2-40B4-BE49-F238E27FC236}">
                  <a16:creationId xmlns:a16="http://schemas.microsoft.com/office/drawing/2014/main" id="{F5B8A752-D681-4CE4-804B-7899A36EEE4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Oval 38">
              <a:extLst>
                <a:ext uri="{FF2B5EF4-FFF2-40B4-BE49-F238E27FC236}">
                  <a16:creationId xmlns:a16="http://schemas.microsoft.com/office/drawing/2014/main" id="{7D4EC5AA-072E-45C5-BB54-2B3EB53BBEF8}"/>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Oval 39">
              <a:extLst>
                <a:ext uri="{FF2B5EF4-FFF2-40B4-BE49-F238E27FC236}">
                  <a16:creationId xmlns:a16="http://schemas.microsoft.com/office/drawing/2014/main" id="{91FF9410-3451-4508-BD70-E0BAB84284C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0">
              <a:extLst>
                <a:ext uri="{FF2B5EF4-FFF2-40B4-BE49-F238E27FC236}">
                  <a16:creationId xmlns:a16="http://schemas.microsoft.com/office/drawing/2014/main" id="{F03B4021-C245-40FA-87D1-3B751A32DE99}"/>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7" name="AutoShape 46">
            <a:extLst>
              <a:ext uri="{FF2B5EF4-FFF2-40B4-BE49-F238E27FC236}">
                <a16:creationId xmlns:a16="http://schemas.microsoft.com/office/drawing/2014/main" id="{DEC70842-DE32-49C0-8D50-5148C77E8465}"/>
              </a:ext>
            </a:extLst>
          </p:cNvPr>
          <p:cNvSpPr>
            <a:spLocks noChangeArrowheads="1"/>
          </p:cNvSpPr>
          <p:nvPr/>
        </p:nvSpPr>
        <p:spPr bwMode="auto">
          <a:xfrm>
            <a:off x="1140445" y="979165"/>
            <a:ext cx="3936370" cy="461540"/>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must prove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LHS</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RHS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65" name="AutoShape 38">
            <a:extLst>
              <a:ext uri="{FF2B5EF4-FFF2-40B4-BE49-F238E27FC236}">
                <a16:creationId xmlns:a16="http://schemas.microsoft.com/office/drawing/2014/main" id="{C30BFC12-3180-4589-904A-854607E6FFCC}"/>
              </a:ext>
            </a:extLst>
          </p:cNvPr>
          <p:cNvSpPr>
            <a:spLocks noChangeArrowheads="1"/>
          </p:cNvSpPr>
          <p:nvPr/>
        </p:nvSpPr>
        <p:spPr bwMode="auto">
          <a:xfrm>
            <a:off x="1675171" y="3518644"/>
            <a:ext cx="3488214" cy="890416"/>
          </a:xfrm>
          <a:prstGeom prst="wedgeRoundRectCallout">
            <a:avLst>
              <a:gd name="adj1" fmla="val -53667"/>
              <a:gd name="adj2" fmla="val -44671"/>
              <a:gd name="adj3" fmla="val 16667"/>
            </a:avLst>
          </a:prstGeom>
          <a:noFill/>
          <a:ln w="12700">
            <a:solidFill>
              <a:srgbClr val="FFFF00"/>
            </a:solidFill>
            <a:miter lim="800000"/>
            <a:headEnd/>
            <a:tailEnd/>
          </a:ln>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pitchFamily="34" charset="0"/>
              </a:defRPr>
            </a:lvl2pPr>
            <a:lvl3pPr marL="1143000" indent="-228600" algn="l">
              <a:spcBef>
                <a:spcPct val="20000"/>
              </a:spcBef>
              <a:buChar char="–"/>
              <a:defRPr sz="2800">
                <a:solidFill>
                  <a:schemeClr val="tx1"/>
                </a:solidFill>
                <a:latin typeface="Arial" pitchFamily="34" charset="0"/>
              </a:defRPr>
            </a:lvl3pPr>
            <a:lvl4pPr marL="1600200" indent="-228600" algn="l">
              <a:spcBef>
                <a:spcPct val="20000"/>
              </a:spcBef>
              <a:buChar char="•"/>
              <a:defRPr sz="2400">
                <a:solidFill>
                  <a:schemeClr val="tx1"/>
                </a:solidFill>
                <a:latin typeface="Arial" pitchFamily="34" charset="0"/>
              </a:defRPr>
            </a:lvl4pPr>
            <a:lvl5pPr marL="2057400" indent="-228600" algn="l">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I construct for you a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a:ea typeface="+mn-ea"/>
                <a:cs typeface="+mn-cs"/>
              </a:rPr>
              <a:t>for which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CA" sz="2400" b="0" i="0" u="none" strike="noStrike" kern="1200" cap="none" spc="0" normalizeH="0" baseline="0" noProof="0" dirty="0">
                <a:ln>
                  <a:noFill/>
                </a:ln>
                <a:solidFill>
                  <a:srgbClr val="FFFFFF"/>
                </a:solidFill>
                <a:effectLst/>
                <a:uLnTx/>
                <a:uFillTx/>
                <a:latin typeface="Times New Roman"/>
                <a:ea typeface="+mn-ea"/>
                <a:cs typeface="+mn-cs"/>
              </a:rPr>
              <a:t>is true. </a:t>
            </a:r>
          </a:p>
        </p:txBody>
      </p:sp>
      <p:sp>
        <p:nvSpPr>
          <p:cNvPr id="66" name="AutoShape 46">
            <a:extLst>
              <a:ext uri="{FF2B5EF4-FFF2-40B4-BE49-F238E27FC236}">
                <a16:creationId xmlns:a16="http://schemas.microsoft.com/office/drawing/2014/main" id="{8518FB01-59CD-4A08-B10D-05841149C7E0}"/>
              </a:ext>
            </a:extLst>
          </p:cNvPr>
          <p:cNvSpPr>
            <a:spLocks noChangeArrowheads="1"/>
          </p:cNvSpPr>
          <p:nvPr/>
        </p:nvSpPr>
        <p:spPr bwMode="auto">
          <a:xfrm>
            <a:off x="1659931" y="4498704"/>
            <a:ext cx="3593127" cy="890417"/>
          </a:xfrm>
          <a:prstGeom prst="wedgeRoundRectCallout">
            <a:avLst>
              <a:gd name="adj1" fmla="val -52395"/>
              <a:gd name="adj2" fmla="val -522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construct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be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lvl="0" algn="ctr"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 know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y</a:t>
            </a:r>
            <a:r>
              <a:rPr lang="en-US" altLang="en-US" sz="2400" dirty="0">
                <a:solidFill>
                  <a:srgbClr val="FFFF00"/>
                </a:solidFill>
                <a:cs typeface="Times New Roman" panose="02020603050405020304" pitchFamily="18" charset="0"/>
              </a:rPr>
              <a:t>)=α(</a:t>
            </a:r>
            <a:r>
              <a:rPr lang="en-US" altLang="en-US" sz="2400" dirty="0">
                <a:solidFill>
                  <a:srgbClr val="66FF66"/>
                </a:solidFill>
                <a:cs typeface="Times New Roman" panose="02020603050405020304" pitchFamily="18" charset="0"/>
              </a:rPr>
              <a:t>f(</a:t>
            </a:r>
            <a:r>
              <a:rPr lang="en-US" altLang="en-US" sz="2400" dirty="0">
                <a:solidFill>
                  <a:srgbClr val="FFFF00"/>
                </a:solidFill>
              </a:rPr>
              <a:t>x</a:t>
            </a:r>
            <a:r>
              <a:rPr lang="en-US" altLang="en-US" sz="2400" dirty="0">
                <a:solidFill>
                  <a:srgbClr val="66FF66"/>
                </a:solidFill>
                <a:cs typeface="Times New Roman" panose="02020603050405020304" pitchFamily="18" charset="0"/>
              </a:rPr>
              <a:t>)</a:t>
            </a:r>
            <a:r>
              <a:rPr lang="en-US" altLang="en-US" sz="2400" dirty="0">
                <a:solidFill>
                  <a:srgbClr val="FFFF00"/>
                </a:solidFill>
                <a:cs typeface="Times New Roman" panose="02020603050405020304" pitchFamily="18" charset="0"/>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Oval 66">
            <a:extLst>
              <a:ext uri="{FF2B5EF4-FFF2-40B4-BE49-F238E27FC236}">
                <a16:creationId xmlns:a16="http://schemas.microsoft.com/office/drawing/2014/main" id="{8B283916-9408-498A-8135-6047CBC488B5}"/>
              </a:ext>
            </a:extLst>
          </p:cNvPr>
          <p:cNvSpPr/>
          <p:nvPr/>
        </p:nvSpPr>
        <p:spPr>
          <a:xfrm>
            <a:off x="6652407" y="1520371"/>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8" name="Oval 67">
            <a:extLst>
              <a:ext uri="{FF2B5EF4-FFF2-40B4-BE49-F238E27FC236}">
                <a16:creationId xmlns:a16="http://schemas.microsoft.com/office/drawing/2014/main" id="{1D8FF1C4-A4E5-4C5C-A000-36965E21B7A5}"/>
              </a:ext>
            </a:extLst>
          </p:cNvPr>
          <p:cNvSpPr/>
          <p:nvPr/>
        </p:nvSpPr>
        <p:spPr>
          <a:xfrm>
            <a:off x="6046280" y="2512524"/>
            <a:ext cx="1507144" cy="609286"/>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0" name="Oval 69">
            <a:extLst>
              <a:ext uri="{FF2B5EF4-FFF2-40B4-BE49-F238E27FC236}">
                <a16:creationId xmlns:a16="http://schemas.microsoft.com/office/drawing/2014/main" id="{1DB5DDB3-2085-47B2-91BF-BBF5BA810C5E}"/>
              </a:ext>
            </a:extLst>
          </p:cNvPr>
          <p:cNvSpPr/>
          <p:nvPr/>
        </p:nvSpPr>
        <p:spPr>
          <a:xfrm>
            <a:off x="8075423" y="3460685"/>
            <a:ext cx="823341" cy="508280"/>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5" name="Oval 74">
            <a:extLst>
              <a:ext uri="{FF2B5EF4-FFF2-40B4-BE49-F238E27FC236}">
                <a16:creationId xmlns:a16="http://schemas.microsoft.com/office/drawing/2014/main" id="{397DA3C6-7A05-40E3-84AF-3977685426D0}"/>
              </a:ext>
            </a:extLst>
          </p:cNvPr>
          <p:cNvSpPr/>
          <p:nvPr/>
        </p:nvSpPr>
        <p:spPr>
          <a:xfrm>
            <a:off x="6046119" y="2578269"/>
            <a:ext cx="558121" cy="508280"/>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Oval 77">
            <a:extLst>
              <a:ext uri="{FF2B5EF4-FFF2-40B4-BE49-F238E27FC236}">
                <a16:creationId xmlns:a16="http://schemas.microsoft.com/office/drawing/2014/main" id="{6A71B859-76AA-4FD5-B5FB-619C27C62EDB}"/>
              </a:ext>
            </a:extLst>
          </p:cNvPr>
          <p:cNvSpPr/>
          <p:nvPr/>
        </p:nvSpPr>
        <p:spPr>
          <a:xfrm>
            <a:off x="6310046" y="3383594"/>
            <a:ext cx="1019283" cy="523037"/>
          </a:xfrm>
          <a:prstGeom prst="ellipse">
            <a:avLst/>
          </a:prstGeom>
          <a:ln w="22225">
            <a:solidFill>
              <a:srgbClr val="FFFF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Oval 82">
            <a:extLst>
              <a:ext uri="{FF2B5EF4-FFF2-40B4-BE49-F238E27FC236}">
                <a16:creationId xmlns:a16="http://schemas.microsoft.com/office/drawing/2014/main" id="{2FF175A8-F1E7-47F1-9FEB-F8056B934A9F}"/>
              </a:ext>
            </a:extLst>
          </p:cNvPr>
          <p:cNvSpPr/>
          <p:nvPr/>
        </p:nvSpPr>
        <p:spPr>
          <a:xfrm>
            <a:off x="7888756" y="2578269"/>
            <a:ext cx="1019283"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4" name="Oval 83">
            <a:extLst>
              <a:ext uri="{FF2B5EF4-FFF2-40B4-BE49-F238E27FC236}">
                <a16:creationId xmlns:a16="http://schemas.microsoft.com/office/drawing/2014/main" id="{2C373883-026B-49FC-909D-7F583B819B5E}"/>
              </a:ext>
            </a:extLst>
          </p:cNvPr>
          <p:cNvSpPr/>
          <p:nvPr/>
        </p:nvSpPr>
        <p:spPr>
          <a:xfrm>
            <a:off x="6654936" y="1524336"/>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6" name="Oval 85">
            <a:extLst>
              <a:ext uri="{FF2B5EF4-FFF2-40B4-BE49-F238E27FC236}">
                <a16:creationId xmlns:a16="http://schemas.microsoft.com/office/drawing/2014/main" id="{7AE5688A-8AEC-4921-9FCE-9644E5984067}"/>
              </a:ext>
            </a:extLst>
          </p:cNvPr>
          <p:cNvSpPr/>
          <p:nvPr/>
        </p:nvSpPr>
        <p:spPr>
          <a:xfrm>
            <a:off x="6612414" y="856344"/>
            <a:ext cx="1745991"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7" name="AutoShape 46">
            <a:extLst>
              <a:ext uri="{FF2B5EF4-FFF2-40B4-BE49-F238E27FC236}">
                <a16:creationId xmlns:a16="http://schemas.microsoft.com/office/drawing/2014/main" id="{063AF24F-6185-4646-9CB0-9F12D8435213}"/>
              </a:ext>
            </a:extLst>
          </p:cNvPr>
          <p:cNvSpPr>
            <a:spLocks noChangeArrowheads="1"/>
          </p:cNvSpPr>
          <p:nvPr/>
        </p:nvSpPr>
        <p:spPr bwMode="auto">
          <a:xfrm>
            <a:off x="7993506" y="5943600"/>
            <a:ext cx="1074294" cy="830659"/>
          </a:xfrm>
          <a:prstGeom prst="wedgeRoundRectCallout">
            <a:avLst>
              <a:gd name="adj1" fmla="val -58532"/>
              <a:gd name="adj2" fmla="val -38142"/>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Oval 87">
            <a:extLst>
              <a:ext uri="{FF2B5EF4-FFF2-40B4-BE49-F238E27FC236}">
                <a16:creationId xmlns:a16="http://schemas.microsoft.com/office/drawing/2014/main" id="{94E1C2EF-A4FA-4261-B37B-3FE695D89DD7}"/>
              </a:ext>
            </a:extLst>
          </p:cNvPr>
          <p:cNvSpPr/>
          <p:nvPr/>
        </p:nvSpPr>
        <p:spPr>
          <a:xfrm>
            <a:off x="7871602" y="2561806"/>
            <a:ext cx="1019283" cy="609286"/>
          </a:xfrm>
          <a:prstGeom prst="ellipse">
            <a:avLst/>
          </a:prstGeom>
          <a:ln w="22225">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2" name="Line 31">
            <a:extLst>
              <a:ext uri="{FF2B5EF4-FFF2-40B4-BE49-F238E27FC236}">
                <a16:creationId xmlns:a16="http://schemas.microsoft.com/office/drawing/2014/main" id="{A34185AF-4340-4316-9AC9-39508236753A}"/>
              </a:ext>
            </a:extLst>
          </p:cNvPr>
          <p:cNvSpPr>
            <a:spLocks noChangeShapeType="1"/>
          </p:cNvSpPr>
          <p:nvPr/>
        </p:nvSpPr>
        <p:spPr bwMode="auto">
          <a:xfrm>
            <a:off x="6796753" y="3004655"/>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8" name="AutoShape 46">
            <a:extLst>
              <a:ext uri="{FF2B5EF4-FFF2-40B4-BE49-F238E27FC236}">
                <a16:creationId xmlns:a16="http://schemas.microsoft.com/office/drawing/2014/main" id="{15DE0DD3-E1D0-43F9-8FA9-22647517546B}"/>
              </a:ext>
            </a:extLst>
          </p:cNvPr>
          <p:cNvSpPr>
            <a:spLocks noChangeArrowheads="1"/>
          </p:cNvSpPr>
          <p:nvPr/>
        </p:nvSpPr>
        <p:spPr bwMode="auto">
          <a:xfrm>
            <a:off x="1675171" y="2885181"/>
            <a:ext cx="3733184" cy="543819"/>
          </a:xfrm>
          <a:prstGeom prst="wedgeRoundRectCallout">
            <a:avLst>
              <a:gd name="adj1" fmla="val -52395"/>
              <a:gd name="adj2" fmla="val -522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goal is to prove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chemeClr val="accent2"/>
                </a:solidFill>
                <a:effectLst/>
                <a:uLnTx/>
                <a:uFillTx/>
                <a:latin typeface="Times New Roman" pitchFamily="18" charset="0"/>
                <a:ea typeface="+mn-ea"/>
                <a:cs typeface="Times New Roman" panose="02020603050405020304" pitchFamily="18" charset="0"/>
              </a:rPr>
              <a:t>α(y)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39" name="Oval 138">
            <a:extLst>
              <a:ext uri="{FF2B5EF4-FFF2-40B4-BE49-F238E27FC236}">
                <a16:creationId xmlns:a16="http://schemas.microsoft.com/office/drawing/2014/main" id="{73D0180E-E1E2-4E2A-8983-FCA221ED575D}"/>
              </a:ext>
            </a:extLst>
          </p:cNvPr>
          <p:cNvSpPr/>
          <p:nvPr/>
        </p:nvSpPr>
        <p:spPr>
          <a:xfrm>
            <a:off x="7869599" y="2606040"/>
            <a:ext cx="558121" cy="508280"/>
          </a:xfrm>
          <a:prstGeom prst="ellipse">
            <a:avLst/>
          </a:prstGeom>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0" name="Text Box 22">
            <a:extLst>
              <a:ext uri="{FF2B5EF4-FFF2-40B4-BE49-F238E27FC236}">
                <a16:creationId xmlns:a16="http://schemas.microsoft.com/office/drawing/2014/main" id="{23F1C73B-5903-41CE-9B76-C48CC3FB696C}"/>
              </a:ext>
            </a:extLst>
          </p:cNvPr>
          <p:cNvSpPr txBox="1">
            <a:spLocks noChangeArrowheads="1"/>
          </p:cNvSpPr>
          <p:nvPr/>
        </p:nvSpPr>
        <p:spPr bwMode="auto">
          <a:xfrm>
            <a:off x="8254502" y="3620761"/>
            <a:ext cx="6761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f(</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rPr>
              <a:t>x</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endParaRPr>
          </a:p>
        </p:txBody>
      </p:sp>
    </p:spTree>
    <p:extLst>
      <p:ext uri="{BB962C8B-B14F-4D97-AF65-F5344CB8AC3E}">
        <p14:creationId xmlns:p14="http://schemas.microsoft.com/office/powerpoint/2010/main" val="193905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0-#ppt_w/2"/>
                                          </p:val>
                                        </p:tav>
                                        <p:tav tm="100000">
                                          <p:val>
                                            <p:strVal val="#ppt_x"/>
                                          </p:val>
                                        </p:tav>
                                      </p:tavLst>
                                    </p:anim>
                                    <p:anim calcmode="lin" valueType="num">
                                      <p:cBhvr additive="base">
                                        <p:cTn id="12" dur="500" fill="hold"/>
                                        <p:tgtEl>
                                          <p:spTgt spid="5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7">
                                            <p:txEl>
                                              <p:pRg st="0" end="0"/>
                                            </p:txEl>
                                          </p:spTgt>
                                        </p:tgtEl>
                                        <p:attrNameLst>
                                          <p:attrName>style.visibility</p:attrName>
                                        </p:attrNameLst>
                                      </p:cBhvr>
                                      <p:to>
                                        <p:strVal val="visible"/>
                                      </p:to>
                                    </p:set>
                                    <p:anim calcmode="lin" valueType="num">
                                      <p:cBhvr additive="base">
                                        <p:cTn id="15"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7">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7"/>
                                        </p:tgtEl>
                                        <p:attrNameLst>
                                          <p:attrName>style.visibility</p:attrName>
                                        </p:attrNameLst>
                                      </p:cBhvr>
                                      <p:to>
                                        <p:strVal val="visible"/>
                                      </p:to>
                                    </p:set>
                                    <p:anim calcmode="lin" valueType="num">
                                      <p:cBhvr additive="base">
                                        <p:cTn id="19" dur="500" fill="hold"/>
                                        <p:tgtEl>
                                          <p:spTgt spid="67"/>
                                        </p:tgtEl>
                                        <p:attrNameLst>
                                          <p:attrName>ppt_x</p:attrName>
                                        </p:attrNameLst>
                                      </p:cBhvr>
                                      <p:tavLst>
                                        <p:tav tm="0">
                                          <p:val>
                                            <p:strVal val="0-#ppt_w/2"/>
                                          </p:val>
                                        </p:tav>
                                        <p:tav tm="100000">
                                          <p:val>
                                            <p:strVal val="#ppt_x"/>
                                          </p:val>
                                        </p:tav>
                                      </p:tavLst>
                                    </p:anim>
                                    <p:anim calcmode="lin" valueType="num">
                                      <p:cBhvr additive="base">
                                        <p:cTn id="20"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0-#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additive="base">
                                        <p:cTn id="29" dur="500" fill="hold"/>
                                        <p:tgtEl>
                                          <p:spTgt spid="38"/>
                                        </p:tgtEl>
                                        <p:attrNameLst>
                                          <p:attrName>ppt_x</p:attrName>
                                        </p:attrNameLst>
                                      </p:cBhvr>
                                      <p:tavLst>
                                        <p:tav tm="0">
                                          <p:val>
                                            <p:strVal val="0-#ppt_w/2"/>
                                          </p:val>
                                        </p:tav>
                                        <p:tav tm="100000">
                                          <p:val>
                                            <p:strVal val="#ppt_x"/>
                                          </p:val>
                                        </p:tav>
                                      </p:tavLst>
                                    </p:anim>
                                    <p:anim calcmode="lin" valueType="num">
                                      <p:cBhvr additive="base">
                                        <p:cTn id="30" dur="500" fill="hold"/>
                                        <p:tgtEl>
                                          <p:spTgt spid="38"/>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8">
                                            <p:txEl>
                                              <p:pRg st="0" end="0"/>
                                            </p:txEl>
                                          </p:spTgt>
                                        </p:tgtEl>
                                        <p:attrNameLst>
                                          <p:attrName>style.visibility</p:attrName>
                                        </p:attrNameLst>
                                      </p:cBhvr>
                                      <p:to>
                                        <p:strVal val="visible"/>
                                      </p:to>
                                    </p:set>
                                    <p:anim calcmode="lin" valueType="num">
                                      <p:cBhvr additive="base">
                                        <p:cTn id="33"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8">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8">
                                            <p:txEl>
                                              <p:pRg st="1" end="1"/>
                                            </p:txEl>
                                          </p:spTgt>
                                        </p:tgtEl>
                                        <p:attrNameLst>
                                          <p:attrName>style.visibility</p:attrName>
                                        </p:attrNameLst>
                                      </p:cBhvr>
                                      <p:to>
                                        <p:strVal val="visible"/>
                                      </p:to>
                                    </p:set>
                                    <p:anim calcmode="lin" valueType="num">
                                      <p:cBhvr additive="base">
                                        <p:cTn id="43"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38"/>
                                        </p:tgtEl>
                                        <p:attrNameLst>
                                          <p:attrName>style.visibility</p:attrName>
                                        </p:attrNameLst>
                                      </p:cBhvr>
                                      <p:to>
                                        <p:strVal val="visible"/>
                                      </p:to>
                                    </p:set>
                                    <p:anim calcmode="lin" valueType="num">
                                      <p:cBhvr additive="base">
                                        <p:cTn id="49" dur="500" fill="hold"/>
                                        <p:tgtEl>
                                          <p:spTgt spid="138"/>
                                        </p:tgtEl>
                                        <p:attrNameLst>
                                          <p:attrName>ppt_x</p:attrName>
                                        </p:attrNameLst>
                                      </p:cBhvr>
                                      <p:tavLst>
                                        <p:tav tm="0">
                                          <p:val>
                                            <p:strVal val="0-#ppt_w/2"/>
                                          </p:val>
                                        </p:tav>
                                        <p:tav tm="100000">
                                          <p:val>
                                            <p:strVal val="#ppt_x"/>
                                          </p:val>
                                        </p:tav>
                                      </p:tavLst>
                                    </p:anim>
                                    <p:anim calcmode="lin" valueType="num">
                                      <p:cBhvr additive="base">
                                        <p:cTn id="50" dur="500" fill="hold"/>
                                        <p:tgtEl>
                                          <p:spTgt spid="13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38">
                                            <p:txEl>
                                              <p:pRg st="0" end="0"/>
                                            </p:txEl>
                                          </p:spTgt>
                                        </p:tgtEl>
                                        <p:attrNameLst>
                                          <p:attrName>style.visibility</p:attrName>
                                        </p:attrNameLst>
                                      </p:cBhvr>
                                      <p:to>
                                        <p:strVal val="visible"/>
                                      </p:to>
                                    </p:set>
                                    <p:anim calcmode="lin" valueType="num">
                                      <p:cBhvr additive="base">
                                        <p:cTn id="53" dur="500" fill="hold"/>
                                        <p:tgtEl>
                                          <p:spTgt spid="138">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38">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88"/>
                                        </p:tgtEl>
                                        <p:attrNameLst>
                                          <p:attrName>style.visibility</p:attrName>
                                        </p:attrNameLst>
                                      </p:cBhvr>
                                      <p:to>
                                        <p:strVal val="visible"/>
                                      </p:to>
                                    </p:set>
                                    <p:anim calcmode="lin" valueType="num">
                                      <p:cBhvr additive="base">
                                        <p:cTn id="57" dur="500" fill="hold"/>
                                        <p:tgtEl>
                                          <p:spTgt spid="88"/>
                                        </p:tgtEl>
                                        <p:attrNameLst>
                                          <p:attrName>ppt_x</p:attrName>
                                        </p:attrNameLst>
                                      </p:cBhvr>
                                      <p:tavLst>
                                        <p:tav tm="0">
                                          <p:val>
                                            <p:strVal val="0-#ppt_w/2"/>
                                          </p:val>
                                        </p:tav>
                                        <p:tav tm="100000">
                                          <p:val>
                                            <p:strVal val="#ppt_x"/>
                                          </p:val>
                                        </p:tav>
                                      </p:tavLst>
                                    </p:anim>
                                    <p:anim calcmode="lin" valueType="num">
                                      <p:cBhvr additive="base">
                                        <p:cTn id="58" dur="500" fill="hold"/>
                                        <p:tgtEl>
                                          <p:spTgt spid="88"/>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67"/>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0-#ppt_w/2"/>
                                          </p:val>
                                        </p:tav>
                                        <p:tav tm="100000">
                                          <p:val>
                                            <p:strVal val="#ppt_x"/>
                                          </p:val>
                                        </p:tav>
                                      </p:tavLst>
                                    </p:anim>
                                    <p:anim calcmode="lin" valueType="num">
                                      <p:cBhvr additive="base">
                                        <p:cTn id="66" dur="500" fill="hold"/>
                                        <p:tgtEl>
                                          <p:spTgt spid="65"/>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65">
                                            <p:txEl>
                                              <p:pRg st="0" end="0"/>
                                            </p:txEl>
                                          </p:spTgt>
                                        </p:tgtEl>
                                        <p:attrNameLst>
                                          <p:attrName>style.visibility</p:attrName>
                                        </p:attrNameLst>
                                      </p:cBhvr>
                                      <p:to>
                                        <p:strVal val="visible"/>
                                      </p:to>
                                    </p:set>
                                    <p:anim calcmode="lin" valueType="num">
                                      <p:cBhvr additive="base">
                                        <p:cTn id="69"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65">
                                            <p:txEl>
                                              <p:pRg st="0" end="0"/>
                                            </p:txEl>
                                          </p:spTgt>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75"/>
                                        </p:tgtEl>
                                        <p:attrNameLst>
                                          <p:attrName>style.visibility</p:attrName>
                                        </p:attrNameLst>
                                      </p:cBhvr>
                                      <p:to>
                                        <p:strVal val="visible"/>
                                      </p:to>
                                    </p:set>
                                    <p:anim calcmode="lin" valueType="num">
                                      <p:cBhvr additive="base">
                                        <p:cTn id="73" dur="500" fill="hold"/>
                                        <p:tgtEl>
                                          <p:spTgt spid="75"/>
                                        </p:tgtEl>
                                        <p:attrNameLst>
                                          <p:attrName>ppt_x</p:attrName>
                                        </p:attrNameLst>
                                      </p:cBhvr>
                                      <p:tavLst>
                                        <p:tav tm="0">
                                          <p:val>
                                            <p:strVal val="0-#ppt_w/2"/>
                                          </p:val>
                                        </p:tav>
                                        <p:tav tm="100000">
                                          <p:val>
                                            <p:strVal val="#ppt_x"/>
                                          </p:val>
                                        </p:tav>
                                      </p:tavLst>
                                    </p:anim>
                                    <p:anim calcmode="lin" valueType="num">
                                      <p:cBhvr additive="base">
                                        <p:cTn id="74"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65">
                                            <p:txEl>
                                              <p:pRg st="1" end="1"/>
                                            </p:txEl>
                                          </p:spTgt>
                                        </p:tgtEl>
                                        <p:attrNameLst>
                                          <p:attrName>style.visibility</p:attrName>
                                        </p:attrNameLst>
                                      </p:cBhvr>
                                      <p:to>
                                        <p:strVal val="visible"/>
                                      </p:to>
                                    </p:set>
                                    <p:anim calcmode="lin" valueType="num">
                                      <p:cBhvr additive="base">
                                        <p:cTn id="79"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5">
                                            <p:txEl>
                                              <p:pRg st="1" end="1"/>
                                            </p:txEl>
                                          </p:spTgt>
                                        </p:tgtEl>
                                        <p:attrNameLst>
                                          <p:attrName>ppt_y</p:attrName>
                                        </p:attrNameLst>
                                      </p:cBhvr>
                                      <p:tavLst>
                                        <p:tav tm="0">
                                          <p:val>
                                            <p:strVal val="#ppt_y"/>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68"/>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75"/>
                                        </p:tgtEl>
                                        <p:attrNameLst>
                                          <p:attrName>style.visibility</p:attrName>
                                        </p:attrNameLst>
                                      </p:cBhvr>
                                      <p:to>
                                        <p:strVal val="hidden"/>
                                      </p:to>
                                    </p:set>
                                  </p:childTnLst>
                                </p:cTn>
                              </p:par>
                              <p:par>
                                <p:cTn id="85" presetID="2" presetClass="entr" presetSubtype="8" fill="hold" grpId="0" nodeType="withEffect">
                                  <p:stCondLst>
                                    <p:cond delay="0"/>
                                  </p:stCondLst>
                                  <p:childTnLst>
                                    <p:set>
                                      <p:cBhvr>
                                        <p:cTn id="86" dur="1" fill="hold">
                                          <p:stCondLst>
                                            <p:cond delay="0"/>
                                          </p:stCondLst>
                                        </p:cTn>
                                        <p:tgtEl>
                                          <p:spTgt spid="78"/>
                                        </p:tgtEl>
                                        <p:attrNameLst>
                                          <p:attrName>style.visibility</p:attrName>
                                        </p:attrNameLst>
                                      </p:cBhvr>
                                      <p:to>
                                        <p:strVal val="visible"/>
                                      </p:to>
                                    </p:set>
                                    <p:anim calcmode="lin" valueType="num">
                                      <p:cBhvr additive="base">
                                        <p:cTn id="87" dur="500" fill="hold"/>
                                        <p:tgtEl>
                                          <p:spTgt spid="78"/>
                                        </p:tgtEl>
                                        <p:attrNameLst>
                                          <p:attrName>ppt_x</p:attrName>
                                        </p:attrNameLst>
                                      </p:cBhvr>
                                      <p:tavLst>
                                        <p:tav tm="0">
                                          <p:val>
                                            <p:strVal val="0-#ppt_w/2"/>
                                          </p:val>
                                        </p:tav>
                                        <p:tav tm="100000">
                                          <p:val>
                                            <p:strVal val="#ppt_x"/>
                                          </p:val>
                                        </p:tav>
                                      </p:tavLst>
                                    </p:anim>
                                    <p:anim calcmode="lin" valueType="num">
                                      <p:cBhvr additive="base">
                                        <p:cTn id="88"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139"/>
                                        </p:tgtEl>
                                        <p:attrNameLst>
                                          <p:attrName>style.visibility</p:attrName>
                                        </p:attrNameLst>
                                      </p:cBhvr>
                                      <p:to>
                                        <p:strVal val="visible"/>
                                      </p:to>
                                    </p:set>
                                    <p:anim calcmode="lin" valueType="num">
                                      <p:cBhvr additive="base">
                                        <p:cTn id="93" dur="500" fill="hold"/>
                                        <p:tgtEl>
                                          <p:spTgt spid="139"/>
                                        </p:tgtEl>
                                        <p:attrNameLst>
                                          <p:attrName>ppt_x</p:attrName>
                                        </p:attrNameLst>
                                      </p:cBhvr>
                                      <p:tavLst>
                                        <p:tav tm="0">
                                          <p:val>
                                            <p:strVal val="0-#ppt_w/2"/>
                                          </p:val>
                                        </p:tav>
                                        <p:tav tm="100000">
                                          <p:val>
                                            <p:strVal val="#ppt_x"/>
                                          </p:val>
                                        </p:tav>
                                      </p:tavLst>
                                    </p:anim>
                                    <p:anim calcmode="lin" valueType="num">
                                      <p:cBhvr additive="base">
                                        <p:cTn id="94"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66"/>
                                        </p:tgtEl>
                                        <p:attrNameLst>
                                          <p:attrName>style.visibility</p:attrName>
                                        </p:attrNameLst>
                                      </p:cBhvr>
                                      <p:to>
                                        <p:strVal val="visible"/>
                                      </p:to>
                                    </p:set>
                                    <p:anim calcmode="lin" valueType="num">
                                      <p:cBhvr additive="base">
                                        <p:cTn id="99" dur="500" fill="hold"/>
                                        <p:tgtEl>
                                          <p:spTgt spid="66"/>
                                        </p:tgtEl>
                                        <p:attrNameLst>
                                          <p:attrName>ppt_x</p:attrName>
                                        </p:attrNameLst>
                                      </p:cBhvr>
                                      <p:tavLst>
                                        <p:tav tm="0">
                                          <p:val>
                                            <p:strVal val="0-#ppt_w/2"/>
                                          </p:val>
                                        </p:tav>
                                        <p:tav tm="100000">
                                          <p:val>
                                            <p:strVal val="#ppt_x"/>
                                          </p:val>
                                        </p:tav>
                                      </p:tavLst>
                                    </p:anim>
                                    <p:anim calcmode="lin" valueType="num">
                                      <p:cBhvr additive="base">
                                        <p:cTn id="100" dur="500" fill="hold"/>
                                        <p:tgtEl>
                                          <p:spTgt spid="66"/>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66">
                                            <p:txEl>
                                              <p:pRg st="0" end="0"/>
                                            </p:txEl>
                                          </p:spTgt>
                                        </p:tgtEl>
                                        <p:attrNameLst>
                                          <p:attrName>style.visibility</p:attrName>
                                        </p:attrNameLst>
                                      </p:cBhvr>
                                      <p:to>
                                        <p:strVal val="visible"/>
                                      </p:to>
                                    </p:set>
                                    <p:anim calcmode="lin" valueType="num">
                                      <p:cBhvr additive="base">
                                        <p:cTn id="103"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66">
                                            <p:txEl>
                                              <p:pRg st="0" end="0"/>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140"/>
                                        </p:tgtEl>
                                        <p:attrNameLst>
                                          <p:attrName>style.visibility</p:attrName>
                                        </p:attrNameLst>
                                      </p:cBhvr>
                                      <p:to>
                                        <p:strVal val="visible"/>
                                      </p:to>
                                    </p:set>
                                    <p:anim calcmode="lin" valueType="num">
                                      <p:cBhvr additive="base">
                                        <p:cTn id="107" dur="500" fill="hold"/>
                                        <p:tgtEl>
                                          <p:spTgt spid="140"/>
                                        </p:tgtEl>
                                        <p:attrNameLst>
                                          <p:attrName>ppt_x</p:attrName>
                                        </p:attrNameLst>
                                      </p:cBhvr>
                                      <p:tavLst>
                                        <p:tav tm="0">
                                          <p:val>
                                            <p:strVal val="0-#ppt_w/2"/>
                                          </p:val>
                                        </p:tav>
                                        <p:tav tm="100000">
                                          <p:val>
                                            <p:strVal val="#ppt_x"/>
                                          </p:val>
                                        </p:tav>
                                      </p:tavLst>
                                    </p:anim>
                                    <p:anim calcmode="lin" valueType="num">
                                      <p:cBhvr additive="base">
                                        <p:cTn id="108"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66">
                                            <p:txEl>
                                              <p:pRg st="1" end="1"/>
                                            </p:txEl>
                                          </p:spTgt>
                                        </p:tgtEl>
                                        <p:attrNameLst>
                                          <p:attrName>style.visibility</p:attrName>
                                        </p:attrNameLst>
                                      </p:cBhvr>
                                      <p:to>
                                        <p:strVal val="visible"/>
                                      </p:to>
                                    </p:set>
                                    <p:anim calcmode="lin" valueType="num">
                                      <p:cBhvr additive="base">
                                        <p:cTn id="113"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66">
                                            <p:txEl>
                                              <p:pRg st="1" end="1"/>
                                            </p:txEl>
                                          </p:spTgt>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stCondLst>
                                    <p:cond delay="0"/>
                                  </p:stCondLst>
                                  <p:childTnLst>
                                    <p:set>
                                      <p:cBhvr>
                                        <p:cTn id="116" dur="1" fill="hold">
                                          <p:stCondLst>
                                            <p:cond delay="0"/>
                                          </p:stCondLst>
                                        </p:cTn>
                                        <p:tgtEl>
                                          <p:spTgt spid="70"/>
                                        </p:tgtEl>
                                        <p:attrNameLst>
                                          <p:attrName>style.visibility</p:attrName>
                                        </p:attrNameLst>
                                      </p:cBhvr>
                                      <p:to>
                                        <p:strVal val="visible"/>
                                      </p:to>
                                    </p:set>
                                    <p:anim calcmode="lin" valueType="num">
                                      <p:cBhvr additive="base">
                                        <p:cTn id="117" dur="500" fill="hold"/>
                                        <p:tgtEl>
                                          <p:spTgt spid="70"/>
                                        </p:tgtEl>
                                        <p:attrNameLst>
                                          <p:attrName>ppt_x</p:attrName>
                                        </p:attrNameLst>
                                      </p:cBhvr>
                                      <p:tavLst>
                                        <p:tav tm="0">
                                          <p:val>
                                            <p:strVal val="0-#ppt_w/2"/>
                                          </p:val>
                                        </p:tav>
                                        <p:tav tm="100000">
                                          <p:val>
                                            <p:strVal val="#ppt_x"/>
                                          </p:val>
                                        </p:tav>
                                      </p:tavLst>
                                    </p:anim>
                                    <p:anim calcmode="lin" valueType="num">
                                      <p:cBhvr additive="base">
                                        <p:cTn id="118" dur="500" fill="hold"/>
                                        <p:tgtEl>
                                          <p:spTgt spid="70"/>
                                        </p:tgtEl>
                                        <p:attrNameLst>
                                          <p:attrName>ppt_y</p:attrName>
                                        </p:attrNameLst>
                                      </p:cBhvr>
                                      <p:tavLst>
                                        <p:tav tm="0">
                                          <p:val>
                                            <p:strVal val="#ppt_y"/>
                                          </p:val>
                                        </p:tav>
                                        <p:tav tm="100000">
                                          <p:val>
                                            <p:strVal val="#ppt_y"/>
                                          </p:val>
                                        </p:tav>
                                      </p:tavLst>
                                    </p:anim>
                                  </p:childTnLst>
                                </p:cTn>
                              </p:par>
                              <p:par>
                                <p:cTn id="119" presetID="1" presetClass="exit" presetSubtype="0" fill="hold" grpId="1" nodeType="withEffect">
                                  <p:stCondLst>
                                    <p:cond delay="0"/>
                                  </p:stCondLst>
                                  <p:childTnLst>
                                    <p:set>
                                      <p:cBhvr>
                                        <p:cTn id="120" dur="1" fill="hold">
                                          <p:stCondLst>
                                            <p:cond delay="0"/>
                                          </p:stCondLst>
                                        </p:cTn>
                                        <p:tgtEl>
                                          <p:spTgt spid="139"/>
                                        </p:tgtEl>
                                        <p:attrNameLst>
                                          <p:attrName>style.visibility</p:attrName>
                                        </p:attrNameLst>
                                      </p:cBhvr>
                                      <p:to>
                                        <p:strVal val="hidden"/>
                                      </p:to>
                                    </p:set>
                                  </p:childTnLst>
                                </p:cTn>
                              </p:par>
                              <p:par>
                                <p:cTn id="121" presetID="1" presetClass="exit" presetSubtype="0" fill="hold" grpId="1" nodeType="withEffect">
                                  <p:stCondLst>
                                    <p:cond delay="0"/>
                                  </p:stCondLst>
                                  <p:childTnLst>
                                    <p:set>
                                      <p:cBhvr>
                                        <p:cTn id="122" dur="1" fill="hold">
                                          <p:stCondLst>
                                            <p:cond delay="0"/>
                                          </p:stCondLst>
                                        </p:cTn>
                                        <p:tgtEl>
                                          <p:spTgt spid="88"/>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83"/>
                                        </p:tgtEl>
                                        <p:attrNameLst>
                                          <p:attrName>style.visibility</p:attrName>
                                        </p:attrNameLst>
                                      </p:cBhvr>
                                      <p:to>
                                        <p:strVal val="visible"/>
                                      </p:to>
                                    </p:set>
                                    <p:anim calcmode="lin" valueType="num">
                                      <p:cBhvr additive="base">
                                        <p:cTn id="127" dur="500" fill="hold"/>
                                        <p:tgtEl>
                                          <p:spTgt spid="83"/>
                                        </p:tgtEl>
                                        <p:attrNameLst>
                                          <p:attrName>ppt_x</p:attrName>
                                        </p:attrNameLst>
                                      </p:cBhvr>
                                      <p:tavLst>
                                        <p:tav tm="0">
                                          <p:val>
                                            <p:strVal val="0-#ppt_w/2"/>
                                          </p:val>
                                        </p:tav>
                                        <p:tav tm="100000">
                                          <p:val>
                                            <p:strVal val="#ppt_x"/>
                                          </p:val>
                                        </p:tav>
                                      </p:tavLst>
                                    </p:anim>
                                    <p:anim calcmode="lin" valueType="num">
                                      <p:cBhvr additive="base">
                                        <p:cTn id="128" dur="500" fill="hold"/>
                                        <p:tgtEl>
                                          <p:spTgt spid="83"/>
                                        </p:tgtEl>
                                        <p:attrNameLst>
                                          <p:attrName>ppt_y</p:attrName>
                                        </p:attrNameLst>
                                      </p:cBhvr>
                                      <p:tavLst>
                                        <p:tav tm="0">
                                          <p:val>
                                            <p:strVal val="#ppt_y"/>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70"/>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78"/>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grpId="0" nodeType="clickEffect">
                                  <p:stCondLst>
                                    <p:cond delay="0"/>
                                  </p:stCondLst>
                                  <p:childTnLst>
                                    <p:set>
                                      <p:cBhvr>
                                        <p:cTn id="136" dur="1" fill="hold">
                                          <p:stCondLst>
                                            <p:cond delay="0"/>
                                          </p:stCondLst>
                                        </p:cTn>
                                        <p:tgtEl>
                                          <p:spTgt spid="84"/>
                                        </p:tgtEl>
                                        <p:attrNameLst>
                                          <p:attrName>style.visibility</p:attrName>
                                        </p:attrNameLst>
                                      </p:cBhvr>
                                      <p:to>
                                        <p:strVal val="visible"/>
                                      </p:to>
                                    </p:set>
                                    <p:anim calcmode="lin" valueType="num">
                                      <p:cBhvr additive="base">
                                        <p:cTn id="137" dur="500" fill="hold"/>
                                        <p:tgtEl>
                                          <p:spTgt spid="84"/>
                                        </p:tgtEl>
                                        <p:attrNameLst>
                                          <p:attrName>ppt_x</p:attrName>
                                        </p:attrNameLst>
                                      </p:cBhvr>
                                      <p:tavLst>
                                        <p:tav tm="0">
                                          <p:val>
                                            <p:strVal val="0-#ppt_w/2"/>
                                          </p:val>
                                        </p:tav>
                                        <p:tav tm="100000">
                                          <p:val>
                                            <p:strVal val="#ppt_x"/>
                                          </p:val>
                                        </p:tav>
                                      </p:tavLst>
                                    </p:anim>
                                    <p:anim calcmode="lin" valueType="num">
                                      <p:cBhvr additive="base">
                                        <p:cTn id="138" dur="500" fill="hold"/>
                                        <p:tgtEl>
                                          <p:spTgt spid="84"/>
                                        </p:tgtEl>
                                        <p:attrNameLst>
                                          <p:attrName>ppt_y</p:attrName>
                                        </p:attrNameLst>
                                      </p:cBhvr>
                                      <p:tavLst>
                                        <p:tav tm="0">
                                          <p:val>
                                            <p:strVal val="#ppt_y"/>
                                          </p:val>
                                        </p:tav>
                                        <p:tav tm="100000">
                                          <p:val>
                                            <p:strVal val="#ppt_y"/>
                                          </p:val>
                                        </p:tav>
                                      </p:tavLst>
                                    </p:anim>
                                  </p:childTnLst>
                                </p:cTn>
                              </p:par>
                              <p:par>
                                <p:cTn id="139" presetID="1" presetClass="exit" presetSubtype="0" fill="hold" grpId="1" nodeType="withEffect">
                                  <p:stCondLst>
                                    <p:cond delay="0"/>
                                  </p:stCondLst>
                                  <p:childTnLst>
                                    <p:set>
                                      <p:cBhvr>
                                        <p:cTn id="140" dur="1" fill="hold">
                                          <p:stCondLst>
                                            <p:cond delay="0"/>
                                          </p:stCondLst>
                                        </p:cTn>
                                        <p:tgtEl>
                                          <p:spTgt spid="83"/>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grpId="0" nodeType="clickEffect">
                                  <p:stCondLst>
                                    <p:cond delay="0"/>
                                  </p:stCondLst>
                                  <p:childTnLst>
                                    <p:set>
                                      <p:cBhvr>
                                        <p:cTn id="144" dur="1" fill="hold">
                                          <p:stCondLst>
                                            <p:cond delay="0"/>
                                          </p:stCondLst>
                                        </p:cTn>
                                        <p:tgtEl>
                                          <p:spTgt spid="87"/>
                                        </p:tgtEl>
                                        <p:attrNameLst>
                                          <p:attrName>style.visibility</p:attrName>
                                        </p:attrNameLst>
                                      </p:cBhvr>
                                      <p:to>
                                        <p:strVal val="visible"/>
                                      </p:to>
                                    </p:set>
                                    <p:anim calcmode="lin" valueType="num">
                                      <p:cBhvr additive="base">
                                        <p:cTn id="145" dur="500" fill="hold"/>
                                        <p:tgtEl>
                                          <p:spTgt spid="87"/>
                                        </p:tgtEl>
                                        <p:attrNameLst>
                                          <p:attrName>ppt_x</p:attrName>
                                        </p:attrNameLst>
                                      </p:cBhvr>
                                      <p:tavLst>
                                        <p:tav tm="0">
                                          <p:val>
                                            <p:strVal val="0-#ppt_w/2"/>
                                          </p:val>
                                        </p:tav>
                                        <p:tav tm="100000">
                                          <p:val>
                                            <p:strVal val="#ppt_x"/>
                                          </p:val>
                                        </p:tav>
                                      </p:tavLst>
                                    </p:anim>
                                    <p:anim calcmode="lin" valueType="num">
                                      <p:cBhvr additive="base">
                                        <p:cTn id="146" dur="500" fill="hold"/>
                                        <p:tgtEl>
                                          <p:spTgt spid="87"/>
                                        </p:tgtEl>
                                        <p:attrNameLst>
                                          <p:attrName>ppt_y</p:attrName>
                                        </p:attrNameLst>
                                      </p:cBhvr>
                                      <p:tavLst>
                                        <p:tav tm="0">
                                          <p:val>
                                            <p:strVal val="#ppt_y"/>
                                          </p:val>
                                        </p:tav>
                                        <p:tav tm="100000">
                                          <p:val>
                                            <p:strVal val="#ppt_y"/>
                                          </p:val>
                                        </p:tav>
                                      </p:tavLst>
                                    </p:anim>
                                  </p:childTnLst>
                                </p:cTn>
                              </p:par>
                              <p:par>
                                <p:cTn id="147" presetID="1" presetClass="exit" presetSubtype="0" fill="hold" grpId="1" nodeType="withEffect">
                                  <p:stCondLst>
                                    <p:cond delay="0"/>
                                  </p:stCondLst>
                                  <p:childTnLst>
                                    <p:set>
                                      <p:cBhvr>
                                        <p:cTn id="148" dur="1" fill="hold">
                                          <p:stCondLst>
                                            <p:cond delay="0"/>
                                          </p:stCondLst>
                                        </p:cTn>
                                        <p:tgtEl>
                                          <p:spTgt spid="84"/>
                                        </p:tgtEl>
                                        <p:attrNameLst>
                                          <p:attrName>style.visibility</p:attrName>
                                        </p:attrNameLst>
                                      </p:cBhvr>
                                      <p:to>
                                        <p:strVal val="hidden"/>
                                      </p:to>
                                    </p:set>
                                  </p:childTnLst>
                                </p:cTn>
                              </p:par>
                              <p:par>
                                <p:cTn id="149" presetID="2" presetClass="entr" presetSubtype="8" fill="hold" grpId="0" nodeType="withEffect">
                                  <p:stCondLst>
                                    <p:cond delay="0"/>
                                  </p:stCondLst>
                                  <p:childTnLst>
                                    <p:set>
                                      <p:cBhvr>
                                        <p:cTn id="150" dur="1" fill="hold">
                                          <p:stCondLst>
                                            <p:cond delay="0"/>
                                          </p:stCondLst>
                                        </p:cTn>
                                        <p:tgtEl>
                                          <p:spTgt spid="86"/>
                                        </p:tgtEl>
                                        <p:attrNameLst>
                                          <p:attrName>style.visibility</p:attrName>
                                        </p:attrNameLst>
                                      </p:cBhvr>
                                      <p:to>
                                        <p:strVal val="visible"/>
                                      </p:to>
                                    </p:set>
                                    <p:anim calcmode="lin" valueType="num">
                                      <p:cBhvr additive="base">
                                        <p:cTn id="151" dur="500" fill="hold"/>
                                        <p:tgtEl>
                                          <p:spTgt spid="86"/>
                                        </p:tgtEl>
                                        <p:attrNameLst>
                                          <p:attrName>ppt_x</p:attrName>
                                        </p:attrNameLst>
                                      </p:cBhvr>
                                      <p:tavLst>
                                        <p:tav tm="0">
                                          <p:val>
                                            <p:strVal val="0-#ppt_w/2"/>
                                          </p:val>
                                        </p:tav>
                                        <p:tav tm="100000">
                                          <p:val>
                                            <p:strVal val="#ppt_x"/>
                                          </p:val>
                                        </p:tav>
                                      </p:tavLst>
                                    </p:anim>
                                    <p:anim calcmode="lin" valueType="num">
                                      <p:cBhvr additive="base">
                                        <p:cTn id="15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7" grpId="0" animBg="1"/>
      <p:bldP spid="65" grpId="0" animBg="1"/>
      <p:bldP spid="66" grpId="0" animBg="1"/>
      <p:bldP spid="67" grpId="0" animBg="1"/>
      <p:bldP spid="67" grpId="1" animBg="1"/>
      <p:bldP spid="68" grpId="0" animBg="1"/>
      <p:bldP spid="68" grpId="1" animBg="1"/>
      <p:bldP spid="70" grpId="0" animBg="1"/>
      <p:bldP spid="70" grpId="1" animBg="1"/>
      <p:bldP spid="75" grpId="0" animBg="1"/>
      <p:bldP spid="75" grpId="1" animBg="1"/>
      <p:bldP spid="78" grpId="0" animBg="1"/>
      <p:bldP spid="78" grpId="1" animBg="1"/>
      <p:bldP spid="83" grpId="0" animBg="1"/>
      <p:bldP spid="83" grpId="1" animBg="1"/>
      <p:bldP spid="84" grpId="0" animBg="1"/>
      <p:bldP spid="84" grpId="1" animBg="1"/>
      <p:bldP spid="86" grpId="0" animBg="1"/>
      <p:bldP spid="87" grpId="0" animBg="1"/>
      <p:bldP spid="88" grpId="0" animBg="1"/>
      <p:bldP spid="88" grpId="1" animBg="1"/>
      <p:bldP spid="138" grpId="0" animBg="1"/>
      <p:bldP spid="139" grpId="0" animBg="1"/>
      <p:bldP spid="139" grpId="1" animBg="1"/>
      <p:bldP spid="14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descr="j0116172">
            <a:extLst>
              <a:ext uri="{FF2B5EF4-FFF2-40B4-BE49-F238E27FC236}">
                <a16:creationId xmlns:a16="http://schemas.microsoft.com/office/drawing/2014/main" id="{9B04AC6C-2E09-4ED0-A6B6-7A3296B89F6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52400" y="2993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AutoShape 8">
            <a:extLst>
              <a:ext uri="{FF2B5EF4-FFF2-40B4-BE49-F238E27FC236}">
                <a16:creationId xmlns:a16="http://schemas.microsoft.com/office/drawing/2014/main" id="{175CF7DC-42B9-4A65-A9F8-F916DF5E9571}"/>
              </a:ext>
            </a:extLst>
          </p:cNvPr>
          <p:cNvSpPr>
            <a:spLocks noChangeArrowheads="1"/>
          </p:cNvSpPr>
          <p:nvPr/>
        </p:nvSpPr>
        <p:spPr bwMode="auto">
          <a:xfrm>
            <a:off x="1295400" y="1021140"/>
            <a:ext cx="6369051" cy="2331660"/>
          </a:xfrm>
          <a:prstGeom prst="wedgeRectCallout">
            <a:avLst>
              <a:gd name="adj1" fmla="val -43152"/>
              <a:gd name="adj2" fmla="val 5998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Deduction Goal</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α(f(y))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α(x)</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α(f(y))</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α(f(y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α(f(y))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α(x)</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2">
            <a:extLst>
              <a:ext uri="{FF2B5EF4-FFF2-40B4-BE49-F238E27FC236}">
                <a16:creationId xmlns:a16="http://schemas.microsoft.com/office/drawing/2014/main" id="{6EE145E2-C59F-4D1F-A9FD-C16FA980A1DB}"/>
              </a:ext>
            </a:extLst>
          </p:cNvPr>
          <p:cNvSpPr txBox="1">
            <a:spLocks noChangeArrowheads="1"/>
          </p:cNvSpPr>
          <p:nvPr/>
        </p:nvSpPr>
        <p:spPr>
          <a:xfrm>
            <a:off x="685800" y="-57556"/>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Times New Roman" panose="02020603050405020304" pitchFamily="18" charset="0"/>
              </a:rPr>
              <a:t>Functions f.</a:t>
            </a:r>
            <a:endParaRPr kumimoji="0" lang="en-CA" altLang="en-US" sz="4000" b="0" i="0" u="none" strike="noStrike" kern="0" cap="none" spc="0" normalizeH="0" baseline="-25000" noProof="0" dirty="0">
              <a:ln>
                <a:noFill/>
              </a:ln>
              <a:solidFill>
                <a:srgbClr val="FFFF00"/>
              </a:solidFill>
              <a:effectLst/>
              <a:uLnTx/>
              <a:uFillTx/>
              <a:latin typeface="Times New Roman"/>
              <a:ea typeface="+mj-ea"/>
              <a:cs typeface="+mj-cs"/>
            </a:endParaRPr>
          </a:p>
        </p:txBody>
      </p:sp>
      <p:sp>
        <p:nvSpPr>
          <p:cNvPr id="11" name="Text Box 22">
            <a:extLst>
              <a:ext uri="{FF2B5EF4-FFF2-40B4-BE49-F238E27FC236}">
                <a16:creationId xmlns:a16="http://schemas.microsoft.com/office/drawing/2014/main" id="{185225ED-779C-4B7D-966C-18E5514D4BAB}"/>
              </a:ext>
            </a:extLst>
          </p:cNvPr>
          <p:cNvSpPr txBox="1">
            <a:spLocks noChangeArrowheads="1"/>
          </p:cNvSpPr>
          <p:nvPr/>
        </p:nvSpPr>
        <p:spPr bwMode="auto">
          <a:xfrm>
            <a:off x="1308976" y="521707"/>
            <a:ext cx="38726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 name="Text Box 43">
            <a:extLst>
              <a:ext uri="{FF2B5EF4-FFF2-40B4-BE49-F238E27FC236}">
                <a16:creationId xmlns:a16="http://schemas.microsoft.com/office/drawing/2014/main" id="{2B746A25-4C6F-49DA-92F5-D3985CE6AAB5}"/>
              </a:ext>
            </a:extLst>
          </p:cNvPr>
          <p:cNvSpPr txBox="1">
            <a:spLocks noChangeArrowheads="1"/>
          </p:cNvSpPr>
          <p:nvPr/>
        </p:nvSpPr>
        <p:spPr bwMode="auto">
          <a:xfrm>
            <a:off x="304800" y="521707"/>
            <a:ext cx="987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Prove:</a:t>
            </a:r>
          </a:p>
        </p:txBody>
      </p:sp>
      <p:sp>
        <p:nvSpPr>
          <p:cNvPr id="13" name="Rectangle 12">
            <a:extLst>
              <a:ext uri="{FF2B5EF4-FFF2-40B4-BE49-F238E27FC236}">
                <a16:creationId xmlns:a16="http://schemas.microsoft.com/office/drawing/2014/main" id="{55561192-1BF4-4365-9AEA-565E7177708A}"/>
              </a:ext>
            </a:extLst>
          </p:cNvPr>
          <p:cNvSpPr/>
          <p:nvPr/>
        </p:nvSpPr>
        <p:spPr>
          <a:xfrm>
            <a:off x="4920910" y="1783140"/>
            <a:ext cx="2970685" cy="156966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Assume for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with term=f(y</a:t>
            </a:r>
            <a:r>
              <a:rPr kumimoji="0" lang="en-US" altLang="en-US" sz="2400" b="0" i="0" u="none" strike="noStrike" kern="1200" cap="none" spc="0" normalizeH="0" baseline="-2500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Most Excellent!</a:t>
            </a:r>
          </a:p>
        </p:txBody>
      </p:sp>
    </p:spTree>
    <p:extLst>
      <p:ext uri="{BB962C8B-B14F-4D97-AF65-F5344CB8AC3E}">
        <p14:creationId xmlns:p14="http://schemas.microsoft.com/office/powerpoint/2010/main" val="1547878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8">
                                            <p:bg/>
                                          </p:spTgt>
                                        </p:tgtEl>
                                        <p:attrNameLst>
                                          <p:attrName>style.visibility</p:attrName>
                                        </p:attrNameLst>
                                      </p:cBhvr>
                                      <p:to>
                                        <p:strVal val="visible"/>
                                      </p:to>
                                    </p:set>
                                    <p:anim calcmode="lin" valueType="num">
                                      <p:cBhvr additive="base">
                                        <p:cTn id="15" dur="500" fill="hold"/>
                                        <p:tgtEl>
                                          <p:spTgt spid="28">
                                            <p:bg/>
                                          </p:spTgt>
                                        </p:tgtEl>
                                        <p:attrNameLst>
                                          <p:attrName>ppt_x</p:attrName>
                                        </p:attrNameLst>
                                      </p:cBhvr>
                                      <p:tavLst>
                                        <p:tav tm="0">
                                          <p:val>
                                            <p:strVal val="0-#ppt_w/2"/>
                                          </p:val>
                                        </p:tav>
                                        <p:tav tm="100000">
                                          <p:val>
                                            <p:strVal val="#ppt_x"/>
                                          </p:val>
                                        </p:tav>
                                      </p:tavLst>
                                    </p:anim>
                                    <p:anim calcmode="lin" valueType="num">
                                      <p:cBhvr additive="base">
                                        <p:cTn id="16" dur="500" fill="hold"/>
                                        <p:tgtEl>
                                          <p:spTgt spid="28">
                                            <p:bg/>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8">
                                            <p:txEl>
                                              <p:pRg st="1" end="1"/>
                                            </p:txEl>
                                          </p:spTgt>
                                        </p:tgtEl>
                                        <p:attrNameLst>
                                          <p:attrName>style.visibility</p:attrName>
                                        </p:attrNameLst>
                                      </p:cBhvr>
                                      <p:to>
                                        <p:strVal val="visible"/>
                                      </p:to>
                                    </p:set>
                                    <p:anim calcmode="lin" valueType="num">
                                      <p:cBhvr additive="base">
                                        <p:cTn id="21"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8">
                                            <p:txEl>
                                              <p:pRg st="2" end="2"/>
                                            </p:txEl>
                                          </p:spTgt>
                                        </p:tgtEl>
                                        <p:attrNameLst>
                                          <p:attrName>style.visibility</p:attrName>
                                        </p:attrNameLst>
                                      </p:cBhvr>
                                      <p:to>
                                        <p:strVal val="visible"/>
                                      </p:to>
                                    </p:set>
                                    <p:anim calcmode="lin" valueType="num">
                                      <p:cBhvr additive="base">
                                        <p:cTn id="27"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8">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 calcmode="lin" valueType="num">
                                      <p:cBhvr additive="base">
                                        <p:cTn id="3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8">
                                            <p:txEl>
                                              <p:pRg st="3" end="3"/>
                                            </p:txEl>
                                          </p:spTgt>
                                        </p:tgtEl>
                                        <p:attrNameLst>
                                          <p:attrName>style.visibility</p:attrName>
                                        </p:attrNameLst>
                                      </p:cBhvr>
                                      <p:to>
                                        <p:strVal val="visible"/>
                                      </p:to>
                                    </p:set>
                                    <p:anim calcmode="lin" valueType="num">
                                      <p:cBhvr additive="base">
                                        <p:cTn id="37" dur="500" fill="hold"/>
                                        <p:tgtEl>
                                          <p:spTgt spid="28">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8">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3">
                                            <p:txEl>
                                              <p:pRg st="1" end="1"/>
                                            </p:txEl>
                                          </p:spTgt>
                                        </p:tgtEl>
                                        <p:attrNameLst>
                                          <p:attrName>style.visibility</p:attrName>
                                        </p:attrNameLst>
                                      </p:cBhvr>
                                      <p:to>
                                        <p:strVal val="visible"/>
                                      </p:to>
                                    </p:set>
                                    <p:anim calcmode="lin" valueType="num">
                                      <p:cBhvr additive="base">
                                        <p:cTn id="4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8">
                                            <p:txEl>
                                              <p:pRg st="4" end="4"/>
                                            </p:txEl>
                                          </p:spTgt>
                                        </p:tgtEl>
                                        <p:attrNameLst>
                                          <p:attrName>style.visibility</p:attrName>
                                        </p:attrNameLst>
                                      </p:cBhvr>
                                      <p:to>
                                        <p:strVal val="visible"/>
                                      </p:to>
                                    </p:set>
                                    <p:anim calcmode="lin" valueType="num">
                                      <p:cBhvr additive="base">
                                        <p:cTn id="47" dur="500" fill="hold"/>
                                        <p:tgtEl>
                                          <p:spTgt spid="28">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8">
                                            <p:txEl>
                                              <p:pRg st="4" end="4"/>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3">
                                            <p:txEl>
                                              <p:pRg st="2" end="2"/>
                                            </p:txEl>
                                          </p:spTgt>
                                        </p:tgtEl>
                                        <p:attrNameLst>
                                          <p:attrName>style.visibility</p:attrName>
                                        </p:attrNameLst>
                                      </p:cBhvr>
                                      <p:to>
                                        <p:strVal val="visible"/>
                                      </p:to>
                                    </p:set>
                                    <p:anim calcmode="lin" valueType="num">
                                      <p:cBhvr additive="base">
                                        <p:cTn id="5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28">
                                            <p:txEl>
                                              <p:pRg st="5" end="5"/>
                                            </p:txEl>
                                          </p:spTgt>
                                        </p:tgtEl>
                                        <p:attrNameLst>
                                          <p:attrName>style.visibility</p:attrName>
                                        </p:attrNameLst>
                                      </p:cBhvr>
                                      <p:to>
                                        <p:strVal val="visible"/>
                                      </p:to>
                                    </p:set>
                                    <p:anim calcmode="lin" valueType="num">
                                      <p:cBhvr additive="base">
                                        <p:cTn id="57" dur="500" fill="hold"/>
                                        <p:tgtEl>
                                          <p:spTgt spid="28">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8">
                                            <p:txEl>
                                              <p:pRg st="5" end="5"/>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3">
                                            <p:txEl>
                                              <p:pRg st="3" end="3"/>
                                            </p:txEl>
                                          </p:spTgt>
                                        </p:tgtEl>
                                        <p:attrNameLst>
                                          <p:attrName>style.visibility</p:attrName>
                                        </p:attrNameLst>
                                      </p:cBhvr>
                                      <p:to>
                                        <p:strVal val="visible"/>
                                      </p:to>
                                    </p:set>
                                    <p:anim calcmode="lin" valueType="num">
                                      <p:cBhvr additive="base">
                                        <p:cTn id="61"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allAtOnce"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grpSp>
        <p:nvGrpSpPr>
          <p:cNvPr id="7" name="Group 6">
            <a:extLst>
              <a:ext uri="{FF2B5EF4-FFF2-40B4-BE49-F238E27FC236}">
                <a16:creationId xmlns:a16="http://schemas.microsoft.com/office/drawing/2014/main" id="{ADDD4F2A-2591-4D67-8AA6-E9423661D9FC}"/>
              </a:ext>
            </a:extLst>
          </p:cNvPr>
          <p:cNvGrpSpPr/>
          <p:nvPr/>
        </p:nvGrpSpPr>
        <p:grpSpPr>
          <a:xfrm>
            <a:off x="372897" y="2057401"/>
            <a:ext cx="7856703" cy="4775200"/>
            <a:chOff x="372897" y="762000"/>
            <a:chExt cx="8588270" cy="5334000"/>
          </a:xfrm>
        </p:grpSpPr>
        <p:grpSp>
          <p:nvGrpSpPr>
            <p:cNvPr id="8" name="Group 7">
              <a:extLst>
                <a:ext uri="{FF2B5EF4-FFF2-40B4-BE49-F238E27FC236}">
                  <a16:creationId xmlns:a16="http://schemas.microsoft.com/office/drawing/2014/main" id="{D25CC96C-F164-41CF-A195-19EB61A5915E}"/>
                </a:ext>
              </a:extLst>
            </p:cNvPr>
            <p:cNvGrpSpPr/>
            <p:nvPr/>
          </p:nvGrpSpPr>
          <p:grpSpPr>
            <a:xfrm>
              <a:off x="372897" y="762000"/>
              <a:ext cx="8588270" cy="5334000"/>
              <a:chOff x="372897" y="1158817"/>
              <a:chExt cx="8588270" cy="5334000"/>
            </a:xfrm>
          </p:grpSpPr>
          <p:grpSp>
            <p:nvGrpSpPr>
              <p:cNvPr id="10" name="Group 9">
                <a:extLst>
                  <a:ext uri="{FF2B5EF4-FFF2-40B4-BE49-F238E27FC236}">
                    <a16:creationId xmlns:a16="http://schemas.microsoft.com/office/drawing/2014/main" id="{9B668DA3-7FEF-4275-9D08-FBE488548622}"/>
                  </a:ext>
                </a:extLst>
              </p:cNvPr>
              <p:cNvGrpSpPr/>
              <p:nvPr/>
            </p:nvGrpSpPr>
            <p:grpSpPr>
              <a:xfrm>
                <a:off x="372897" y="1158817"/>
                <a:ext cx="8588270" cy="5334000"/>
                <a:chOff x="365230" y="1179927"/>
                <a:chExt cx="8588270" cy="5334000"/>
              </a:xfrm>
            </p:grpSpPr>
            <p:pic>
              <p:nvPicPr>
                <p:cNvPr id="12" name="Picture 11">
                  <a:extLst>
                    <a:ext uri="{FF2B5EF4-FFF2-40B4-BE49-F238E27FC236}">
                      <a16:creationId xmlns:a16="http://schemas.microsoft.com/office/drawing/2014/main" id="{E9320D97-335E-4E4D-AAF5-EDB65E5395CD}"/>
                    </a:ext>
                  </a:extLst>
                </p:cNvPr>
                <p:cNvPicPr>
                  <a:picLocks noChangeAspect="1"/>
                </p:cNvPicPr>
                <p:nvPr/>
              </p:nvPicPr>
              <p:blipFill>
                <a:blip r:embed="rId2"/>
                <a:stretch>
                  <a:fillRect/>
                </a:stretch>
              </p:blipFill>
              <p:spPr>
                <a:xfrm>
                  <a:off x="3546681" y="1179927"/>
                  <a:ext cx="5406819" cy="5334000"/>
                </a:xfrm>
                <a:prstGeom prst="rect">
                  <a:avLst/>
                </a:prstGeom>
              </p:spPr>
            </p:pic>
            <p:pic>
              <p:nvPicPr>
                <p:cNvPr id="13" name="Picture 12">
                  <a:extLst>
                    <a:ext uri="{FF2B5EF4-FFF2-40B4-BE49-F238E27FC236}">
                      <a16:creationId xmlns:a16="http://schemas.microsoft.com/office/drawing/2014/main" id="{9FC5A124-A4C4-4E71-AABF-BC77A5EDE9C9}"/>
                    </a:ext>
                  </a:extLst>
                </p:cNvPr>
                <p:cNvPicPr>
                  <a:picLocks noChangeAspect="1"/>
                </p:cNvPicPr>
                <p:nvPr/>
              </p:nvPicPr>
              <p:blipFill>
                <a:blip r:embed="rId3"/>
                <a:stretch>
                  <a:fillRect/>
                </a:stretch>
              </p:blipFill>
              <p:spPr>
                <a:xfrm>
                  <a:off x="365230" y="2224909"/>
                  <a:ext cx="2876550" cy="1857375"/>
                </a:xfrm>
                <a:prstGeom prst="rect">
                  <a:avLst/>
                </a:prstGeom>
              </p:spPr>
            </p:pic>
          </p:grpSp>
          <p:pic>
            <p:nvPicPr>
              <p:cNvPr id="11" name="Picture 2" descr="Image result for George Tourlakis &lt;gt@cse.yorku.ca&gt;">
                <a:extLst>
                  <a:ext uri="{FF2B5EF4-FFF2-40B4-BE49-F238E27FC236}">
                    <a16:creationId xmlns:a16="http://schemas.microsoft.com/office/drawing/2014/main" id="{76DA9856-C825-4A3F-8F83-A166DC167191}"/>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7161" t="5382" r="35645" b="37154"/>
              <a:stretch/>
            </p:blipFill>
            <p:spPr bwMode="auto">
              <a:xfrm>
                <a:off x="1870180" y="2888161"/>
                <a:ext cx="568220" cy="800050"/>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Rectangle 8">
              <a:extLst>
                <a:ext uri="{FF2B5EF4-FFF2-40B4-BE49-F238E27FC236}">
                  <a16:creationId xmlns:a16="http://schemas.microsoft.com/office/drawing/2014/main" id="{4DCAAC71-E085-416C-B82F-EE37BD67232E}"/>
                </a:ext>
              </a:extLst>
            </p:cNvPr>
            <p:cNvSpPr/>
            <p:nvPr/>
          </p:nvSpPr>
          <p:spPr>
            <a:xfrm>
              <a:off x="3630548" y="3576935"/>
              <a:ext cx="5208652" cy="461665"/>
            </a:xfrm>
            <a:prstGeom prst="rect">
              <a:avLst/>
            </a:prstGeom>
            <a:ln w="12700">
              <a:solidFill>
                <a:srgbClr val="FF0000"/>
              </a:solidFill>
            </a:ln>
          </p:spPr>
          <p:txBody>
            <a:bodyPr wrap="square" rtlCol="0" anchor="ctr">
              <a:spAutoFit/>
            </a:bodyPr>
            <a:lstStyle/>
            <a:p>
              <a:pPr marL="0" algn="l"/>
              <a:endParaRPr lang="en-US" sz="2800" dirty="0">
                <a:latin typeface="+mj-lt"/>
              </a:endParaRPr>
            </a:p>
          </p:txBody>
        </p:sp>
      </p:grpSp>
      <p:sp>
        <p:nvSpPr>
          <p:cNvPr id="15" name="Rectangle 14">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14" name="Text Box 44">
            <a:extLst>
              <a:ext uri="{FF2B5EF4-FFF2-40B4-BE49-F238E27FC236}">
                <a16:creationId xmlns:a16="http://schemas.microsoft.com/office/drawing/2014/main" id="{8C48C8FF-0D4D-4F59-B130-266F1873344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Tree>
    <p:extLst>
      <p:ext uri="{BB962C8B-B14F-4D97-AF65-F5344CB8AC3E}">
        <p14:creationId xmlns:p14="http://schemas.microsoft.com/office/powerpoint/2010/main" val="2544785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p:bldP spid="1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1127726" y="3013912"/>
            <a:ext cx="3864801" cy="136517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 highest operation is</a:t>
            </a:r>
            <a:r>
              <a:rPr lang="en-US" altLang="en-US" sz="2400" dirty="0">
                <a:solidFill>
                  <a:schemeClr val="accent2"/>
                </a:solidFill>
                <a:latin typeface="Symbol" pitchFamily="18" charset="2"/>
              </a:rPr>
              <a:t> $</a:t>
            </a:r>
            <a:r>
              <a:rPr lang="en-US" altLang="en-US" sz="2400" dirty="0">
                <a:solidFill>
                  <a:schemeClr val="accent2"/>
                </a:solidFill>
              </a:rPr>
              <a:t>g</a:t>
            </a:r>
            <a:r>
              <a:rPr kumimoji="0" lang="en-US" altLang="en-US" sz="2400" b="0" i="0" u="none" strike="noStrike" kern="1200" cap="none" spc="0" normalizeH="0" noProof="0" dirty="0">
                <a:ln>
                  <a:noFill/>
                </a:ln>
                <a:solidFill>
                  <a:srgbClr val="FFFFFF"/>
                </a:solidFill>
                <a:effectLst/>
                <a:uLnTx/>
                <a:uFillTx/>
              </a:rPr>
              <a:t>.</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Parsing it as follows: </a:t>
            </a:r>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423886"/>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7" name="Text Box 44">
            <a:extLst>
              <a:ext uri="{FF2B5EF4-FFF2-40B4-BE49-F238E27FC236}">
                <a16:creationId xmlns:a16="http://schemas.microsoft.com/office/drawing/2014/main" id="{894B9F62-8B0C-4A9B-BEB0-84C7F8800ABE}"/>
              </a:ext>
            </a:extLst>
          </p:cNvPr>
          <p:cNvSpPr txBox="1">
            <a:spLocks noChangeArrowheads="1"/>
          </p:cNvSpPr>
          <p:nvPr/>
        </p:nvSpPr>
        <p:spPr bwMode="auto">
          <a:xfrm>
            <a:off x="7392456" y="4906753"/>
            <a:ext cx="1827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err="1">
                <a:solidFill>
                  <a:schemeClr val="accent2"/>
                </a:solidFill>
              </a:rPr>
              <a:t>g,Loves</a:t>
            </a:r>
            <a:r>
              <a:rPr lang="en-US" altLang="en-US" sz="2000" dirty="0">
                <a:solidFill>
                  <a:schemeClr val="accent2"/>
                </a:solidFill>
              </a:rPr>
              <a:t>(</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43" name="Oval 42">
            <a:extLst>
              <a:ext uri="{FF2B5EF4-FFF2-40B4-BE49-F238E27FC236}">
                <a16:creationId xmlns:a16="http://schemas.microsoft.com/office/drawing/2014/main" id="{2EF36D37-24BF-4B15-BDD3-6247B07FF718}"/>
              </a:ext>
            </a:extLst>
          </p:cNvPr>
          <p:cNvSpPr/>
          <p:nvPr/>
        </p:nvSpPr>
        <p:spPr>
          <a:xfrm>
            <a:off x="2086428" y="1098696"/>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5" name="Group 44">
            <a:extLst>
              <a:ext uri="{FF2B5EF4-FFF2-40B4-BE49-F238E27FC236}">
                <a16:creationId xmlns:a16="http://schemas.microsoft.com/office/drawing/2014/main" id="{7922BB87-C49A-434F-A056-CFD14C9A2C61}"/>
              </a:ext>
            </a:extLst>
          </p:cNvPr>
          <p:cNvGrpSpPr/>
          <p:nvPr/>
        </p:nvGrpSpPr>
        <p:grpSpPr>
          <a:xfrm>
            <a:off x="7394630" y="5290875"/>
            <a:ext cx="1793849" cy="766927"/>
            <a:chOff x="7394630" y="5290875"/>
            <a:chExt cx="1793849" cy="766927"/>
          </a:xfrm>
        </p:grpSpPr>
        <p:sp>
          <p:nvSpPr>
            <p:cNvPr id="46" name="Text Box 44">
              <a:extLst>
                <a:ext uri="{FF2B5EF4-FFF2-40B4-BE49-F238E27FC236}">
                  <a16:creationId xmlns:a16="http://schemas.microsoft.com/office/drawing/2014/main" id="{2BDBE7D4-8EE7-4D2D-9723-4FD5019E8546}"/>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47" name="Line 31">
              <a:extLst>
                <a:ext uri="{FF2B5EF4-FFF2-40B4-BE49-F238E27FC236}">
                  <a16:creationId xmlns:a16="http://schemas.microsoft.com/office/drawing/2014/main" id="{63ABA107-C935-4FDE-AA9C-2590A96AF12D}"/>
                </a:ext>
              </a:extLst>
            </p:cNvPr>
            <p:cNvSpPr>
              <a:spLocks noChangeShapeType="1"/>
            </p:cNvSpPr>
            <p:nvPr/>
          </p:nvSpPr>
          <p:spPr bwMode="auto">
            <a:xfrm flipH="1">
              <a:off x="8276120" y="5290875"/>
              <a:ext cx="0" cy="496963"/>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nvGrpSpPr>
            <p:cNvPr id="48" name="Group 47">
              <a:extLst>
                <a:ext uri="{FF2B5EF4-FFF2-40B4-BE49-F238E27FC236}">
                  <a16:creationId xmlns:a16="http://schemas.microsoft.com/office/drawing/2014/main" id="{FAC93725-CA84-4252-B6CC-B003CD15B05C}"/>
                </a:ext>
              </a:extLst>
            </p:cNvPr>
            <p:cNvGrpSpPr/>
            <p:nvPr/>
          </p:nvGrpSpPr>
          <p:grpSpPr>
            <a:xfrm>
              <a:off x="7394630" y="5296603"/>
              <a:ext cx="869942" cy="400110"/>
              <a:chOff x="7394630" y="3359780"/>
              <a:chExt cx="869942" cy="400110"/>
            </a:xfrm>
          </p:grpSpPr>
          <p:sp>
            <p:nvSpPr>
              <p:cNvPr id="49" name="Text Box 44">
                <a:extLst>
                  <a:ext uri="{FF2B5EF4-FFF2-40B4-BE49-F238E27FC236}">
                    <a16:creationId xmlns:a16="http://schemas.microsoft.com/office/drawing/2014/main" id="{EA6D249A-7023-4EB4-9C17-005B4A6E6D26}"/>
                  </a:ext>
                </a:extLst>
              </p:cNvPr>
              <p:cNvSpPr txBox="1">
                <a:spLocks noChangeArrowheads="1"/>
              </p:cNvSpPr>
              <p:nvPr/>
            </p:nvSpPr>
            <p:spPr bwMode="auto">
              <a:xfrm>
                <a:off x="7394630" y="3359780"/>
                <a:ext cx="4539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accent2"/>
                    </a:solidFill>
                    <a:latin typeface="Symbol" pitchFamily="18" charset="2"/>
                  </a:rPr>
                  <a:t>$</a:t>
                </a:r>
                <a:r>
                  <a:rPr lang="en-US" altLang="en-US" sz="2000" dirty="0">
                    <a:solidFill>
                      <a:schemeClr val="accent2"/>
                    </a:solidFill>
                  </a:rPr>
                  <a:t>g</a:t>
                </a:r>
              </a:p>
            </p:txBody>
          </p:sp>
          <p:sp>
            <p:nvSpPr>
              <p:cNvPr id="50" name="Line 31">
                <a:extLst>
                  <a:ext uri="{FF2B5EF4-FFF2-40B4-BE49-F238E27FC236}">
                    <a16:creationId xmlns:a16="http://schemas.microsoft.com/office/drawing/2014/main" id="{4221DDD1-93D9-4338-87C3-4759D0AEE905}"/>
                  </a:ext>
                </a:extLst>
              </p:cNvPr>
              <p:cNvSpPr>
                <a:spLocks noChangeShapeType="1"/>
              </p:cNvSpPr>
              <p:nvPr/>
            </p:nvSpPr>
            <p:spPr bwMode="auto">
              <a:xfrm flipH="1">
                <a:off x="7727733" y="3380507"/>
                <a:ext cx="536839" cy="107454"/>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p>
            </p:txBody>
          </p:sp>
        </p:grpSp>
      </p:grpSp>
      <p:sp>
        <p:nvSpPr>
          <p:cNvPr id="61" name="Oval 60">
            <a:extLst>
              <a:ext uri="{FF2B5EF4-FFF2-40B4-BE49-F238E27FC236}">
                <a16:creationId xmlns:a16="http://schemas.microsoft.com/office/drawing/2014/main" id="{99241BA9-BD45-40DF-AC6B-CF180FAD48C4}"/>
              </a:ext>
            </a:extLst>
          </p:cNvPr>
          <p:cNvSpPr/>
          <p:nvPr/>
        </p:nvSpPr>
        <p:spPr>
          <a:xfrm>
            <a:off x="7320132" y="5321936"/>
            <a:ext cx="612346" cy="410953"/>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2" name="Oval 61">
            <a:extLst>
              <a:ext uri="{FF2B5EF4-FFF2-40B4-BE49-F238E27FC236}">
                <a16:creationId xmlns:a16="http://schemas.microsoft.com/office/drawing/2014/main" id="{13239DA9-C4C7-4856-BC9D-2EB9E2C54480}"/>
              </a:ext>
            </a:extLst>
          </p:cNvPr>
          <p:cNvSpPr/>
          <p:nvPr/>
        </p:nvSpPr>
        <p:spPr>
          <a:xfrm>
            <a:off x="7669847" y="5642832"/>
            <a:ext cx="1518632" cy="451881"/>
          </a:xfrm>
          <a:prstGeom prst="ellipse">
            <a:avLst/>
          </a:prstGeom>
          <a:noFill/>
          <a:ln w="22225">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Rectangle 3" descr="Rectangle: Click to edit Master text styles&#10;Second level&#10;Third level&#10;Fourth level&#10;Fifth level">
            <a:extLst>
              <a:ext uri="{FF2B5EF4-FFF2-40B4-BE49-F238E27FC236}">
                <a16:creationId xmlns:a16="http://schemas.microsoft.com/office/drawing/2014/main" id="{497BFB46-FA70-43DE-A6C1-BF3756BB320D}"/>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grpSp>
        <p:nvGrpSpPr>
          <p:cNvPr id="35" name="Group 47">
            <a:extLst>
              <a:ext uri="{FF2B5EF4-FFF2-40B4-BE49-F238E27FC236}">
                <a16:creationId xmlns:a16="http://schemas.microsoft.com/office/drawing/2014/main" id="{8BD1748F-2529-41EE-802F-B13F83B482C4}"/>
              </a:ext>
            </a:extLst>
          </p:cNvPr>
          <p:cNvGrpSpPr>
            <a:grpSpLocks/>
          </p:cNvGrpSpPr>
          <p:nvPr/>
        </p:nvGrpSpPr>
        <p:grpSpPr bwMode="auto">
          <a:xfrm>
            <a:off x="193683" y="5030155"/>
            <a:ext cx="697056" cy="1523045"/>
            <a:chOff x="2593" y="768"/>
            <a:chExt cx="849" cy="1475"/>
          </a:xfrm>
        </p:grpSpPr>
        <p:sp>
          <p:nvSpPr>
            <p:cNvPr id="36" name="Freeform 48">
              <a:extLst>
                <a:ext uri="{FF2B5EF4-FFF2-40B4-BE49-F238E27FC236}">
                  <a16:creationId xmlns:a16="http://schemas.microsoft.com/office/drawing/2014/main" id="{F3D7977A-A628-4332-8753-B449FCCEB74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7" name="Freeform 49">
              <a:extLst>
                <a:ext uri="{FF2B5EF4-FFF2-40B4-BE49-F238E27FC236}">
                  <a16:creationId xmlns:a16="http://schemas.microsoft.com/office/drawing/2014/main" id="{F410C6A5-FCC2-40DA-9144-1BC249F0EFB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50">
              <a:extLst>
                <a:ext uri="{FF2B5EF4-FFF2-40B4-BE49-F238E27FC236}">
                  <a16:creationId xmlns:a16="http://schemas.microsoft.com/office/drawing/2014/main" id="{751BC889-D934-4625-89FB-380BFAF2624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51">
              <a:extLst>
                <a:ext uri="{FF2B5EF4-FFF2-40B4-BE49-F238E27FC236}">
                  <a16:creationId xmlns:a16="http://schemas.microsoft.com/office/drawing/2014/main" id="{0873A28F-9109-4863-A327-6B437AE937C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52">
              <a:extLst>
                <a:ext uri="{FF2B5EF4-FFF2-40B4-BE49-F238E27FC236}">
                  <a16:creationId xmlns:a16="http://schemas.microsoft.com/office/drawing/2014/main" id="{1FD0B5F7-C70D-4258-8827-64FD90A03DD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53">
              <a:extLst>
                <a:ext uri="{FF2B5EF4-FFF2-40B4-BE49-F238E27FC236}">
                  <a16:creationId xmlns:a16="http://schemas.microsoft.com/office/drawing/2014/main" id="{4D9174A7-33A8-4375-9CA2-42A8581B135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Freeform 54">
              <a:extLst>
                <a:ext uri="{FF2B5EF4-FFF2-40B4-BE49-F238E27FC236}">
                  <a16:creationId xmlns:a16="http://schemas.microsoft.com/office/drawing/2014/main" id="{4C2553BB-AF47-47BD-B508-D35F483876D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2" name="Group 55">
              <a:extLst>
                <a:ext uri="{FF2B5EF4-FFF2-40B4-BE49-F238E27FC236}">
                  <a16:creationId xmlns:a16="http://schemas.microsoft.com/office/drawing/2014/main" id="{6E9BEC95-3D9F-433B-90F4-4AAA0BD166E0}"/>
                </a:ext>
              </a:extLst>
            </p:cNvPr>
            <p:cNvGrpSpPr>
              <a:grpSpLocks/>
            </p:cNvGrpSpPr>
            <p:nvPr/>
          </p:nvGrpSpPr>
          <p:grpSpPr bwMode="auto">
            <a:xfrm>
              <a:off x="2720" y="768"/>
              <a:ext cx="230" cy="1456"/>
              <a:chOff x="2720" y="768"/>
              <a:chExt cx="230" cy="1456"/>
            </a:xfrm>
          </p:grpSpPr>
          <p:sp>
            <p:nvSpPr>
              <p:cNvPr id="53" name="Freeform 56">
                <a:extLst>
                  <a:ext uri="{FF2B5EF4-FFF2-40B4-BE49-F238E27FC236}">
                    <a16:creationId xmlns:a16="http://schemas.microsoft.com/office/drawing/2014/main" id="{A6EF02D6-F14D-46AE-8074-68E7F6EA4F7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Freeform 57">
                <a:extLst>
                  <a:ext uri="{FF2B5EF4-FFF2-40B4-BE49-F238E27FC236}">
                    <a16:creationId xmlns:a16="http://schemas.microsoft.com/office/drawing/2014/main" id="{8CDDF083-7BAA-4143-BE56-88351CC5CD5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56" name="Group 55">
            <a:extLst>
              <a:ext uri="{FF2B5EF4-FFF2-40B4-BE49-F238E27FC236}">
                <a16:creationId xmlns:a16="http://schemas.microsoft.com/office/drawing/2014/main" id="{2EAF8D39-5120-41A8-AB30-702F34814320}"/>
              </a:ext>
            </a:extLst>
          </p:cNvPr>
          <p:cNvGrpSpPr/>
          <p:nvPr/>
        </p:nvGrpSpPr>
        <p:grpSpPr>
          <a:xfrm>
            <a:off x="8077200" y="5773550"/>
            <a:ext cx="1198490" cy="848230"/>
            <a:chOff x="8077200" y="5773550"/>
            <a:chExt cx="1198490" cy="848230"/>
          </a:xfrm>
        </p:grpSpPr>
        <p:sp>
          <p:nvSpPr>
            <p:cNvPr id="57" name="TextBox 56">
              <a:extLst>
                <a:ext uri="{FF2B5EF4-FFF2-40B4-BE49-F238E27FC236}">
                  <a16:creationId xmlns:a16="http://schemas.microsoft.com/office/drawing/2014/main" id="{3732FAC2-0E4B-4B13-AD92-A1115F3FDF42}"/>
                </a:ext>
              </a:extLst>
            </p:cNvPr>
            <p:cNvSpPr txBox="1"/>
            <p:nvPr/>
          </p:nvSpPr>
          <p:spPr>
            <a:xfrm>
              <a:off x="8077200" y="5913894"/>
              <a:ext cx="1198490" cy="707886"/>
            </a:xfrm>
            <a:prstGeom prst="rect">
              <a:avLst/>
            </a:prstGeom>
            <a:noFill/>
          </p:spPr>
          <p:txBody>
            <a:bodyPr wrap="square">
              <a:spAutoFit/>
            </a:bodyPr>
            <a:lstStyle/>
            <a:p>
              <a:pPr algn="ctr"/>
              <a:r>
                <a:rPr lang="en-US" altLang="en-US" sz="2000" dirty="0">
                  <a:solidFill>
                    <a:srgbClr val="FF00FF"/>
                  </a:solidFill>
                </a:rPr>
                <a:t>Marilyn </a:t>
              </a:r>
              <a:br>
                <a:rPr lang="en-US" altLang="en-US" sz="2000" dirty="0">
                  <a:solidFill>
                    <a:srgbClr val="FF00FF"/>
                  </a:solidFill>
                </a:rPr>
              </a:br>
              <a:r>
                <a:rPr lang="en-US" altLang="en-US" sz="2000" dirty="0">
                  <a:solidFill>
                    <a:srgbClr val="FF00FF"/>
                  </a:solidFill>
                </a:rPr>
                <a:t>Monroe</a:t>
              </a:r>
              <a:endParaRPr lang="en-US" sz="2000" dirty="0">
                <a:solidFill>
                  <a:srgbClr val="FF00FF"/>
                </a:solidFill>
              </a:endParaRPr>
            </a:p>
          </p:txBody>
        </p:sp>
        <p:cxnSp>
          <p:nvCxnSpPr>
            <p:cNvPr id="58" name="Straight Connector 57">
              <a:extLst>
                <a:ext uri="{FF2B5EF4-FFF2-40B4-BE49-F238E27FC236}">
                  <a16:creationId xmlns:a16="http://schemas.microsoft.com/office/drawing/2014/main" id="{CAE409BC-2746-4F61-B753-0864498FD78A}"/>
                </a:ext>
              </a:extLst>
            </p:cNvPr>
            <p:cNvCxnSpPr>
              <a:cxnSpLocks/>
            </p:cNvCxnSpPr>
            <p:nvPr/>
          </p:nvCxnSpPr>
          <p:spPr bwMode="auto">
            <a:xfrm flipV="1">
              <a:off x="8625114" y="5773550"/>
              <a:ext cx="232968" cy="254305"/>
            </a:xfrm>
            <a:prstGeom prst="line">
              <a:avLst/>
            </a:prstGeom>
            <a:noFill/>
            <a:ln w="25400" cap="flat" cmpd="sng" algn="ctr">
              <a:solidFill>
                <a:srgbClr val="FF00FF"/>
              </a:solidFill>
              <a:prstDash val="solid"/>
              <a:round/>
              <a:headEnd type="none" w="med" len="med"/>
              <a:tailEnd type="none" w="med" len="med"/>
            </a:ln>
            <a:effectLst/>
          </p:spPr>
        </p:cxnSp>
      </p:grpSp>
      <p:sp>
        <p:nvSpPr>
          <p:cNvPr id="2" name="AutoShape 46">
            <a:extLst>
              <a:ext uri="{FF2B5EF4-FFF2-40B4-BE49-F238E27FC236}">
                <a16:creationId xmlns:a16="http://schemas.microsoft.com/office/drawing/2014/main" id="{C2A75B7B-DC96-CF76-9EE9-D9D58F4E5369}"/>
              </a:ext>
            </a:extLst>
          </p:cNvPr>
          <p:cNvSpPr>
            <a:spLocks noChangeArrowheads="1"/>
          </p:cNvSpPr>
          <p:nvPr/>
        </p:nvSpPr>
        <p:spPr bwMode="auto">
          <a:xfrm>
            <a:off x="1127726" y="4438611"/>
            <a:ext cx="3864801"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Recall, I prove a </a:t>
            </a:r>
            <a:r>
              <a:rPr lang="en-US" altLang="en-US" sz="2400" dirty="0">
                <a:solidFill>
                  <a:schemeClr val="accent2"/>
                </a:solidFill>
                <a:latin typeface="Symbol" pitchFamily="18" charset="2"/>
              </a:rPr>
              <a:t>$</a:t>
            </a:r>
            <a:r>
              <a:rPr lang="en-US" altLang="en-US" sz="2400" dirty="0">
                <a:solidFill>
                  <a:schemeClr val="accent2"/>
                </a:solidFill>
              </a:rPr>
              <a:t>g</a:t>
            </a:r>
            <a:r>
              <a:rPr lang="en-US" altLang="en-US" sz="2400" dirty="0">
                <a:solidFill>
                  <a:schemeClr val="accent2"/>
                </a:solidFill>
                <a:latin typeface="Symbol" pitchFamily="18" charset="2"/>
              </a:rPr>
              <a:t> </a:t>
            </a:r>
            <a:r>
              <a:rPr lang="en-US" altLang="en-US" sz="2400" dirty="0">
                <a:solidFill>
                  <a:srgbClr val="FFFFFF"/>
                </a:solidFill>
              </a:rPr>
              <a:t>by providing a suitable </a:t>
            </a:r>
            <a:r>
              <a:rPr lang="en-US" altLang="en-US" sz="2400" dirty="0">
                <a:solidFill>
                  <a:srgbClr val="FF00FF"/>
                </a:solidFill>
              </a:rPr>
              <a:t>g</a:t>
            </a:r>
            <a:r>
              <a:rPr lang="en-US" altLang="en-US" sz="2400" dirty="0">
                <a:solidFill>
                  <a:srgbClr val="FFFFFF"/>
                </a:solidFill>
              </a:rPr>
              <a:t>.</a:t>
            </a:r>
          </a:p>
        </p:txBody>
      </p:sp>
      <p:sp>
        <p:nvSpPr>
          <p:cNvPr id="3" name="AutoShape 46">
            <a:extLst>
              <a:ext uri="{FF2B5EF4-FFF2-40B4-BE49-F238E27FC236}">
                <a16:creationId xmlns:a16="http://schemas.microsoft.com/office/drawing/2014/main" id="{F851DC88-8A35-45E2-0690-38A572842796}"/>
              </a:ext>
            </a:extLst>
          </p:cNvPr>
          <p:cNvSpPr>
            <a:spLocks noChangeArrowheads="1"/>
          </p:cNvSpPr>
          <p:nvPr/>
        </p:nvSpPr>
        <p:spPr bwMode="auto">
          <a:xfrm>
            <a:off x="1142241" y="5376741"/>
            <a:ext cx="4267959" cy="853514"/>
          </a:xfrm>
          <a:prstGeom prst="wedgeRoundRectCallout">
            <a:avLst>
              <a:gd name="adj1" fmla="val -51409"/>
              <a:gd name="adj2" fmla="val -4020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Then </a:t>
            </a:r>
            <a:r>
              <a:rPr lang="en-US" altLang="en-US" sz="2400" dirty="0">
                <a:solidFill>
                  <a:schemeClr val="accent2"/>
                </a:solidFill>
              </a:rPr>
              <a:t>prover</a:t>
            </a:r>
            <a:r>
              <a:rPr lang="en-US" altLang="en-US" sz="2400" dirty="0">
                <a:solidFill>
                  <a:srgbClr val="FFFFFF"/>
                </a:solidFill>
              </a:rPr>
              <a:t> must prove the rest</a:t>
            </a:r>
          </a:p>
          <a:p>
            <a:pPr algn="ctr" eaLnBrk="1" hangingPunct="1">
              <a:spcBef>
                <a:spcPct val="0"/>
              </a:spcBef>
              <a:buNone/>
              <a:defRPr/>
            </a:pPr>
            <a:r>
              <a:rPr lang="en-US" altLang="en-US" sz="2400" dirty="0">
                <a:solidFill>
                  <a:srgbClr val="FFFFFF"/>
                </a:solidFill>
              </a:rPr>
              <a:t>for this value </a:t>
            </a:r>
            <a:r>
              <a:rPr lang="en-US" altLang="en-US" sz="2400" dirty="0">
                <a:solidFill>
                  <a:srgbClr val="FF00FF"/>
                </a:solidFill>
              </a:rPr>
              <a:t>g</a:t>
            </a:r>
            <a:r>
              <a:rPr lang="en-US" altLang="en-US" sz="2400" dirty="0">
                <a:solidFill>
                  <a:srgbClr val="FFFFFF"/>
                </a:solidFill>
              </a:rPr>
              <a:t>.</a:t>
            </a:r>
          </a:p>
        </p:txBody>
      </p:sp>
    </p:spTree>
    <p:extLst>
      <p:ext uri="{BB962C8B-B14F-4D97-AF65-F5344CB8AC3E}">
        <p14:creationId xmlns:p14="http://schemas.microsoft.com/office/powerpoint/2010/main" val="1993137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0"/>
                                        </p:tgtEl>
                                        <p:attrNameLst>
                                          <p:attrName>style.visibility</p:attrName>
                                        </p:attrNameLst>
                                      </p:cBhvr>
                                      <p:to>
                                        <p:strVal val="visible"/>
                                      </p:to>
                                    </p:set>
                                    <p:anim calcmode="lin" valueType="num">
                                      <p:cBhvr additive="base">
                                        <p:cTn id="13" dur="500" fill="hold"/>
                                        <p:tgtEl>
                                          <p:spTgt spid="110"/>
                                        </p:tgtEl>
                                        <p:attrNameLst>
                                          <p:attrName>ppt_x</p:attrName>
                                        </p:attrNameLst>
                                      </p:cBhvr>
                                      <p:tavLst>
                                        <p:tav tm="0">
                                          <p:val>
                                            <p:strVal val="0-#ppt_w/2"/>
                                          </p:val>
                                        </p:tav>
                                        <p:tav tm="100000">
                                          <p:val>
                                            <p:strVal val="#ppt_x"/>
                                          </p:val>
                                        </p:tav>
                                      </p:tavLst>
                                    </p:anim>
                                    <p:anim calcmode="lin" valueType="num">
                                      <p:cBhvr additive="base">
                                        <p:cTn id="14" dur="500" fill="hold"/>
                                        <p:tgtEl>
                                          <p:spTgt spid="1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0">
                                            <p:txEl>
                                              <p:pRg st="0" end="0"/>
                                            </p:txEl>
                                          </p:spTgt>
                                        </p:tgtEl>
                                        <p:attrNameLst>
                                          <p:attrName>style.visibility</p:attrName>
                                        </p:attrNameLst>
                                      </p:cBhvr>
                                      <p:to>
                                        <p:strVal val="visible"/>
                                      </p:to>
                                    </p:set>
                                    <p:anim calcmode="lin" valueType="num">
                                      <p:cBhvr additive="base">
                                        <p:cTn id="17"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0">
                                            <p:txEl>
                                              <p:pRg st="1" end="1"/>
                                            </p:txEl>
                                          </p:spTgt>
                                        </p:tgtEl>
                                        <p:attrNameLst>
                                          <p:attrName>style.visibility</p:attrName>
                                        </p:attrNameLst>
                                      </p:cBhvr>
                                      <p:to>
                                        <p:strVal val="visible"/>
                                      </p:to>
                                    </p:set>
                                    <p:anim calcmode="lin" valueType="num">
                                      <p:cBhvr additive="base">
                                        <p:cTn id="23" dur="500" fill="hold"/>
                                        <p:tgtEl>
                                          <p:spTgt spid="11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0">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0-#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10">
                                            <p:txEl>
                                              <p:pRg st="2" end="2"/>
                                            </p:txEl>
                                          </p:spTgt>
                                        </p:tgtEl>
                                        <p:attrNameLst>
                                          <p:attrName>style.visibility</p:attrName>
                                        </p:attrNameLst>
                                      </p:cBhvr>
                                      <p:to>
                                        <p:strVal val="visible"/>
                                      </p:to>
                                    </p:set>
                                    <p:anim calcmode="lin" valueType="num">
                                      <p:cBhvr additive="base">
                                        <p:cTn id="33" dur="500" fill="hold"/>
                                        <p:tgtEl>
                                          <p:spTgt spid="11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nodeType="click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500" fill="hold"/>
                                        <p:tgtEl>
                                          <p:spTgt spid="45"/>
                                        </p:tgtEl>
                                        <p:attrNameLst>
                                          <p:attrName>ppt_x</p:attrName>
                                        </p:attrNameLst>
                                      </p:cBhvr>
                                      <p:tavLst>
                                        <p:tav tm="0">
                                          <p:val>
                                            <p:strVal val="#ppt_x"/>
                                          </p:val>
                                        </p:tav>
                                        <p:tav tm="100000">
                                          <p:val>
                                            <p:strVal val="#ppt_x"/>
                                          </p:val>
                                        </p:tav>
                                      </p:tavLst>
                                    </p:anim>
                                    <p:anim calcmode="lin" valueType="num">
                                      <p:cBhvr additive="base">
                                        <p:cTn id="40" dur="500" fill="hold"/>
                                        <p:tgtEl>
                                          <p:spTgt spid="45"/>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0-#ppt_w/2"/>
                                          </p:val>
                                        </p:tav>
                                        <p:tav tm="100000">
                                          <p:val>
                                            <p:strVal val="#ppt_x"/>
                                          </p:val>
                                        </p:tav>
                                      </p:tavLst>
                                    </p:anim>
                                    <p:anim calcmode="lin" valueType="num">
                                      <p:cBhvr additive="base">
                                        <p:cTn id="46" dur="500" fill="hold"/>
                                        <p:tgtEl>
                                          <p:spTgt spid="2"/>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500" fill="hold"/>
                                        <p:tgtEl>
                                          <p:spTgt spid="61"/>
                                        </p:tgtEl>
                                        <p:attrNameLst>
                                          <p:attrName>ppt_x</p:attrName>
                                        </p:attrNameLst>
                                      </p:cBhvr>
                                      <p:tavLst>
                                        <p:tav tm="0">
                                          <p:val>
                                            <p:strVal val="0-#ppt_w/2"/>
                                          </p:val>
                                        </p:tav>
                                        <p:tav tm="100000">
                                          <p:val>
                                            <p:strVal val="#ppt_x"/>
                                          </p:val>
                                        </p:tav>
                                      </p:tavLst>
                                    </p:anim>
                                    <p:anim calcmode="lin" valueType="num">
                                      <p:cBhvr additive="base">
                                        <p:cTn id="50"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additive="base">
                                        <p:cTn id="55" dur="500" fill="hold"/>
                                        <p:tgtEl>
                                          <p:spTgt spid="56"/>
                                        </p:tgtEl>
                                        <p:attrNameLst>
                                          <p:attrName>ppt_x</p:attrName>
                                        </p:attrNameLst>
                                      </p:cBhvr>
                                      <p:tavLst>
                                        <p:tav tm="0">
                                          <p:val>
                                            <p:strVal val="0-#ppt_w/2"/>
                                          </p:val>
                                        </p:tav>
                                        <p:tav tm="100000">
                                          <p:val>
                                            <p:strVal val="#ppt_x"/>
                                          </p:val>
                                        </p:tav>
                                      </p:tavLst>
                                    </p:anim>
                                    <p:anim calcmode="lin" valueType="num">
                                      <p:cBhvr additive="base">
                                        <p:cTn id="5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0-#ppt_w/2"/>
                                          </p:val>
                                        </p:tav>
                                        <p:tav tm="100000">
                                          <p:val>
                                            <p:strVal val="#ppt_x"/>
                                          </p:val>
                                        </p:tav>
                                      </p:tavLst>
                                    </p:anim>
                                    <p:anim calcmode="lin" valueType="num">
                                      <p:cBhvr additive="base">
                                        <p:cTn id="62" dur="500" fill="hold"/>
                                        <p:tgtEl>
                                          <p:spTgt spid="3"/>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 calcmode="lin" valueType="num">
                                      <p:cBhvr additive="base">
                                        <p:cTn id="65" dur="500" fill="hold"/>
                                        <p:tgtEl>
                                          <p:spTgt spid="62"/>
                                        </p:tgtEl>
                                        <p:attrNameLst>
                                          <p:attrName>ppt_x</p:attrName>
                                        </p:attrNameLst>
                                      </p:cBhvr>
                                      <p:tavLst>
                                        <p:tav tm="0">
                                          <p:val>
                                            <p:strVal val="0-#ppt_w/2"/>
                                          </p:val>
                                        </p:tav>
                                        <p:tav tm="100000">
                                          <p:val>
                                            <p:strVal val="#ppt_x"/>
                                          </p:val>
                                        </p:tav>
                                      </p:tavLst>
                                    </p:anim>
                                    <p:anim calcmode="lin" valueType="num">
                                      <p:cBhvr additive="base">
                                        <p:cTn id="66"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8" grpId="0" animBg="1"/>
      <p:bldP spid="43" grpId="0" animBg="1"/>
      <p:bldP spid="61" grpId="0" animBg="1"/>
      <p:bldP spid="62" grpId="0" animBg="1"/>
      <p:bldP spid="2" grpId="0" animBg="1"/>
      <p:bldP spid="3"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a:off x="8282051" y="1216968"/>
            <a:ext cx="633349" cy="1069032"/>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Oval 36"/>
            <p:cNvSpPr>
              <a:spLocks noChangeArrowheads="1"/>
            </p:cNvSpPr>
            <p:nvPr/>
          </p:nvSpPr>
          <p:spPr bwMode="auto">
            <a:xfrm rot="1731306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37"/>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1" name="Oval 38"/>
            <p:cNvSpPr>
              <a:spLocks noChangeArrowheads="1"/>
            </p:cNvSpPr>
            <p:nvPr/>
          </p:nvSpPr>
          <p:spPr bwMode="auto">
            <a:xfrm rot="1731306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 name="Oval 39"/>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5" name="AutoShape 55"/>
          <p:cNvSpPr>
            <a:spLocks noChangeArrowheads="1"/>
          </p:cNvSpPr>
          <p:nvPr/>
        </p:nvSpPr>
        <p:spPr bwMode="auto">
          <a:xfrm>
            <a:off x="381000" y="3515856"/>
            <a:ext cx="4191001" cy="675144"/>
          </a:xfrm>
          <a:prstGeom prst="wedgeRoundRectCallout">
            <a:avLst>
              <a:gd name="adj1" fmla="val -32330"/>
              <a:gd name="adj2" fmla="val -69728"/>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800"/>
              <a:t>Assume </a:t>
            </a:r>
            <a:r>
              <a:rPr lang="el-GR" altLang="en-US" sz="2800" dirty="0">
                <a:cs typeface="Times New Roman" panose="02020603050405020304" pitchFamily="18" charset="0"/>
                <a:sym typeface="Symbol" panose="05050102010706020507" pitchFamily="18" charset="2"/>
              </a:rPr>
              <a:t>α</a:t>
            </a:r>
            <a:r>
              <a:rPr lang="en-US" altLang="en-US" sz="2800" dirty="0"/>
              <a:t>(0) to be true.</a:t>
            </a:r>
          </a:p>
        </p:txBody>
      </p:sp>
      <p:sp>
        <p:nvSpPr>
          <p:cNvPr id="37" name="AutoShape 58"/>
          <p:cNvSpPr>
            <a:spLocks noChangeArrowheads="1"/>
          </p:cNvSpPr>
          <p:nvPr/>
        </p:nvSpPr>
        <p:spPr bwMode="auto">
          <a:xfrm>
            <a:off x="4790894" y="3515857"/>
            <a:ext cx="4200706" cy="675143"/>
          </a:xfrm>
          <a:prstGeom prst="wedgeRoundRectCallout">
            <a:avLst>
              <a:gd name="adj1" fmla="val 27815"/>
              <a:gd name="adj2" fmla="val -678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800" dirty="0"/>
              <a:t>Then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(0)</a:t>
            </a:r>
            <a:r>
              <a:rPr lang="en-US" altLang="en-US" sz="2800" baseline="-25000" dirty="0">
                <a:sym typeface="Symbol" panose="05050102010706020507" pitchFamily="18" charset="2"/>
              </a:rPr>
              <a:t> </a:t>
            </a:r>
            <a:r>
              <a:rPr lang="en-US" altLang="en-US" sz="2800" dirty="0">
                <a:sym typeface="Symbol" panose="05050102010706020507" pitchFamily="18" charset="2"/>
              </a:rPr>
              <a:t>is true. </a:t>
            </a:r>
            <a:endParaRPr lang="en-US" altLang="en-US" sz="2800" dirty="0"/>
          </a:p>
        </p:txBody>
      </p:sp>
      <p:sp>
        <p:nvSpPr>
          <p:cNvPr id="38" name="Rectangle 37"/>
          <p:cNvSpPr/>
          <p:nvPr/>
        </p:nvSpPr>
        <p:spPr>
          <a:xfrm>
            <a:off x="32766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54102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2" name="Rectangle 51"/>
          <p:cNvSpPr/>
          <p:nvPr/>
        </p:nvSpPr>
        <p:spPr>
          <a:xfrm>
            <a:off x="4400811"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sp>
        <p:nvSpPr>
          <p:cNvPr id="53" name="AutoShape 55"/>
          <p:cNvSpPr>
            <a:spLocks noChangeArrowheads="1"/>
          </p:cNvSpPr>
          <p:nvPr/>
        </p:nvSpPr>
        <p:spPr bwMode="auto">
          <a:xfrm>
            <a:off x="2209799" y="2296656"/>
            <a:ext cx="4343401"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does this mean?</a:t>
            </a:r>
          </a:p>
          <a:p>
            <a:pPr algn="ctr" eaLnBrk="1" hangingPunct="1">
              <a:spcBef>
                <a:spcPct val="0"/>
              </a:spcBef>
              <a:buFontTx/>
              <a:buNone/>
            </a:pPr>
            <a:r>
              <a:rPr lang="en-US" altLang="en-US" sz="2800" dirty="0">
                <a:latin typeface="Symbol" pitchFamily="18" charset="2"/>
                <a:sym typeface="Symbol" panose="05050102010706020507" pitchFamily="18" charset="2"/>
              </a:rPr>
              <a:t>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(0)</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(0)</a:t>
            </a:r>
            <a:endParaRPr lang="en-US" altLang="en-US" sz="2800" dirty="0"/>
          </a:p>
        </p:txBody>
      </p:sp>
      <p:sp>
        <p:nvSpPr>
          <p:cNvPr id="55"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57" name="Rectangle 56">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41" name="Text Box 44">
            <a:extLst>
              <a:ext uri="{FF2B5EF4-FFF2-40B4-BE49-F238E27FC236}">
                <a16:creationId xmlns:a16="http://schemas.microsoft.com/office/drawing/2014/main" id="{AE04AB39-16D4-4FE1-9BE2-163151543644}"/>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pic>
        <p:nvPicPr>
          <p:cNvPr id="54" name="Picture 2" descr="http://www.swordofthespirit.net/bulwark/mosesbush.gif">
            <a:extLst>
              <a:ext uri="{FF2B5EF4-FFF2-40B4-BE49-F238E27FC236}">
                <a16:creationId xmlns:a16="http://schemas.microsoft.com/office/drawing/2014/main" id="{BCFB1965-9675-45A1-B972-4C2E9FC1BF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7027" y="119042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6398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0-#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 calcmode="lin" valueType="num">
                                      <p:cBhvr additive="base">
                                        <p:cTn id="17"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8">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0-#ppt_w/2"/>
                                          </p:val>
                                        </p:tav>
                                        <p:tav tm="100000">
                                          <p:val>
                                            <p:strVal val="#ppt_x"/>
                                          </p:val>
                                        </p:tav>
                                      </p:tavLst>
                                    </p:anim>
                                    <p:anim calcmode="lin" valueType="num">
                                      <p:cBhvr additive="base">
                                        <p:cTn id="22"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500" fill="hold"/>
                                        <p:tgtEl>
                                          <p:spTgt spid="37"/>
                                        </p:tgtEl>
                                        <p:attrNameLst>
                                          <p:attrName>ppt_x</p:attrName>
                                        </p:attrNameLst>
                                      </p:cBhvr>
                                      <p:tavLst>
                                        <p:tav tm="0">
                                          <p:val>
                                            <p:strVal val="0-#ppt_w/2"/>
                                          </p:val>
                                        </p:tav>
                                        <p:tav tm="100000">
                                          <p:val>
                                            <p:strVal val="#ppt_x"/>
                                          </p:val>
                                        </p:tav>
                                      </p:tavLst>
                                    </p:anim>
                                    <p:anim calcmode="lin" valueType="num">
                                      <p:cBhvr additive="base">
                                        <p:cTn id="28" dur="500" fill="hold"/>
                                        <p:tgtEl>
                                          <p:spTgt spid="3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1">
                                            <p:txEl>
                                              <p:pRg st="0" end="0"/>
                                            </p:txEl>
                                          </p:spTgt>
                                        </p:tgtEl>
                                        <p:attrNameLst>
                                          <p:attrName>style.visibility</p:attrName>
                                        </p:attrNameLst>
                                      </p:cBhvr>
                                      <p:to>
                                        <p:strVal val="visible"/>
                                      </p:to>
                                    </p:set>
                                    <p:anim calcmode="lin" valueType="num">
                                      <p:cBhvr additive="base">
                                        <p:cTn id="31"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1">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2">
                                            <p:txEl>
                                              <p:pRg st="0" end="0"/>
                                            </p:txEl>
                                          </p:spTgt>
                                        </p:tgtEl>
                                        <p:attrNameLst>
                                          <p:attrName>style.visibility</p:attrName>
                                        </p:attrNameLst>
                                      </p:cBhvr>
                                      <p:to>
                                        <p:strVal val="visible"/>
                                      </p:to>
                                    </p:set>
                                    <p:anim calcmode="lin" valueType="num">
                                      <p:cBhvr additive="base">
                                        <p:cTn id="35"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animBg="1"/>
      <p:bldP spid="5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a:off x="8282051" y="1216968"/>
            <a:ext cx="633349" cy="1069032"/>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Oval 36"/>
            <p:cNvSpPr>
              <a:spLocks noChangeArrowheads="1"/>
            </p:cNvSpPr>
            <p:nvPr/>
          </p:nvSpPr>
          <p:spPr bwMode="auto">
            <a:xfrm rot="1731306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37"/>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1" name="Oval 38"/>
            <p:cNvSpPr>
              <a:spLocks noChangeArrowheads="1"/>
            </p:cNvSpPr>
            <p:nvPr/>
          </p:nvSpPr>
          <p:spPr bwMode="auto">
            <a:xfrm rot="1731306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 name="Oval 39"/>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8" name="Rectangle 37"/>
          <p:cNvSpPr/>
          <p:nvPr/>
        </p:nvSpPr>
        <p:spPr>
          <a:xfrm>
            <a:off x="32766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1" name="Rectangle 50"/>
          <p:cNvSpPr/>
          <p:nvPr/>
        </p:nvSpPr>
        <p:spPr>
          <a:xfrm>
            <a:off x="54102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2" name="Rectangle 51"/>
          <p:cNvSpPr/>
          <p:nvPr/>
        </p:nvSpPr>
        <p:spPr>
          <a:xfrm>
            <a:off x="4400811" y="4491190"/>
            <a:ext cx="533400" cy="2246769"/>
          </a:xfrm>
          <a:prstGeom prst="rect">
            <a:avLst/>
          </a:prstGeom>
        </p:spPr>
        <p:txBody>
          <a:bodyPr wrap="square">
            <a:spAutoFit/>
          </a:bodyPr>
          <a:lstStyle/>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p:txBody>
      </p:sp>
      <p:sp>
        <p:nvSpPr>
          <p:cNvPr id="53" name="AutoShape 55"/>
          <p:cNvSpPr>
            <a:spLocks noChangeArrowheads="1"/>
          </p:cNvSpPr>
          <p:nvPr/>
        </p:nvSpPr>
        <p:spPr bwMode="auto">
          <a:xfrm>
            <a:off x="2209799" y="2296656"/>
            <a:ext cx="4343401"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does this mean?</a:t>
            </a:r>
          </a:p>
          <a:p>
            <a:pPr algn="ctr" eaLnBrk="1" hangingPunct="1">
              <a:spcBef>
                <a:spcPct val="0"/>
              </a:spcBef>
              <a:buFontTx/>
              <a:buNone/>
            </a:pP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endParaRPr lang="en-US" altLang="en-US" sz="2800" dirty="0"/>
          </a:p>
        </p:txBody>
      </p:sp>
      <p:sp>
        <p:nvSpPr>
          <p:cNvPr id="36" name="AutoShape 55"/>
          <p:cNvSpPr>
            <a:spLocks noChangeArrowheads="1"/>
          </p:cNvSpPr>
          <p:nvPr/>
        </p:nvSpPr>
        <p:spPr bwMode="auto">
          <a:xfrm>
            <a:off x="381000" y="3515856"/>
            <a:ext cx="4191001" cy="675144"/>
          </a:xfrm>
          <a:prstGeom prst="wedgeRoundRectCallout">
            <a:avLst>
              <a:gd name="adj1" fmla="val -32330"/>
              <a:gd name="adj2" fmla="val -69728"/>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800"/>
              <a:t>Assume </a:t>
            </a:r>
            <a:r>
              <a:rPr lang="el-GR" altLang="en-US" sz="2800" dirty="0">
                <a:cs typeface="Times New Roman" panose="02020603050405020304" pitchFamily="18" charset="0"/>
                <a:sym typeface="Symbol" panose="05050102010706020507" pitchFamily="18" charset="2"/>
              </a:rPr>
              <a:t>α</a:t>
            </a:r>
            <a:r>
              <a:rPr lang="en-US" altLang="en-US" sz="2800" dirty="0"/>
              <a:t>(x) to be true.</a:t>
            </a:r>
          </a:p>
        </p:txBody>
      </p:sp>
      <p:sp>
        <p:nvSpPr>
          <p:cNvPr id="41" name="AutoShape 58"/>
          <p:cNvSpPr>
            <a:spLocks noChangeArrowheads="1"/>
          </p:cNvSpPr>
          <p:nvPr/>
        </p:nvSpPr>
        <p:spPr bwMode="auto">
          <a:xfrm>
            <a:off x="4790894" y="3515857"/>
            <a:ext cx="4200706" cy="675143"/>
          </a:xfrm>
          <a:prstGeom prst="wedgeRoundRectCallout">
            <a:avLst>
              <a:gd name="adj1" fmla="val 27815"/>
              <a:gd name="adj2" fmla="val -678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800" dirty="0"/>
              <a:t>Then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r>
              <a:rPr lang="en-US" altLang="en-US" sz="2800" baseline="-25000" dirty="0">
                <a:sym typeface="Symbol" panose="05050102010706020507" pitchFamily="18" charset="2"/>
              </a:rPr>
              <a:t> </a:t>
            </a:r>
            <a:r>
              <a:rPr lang="en-US" altLang="en-US" sz="2800" dirty="0">
                <a:sym typeface="Symbol" panose="05050102010706020507" pitchFamily="18" charset="2"/>
              </a:rPr>
              <a:t>is true. </a:t>
            </a:r>
            <a:endParaRPr lang="en-US" altLang="en-US" sz="2800" dirty="0"/>
          </a:p>
        </p:txBody>
      </p:sp>
      <p:sp>
        <p:nvSpPr>
          <p:cNvPr id="55"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56" name="Rectangle 55">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37" name="Text Box 44">
            <a:extLst>
              <a:ext uri="{FF2B5EF4-FFF2-40B4-BE49-F238E27FC236}">
                <a16:creationId xmlns:a16="http://schemas.microsoft.com/office/drawing/2014/main" id="{B4634F7C-C640-4260-B319-1728D86BCC6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pic>
        <p:nvPicPr>
          <p:cNvPr id="54" name="Picture 2" descr="http://www.swordofthespirit.net/bulwark/mosesbush.gif">
            <a:extLst>
              <a:ext uri="{FF2B5EF4-FFF2-40B4-BE49-F238E27FC236}">
                <a16:creationId xmlns:a16="http://schemas.microsoft.com/office/drawing/2014/main" id="{57491DD3-ED10-4F7F-AD16-8A990EE90B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7027" y="119042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2358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1" end="1"/>
                                            </p:txEl>
                                          </p:spTgt>
                                        </p:tgtEl>
                                        <p:attrNameLst>
                                          <p:attrName>style.visibility</p:attrName>
                                        </p:attrNameLst>
                                      </p:cBhvr>
                                      <p:to>
                                        <p:strVal val="visible"/>
                                      </p:to>
                                    </p:set>
                                    <p:anim calcmode="lin" valueType="num">
                                      <p:cBhvr additive="base">
                                        <p:cTn id="7"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8">
                                            <p:txEl>
                                              <p:pRg st="1" end="1"/>
                                            </p:txEl>
                                          </p:spTgt>
                                        </p:tgtEl>
                                        <p:attrNameLst>
                                          <p:attrName>style.visibility</p:attrName>
                                        </p:attrNameLst>
                                      </p:cBhvr>
                                      <p:to>
                                        <p:strVal val="visible"/>
                                      </p:to>
                                    </p:set>
                                    <p:anim calcmode="lin" valueType="num">
                                      <p:cBhvr additive="base">
                                        <p:cTn id="13"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2">
                                            <p:txEl>
                                              <p:pRg st="1" end="1"/>
                                            </p:txEl>
                                          </p:spTgt>
                                        </p:tgtEl>
                                        <p:attrNameLst>
                                          <p:attrName>style.visibility</p:attrName>
                                        </p:attrNameLst>
                                      </p:cBhvr>
                                      <p:to>
                                        <p:strVal val="visible"/>
                                      </p:to>
                                    </p:set>
                                    <p:anim calcmode="lin" valueType="num">
                                      <p:cBhvr additive="base">
                                        <p:cTn id="19"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xEl>
                                              <p:pRg st="1" end="1"/>
                                            </p:txEl>
                                          </p:spTgt>
                                        </p:tgtEl>
                                        <p:attrNameLst>
                                          <p:attrName>style.visibility</p:attrName>
                                        </p:attrNameLst>
                                      </p:cBhvr>
                                      <p:to>
                                        <p:strVal val="visible"/>
                                      </p:to>
                                    </p:set>
                                    <p:anim calcmode="lin" valueType="num">
                                      <p:cBhvr additive="base">
                                        <p:cTn id="23"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8">
                                            <p:txEl>
                                              <p:pRg st="2" end="2"/>
                                            </p:txEl>
                                          </p:spTgt>
                                        </p:tgtEl>
                                        <p:attrNameLst>
                                          <p:attrName>style.visibility</p:attrName>
                                        </p:attrNameLst>
                                      </p:cBhvr>
                                      <p:to>
                                        <p:strVal val="visible"/>
                                      </p:to>
                                    </p:set>
                                    <p:anim calcmode="lin" valueType="num">
                                      <p:cBhvr additive="base">
                                        <p:cTn id="29"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2">
                                            <p:txEl>
                                              <p:pRg st="2" end="2"/>
                                            </p:txEl>
                                          </p:spTgt>
                                        </p:tgtEl>
                                        <p:attrNameLst>
                                          <p:attrName>style.visibility</p:attrName>
                                        </p:attrNameLst>
                                      </p:cBhvr>
                                      <p:to>
                                        <p:strVal val="visible"/>
                                      </p:to>
                                    </p:set>
                                    <p:anim calcmode="lin" valueType="num">
                                      <p:cBhvr additive="base">
                                        <p:cTn id="35" dur="500" fill="hold"/>
                                        <p:tgtEl>
                                          <p:spTgt spid="52">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1">
                                            <p:txEl>
                                              <p:pRg st="2" end="2"/>
                                            </p:txEl>
                                          </p:spTgt>
                                        </p:tgtEl>
                                        <p:attrNameLst>
                                          <p:attrName>style.visibility</p:attrName>
                                        </p:attrNameLst>
                                      </p:cBhvr>
                                      <p:to>
                                        <p:strVal val="visible"/>
                                      </p:to>
                                    </p:set>
                                    <p:anim calcmode="lin" valueType="num">
                                      <p:cBhvr additive="base">
                                        <p:cTn id="39"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8">
                                            <p:txEl>
                                              <p:pRg st="3" end="3"/>
                                            </p:txEl>
                                          </p:spTgt>
                                        </p:tgtEl>
                                        <p:attrNameLst>
                                          <p:attrName>style.visibility</p:attrName>
                                        </p:attrNameLst>
                                      </p:cBhvr>
                                      <p:to>
                                        <p:strVal val="visible"/>
                                      </p:to>
                                    </p:set>
                                    <p:anim calcmode="lin" valueType="num">
                                      <p:cBhvr additive="base">
                                        <p:cTn id="45"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2">
                                            <p:txEl>
                                              <p:pRg st="3" end="3"/>
                                            </p:txEl>
                                          </p:spTgt>
                                        </p:tgtEl>
                                        <p:attrNameLst>
                                          <p:attrName>style.visibility</p:attrName>
                                        </p:attrNameLst>
                                      </p:cBhvr>
                                      <p:to>
                                        <p:strVal val="visible"/>
                                      </p:to>
                                    </p:set>
                                    <p:anim calcmode="lin" valueType="num">
                                      <p:cBhvr additive="base">
                                        <p:cTn id="51" dur="500" fill="hold"/>
                                        <p:tgtEl>
                                          <p:spTgt spid="52">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2">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51">
                                            <p:txEl>
                                              <p:pRg st="3" end="3"/>
                                            </p:txEl>
                                          </p:spTgt>
                                        </p:tgtEl>
                                        <p:attrNameLst>
                                          <p:attrName>style.visibility</p:attrName>
                                        </p:attrNameLst>
                                      </p:cBhvr>
                                      <p:to>
                                        <p:strVal val="visible"/>
                                      </p:to>
                                    </p:set>
                                    <p:anim calcmode="lin" valueType="num">
                                      <p:cBhvr additive="base">
                                        <p:cTn id="55" dur="500" fill="hold"/>
                                        <p:tgtEl>
                                          <p:spTgt spid="51">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8">
                                            <p:txEl>
                                              <p:pRg st="4" end="4"/>
                                            </p:txEl>
                                          </p:spTgt>
                                        </p:tgtEl>
                                        <p:attrNameLst>
                                          <p:attrName>style.visibility</p:attrName>
                                        </p:attrNameLst>
                                      </p:cBhvr>
                                      <p:to>
                                        <p:strVal val="visible"/>
                                      </p:to>
                                    </p:set>
                                    <p:anim calcmode="lin" valueType="num">
                                      <p:cBhvr additive="base">
                                        <p:cTn id="61"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2">
                                            <p:txEl>
                                              <p:pRg st="4" end="4"/>
                                            </p:txEl>
                                          </p:spTgt>
                                        </p:tgtEl>
                                        <p:attrNameLst>
                                          <p:attrName>style.visibility</p:attrName>
                                        </p:attrNameLst>
                                      </p:cBhvr>
                                      <p:to>
                                        <p:strVal val="visible"/>
                                      </p:to>
                                    </p:set>
                                    <p:anim calcmode="lin" valueType="num">
                                      <p:cBhvr additive="base">
                                        <p:cTn id="67" dur="500" fill="hold"/>
                                        <p:tgtEl>
                                          <p:spTgt spid="52">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2">
                                            <p:txEl>
                                              <p:pRg st="4" end="4"/>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51">
                                            <p:txEl>
                                              <p:pRg st="4" end="4"/>
                                            </p:txEl>
                                          </p:spTgt>
                                        </p:tgtEl>
                                        <p:attrNameLst>
                                          <p:attrName>style.visibility</p:attrName>
                                        </p:attrNameLst>
                                      </p:cBhvr>
                                      <p:to>
                                        <p:strVal val="visible"/>
                                      </p:to>
                                    </p:set>
                                    <p:anim calcmode="lin" valueType="num">
                                      <p:cBhvr additive="base">
                                        <p:cTn id="71" dur="500" fill="hold"/>
                                        <p:tgtEl>
                                          <p:spTgt spid="51">
                                            <p:txEl>
                                              <p:pRg st="4" end="4"/>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a:off x="8282051" y="1216968"/>
            <a:ext cx="633349" cy="1069032"/>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Oval 36"/>
            <p:cNvSpPr>
              <a:spLocks noChangeArrowheads="1"/>
            </p:cNvSpPr>
            <p:nvPr/>
          </p:nvSpPr>
          <p:spPr bwMode="auto">
            <a:xfrm rot="1731306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37"/>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1" name="Oval 38"/>
            <p:cNvSpPr>
              <a:spLocks noChangeArrowheads="1"/>
            </p:cNvSpPr>
            <p:nvPr/>
          </p:nvSpPr>
          <p:spPr bwMode="auto">
            <a:xfrm rot="1731306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 name="Oval 39"/>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8" name="Rectangle 37"/>
          <p:cNvSpPr/>
          <p:nvPr/>
        </p:nvSpPr>
        <p:spPr>
          <a:xfrm>
            <a:off x="32766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1" name="Rectangle 50"/>
          <p:cNvSpPr/>
          <p:nvPr/>
        </p:nvSpPr>
        <p:spPr>
          <a:xfrm>
            <a:off x="54102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2" name="Rectangle 51"/>
          <p:cNvSpPr/>
          <p:nvPr/>
        </p:nvSpPr>
        <p:spPr>
          <a:xfrm rot="893671">
            <a:off x="4083128" y="4737000"/>
            <a:ext cx="1352238"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sp>
        <p:nvSpPr>
          <p:cNvPr id="53" name="AutoShape 55"/>
          <p:cNvSpPr>
            <a:spLocks noChangeArrowheads="1"/>
          </p:cNvSpPr>
          <p:nvPr/>
        </p:nvSpPr>
        <p:spPr bwMode="auto">
          <a:xfrm>
            <a:off x="2209799" y="2296656"/>
            <a:ext cx="4343401"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does this mean?</a:t>
            </a:r>
          </a:p>
          <a:p>
            <a:pPr algn="ctr" eaLnBrk="1" hangingPunct="1">
              <a:spcBef>
                <a:spcPct val="0"/>
              </a:spcBef>
              <a:buFontTx/>
              <a:buNone/>
            </a:pP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endParaRPr lang="en-US" altLang="en-US" sz="2800" dirty="0"/>
          </a:p>
        </p:txBody>
      </p:sp>
      <p:sp>
        <p:nvSpPr>
          <p:cNvPr id="36" name="AutoShape 55"/>
          <p:cNvSpPr>
            <a:spLocks noChangeArrowheads="1"/>
          </p:cNvSpPr>
          <p:nvPr/>
        </p:nvSpPr>
        <p:spPr bwMode="auto">
          <a:xfrm>
            <a:off x="381000" y="3515856"/>
            <a:ext cx="4191001" cy="675144"/>
          </a:xfrm>
          <a:prstGeom prst="wedgeRoundRectCallout">
            <a:avLst>
              <a:gd name="adj1" fmla="val -32330"/>
              <a:gd name="adj2" fmla="val -69728"/>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solidFill>
                  <a:srgbClr val="FFFFFF"/>
                </a:solidFill>
                <a:cs typeface="Times New Roman" panose="02020603050405020304" pitchFamily="18" charset="0"/>
                <a:sym typeface="Symbol" panose="05050102010706020507" pitchFamily="18" charset="2"/>
              </a:rPr>
              <a:t>Does this give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(0)</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(1)</a:t>
            </a:r>
            <a:endParaRPr lang="en-US" altLang="en-US" sz="2800" dirty="0"/>
          </a:p>
        </p:txBody>
      </p:sp>
      <p:sp>
        <p:nvSpPr>
          <p:cNvPr id="41" name="AutoShape 58"/>
          <p:cNvSpPr>
            <a:spLocks noChangeArrowheads="1"/>
          </p:cNvSpPr>
          <p:nvPr/>
        </p:nvSpPr>
        <p:spPr bwMode="auto">
          <a:xfrm>
            <a:off x="4790894" y="3515857"/>
            <a:ext cx="4200706" cy="675143"/>
          </a:xfrm>
          <a:prstGeom prst="wedgeRoundRectCallout">
            <a:avLst>
              <a:gd name="adj1" fmla="val 27815"/>
              <a:gd name="adj2" fmla="val -6783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800" dirty="0"/>
              <a:t>No</a:t>
            </a:r>
            <a:endParaRPr lang="en-US" altLang="en-US" sz="2800" dirty="0"/>
          </a:p>
        </p:txBody>
      </p:sp>
      <p:sp>
        <p:nvSpPr>
          <p:cNvPr id="55"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56" name="Rectangle 55">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37" name="Text Box 44">
            <a:extLst>
              <a:ext uri="{FF2B5EF4-FFF2-40B4-BE49-F238E27FC236}">
                <a16:creationId xmlns:a16="http://schemas.microsoft.com/office/drawing/2014/main" id="{3E4F53EE-4947-41C7-B207-D7EF2FC6F8EB}"/>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pic>
        <p:nvPicPr>
          <p:cNvPr id="54" name="Picture 2" descr="http://www.swordofthespirit.net/bulwark/mosesbush.gif">
            <a:extLst>
              <a:ext uri="{FF2B5EF4-FFF2-40B4-BE49-F238E27FC236}">
                <a16:creationId xmlns:a16="http://schemas.microsoft.com/office/drawing/2014/main" id="{160F5002-5582-462D-9FE0-9FC593F8143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7027" y="119042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1019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0-#ppt_w/2"/>
                                          </p:val>
                                        </p:tav>
                                        <p:tav tm="100000">
                                          <p:val>
                                            <p:strVal val="#ppt_x"/>
                                          </p:val>
                                        </p:tav>
                                      </p:tavLst>
                                    </p:anim>
                                    <p:anim calcmode="lin" valueType="num">
                                      <p:cBhvr additive="base">
                                        <p:cTn id="18"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36" grpId="0" animBg="1"/>
      <p:bldP spid="41"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a:off x="8282051" y="1216968"/>
            <a:ext cx="633349" cy="1069032"/>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Oval 36"/>
            <p:cNvSpPr>
              <a:spLocks noChangeArrowheads="1"/>
            </p:cNvSpPr>
            <p:nvPr/>
          </p:nvSpPr>
          <p:spPr bwMode="auto">
            <a:xfrm rot="1731306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37"/>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1" name="Oval 38"/>
            <p:cNvSpPr>
              <a:spLocks noChangeArrowheads="1"/>
            </p:cNvSpPr>
            <p:nvPr/>
          </p:nvSpPr>
          <p:spPr bwMode="auto">
            <a:xfrm rot="1731306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 name="Oval 39"/>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5" name="AutoShape 55"/>
          <p:cNvSpPr>
            <a:spLocks noChangeArrowheads="1"/>
          </p:cNvSpPr>
          <p:nvPr/>
        </p:nvSpPr>
        <p:spPr bwMode="auto">
          <a:xfrm>
            <a:off x="381000" y="3515856"/>
            <a:ext cx="4191001" cy="675144"/>
          </a:xfrm>
          <a:prstGeom prst="wedgeRoundRectCallout">
            <a:avLst>
              <a:gd name="adj1" fmla="val -34511"/>
              <a:gd name="adj2" fmla="val -65496"/>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800"/>
              <a:t>Assume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to be true.</a:t>
            </a:r>
          </a:p>
        </p:txBody>
      </p:sp>
      <p:sp>
        <p:nvSpPr>
          <p:cNvPr id="37" name="AutoShape 58"/>
          <p:cNvSpPr>
            <a:spLocks noChangeArrowheads="1"/>
          </p:cNvSpPr>
          <p:nvPr/>
        </p:nvSpPr>
        <p:spPr bwMode="auto">
          <a:xfrm>
            <a:off x="4790894" y="3515857"/>
            <a:ext cx="4200706" cy="675143"/>
          </a:xfrm>
          <a:prstGeom prst="wedgeRoundRectCallout">
            <a:avLst>
              <a:gd name="adj1" fmla="val 29448"/>
              <a:gd name="adj2" fmla="val -703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800" dirty="0"/>
              <a:t>Then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r>
              <a:rPr lang="en-US" altLang="en-US" sz="2800" dirty="0">
                <a:sym typeface="Symbol" panose="05050102010706020507" pitchFamily="18" charset="2"/>
              </a:rPr>
              <a:t> is true. </a:t>
            </a:r>
            <a:endParaRPr lang="en-US" altLang="en-US" sz="2800" dirty="0"/>
          </a:p>
        </p:txBody>
      </p:sp>
      <p:sp>
        <p:nvSpPr>
          <p:cNvPr id="38" name="Rectangle 37"/>
          <p:cNvSpPr/>
          <p:nvPr/>
        </p:nvSpPr>
        <p:spPr>
          <a:xfrm>
            <a:off x="32766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1" name="Rectangle 50"/>
          <p:cNvSpPr/>
          <p:nvPr/>
        </p:nvSpPr>
        <p:spPr>
          <a:xfrm>
            <a:off x="54102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2" name="Rectangle 51"/>
          <p:cNvSpPr/>
          <p:nvPr/>
        </p:nvSpPr>
        <p:spPr>
          <a:xfrm>
            <a:off x="4495800" y="5420380"/>
            <a:ext cx="533400" cy="523220"/>
          </a:xfrm>
          <a:prstGeom prst="rect">
            <a:avLst/>
          </a:prstGeom>
        </p:spPr>
        <p:txBody>
          <a:bodyPr wrap="square">
            <a:spAutoFit/>
          </a:bodyPr>
          <a:lstStyle/>
          <a:p>
            <a:pPr lvl="0" algn="l">
              <a:defRPr/>
            </a:pPr>
            <a:r>
              <a:rPr lang="en-US" altLang="en-US" sz="2800" dirty="0">
                <a:solidFill>
                  <a:srgbClr val="FF0000"/>
                </a:solidFill>
                <a:sym typeface="Symbol" panose="05050102010706020507" pitchFamily="18" charset="2"/>
              </a:rPr>
              <a:t></a:t>
            </a:r>
          </a:p>
        </p:txBody>
      </p:sp>
      <p:sp>
        <p:nvSpPr>
          <p:cNvPr id="53" name="AutoShape 55"/>
          <p:cNvSpPr>
            <a:spLocks noChangeArrowheads="1"/>
          </p:cNvSpPr>
          <p:nvPr/>
        </p:nvSpPr>
        <p:spPr bwMode="auto">
          <a:xfrm>
            <a:off x="2209799" y="2296656"/>
            <a:ext cx="4343401"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does this mean?</a:t>
            </a:r>
          </a:p>
          <a:p>
            <a:pPr algn="ctr" eaLnBrk="1" hangingPunct="1">
              <a:spcBef>
                <a:spcPct val="0"/>
              </a:spcBef>
              <a:buFontTx/>
              <a:buNone/>
            </a:pP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20" name="Oval 19"/>
          <p:cNvSpPr/>
          <p:nvPr/>
        </p:nvSpPr>
        <p:spPr>
          <a:xfrm>
            <a:off x="3048000" y="449119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41" name="Oval 40"/>
          <p:cNvSpPr/>
          <p:nvPr/>
        </p:nvSpPr>
        <p:spPr>
          <a:xfrm>
            <a:off x="5181600" y="449580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57" name="Rectangle 56">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54" name="Text Box 44">
            <a:extLst>
              <a:ext uri="{FF2B5EF4-FFF2-40B4-BE49-F238E27FC236}">
                <a16:creationId xmlns:a16="http://schemas.microsoft.com/office/drawing/2014/main" id="{6A82621E-93A2-4845-91BF-8F7C119AB811}"/>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pic>
        <p:nvPicPr>
          <p:cNvPr id="55" name="Picture 2" descr="http://www.swordofthespirit.net/bulwark/mosesbush.gif">
            <a:extLst>
              <a:ext uri="{FF2B5EF4-FFF2-40B4-BE49-F238E27FC236}">
                <a16:creationId xmlns:a16="http://schemas.microsoft.com/office/drawing/2014/main" id="{FE364C16-3A66-42E0-A84A-FCA9901F5E2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7027" y="119042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44014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1" end="1"/>
                                            </p:txEl>
                                          </p:spTgt>
                                        </p:tgtEl>
                                        <p:attrNameLst>
                                          <p:attrName>style.visibility</p:attrName>
                                        </p:attrNameLst>
                                      </p:cBhvr>
                                      <p:to>
                                        <p:strVal val="visible"/>
                                      </p:to>
                                    </p:set>
                                    <p:anim calcmode="lin" valueType="num">
                                      <p:cBhvr additive="base">
                                        <p:cTn id="7"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0-#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0-#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0-#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0-#ppt_w/2"/>
                                          </p:val>
                                        </p:tav>
                                        <p:tav tm="100000">
                                          <p:val>
                                            <p:strVal val="#ppt_x"/>
                                          </p:val>
                                        </p:tav>
                                      </p:tavLst>
                                    </p:anim>
                                    <p:anim calcmode="lin" valueType="num">
                                      <p:cBhvr additive="base">
                                        <p:cTn id="32" dur="500" fill="hold"/>
                                        <p:tgtEl>
                                          <p:spTgt spid="5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0-#ppt_w/2"/>
                                          </p:val>
                                        </p:tav>
                                        <p:tav tm="100000">
                                          <p:val>
                                            <p:strVal val="#ppt_x"/>
                                          </p:val>
                                        </p:tav>
                                      </p:tavLst>
                                    </p:anim>
                                    <p:anim calcmode="lin" valueType="num">
                                      <p:cBhvr additive="base">
                                        <p:cTn id="36"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animBg="1"/>
      <p:bldP spid="52" grpId="0"/>
      <p:bldP spid="20" grpId="0" animBg="1"/>
      <p:bldP spid="4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6"/>
          <p:cNvGrpSpPr>
            <a:grpSpLocks/>
          </p:cNvGrpSpPr>
          <p:nvPr/>
        </p:nvGrpSpPr>
        <p:grpSpPr bwMode="auto">
          <a:xfrm>
            <a:off x="8282051" y="1216968"/>
            <a:ext cx="633349" cy="1069032"/>
            <a:chOff x="2308" y="1513"/>
            <a:chExt cx="1162" cy="2570"/>
          </a:xfrm>
        </p:grpSpPr>
        <p:grpSp>
          <p:nvGrpSpPr>
            <p:cNvPr id="6" name="Group 27"/>
            <p:cNvGrpSpPr>
              <a:grpSpLocks/>
            </p:cNvGrpSpPr>
            <p:nvPr/>
          </p:nvGrpSpPr>
          <p:grpSpPr bwMode="auto">
            <a:xfrm>
              <a:off x="2308" y="1740"/>
              <a:ext cx="957" cy="2343"/>
              <a:chOff x="2308" y="1740"/>
              <a:chExt cx="957" cy="2343"/>
            </a:xfrm>
          </p:grpSpPr>
          <p:sp>
            <p:nvSpPr>
              <p:cNvPr id="14"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Oval 36"/>
            <p:cNvSpPr>
              <a:spLocks noChangeArrowheads="1"/>
            </p:cNvSpPr>
            <p:nvPr/>
          </p:nvSpPr>
          <p:spPr bwMode="auto">
            <a:xfrm rot="1731306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0" name="Oval 37"/>
            <p:cNvSpPr>
              <a:spLocks noChangeArrowheads="1"/>
            </p:cNvSpPr>
            <p:nvPr/>
          </p:nvSpPr>
          <p:spPr bwMode="auto">
            <a:xfrm rot="1731306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1" name="Oval 38"/>
            <p:cNvSpPr>
              <a:spLocks noChangeArrowheads="1"/>
            </p:cNvSpPr>
            <p:nvPr/>
          </p:nvSpPr>
          <p:spPr bwMode="auto">
            <a:xfrm rot="1731306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 name="Oval 39"/>
            <p:cNvSpPr>
              <a:spLocks noChangeArrowheads="1"/>
            </p:cNvSpPr>
            <p:nvPr/>
          </p:nvSpPr>
          <p:spPr bwMode="auto">
            <a:xfrm rot="1731306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3"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35" name="AutoShape 55"/>
          <p:cNvSpPr>
            <a:spLocks noChangeArrowheads="1"/>
          </p:cNvSpPr>
          <p:nvPr/>
        </p:nvSpPr>
        <p:spPr bwMode="auto">
          <a:xfrm>
            <a:off x="381001" y="3515855"/>
            <a:ext cx="4114800" cy="1019175"/>
          </a:xfrm>
          <a:prstGeom prst="wedgeRoundRectCallout">
            <a:avLst>
              <a:gd name="adj1" fmla="val -34511"/>
              <a:gd name="adj2" fmla="val -65496"/>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a:t>Assume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p>
          <a:p>
            <a:pPr eaLnBrk="1" hangingPunct="1">
              <a:spcBef>
                <a:spcPct val="0"/>
              </a:spcBef>
              <a:buFontTx/>
              <a:buNone/>
            </a:pPr>
            <a:r>
              <a:rPr lang="en-CA" altLang="en-US" sz="2800">
                <a:solidFill>
                  <a:srgbClr val="FFFFFF"/>
                </a:solidFill>
                <a:cs typeface="Times New Roman" panose="02020603050405020304" pitchFamily="18" charset="0"/>
                <a:sym typeface="Symbol" panose="05050102010706020507" pitchFamily="18" charset="2"/>
              </a:rPr>
              <a:t>Assume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p>
        </p:txBody>
      </p:sp>
      <p:sp>
        <p:nvSpPr>
          <p:cNvPr id="37" name="AutoShape 58"/>
          <p:cNvSpPr>
            <a:spLocks noChangeArrowheads="1"/>
          </p:cNvSpPr>
          <p:nvPr/>
        </p:nvSpPr>
        <p:spPr bwMode="auto">
          <a:xfrm>
            <a:off x="4790894" y="3515857"/>
            <a:ext cx="4200706" cy="975333"/>
          </a:xfrm>
          <a:prstGeom prst="wedgeRoundRectCallout">
            <a:avLst>
              <a:gd name="adj1" fmla="val 29448"/>
              <a:gd name="adj2" fmla="val -7037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800"/>
              <a:t>Goal</a:t>
            </a:r>
            <a:r>
              <a:rPr lang="en-US" altLang="en-US" sz="2800" dirty="0"/>
              <a:t>: Prove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r>
              <a:rPr lang="en-US" altLang="en-US" sz="2800" dirty="0">
                <a:sym typeface="Symbol" panose="05050102010706020507" pitchFamily="18" charset="2"/>
              </a:rPr>
              <a:t> </a:t>
            </a:r>
          </a:p>
          <a:p>
            <a:pPr algn="ctr" eaLnBrk="1" hangingPunct="1">
              <a:spcBef>
                <a:spcPct val="0"/>
              </a:spcBef>
              <a:buNone/>
            </a:pPr>
            <a:r>
              <a:rPr lang="en-US" altLang="en-US" sz="2800" dirty="0">
                <a:sym typeface="Symbol" panose="05050102010706020507" pitchFamily="18" charset="2"/>
              </a:rPr>
              <a:t>true </a:t>
            </a:r>
            <a:endParaRPr lang="en-US" altLang="en-US" sz="2800" dirty="0"/>
          </a:p>
        </p:txBody>
      </p:sp>
      <p:sp>
        <p:nvSpPr>
          <p:cNvPr id="38" name="Rectangle 37"/>
          <p:cNvSpPr/>
          <p:nvPr/>
        </p:nvSpPr>
        <p:spPr>
          <a:xfrm>
            <a:off x="52578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1" name="Rectangle 50"/>
          <p:cNvSpPr/>
          <p:nvPr/>
        </p:nvSpPr>
        <p:spPr>
          <a:xfrm>
            <a:off x="7391400" y="4535031"/>
            <a:ext cx="990600" cy="2246769"/>
          </a:xfrm>
          <a:prstGeom prst="rect">
            <a:avLst/>
          </a:prstGeom>
        </p:spPr>
        <p:txBody>
          <a:bodyPr wrap="square">
            <a:spAutoFit/>
          </a:bodyPr>
          <a:lstStyle/>
          <a:p>
            <a:pPr lvl="0" algn="l">
              <a:defRPr/>
            </a:pPr>
            <a:r>
              <a:rPr lang="el-GR" altLang="en-US" sz="2800" dirty="0">
                <a:solidFill>
                  <a:srgbClr val="66FF66"/>
                </a:solidFill>
                <a:cs typeface="Times New Roman" panose="02020603050405020304" pitchFamily="18" charset="0"/>
                <a:sym typeface="Symbol" panose="05050102010706020507" pitchFamily="18" charset="2"/>
              </a:rPr>
              <a:t>β</a:t>
            </a:r>
            <a:r>
              <a:rPr lang="en-CA" altLang="en-US" sz="2800" dirty="0">
                <a:solidFill>
                  <a:srgbClr val="66FF66"/>
                </a:solidFill>
                <a:cs typeface="Times New Roman" panose="02020603050405020304" pitchFamily="18" charset="0"/>
                <a:sym typeface="Symbol" panose="05050102010706020507" pitchFamily="18" charset="2"/>
              </a:rPr>
              <a:t>(0) </a:t>
            </a:r>
          </a:p>
          <a:p>
            <a:pPr algn="l">
              <a:defRPr/>
            </a:pPr>
            <a:r>
              <a:rPr lang="el-GR" altLang="en-US" sz="2800" dirty="0">
                <a:solidFill>
                  <a:srgbClr val="66FF66"/>
                </a:solidFill>
                <a:cs typeface="Times New Roman" panose="02020603050405020304" pitchFamily="18" charset="0"/>
                <a:sym typeface="Symbol" panose="05050102010706020507" pitchFamily="18" charset="2"/>
              </a:rPr>
              <a:t>β</a:t>
            </a:r>
            <a:r>
              <a:rPr lang="en-CA" altLang="en-US" sz="2800" dirty="0">
                <a:solidFill>
                  <a:srgbClr val="66FF66"/>
                </a:solidFill>
                <a:cs typeface="Times New Roman" panose="02020603050405020304" pitchFamily="18" charset="0"/>
                <a:sym typeface="Symbol" panose="05050102010706020507" pitchFamily="18" charset="2"/>
              </a:rPr>
              <a:t>(1) </a:t>
            </a:r>
            <a:endParaRPr lang="en-US" altLang="en-US" sz="2800" dirty="0">
              <a:solidFill>
                <a:srgbClr val="66FF66"/>
              </a:solidFill>
            </a:endParaRPr>
          </a:p>
          <a:p>
            <a:pPr algn="l">
              <a:defRPr/>
            </a:pPr>
            <a:r>
              <a:rPr lang="el-GR" altLang="en-US" sz="2800" dirty="0">
                <a:solidFill>
                  <a:srgbClr val="66FF66"/>
                </a:solidFill>
                <a:cs typeface="Times New Roman" panose="02020603050405020304" pitchFamily="18" charset="0"/>
                <a:sym typeface="Symbol" panose="05050102010706020507" pitchFamily="18" charset="2"/>
              </a:rPr>
              <a:t>β</a:t>
            </a:r>
            <a:r>
              <a:rPr lang="en-CA" altLang="en-US" sz="2800" dirty="0">
                <a:solidFill>
                  <a:srgbClr val="66FF66"/>
                </a:solidFill>
                <a:cs typeface="Times New Roman" panose="02020603050405020304" pitchFamily="18" charset="0"/>
                <a:sym typeface="Symbol" panose="05050102010706020507" pitchFamily="18" charset="2"/>
              </a:rPr>
              <a:t>(2) </a:t>
            </a:r>
            <a:endParaRPr lang="en-US" altLang="en-US" sz="2800" dirty="0">
              <a:solidFill>
                <a:srgbClr val="66FF66"/>
              </a:solidFill>
            </a:endParaRPr>
          </a:p>
          <a:p>
            <a:pPr algn="l">
              <a:defRPr/>
            </a:pPr>
            <a:r>
              <a:rPr lang="el-GR" altLang="en-US" sz="2800" dirty="0">
                <a:solidFill>
                  <a:srgbClr val="66FF66"/>
                </a:solidFill>
                <a:cs typeface="Times New Roman" panose="02020603050405020304" pitchFamily="18" charset="0"/>
                <a:sym typeface="Symbol" panose="05050102010706020507" pitchFamily="18" charset="2"/>
              </a:rPr>
              <a:t>β</a:t>
            </a:r>
            <a:r>
              <a:rPr lang="en-CA" altLang="en-US" sz="2800" dirty="0">
                <a:solidFill>
                  <a:srgbClr val="66FF66"/>
                </a:solidFill>
                <a:cs typeface="Times New Roman" panose="02020603050405020304" pitchFamily="18" charset="0"/>
                <a:sym typeface="Symbol" panose="05050102010706020507" pitchFamily="18" charset="2"/>
              </a:rPr>
              <a:t>(3) </a:t>
            </a:r>
            <a:endParaRPr lang="en-US" altLang="en-US" sz="2800" dirty="0">
              <a:solidFill>
                <a:srgbClr val="66FF66"/>
              </a:solidFill>
            </a:endParaRPr>
          </a:p>
          <a:p>
            <a:pPr algn="l">
              <a:defRPr/>
            </a:pPr>
            <a:r>
              <a:rPr lang="el-GR" altLang="en-US" sz="2800" dirty="0">
                <a:solidFill>
                  <a:srgbClr val="66FF66"/>
                </a:solidFill>
                <a:cs typeface="Times New Roman" panose="02020603050405020304" pitchFamily="18" charset="0"/>
                <a:sym typeface="Symbol" panose="05050102010706020507" pitchFamily="18" charset="2"/>
              </a:rPr>
              <a:t>β</a:t>
            </a:r>
            <a:r>
              <a:rPr lang="en-CA" altLang="en-US" sz="2800" dirty="0">
                <a:solidFill>
                  <a:srgbClr val="66FF66"/>
                </a:solidFill>
                <a:cs typeface="Times New Roman" panose="02020603050405020304" pitchFamily="18" charset="0"/>
                <a:sym typeface="Symbol" panose="05050102010706020507" pitchFamily="18" charset="2"/>
              </a:rPr>
              <a:t>(4) </a:t>
            </a:r>
            <a:endParaRPr lang="en-US" altLang="en-US" sz="2800" dirty="0">
              <a:solidFill>
                <a:srgbClr val="66FF66"/>
              </a:solidFill>
            </a:endParaRPr>
          </a:p>
        </p:txBody>
      </p:sp>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solidFill>
                  <a:schemeClr val="tx2"/>
                </a:solidFill>
              </a:rPr>
              <a:t>Prove</a:t>
            </a:r>
          </a:p>
          <a:p>
            <a:pPr algn="ctr" eaLnBrk="1" hangingPunct="1">
              <a:spcBef>
                <a:spcPct val="0"/>
              </a:spcBef>
              <a:buFontTx/>
              <a:buNone/>
            </a:pP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20" name="Oval 19"/>
          <p:cNvSpPr/>
          <p:nvPr/>
        </p:nvSpPr>
        <p:spPr>
          <a:xfrm>
            <a:off x="5029200" y="449119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41" name="Oval 40"/>
          <p:cNvSpPr/>
          <p:nvPr/>
        </p:nvSpPr>
        <p:spPr>
          <a:xfrm>
            <a:off x="7162800" y="449580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grpSp>
        <p:nvGrpSpPr>
          <p:cNvPr id="4" name="Group 3"/>
          <p:cNvGrpSpPr/>
          <p:nvPr/>
        </p:nvGrpSpPr>
        <p:grpSpPr>
          <a:xfrm>
            <a:off x="990600" y="4491190"/>
            <a:ext cx="2438400" cy="2290610"/>
            <a:chOff x="457200" y="4491190"/>
            <a:chExt cx="2438400" cy="2290610"/>
          </a:xfrm>
        </p:grpSpPr>
        <p:sp>
          <p:nvSpPr>
            <p:cNvPr id="54" name="Rectangle 53"/>
            <p:cNvSpPr/>
            <p:nvPr/>
          </p:nvSpPr>
          <p:spPr>
            <a:xfrm>
              <a:off x="457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5" name="Rectangle 54"/>
            <p:cNvSpPr/>
            <p:nvPr/>
          </p:nvSpPr>
          <p:spPr>
            <a:xfrm>
              <a:off x="19050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6" name="Rectangle 55"/>
            <p:cNvSpPr/>
            <p:nvPr/>
          </p:nvSpPr>
          <p:spPr>
            <a:xfrm>
              <a:off x="1295400" y="4491190"/>
              <a:ext cx="533400" cy="2246769"/>
            </a:xfrm>
            <a:prstGeom prst="rect">
              <a:avLst/>
            </a:prstGeom>
          </p:spPr>
          <p:txBody>
            <a:bodyPr wrap="square">
              <a:spAutoFit/>
            </a:bodyPr>
            <a:lstStyle/>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p:txBody>
        </p:sp>
      </p:grpSp>
      <p:sp>
        <p:nvSpPr>
          <p:cNvPr id="57" name="Rectangle 56"/>
          <p:cNvSpPr/>
          <p:nvPr/>
        </p:nvSpPr>
        <p:spPr>
          <a:xfrm>
            <a:off x="6477000" y="4491190"/>
            <a:ext cx="533400" cy="2246769"/>
          </a:xfrm>
          <a:prstGeom prst="rect">
            <a:avLst/>
          </a:prstGeom>
        </p:spPr>
        <p:txBody>
          <a:bodyPr wrap="square">
            <a:spAutoFit/>
          </a:bodyPr>
          <a:lstStyle/>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a:p>
            <a:pPr lvl="0" algn="l">
              <a:defRPr/>
            </a:pPr>
            <a:r>
              <a:rPr lang="en-US" altLang="en-US" sz="2800" dirty="0">
                <a:sym typeface="Symbol" panose="05050102010706020507" pitchFamily="18" charset="2"/>
              </a:rPr>
              <a:t></a:t>
            </a:r>
          </a:p>
        </p:txBody>
      </p:sp>
      <p:sp>
        <p:nvSpPr>
          <p:cNvPr id="59"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60" name="Rectangle 59">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52" name="Text Box 44">
            <a:extLst>
              <a:ext uri="{FF2B5EF4-FFF2-40B4-BE49-F238E27FC236}">
                <a16:creationId xmlns:a16="http://schemas.microsoft.com/office/drawing/2014/main" id="{0FAAB56E-EFC4-4591-A0FB-E3F1564A5EC2}"/>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pic>
        <p:nvPicPr>
          <p:cNvPr id="58" name="Picture 2" descr="http://www.swordofthespirit.net/bulwark/mosesbush.gif">
            <a:extLst>
              <a:ext uri="{FF2B5EF4-FFF2-40B4-BE49-F238E27FC236}">
                <a16:creationId xmlns:a16="http://schemas.microsoft.com/office/drawing/2014/main" id="{F457B09B-446C-4079-A70F-47E32AA376A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7027" y="1190425"/>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7242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0-#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5">
                                            <p:txEl>
                                              <p:pRg st="0" end="0"/>
                                            </p:txEl>
                                          </p:spTgt>
                                        </p:tgtEl>
                                        <p:attrNameLst>
                                          <p:attrName>style.visibility</p:attrName>
                                        </p:attrNameLst>
                                      </p:cBhvr>
                                      <p:to>
                                        <p:strVal val="visible"/>
                                      </p:to>
                                    </p:set>
                                    <p:anim calcmode="lin" valueType="num">
                                      <p:cBhvr additive="base">
                                        <p:cTn id="17"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5">
                                            <p:txEl>
                                              <p:pRg st="1" end="1"/>
                                            </p:txEl>
                                          </p:spTgt>
                                        </p:tgtEl>
                                        <p:attrNameLst>
                                          <p:attrName>style.visibility</p:attrName>
                                        </p:attrNameLst>
                                      </p:cBhvr>
                                      <p:to>
                                        <p:strVal val="visible"/>
                                      </p:to>
                                    </p:set>
                                    <p:anim calcmode="lin" valueType="num">
                                      <p:cBhvr additive="base">
                                        <p:cTn id="29"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 calcmode="lin" valueType="num">
                                      <p:cBhvr additive="base">
                                        <p:cTn id="39" dur="500" fill="hold"/>
                                        <p:tgtEl>
                                          <p:spTgt spid="38"/>
                                        </p:tgtEl>
                                        <p:attrNameLst>
                                          <p:attrName>ppt_x</p:attrName>
                                        </p:attrNameLst>
                                      </p:cBhvr>
                                      <p:tavLst>
                                        <p:tav tm="0">
                                          <p:val>
                                            <p:strVal val="0-#ppt_w/2"/>
                                          </p:val>
                                        </p:tav>
                                        <p:tav tm="100000">
                                          <p:val>
                                            <p:strVal val="#ppt_x"/>
                                          </p:val>
                                        </p:tav>
                                      </p:tavLst>
                                    </p:anim>
                                    <p:anim calcmode="lin" valueType="num">
                                      <p:cBhvr additive="base">
                                        <p:cTn id="40"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3" presetClass="emph" presetSubtype="2" fill="hold" grpId="1" nodeType="clickEffect">
                                  <p:stCondLst>
                                    <p:cond delay="0"/>
                                  </p:stCondLst>
                                  <p:childTnLst>
                                    <p:animClr clrSpc="rgb" dir="cw">
                                      <p:cBhvr override="childStyle">
                                        <p:cTn id="44" dur="800" fill="hold"/>
                                        <p:tgtEl>
                                          <p:spTgt spid="38"/>
                                        </p:tgtEl>
                                        <p:attrNameLst>
                                          <p:attrName>style.color</p:attrName>
                                        </p:attrNameLst>
                                      </p:cBhvr>
                                      <p:to>
                                        <a:srgbClr val="66FF66"/>
                                      </p:to>
                                    </p:animClr>
                                  </p:childTnLst>
                                </p:cTn>
                              </p:par>
                              <p:par>
                                <p:cTn id="45" presetID="1" presetClass="exit" presetSubtype="0" fill="hold" grpId="1"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additive="base">
                                        <p:cTn id="51" dur="500" fill="hold"/>
                                        <p:tgtEl>
                                          <p:spTgt spid="37"/>
                                        </p:tgtEl>
                                        <p:attrNameLst>
                                          <p:attrName>ppt_x</p:attrName>
                                        </p:attrNameLst>
                                      </p:cBhvr>
                                      <p:tavLst>
                                        <p:tav tm="0">
                                          <p:val>
                                            <p:strVal val="0-#ppt_w/2"/>
                                          </p:val>
                                        </p:tav>
                                        <p:tav tm="100000">
                                          <p:val>
                                            <p:strVal val="#ppt_x"/>
                                          </p:val>
                                        </p:tav>
                                      </p:tavLst>
                                    </p:anim>
                                    <p:anim calcmode="lin" valueType="num">
                                      <p:cBhvr additive="base">
                                        <p:cTn id="52" dur="500" fill="hold"/>
                                        <p:tgtEl>
                                          <p:spTgt spid="37"/>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7">
                                            <p:txEl>
                                              <p:pRg st="0" end="0"/>
                                            </p:txEl>
                                          </p:spTgt>
                                        </p:tgtEl>
                                        <p:attrNameLst>
                                          <p:attrName>style.visibility</p:attrName>
                                        </p:attrNameLst>
                                      </p:cBhvr>
                                      <p:to>
                                        <p:strVal val="visible"/>
                                      </p:to>
                                    </p:set>
                                    <p:anim calcmode="lin" valueType="num">
                                      <p:cBhvr additive="base">
                                        <p:cTn id="55"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7">
                                            <p:txEl>
                                              <p:pRg st="0" end="0"/>
                                            </p:txEl>
                                          </p:spTgt>
                                        </p:tgtEl>
                                        <p:attrNameLst>
                                          <p:attrName>style.visibility</p:attrName>
                                        </p:attrNameLst>
                                      </p:cBhvr>
                                      <p:to>
                                        <p:strVal val="visible"/>
                                      </p:to>
                                    </p:set>
                                    <p:anim calcmode="lin" valueType="num">
                                      <p:cBhvr additive="base">
                                        <p:cTn id="61"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7">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51">
                                            <p:txEl>
                                              <p:pRg st="0" end="0"/>
                                            </p:txEl>
                                          </p:spTgt>
                                        </p:tgtEl>
                                        <p:attrNameLst>
                                          <p:attrName>style.visibility</p:attrName>
                                        </p:attrNameLst>
                                      </p:cBhvr>
                                      <p:to>
                                        <p:strVal val="visible"/>
                                      </p:to>
                                    </p:set>
                                    <p:anim calcmode="lin" valueType="num">
                                      <p:cBhvr additive="base">
                                        <p:cTn id="65"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7">
                                            <p:txEl>
                                              <p:pRg st="1" end="1"/>
                                            </p:txEl>
                                          </p:spTgt>
                                        </p:tgtEl>
                                        <p:attrNameLst>
                                          <p:attrName>style.visibility</p:attrName>
                                        </p:attrNameLst>
                                      </p:cBhvr>
                                      <p:to>
                                        <p:strVal val="visible"/>
                                      </p:to>
                                    </p:set>
                                    <p:anim calcmode="lin" valueType="num">
                                      <p:cBhvr additive="base">
                                        <p:cTn id="71"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7">
                                            <p:txEl>
                                              <p:pRg st="1" end="1"/>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51">
                                            <p:txEl>
                                              <p:pRg st="1" end="1"/>
                                            </p:txEl>
                                          </p:spTgt>
                                        </p:tgtEl>
                                        <p:attrNameLst>
                                          <p:attrName>style.visibility</p:attrName>
                                        </p:attrNameLst>
                                      </p:cBhvr>
                                      <p:to>
                                        <p:strVal val="visible"/>
                                      </p:to>
                                    </p:set>
                                    <p:anim calcmode="lin" valueType="num">
                                      <p:cBhvr additive="base">
                                        <p:cTn id="75"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7">
                                            <p:txEl>
                                              <p:pRg st="2" end="2"/>
                                            </p:txEl>
                                          </p:spTgt>
                                        </p:tgtEl>
                                        <p:attrNameLst>
                                          <p:attrName>style.visibility</p:attrName>
                                        </p:attrNameLst>
                                      </p:cBhvr>
                                      <p:to>
                                        <p:strVal val="visible"/>
                                      </p:to>
                                    </p:set>
                                    <p:anim calcmode="lin" valueType="num">
                                      <p:cBhvr additive="base">
                                        <p:cTn id="81"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57">
                                            <p:txEl>
                                              <p:pRg st="2" end="2"/>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51">
                                            <p:txEl>
                                              <p:pRg st="2" end="2"/>
                                            </p:txEl>
                                          </p:spTgt>
                                        </p:tgtEl>
                                        <p:attrNameLst>
                                          <p:attrName>style.visibility</p:attrName>
                                        </p:attrNameLst>
                                      </p:cBhvr>
                                      <p:to>
                                        <p:strVal val="visible"/>
                                      </p:to>
                                    </p:set>
                                    <p:anim calcmode="lin" valueType="num">
                                      <p:cBhvr additive="base">
                                        <p:cTn id="85"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57">
                                            <p:txEl>
                                              <p:pRg st="3" end="3"/>
                                            </p:txEl>
                                          </p:spTgt>
                                        </p:tgtEl>
                                        <p:attrNameLst>
                                          <p:attrName>style.visibility</p:attrName>
                                        </p:attrNameLst>
                                      </p:cBhvr>
                                      <p:to>
                                        <p:strVal val="visible"/>
                                      </p:to>
                                    </p:set>
                                    <p:anim calcmode="lin" valueType="num">
                                      <p:cBhvr additive="base">
                                        <p:cTn id="91"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57">
                                            <p:txEl>
                                              <p:pRg st="3" end="3"/>
                                            </p:txEl>
                                          </p:spTgt>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51">
                                            <p:txEl>
                                              <p:pRg st="3" end="3"/>
                                            </p:txEl>
                                          </p:spTgt>
                                        </p:tgtEl>
                                        <p:attrNameLst>
                                          <p:attrName>style.visibility</p:attrName>
                                        </p:attrNameLst>
                                      </p:cBhvr>
                                      <p:to>
                                        <p:strVal val="visible"/>
                                      </p:to>
                                    </p:set>
                                    <p:anim calcmode="lin" valueType="num">
                                      <p:cBhvr additive="base">
                                        <p:cTn id="95" dur="500" fill="hold"/>
                                        <p:tgtEl>
                                          <p:spTgt spid="51">
                                            <p:txEl>
                                              <p:pRg st="3" end="3"/>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57">
                                            <p:txEl>
                                              <p:pRg st="4" end="4"/>
                                            </p:txEl>
                                          </p:spTgt>
                                        </p:tgtEl>
                                        <p:attrNameLst>
                                          <p:attrName>style.visibility</p:attrName>
                                        </p:attrNameLst>
                                      </p:cBhvr>
                                      <p:to>
                                        <p:strVal val="visible"/>
                                      </p:to>
                                    </p:set>
                                    <p:anim calcmode="lin" valueType="num">
                                      <p:cBhvr additive="base">
                                        <p:cTn id="101"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57">
                                            <p:txEl>
                                              <p:pRg st="4" end="4"/>
                                            </p:txEl>
                                          </p:spTgt>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51">
                                            <p:txEl>
                                              <p:pRg st="4" end="4"/>
                                            </p:txEl>
                                          </p:spTgt>
                                        </p:tgtEl>
                                        <p:attrNameLst>
                                          <p:attrName>style.visibility</p:attrName>
                                        </p:attrNameLst>
                                      </p:cBhvr>
                                      <p:to>
                                        <p:strVal val="visible"/>
                                      </p:to>
                                    </p:set>
                                    <p:anim calcmode="lin" valueType="num">
                                      <p:cBhvr additive="base">
                                        <p:cTn id="105" dur="500" fill="hold"/>
                                        <p:tgtEl>
                                          <p:spTgt spid="51">
                                            <p:txEl>
                                              <p:pRg st="4" end="4"/>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41"/>
                                        </p:tgtEl>
                                        <p:attrNameLst>
                                          <p:attrName>style.visibility</p:attrName>
                                        </p:attrNameLst>
                                      </p:cBhvr>
                                      <p:to>
                                        <p:strVal val="visible"/>
                                      </p:to>
                                    </p:set>
                                    <p:anim calcmode="lin" valueType="num">
                                      <p:cBhvr additive="base">
                                        <p:cTn id="111" dur="500" fill="hold"/>
                                        <p:tgtEl>
                                          <p:spTgt spid="41"/>
                                        </p:tgtEl>
                                        <p:attrNameLst>
                                          <p:attrName>ppt_x</p:attrName>
                                        </p:attrNameLst>
                                      </p:cBhvr>
                                      <p:tavLst>
                                        <p:tav tm="0">
                                          <p:val>
                                            <p:strVal val="0-#ppt_w/2"/>
                                          </p:val>
                                        </p:tav>
                                        <p:tav tm="100000">
                                          <p:val>
                                            <p:strVal val="#ppt_x"/>
                                          </p:val>
                                        </p:tav>
                                      </p:tavLst>
                                    </p:anim>
                                    <p:anim calcmode="lin" valueType="num">
                                      <p:cBhvr additive="base">
                                        <p:cTn id="11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37">
                                            <p:txEl>
                                              <p:pRg st="1" end="1"/>
                                            </p:txEl>
                                          </p:spTgt>
                                        </p:tgtEl>
                                        <p:attrNameLst>
                                          <p:attrName>style.visibility</p:attrName>
                                        </p:attrNameLst>
                                      </p:cBhvr>
                                      <p:to>
                                        <p:strVal val="visible"/>
                                      </p:to>
                                    </p:set>
                                    <p:anim calcmode="lin" valueType="num">
                                      <p:cBhvr additive="base">
                                        <p:cTn id="117"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animBg="1"/>
      <p:bldP spid="38" grpId="0"/>
      <p:bldP spid="38" grpId="1"/>
      <p:bldP spid="53" grpId="0" animBg="1"/>
      <p:bldP spid="20" grpId="0" animBg="1"/>
      <p:bldP spid="20" grpId="1" animBg="1"/>
      <p:bldP spid="4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63" name="AutoShape 55"/>
          <p:cNvSpPr>
            <a:spLocks noChangeArrowheads="1"/>
          </p:cNvSpPr>
          <p:nvPr/>
        </p:nvSpPr>
        <p:spPr bwMode="auto">
          <a:xfrm>
            <a:off x="4585658" y="5197909"/>
            <a:ext cx="4320476" cy="1583891"/>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Always? No. </a:t>
            </a:r>
          </a:p>
          <a:p>
            <a:pPr algn="ctr" eaLnBrk="1" hangingPunct="1">
              <a:spcBef>
                <a:spcPct val="0"/>
              </a:spcBef>
              <a:buNone/>
            </a:pPr>
            <a:r>
              <a:rPr lang="en-CA" altLang="en-US" sz="2800" dirty="0">
                <a:solidFill>
                  <a:srgbClr val="FFFFFF"/>
                </a:solidFill>
                <a:cs typeface="Times New Roman" panose="02020603050405020304" pitchFamily="18" charset="0"/>
                <a:sym typeface="Symbol" panose="05050102010706020507" pitchFamily="18" charset="2"/>
              </a:rPr>
              <a:t>Maybe its </a:t>
            </a:r>
            <a:r>
              <a:rPr lang="el-GR" altLang="en-US" sz="2800" dirty="0">
                <a:solidFill>
                  <a:srgbClr val="FFDECB"/>
                </a:solidFill>
                <a:cs typeface="Times New Roman" panose="02020603050405020304" pitchFamily="18" charset="0"/>
                <a:sym typeface="Symbol" panose="05050102010706020507" pitchFamily="18" charset="2"/>
              </a:rPr>
              <a:t>α</a:t>
            </a:r>
            <a:r>
              <a:rPr lang="en-US" altLang="en-US" sz="2800" dirty="0">
                <a:solidFill>
                  <a:srgbClr val="FFDECB"/>
                </a:solidFill>
              </a:rPr>
              <a:t>(1)</a:t>
            </a:r>
            <a:r>
              <a:rPr lang="en-US" altLang="en-US" sz="2800" dirty="0"/>
              <a:t> being true that causes </a:t>
            </a:r>
            <a:r>
              <a:rPr lang="el-GR" altLang="en-US" sz="2800" dirty="0">
                <a:solidFill>
                  <a:srgbClr val="FFDECB"/>
                </a:solidFill>
                <a:cs typeface="Times New Roman" panose="02020603050405020304" pitchFamily="18" charset="0"/>
                <a:sym typeface="Symbol" panose="05050102010706020507" pitchFamily="18" charset="2"/>
              </a:rPr>
              <a:t>β</a:t>
            </a:r>
            <a:r>
              <a:rPr lang="en-CA" altLang="en-US" sz="2800" dirty="0">
                <a:solidFill>
                  <a:srgbClr val="FFDECB"/>
                </a:solidFill>
                <a:cs typeface="Times New Roman" panose="02020603050405020304" pitchFamily="18" charset="0"/>
                <a:sym typeface="Symbol" panose="05050102010706020507" pitchFamily="18" charset="2"/>
              </a:rPr>
              <a:t>(0)</a:t>
            </a:r>
            <a:r>
              <a:rPr lang="en-CA" altLang="en-US" sz="2800" dirty="0">
                <a:solidFill>
                  <a:srgbClr val="FFFFFF"/>
                </a:solidFill>
                <a:cs typeface="Times New Roman" panose="02020603050405020304" pitchFamily="18" charset="0"/>
                <a:sym typeface="Symbol" panose="05050102010706020507" pitchFamily="18" charset="2"/>
              </a:rPr>
              <a:t> to be true.</a:t>
            </a:r>
            <a:endParaRPr lang="en-US" altLang="en-US" sz="2800" dirty="0"/>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cxnSp>
        <p:nvCxnSpPr>
          <p:cNvPr id="4" name="Straight Connector 3">
            <a:extLst>
              <a:ext uri="{FF2B5EF4-FFF2-40B4-BE49-F238E27FC236}">
                <a16:creationId xmlns:a16="http://schemas.microsoft.com/office/drawing/2014/main" id="{3E041A26-F83C-450F-924E-597DE97C4542}"/>
              </a:ext>
            </a:extLst>
          </p:cNvPr>
          <p:cNvCxnSpPr/>
          <p:nvPr/>
        </p:nvCxnSpPr>
        <p:spPr bwMode="auto">
          <a:xfrm flipV="1">
            <a:off x="5410200" y="6248400"/>
            <a:ext cx="1066800" cy="381000"/>
          </a:xfrm>
          <a:prstGeom prst="line">
            <a:avLst/>
          </a:prstGeom>
          <a:noFill/>
          <a:ln w="25400" cap="flat" cmpd="sng" algn="ctr">
            <a:solidFill>
              <a:schemeClr val="hlink"/>
            </a:solidFill>
            <a:prstDash val="solid"/>
            <a:round/>
            <a:headEnd type="none" w="med" len="med"/>
            <a:tailEnd type="none"/>
          </a:ln>
          <a:effectLst/>
        </p:spPr>
      </p:cxnSp>
      <p:sp>
        <p:nvSpPr>
          <p:cNvPr id="64" name="Rectangle 63">
            <a:extLst>
              <a:ext uri="{FF2B5EF4-FFF2-40B4-BE49-F238E27FC236}">
                <a16:creationId xmlns:a16="http://schemas.microsoft.com/office/drawing/2014/main" id="{6B8DD030-5E50-4FAF-BC14-F0A61B149709}"/>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5" name="Rectangle 64">
            <a:extLst>
              <a:ext uri="{FF2B5EF4-FFF2-40B4-BE49-F238E27FC236}">
                <a16:creationId xmlns:a16="http://schemas.microsoft.com/office/drawing/2014/main" id="{7BABBB1F-D772-4BF0-B27A-ACC2DCEEB24D}"/>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54" name="Text Box 44">
            <a:extLst>
              <a:ext uri="{FF2B5EF4-FFF2-40B4-BE49-F238E27FC236}">
                <a16:creationId xmlns:a16="http://schemas.microsoft.com/office/drawing/2014/main" id="{7B7DA7BC-3066-4ADF-A3E5-9180267AE9FF}"/>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68" name="Group 29">
            <a:extLst>
              <a:ext uri="{FF2B5EF4-FFF2-40B4-BE49-F238E27FC236}">
                <a16:creationId xmlns:a16="http://schemas.microsoft.com/office/drawing/2014/main" id="{BC774F79-ED46-41BE-8DBE-43B694154D49}"/>
              </a:ext>
            </a:extLst>
          </p:cNvPr>
          <p:cNvGrpSpPr>
            <a:grpSpLocks/>
          </p:cNvGrpSpPr>
          <p:nvPr/>
        </p:nvGrpSpPr>
        <p:grpSpPr bwMode="auto">
          <a:xfrm>
            <a:off x="1017969" y="1353845"/>
            <a:ext cx="917591" cy="929993"/>
            <a:chOff x="2065" y="1551"/>
            <a:chExt cx="1628" cy="1988"/>
          </a:xfrm>
        </p:grpSpPr>
        <p:sp>
          <p:nvSpPr>
            <p:cNvPr id="71" name="Freeform 30">
              <a:extLst>
                <a:ext uri="{FF2B5EF4-FFF2-40B4-BE49-F238E27FC236}">
                  <a16:creationId xmlns:a16="http://schemas.microsoft.com/office/drawing/2014/main" id="{6F200EAA-A7AF-458B-A565-5C45BA88B07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31">
              <a:extLst>
                <a:ext uri="{FF2B5EF4-FFF2-40B4-BE49-F238E27FC236}">
                  <a16:creationId xmlns:a16="http://schemas.microsoft.com/office/drawing/2014/main" id="{7355B516-1E71-4888-97BE-941D282F86D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32">
              <a:extLst>
                <a:ext uri="{FF2B5EF4-FFF2-40B4-BE49-F238E27FC236}">
                  <a16:creationId xmlns:a16="http://schemas.microsoft.com/office/drawing/2014/main" id="{9BD11406-E24D-42BD-A1B4-22B4800175A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33">
              <a:extLst>
                <a:ext uri="{FF2B5EF4-FFF2-40B4-BE49-F238E27FC236}">
                  <a16:creationId xmlns:a16="http://schemas.microsoft.com/office/drawing/2014/main" id="{CAE2BC33-50D5-4CEA-8DC1-34E04BFA6CC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34">
              <a:extLst>
                <a:ext uri="{FF2B5EF4-FFF2-40B4-BE49-F238E27FC236}">
                  <a16:creationId xmlns:a16="http://schemas.microsoft.com/office/drawing/2014/main" id="{905A936F-CB31-4080-B7BA-A5ED70ADB52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35">
              <a:extLst>
                <a:ext uri="{FF2B5EF4-FFF2-40B4-BE49-F238E27FC236}">
                  <a16:creationId xmlns:a16="http://schemas.microsoft.com/office/drawing/2014/main" id="{6F27F490-EF30-459F-BB0C-983D6DDEEEA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7" name="Freeform 36">
              <a:extLst>
                <a:ext uri="{FF2B5EF4-FFF2-40B4-BE49-F238E27FC236}">
                  <a16:creationId xmlns:a16="http://schemas.microsoft.com/office/drawing/2014/main" id="{3873C1A8-F240-4E24-A13D-34303257E0F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8" name="Freeform 37">
              <a:extLst>
                <a:ext uri="{FF2B5EF4-FFF2-40B4-BE49-F238E27FC236}">
                  <a16:creationId xmlns:a16="http://schemas.microsoft.com/office/drawing/2014/main" id="{581340DC-F6BC-42CD-B9CE-35570736C82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9" name="Freeform 38">
              <a:extLst>
                <a:ext uri="{FF2B5EF4-FFF2-40B4-BE49-F238E27FC236}">
                  <a16:creationId xmlns:a16="http://schemas.microsoft.com/office/drawing/2014/main" id="{ADECD8EA-FF52-465A-BBD5-5D62C231717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0" name="Freeform 39">
              <a:extLst>
                <a:ext uri="{FF2B5EF4-FFF2-40B4-BE49-F238E27FC236}">
                  <a16:creationId xmlns:a16="http://schemas.microsoft.com/office/drawing/2014/main" id="{60D91919-748E-4EC7-973E-93F1186DDEE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40">
              <a:extLst>
                <a:ext uri="{FF2B5EF4-FFF2-40B4-BE49-F238E27FC236}">
                  <a16:creationId xmlns:a16="http://schemas.microsoft.com/office/drawing/2014/main" id="{7209E62F-CECF-4759-B512-4FBCE786C47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41">
              <a:extLst>
                <a:ext uri="{FF2B5EF4-FFF2-40B4-BE49-F238E27FC236}">
                  <a16:creationId xmlns:a16="http://schemas.microsoft.com/office/drawing/2014/main" id="{06F5E423-861E-491F-A900-36F755DA09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42">
              <a:extLst>
                <a:ext uri="{FF2B5EF4-FFF2-40B4-BE49-F238E27FC236}">
                  <a16:creationId xmlns:a16="http://schemas.microsoft.com/office/drawing/2014/main" id="{CD89FAB4-22D9-4170-8DE3-FCE23648BC7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43">
              <a:extLst>
                <a:ext uri="{FF2B5EF4-FFF2-40B4-BE49-F238E27FC236}">
                  <a16:creationId xmlns:a16="http://schemas.microsoft.com/office/drawing/2014/main" id="{6745D6DA-7E74-4BE6-B42B-AF60C545137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44">
              <a:extLst>
                <a:ext uri="{FF2B5EF4-FFF2-40B4-BE49-F238E27FC236}">
                  <a16:creationId xmlns:a16="http://schemas.microsoft.com/office/drawing/2014/main" id="{10E761C5-CD8D-42B0-AACE-F2C3A8BE53D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45">
              <a:extLst>
                <a:ext uri="{FF2B5EF4-FFF2-40B4-BE49-F238E27FC236}">
                  <a16:creationId xmlns:a16="http://schemas.microsoft.com/office/drawing/2014/main" id="{866FCB72-E6B9-43A1-8002-AF24A134661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46">
              <a:extLst>
                <a:ext uri="{FF2B5EF4-FFF2-40B4-BE49-F238E27FC236}">
                  <a16:creationId xmlns:a16="http://schemas.microsoft.com/office/drawing/2014/main" id="{3C1E0C93-7491-4929-8165-0E5EDE59F29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nvGrpSpPr>
          <p:cNvPr id="23" name="Group 22">
            <a:extLst>
              <a:ext uri="{FF2B5EF4-FFF2-40B4-BE49-F238E27FC236}">
                <a16:creationId xmlns:a16="http://schemas.microsoft.com/office/drawing/2014/main" id="{662FEE87-B312-43C0-8F68-3747CF95C324}"/>
              </a:ext>
            </a:extLst>
          </p:cNvPr>
          <p:cNvGrpSpPr/>
          <p:nvPr/>
        </p:nvGrpSpPr>
        <p:grpSpPr>
          <a:xfrm>
            <a:off x="609600" y="4491190"/>
            <a:ext cx="1219200" cy="2366810"/>
            <a:chOff x="609600" y="4491190"/>
            <a:chExt cx="1219200" cy="2366810"/>
          </a:xfrm>
        </p:grpSpPr>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88" name="Oval 87">
              <a:extLst>
                <a:ext uri="{FF2B5EF4-FFF2-40B4-BE49-F238E27FC236}">
                  <a16:creationId xmlns:a16="http://schemas.microsoft.com/office/drawing/2014/main" id="{5B781549-6DF4-4C39-9C56-C2D140D7DE52}"/>
                </a:ext>
              </a:extLst>
            </p:cNvPr>
            <p:cNvSpPr/>
            <p:nvPr/>
          </p:nvSpPr>
          <p:spPr>
            <a:xfrm>
              <a:off x="609600" y="449119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grpSp>
      <p:grpSp>
        <p:nvGrpSpPr>
          <p:cNvPr id="24" name="Group 23">
            <a:extLst>
              <a:ext uri="{FF2B5EF4-FFF2-40B4-BE49-F238E27FC236}">
                <a16:creationId xmlns:a16="http://schemas.microsoft.com/office/drawing/2014/main" id="{BF35A7EC-6BC7-47E4-9778-47A330207B86}"/>
              </a:ext>
            </a:extLst>
          </p:cNvPr>
          <p:cNvGrpSpPr/>
          <p:nvPr/>
        </p:nvGrpSpPr>
        <p:grpSpPr>
          <a:xfrm>
            <a:off x="2057400" y="4495800"/>
            <a:ext cx="1905000" cy="2366810"/>
            <a:chOff x="2057400" y="4495800"/>
            <a:chExt cx="1905000" cy="2366810"/>
          </a:xfrm>
        </p:grpSpPr>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89" name="Oval 88">
              <a:extLst>
                <a:ext uri="{FF2B5EF4-FFF2-40B4-BE49-F238E27FC236}">
                  <a16:creationId xmlns:a16="http://schemas.microsoft.com/office/drawing/2014/main" id="{6C133088-AD7F-4379-B071-F3AA2A81CB8B}"/>
                </a:ext>
              </a:extLst>
            </p:cNvPr>
            <p:cNvSpPr/>
            <p:nvPr/>
          </p:nvSpPr>
          <p:spPr>
            <a:xfrm>
              <a:off x="2743200" y="4495800"/>
              <a:ext cx="1219200" cy="2366810"/>
            </a:xfrm>
            <a:prstGeom prst="ellipse">
              <a:avLst/>
            </a:prstGeom>
            <a:ln w="22225">
              <a:solidFill>
                <a:srgbClr val="00FF00"/>
              </a:solidFill>
            </a:ln>
          </p:spPr>
          <p:txBody>
            <a:bodyPr wrap="square" rtlCol="0" anchor="ctr">
              <a:spAutoFit/>
            </a:bodyPr>
            <a:lstStyle/>
            <a:p>
              <a:pPr marL="0" algn="l"/>
              <a:endParaRPr lang="en-CA" sz="2800" dirty="0">
                <a:latin typeface="+mj-lt"/>
              </a:endParaRPr>
            </a:p>
          </p:txBody>
        </p:sp>
        <p:sp>
          <p:nvSpPr>
            <p:cNvPr id="90" name="Rectangle 89">
              <a:extLst>
                <a:ext uri="{FF2B5EF4-FFF2-40B4-BE49-F238E27FC236}">
                  <a16:creationId xmlns:a16="http://schemas.microsoft.com/office/drawing/2014/main" id="{F29A9D45-32B3-41EE-9906-35B637F4AA28}"/>
                </a:ext>
              </a:extLst>
            </p:cNvPr>
            <p:cNvSpPr/>
            <p:nvPr/>
          </p:nvSpPr>
          <p:spPr>
            <a:xfrm>
              <a:off x="2057400" y="542038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cxnSp>
        <p:nvCxnSpPr>
          <p:cNvPr id="91" name="Straight Arrow Connector 90">
            <a:extLst>
              <a:ext uri="{FF2B5EF4-FFF2-40B4-BE49-F238E27FC236}">
                <a16:creationId xmlns:a16="http://schemas.microsoft.com/office/drawing/2014/main" id="{77E4ABA2-7FAD-4739-A9F8-C9ED1BA62DC4}"/>
              </a:ext>
            </a:extLst>
          </p:cNvPr>
          <p:cNvCxnSpPr>
            <a:cxnSpLocks/>
          </p:cNvCxnSpPr>
          <p:nvPr/>
        </p:nvCxnSpPr>
        <p:spPr bwMode="auto">
          <a:xfrm flipV="1">
            <a:off x="1566382" y="4796641"/>
            <a:ext cx="1481618" cy="441263"/>
          </a:xfrm>
          <a:prstGeom prst="straightConnector1">
            <a:avLst/>
          </a:prstGeom>
          <a:noFill/>
          <a:ln w="25400" cap="flat" cmpd="sng" algn="ctr">
            <a:solidFill>
              <a:schemeClr val="hlink"/>
            </a:solidFill>
            <a:prstDash val="solid"/>
            <a:round/>
            <a:headEnd type="none" w="med" len="med"/>
            <a:tailEnd type="triangle"/>
          </a:ln>
          <a:effectLst/>
        </p:spPr>
      </p:cxnSp>
    </p:spTree>
    <p:extLst>
      <p:ext uri="{BB962C8B-B14F-4D97-AF65-F5344CB8AC3E}">
        <p14:creationId xmlns:p14="http://schemas.microsoft.com/office/powerpoint/2010/main" val="133301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0-#ppt_w/2"/>
                                          </p:val>
                                        </p:tav>
                                        <p:tav tm="100000">
                                          <p:val>
                                            <p:strVal val="#ppt_x"/>
                                          </p:val>
                                        </p:tav>
                                      </p:tavLst>
                                    </p:anim>
                                    <p:anim calcmode="lin" valueType="num">
                                      <p:cBhvr additive="base">
                                        <p:cTn id="1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0-#ppt_w/2"/>
                                          </p:val>
                                        </p:tav>
                                        <p:tav tm="100000">
                                          <p:val>
                                            <p:strVal val="#ppt_x"/>
                                          </p:val>
                                        </p:tav>
                                      </p:tavLst>
                                    </p:anim>
                                    <p:anim calcmode="lin" valueType="num">
                                      <p:cBhvr additive="base">
                                        <p:cTn id="2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0-#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0-#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63">
                                            <p:txEl>
                                              <p:pRg st="0" end="0"/>
                                            </p:txEl>
                                          </p:spTgt>
                                        </p:tgtEl>
                                        <p:attrNameLst>
                                          <p:attrName>style.visibility</p:attrName>
                                        </p:attrNameLst>
                                      </p:cBhvr>
                                      <p:to>
                                        <p:strVal val="visible"/>
                                      </p:to>
                                    </p:set>
                                    <p:anim calcmode="lin" valueType="num">
                                      <p:cBhvr additive="base">
                                        <p:cTn id="41"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3">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0-#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63">
                                            <p:txEl>
                                              <p:pRg st="1" end="1"/>
                                            </p:txEl>
                                          </p:spTgt>
                                        </p:tgtEl>
                                        <p:attrNameLst>
                                          <p:attrName>style.visibility</p:attrName>
                                        </p:attrNameLst>
                                      </p:cBhvr>
                                      <p:to>
                                        <p:strVal val="visible"/>
                                      </p:to>
                                    </p:set>
                                    <p:anim calcmode="lin" valueType="num">
                                      <p:cBhvr additive="base">
                                        <p:cTn id="51"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63">
                                            <p:txEl>
                                              <p:pRg st="1" end="1"/>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91"/>
                                        </p:tgtEl>
                                        <p:attrNameLst>
                                          <p:attrName>style.visibility</p:attrName>
                                        </p:attrNameLst>
                                      </p:cBhvr>
                                      <p:to>
                                        <p:strVal val="visible"/>
                                      </p:to>
                                    </p:set>
                                    <p:anim calcmode="lin" valueType="num">
                                      <p:cBhvr additive="base">
                                        <p:cTn id="55" dur="500" fill="hold"/>
                                        <p:tgtEl>
                                          <p:spTgt spid="91"/>
                                        </p:tgtEl>
                                        <p:attrNameLst>
                                          <p:attrName>ppt_x</p:attrName>
                                        </p:attrNameLst>
                                      </p:cBhvr>
                                      <p:tavLst>
                                        <p:tav tm="0">
                                          <p:val>
                                            <p:strVal val="0-#ppt_w/2"/>
                                          </p:val>
                                        </p:tav>
                                        <p:tav tm="100000">
                                          <p:val>
                                            <p:strVal val="#ppt_x"/>
                                          </p:val>
                                        </p:tav>
                                      </p:tavLst>
                                    </p:anim>
                                    <p:anim calcmode="lin" valueType="num">
                                      <p:cBhvr additive="base">
                                        <p:cTn id="56"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0-#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63" grpId="0" animBg="1"/>
      <p:bldP spid="6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63" name="AutoShape 55"/>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97" name="AutoShape 35">
            <a:extLst>
              <a:ext uri="{FF2B5EF4-FFF2-40B4-BE49-F238E27FC236}">
                <a16:creationId xmlns:a16="http://schemas.microsoft.com/office/drawing/2014/main" id="{D642C933-BEE8-481F-BAE8-EDB43E07BC04}"/>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Let’s work backwards with what we need.</a:t>
            </a:r>
          </a:p>
          <a:p>
            <a:pPr algn="ctr" defTabSz="685800" eaLnBrk="1" fontAlgn="auto" hangingPunct="1">
              <a:spcBef>
                <a:spcPct val="0"/>
              </a:spcBef>
              <a:spcAft>
                <a:spcPts val="0"/>
              </a:spcAft>
              <a:buNone/>
            </a:pPr>
            <a:r>
              <a:rPr lang="en-US" altLang="en-US" sz="2400" dirty="0">
                <a:solidFill>
                  <a:srgbClr val="FFFFFF"/>
                </a:solidFill>
              </a:rPr>
              <a:t>We want the whole thing false.</a:t>
            </a:r>
          </a:p>
        </p:txBody>
      </p:sp>
    </p:spTree>
    <p:extLst>
      <p:ext uri="{BB962C8B-B14F-4D97-AF65-F5344CB8AC3E}">
        <p14:creationId xmlns:p14="http://schemas.microsoft.com/office/powerpoint/2010/main" val="3898970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0-#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anim calcmode="lin" valueType="num">
                                      <p:cBhvr additive="base">
                                        <p:cTn id="13" dur="500" fill="hold"/>
                                        <p:tgtEl>
                                          <p:spTgt spid="97"/>
                                        </p:tgtEl>
                                        <p:attrNameLst>
                                          <p:attrName>ppt_x</p:attrName>
                                        </p:attrNameLst>
                                      </p:cBhvr>
                                      <p:tavLst>
                                        <p:tav tm="0">
                                          <p:val>
                                            <p:strVal val="0-#ppt_w/2"/>
                                          </p:val>
                                        </p:tav>
                                        <p:tav tm="100000">
                                          <p:val>
                                            <p:strVal val="#ppt_x"/>
                                          </p:val>
                                        </p:tav>
                                      </p:tavLst>
                                    </p:anim>
                                    <p:anim calcmode="lin" valueType="num">
                                      <p:cBhvr additive="base">
                                        <p:cTn id="14" dur="500" fill="hold"/>
                                        <p:tgtEl>
                                          <p:spTgt spid="9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7">
                                            <p:txEl>
                                              <p:pRg st="0" end="0"/>
                                            </p:txEl>
                                          </p:spTgt>
                                        </p:tgtEl>
                                        <p:attrNameLst>
                                          <p:attrName>style.visibility</p:attrName>
                                        </p:attrNameLst>
                                      </p:cBhvr>
                                      <p:to>
                                        <p:strVal val="visible"/>
                                      </p:to>
                                    </p:set>
                                    <p:anim calcmode="lin" valueType="num">
                                      <p:cBhvr additive="base">
                                        <p:cTn id="1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7">
                                            <p:txEl>
                                              <p:pRg st="1" end="1"/>
                                            </p:txEl>
                                          </p:spTgt>
                                        </p:tgtEl>
                                        <p:attrNameLst>
                                          <p:attrName>style.visibility</p:attrName>
                                        </p:attrNameLst>
                                      </p:cBhvr>
                                      <p:to>
                                        <p:strVal val="visible"/>
                                      </p:to>
                                    </p:set>
                                    <p:anim calcmode="lin" valueType="num">
                                      <p:cBhvr additive="base">
                                        <p:cTn id="23"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7"/>
                                        </p:tgtEl>
                                        <p:attrNameLst>
                                          <p:attrName>style.visibility</p:attrName>
                                        </p:attrNameLst>
                                      </p:cBhvr>
                                      <p:to>
                                        <p:strVal val="visible"/>
                                      </p:to>
                                    </p:set>
                                    <p:anim calcmode="lin" valueType="num">
                                      <p:cBhvr additive="base">
                                        <p:cTn id="27" dur="500" fill="hold"/>
                                        <p:tgtEl>
                                          <p:spTgt spid="77"/>
                                        </p:tgtEl>
                                        <p:attrNameLst>
                                          <p:attrName>ppt_x</p:attrName>
                                        </p:attrNameLst>
                                      </p:cBhvr>
                                      <p:tavLst>
                                        <p:tav tm="0">
                                          <p:val>
                                            <p:strVal val="0-#ppt_w/2"/>
                                          </p:val>
                                        </p:tav>
                                        <p:tav tm="100000">
                                          <p:val>
                                            <p:strVal val="#ppt_x"/>
                                          </p:val>
                                        </p:tav>
                                      </p:tavLst>
                                    </p:anim>
                                    <p:anim calcmode="lin" valueType="num">
                                      <p:cBhvr additive="base">
                                        <p:cTn id="28" dur="5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77" grpId="0"/>
      <p:bldP spid="97"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5" name="Rectangle 74">
            <a:extLst>
              <a:ext uri="{FF2B5EF4-FFF2-40B4-BE49-F238E27FC236}">
                <a16:creationId xmlns:a16="http://schemas.microsoft.com/office/drawing/2014/main" id="{3740218E-C3F9-4A6F-B4E7-C9E07866E65E}"/>
              </a:ext>
            </a:extLst>
          </p:cNvPr>
          <p:cNvSpPr/>
          <p:nvPr/>
        </p:nvSpPr>
        <p:spPr>
          <a:xfrm>
            <a:off x="6540321" y="245268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6" name="Rectangle 75">
            <a:extLst>
              <a:ext uri="{FF2B5EF4-FFF2-40B4-BE49-F238E27FC236}">
                <a16:creationId xmlns:a16="http://schemas.microsoft.com/office/drawing/2014/main" id="{29058215-F47D-44E2-8FEB-222F79DD6AB4}"/>
              </a:ext>
            </a:extLst>
          </p:cNvPr>
          <p:cNvSpPr/>
          <p:nvPr/>
        </p:nvSpPr>
        <p:spPr>
          <a:xfrm>
            <a:off x="2933163" y="2495552"/>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97" name="AutoShape 35">
            <a:extLst>
              <a:ext uri="{FF2B5EF4-FFF2-40B4-BE49-F238E27FC236}">
                <a16:creationId xmlns:a16="http://schemas.microsoft.com/office/drawing/2014/main" id="{D642C933-BEE8-481F-BAE8-EDB43E07BC04}"/>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An </a:t>
            </a:r>
            <a:r>
              <a:rPr lang="en-US" altLang="en-US" sz="2400" dirty="0">
                <a:sym typeface="Symbol" panose="05050102010706020507" pitchFamily="18" charset="2"/>
              </a:rPr>
              <a:t> </a:t>
            </a:r>
            <a:r>
              <a:rPr lang="en-US" altLang="en-US" sz="2400" dirty="0">
                <a:solidFill>
                  <a:srgbClr val="FFFFFF"/>
                </a:solidFill>
              </a:rPr>
              <a:t>is false only when </a:t>
            </a:r>
          </a:p>
          <a:p>
            <a:pPr algn="ctr" defTabSz="685800" eaLnBrk="1" fontAlgn="auto" hangingPunct="1">
              <a:spcBef>
                <a:spcPct val="0"/>
              </a:spcBef>
              <a:spcAft>
                <a:spcPts val="0"/>
              </a:spcAft>
              <a:buNone/>
            </a:pPr>
            <a:r>
              <a:rPr lang="en-US" altLang="en-US" sz="2400" dirty="0">
                <a:solidFill>
                  <a:srgbClr val="FFFFFF"/>
                </a:solidFill>
              </a:rPr>
              <a:t>the LHS=</a:t>
            </a:r>
            <a:r>
              <a:rPr lang="en-US" altLang="en-US" sz="2400" dirty="0">
                <a:solidFill>
                  <a:srgbClr val="66FF66"/>
                </a:solidFill>
              </a:rPr>
              <a:t>T</a:t>
            </a:r>
            <a:r>
              <a:rPr lang="en-US" altLang="en-US" sz="2400" dirty="0">
                <a:solidFill>
                  <a:srgbClr val="FFFFFF"/>
                </a:solidFill>
              </a:rPr>
              <a:t> and RHS=</a:t>
            </a:r>
            <a:r>
              <a:rPr lang="en-US" altLang="en-US" sz="2400" dirty="0">
                <a:solidFill>
                  <a:srgbClr val="FF0000"/>
                </a:solidFill>
              </a:rPr>
              <a:t>F</a:t>
            </a:r>
            <a:r>
              <a:rPr lang="en-US" altLang="en-US" sz="2400" dirty="0">
                <a:solidFill>
                  <a:srgbClr val="FFFFFF"/>
                </a:solidFill>
              </a:rPr>
              <a:t>.</a:t>
            </a:r>
          </a:p>
        </p:txBody>
      </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71" name="Oval 70">
            <a:extLst>
              <a:ext uri="{FF2B5EF4-FFF2-40B4-BE49-F238E27FC236}">
                <a16:creationId xmlns:a16="http://schemas.microsoft.com/office/drawing/2014/main" id="{17252F44-9A5F-4F60-BBC9-A3741738E409}"/>
              </a:ext>
            </a:extLst>
          </p:cNvPr>
          <p:cNvSpPr/>
          <p:nvPr/>
        </p:nvSpPr>
        <p:spPr>
          <a:xfrm>
            <a:off x="4667248" y="2847976"/>
            <a:ext cx="533400" cy="546143"/>
          </a:xfrm>
          <a:prstGeom prst="ellipse">
            <a:avLst/>
          </a:prstGeom>
          <a:ln>
            <a:solidFill>
              <a:srgbClr val="FF00FF"/>
            </a:solidFill>
          </a:ln>
        </p:spPr>
        <p:txBody>
          <a:bodyPr wrap="none" rtlCol="0" anchor="ctr">
            <a:spAutoFit/>
          </a:bodyPr>
          <a:lstStyle/>
          <a:p>
            <a:pPr algn="ctr"/>
            <a:endParaRPr lang="en-US" sz="2800" i="0" dirty="0"/>
          </a:p>
        </p:txBody>
      </p:sp>
    </p:spTree>
    <p:extLst>
      <p:ext uri="{BB962C8B-B14F-4D97-AF65-F5344CB8AC3E}">
        <p14:creationId xmlns:p14="http://schemas.microsoft.com/office/powerpoint/2010/main" val="1960918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7">
                                            <p:txEl>
                                              <p:pRg st="0" end="0"/>
                                            </p:txEl>
                                          </p:spTgt>
                                        </p:tgtEl>
                                        <p:attrNameLst>
                                          <p:attrName>style.visibility</p:attrName>
                                        </p:attrNameLst>
                                      </p:cBhvr>
                                      <p:to>
                                        <p:strVal val="visible"/>
                                      </p:to>
                                    </p:set>
                                    <p:anim calcmode="lin" valueType="num">
                                      <p:cBhvr additive="base">
                                        <p:cTn id="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additive="base">
                                        <p:cTn id="11" dur="500" fill="hold"/>
                                        <p:tgtEl>
                                          <p:spTgt spid="71"/>
                                        </p:tgtEl>
                                        <p:attrNameLst>
                                          <p:attrName>ppt_x</p:attrName>
                                        </p:attrNameLst>
                                      </p:cBhvr>
                                      <p:tavLst>
                                        <p:tav tm="0">
                                          <p:val>
                                            <p:strVal val="0-#ppt_w/2"/>
                                          </p:val>
                                        </p:tav>
                                        <p:tav tm="100000">
                                          <p:val>
                                            <p:strVal val="#ppt_x"/>
                                          </p:val>
                                        </p:tav>
                                      </p:tavLst>
                                    </p:anim>
                                    <p:anim calcmode="lin" valueType="num">
                                      <p:cBhvr additive="base">
                                        <p:cTn id="12"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 calcmode="lin" valueType="num">
                                      <p:cBhvr additive="base">
                                        <p:cTn id="17"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7">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6"/>
                                        </p:tgtEl>
                                        <p:attrNameLst>
                                          <p:attrName>style.visibility</p:attrName>
                                        </p:attrNameLst>
                                      </p:cBhvr>
                                      <p:to>
                                        <p:strVal val="visible"/>
                                      </p:to>
                                    </p:set>
                                    <p:anim calcmode="lin" valueType="num">
                                      <p:cBhvr additive="base">
                                        <p:cTn id="21" dur="500" fill="hold"/>
                                        <p:tgtEl>
                                          <p:spTgt spid="76"/>
                                        </p:tgtEl>
                                        <p:attrNameLst>
                                          <p:attrName>ppt_x</p:attrName>
                                        </p:attrNameLst>
                                      </p:cBhvr>
                                      <p:tavLst>
                                        <p:tav tm="0">
                                          <p:val>
                                            <p:strVal val="0-#ppt_w/2"/>
                                          </p:val>
                                        </p:tav>
                                        <p:tav tm="100000">
                                          <p:val>
                                            <p:strVal val="#ppt_x"/>
                                          </p:val>
                                        </p:tav>
                                      </p:tavLst>
                                    </p:anim>
                                    <p:anim calcmode="lin" valueType="num">
                                      <p:cBhvr additive="base">
                                        <p:cTn id="22" dur="500" fill="hold"/>
                                        <p:tgtEl>
                                          <p:spTgt spid="76"/>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 calcmode="lin" valueType="num">
                                      <p:cBhvr additive="base">
                                        <p:cTn id="25" dur="500" fill="hold"/>
                                        <p:tgtEl>
                                          <p:spTgt spid="75"/>
                                        </p:tgtEl>
                                        <p:attrNameLst>
                                          <p:attrName>ppt_x</p:attrName>
                                        </p:attrNameLst>
                                      </p:cBhvr>
                                      <p:tavLst>
                                        <p:tav tm="0">
                                          <p:val>
                                            <p:strVal val="0-#ppt_w/2"/>
                                          </p:val>
                                        </p:tav>
                                        <p:tav tm="100000">
                                          <p:val>
                                            <p:strVal val="#ppt_x"/>
                                          </p:val>
                                        </p:tav>
                                      </p:tavLst>
                                    </p:anim>
                                    <p:anim calcmode="lin" valueType="num">
                                      <p:cBhvr additive="base">
                                        <p:cTn id="26"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7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97" name="AutoShape 35">
            <a:extLst>
              <a:ext uri="{FF2B5EF4-FFF2-40B4-BE49-F238E27FC236}">
                <a16:creationId xmlns:a16="http://schemas.microsoft.com/office/drawing/2014/main" id="{D642C933-BEE8-481F-BAE8-EDB43E07BC04}"/>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 </a:t>
            </a:r>
            <a:r>
              <a:rPr lang="en-US" altLang="en-US" sz="2400" dirty="0">
                <a:latin typeface="Symbol" pitchFamily="18" charset="2"/>
              </a:rPr>
              <a:t>"</a:t>
            </a:r>
            <a:r>
              <a:rPr lang="en-US" altLang="en-US" sz="2400" dirty="0">
                <a:sym typeface="Symbol" panose="05050102010706020507" pitchFamily="18" charset="2"/>
              </a:rPr>
              <a:t> </a:t>
            </a:r>
            <a:r>
              <a:rPr lang="en-US" altLang="en-US" sz="2400" dirty="0">
                <a:solidFill>
                  <a:srgbClr val="FFFFFF"/>
                </a:solidFill>
              </a:rPr>
              <a:t>is false when </a:t>
            </a:r>
          </a:p>
          <a:p>
            <a:pPr algn="ctr" defTabSz="685800" eaLnBrk="1" fontAlgn="auto" hangingPunct="1">
              <a:spcBef>
                <a:spcPct val="0"/>
              </a:spcBef>
              <a:spcAft>
                <a:spcPts val="0"/>
              </a:spcAft>
              <a:buNone/>
            </a:pPr>
            <a:r>
              <a:rPr lang="en-US" altLang="en-US" sz="2400" dirty="0">
                <a:solidFill>
                  <a:srgbClr val="FFFFFF"/>
                </a:solidFill>
              </a:rPr>
              <a:t>false for say x=0.</a:t>
            </a:r>
          </a:p>
        </p:txBody>
      </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2" name="Oval 1">
            <a:extLst>
              <a:ext uri="{FF2B5EF4-FFF2-40B4-BE49-F238E27FC236}">
                <a16:creationId xmlns:a16="http://schemas.microsoft.com/office/drawing/2014/main" id="{F5BFD5F6-C6D4-4E21-AE43-42EF99E91C6F}"/>
              </a:ext>
            </a:extLst>
          </p:cNvPr>
          <p:cNvSpPr/>
          <p:nvPr/>
        </p:nvSpPr>
        <p:spPr>
          <a:xfrm>
            <a:off x="5257800" y="2819400"/>
            <a:ext cx="533400" cy="546143"/>
          </a:xfrm>
          <a:prstGeom prst="ellipse">
            <a:avLst/>
          </a:prstGeom>
          <a:ln>
            <a:solidFill>
              <a:srgbClr val="FF00FF"/>
            </a:solidFill>
          </a:ln>
        </p:spPr>
        <p:txBody>
          <a:bodyPr wrap="none" rtlCol="0" anchor="ctr">
            <a:spAutoFit/>
          </a:bodyPr>
          <a:lstStyle/>
          <a:p>
            <a:pPr algn="ctr"/>
            <a:endParaRPr lang="en-US" sz="2800" i="0" dirty="0"/>
          </a:p>
        </p:txBody>
      </p:sp>
      <p:sp>
        <p:nvSpPr>
          <p:cNvPr id="67" name="Rectangle 66">
            <a:extLst>
              <a:ext uri="{FF2B5EF4-FFF2-40B4-BE49-F238E27FC236}">
                <a16:creationId xmlns:a16="http://schemas.microsoft.com/office/drawing/2014/main" id="{6760609C-A456-4B38-8B87-AA2D6B36E2B3}"/>
              </a:ext>
            </a:extLst>
          </p:cNvPr>
          <p:cNvSpPr/>
          <p:nvPr/>
        </p:nvSpPr>
        <p:spPr>
          <a:xfrm>
            <a:off x="6573658" y="3952249"/>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8" name="Rectangle 67">
            <a:extLst>
              <a:ext uri="{FF2B5EF4-FFF2-40B4-BE49-F238E27FC236}">
                <a16:creationId xmlns:a16="http://schemas.microsoft.com/office/drawing/2014/main" id="{1996588D-AFE2-4A3C-8CEC-D3EC29AE0334}"/>
              </a:ext>
            </a:extLst>
          </p:cNvPr>
          <p:cNvSpPr/>
          <p:nvPr/>
        </p:nvSpPr>
        <p:spPr>
          <a:xfrm>
            <a:off x="6540321" y="245268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0" name="Rectangle 69">
            <a:extLst>
              <a:ext uri="{FF2B5EF4-FFF2-40B4-BE49-F238E27FC236}">
                <a16:creationId xmlns:a16="http://schemas.microsoft.com/office/drawing/2014/main" id="{8F47C548-DE96-49C0-8DA9-0959485E9306}"/>
              </a:ext>
            </a:extLst>
          </p:cNvPr>
          <p:cNvSpPr/>
          <p:nvPr/>
        </p:nvSpPr>
        <p:spPr>
          <a:xfrm>
            <a:off x="2933163" y="2495552"/>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169041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7">
                                            <p:txEl>
                                              <p:pRg st="0" end="0"/>
                                            </p:txEl>
                                          </p:spTgt>
                                        </p:tgtEl>
                                        <p:attrNameLst>
                                          <p:attrName>style.visibility</p:attrName>
                                        </p:attrNameLst>
                                      </p:cBhvr>
                                      <p:to>
                                        <p:strVal val="visible"/>
                                      </p:to>
                                    </p:set>
                                    <p:anim calcmode="lin" valueType="num">
                                      <p:cBhvr additive="base">
                                        <p:cTn id="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 calcmode="lin" valueType="num">
                                      <p:cBhvr additive="base">
                                        <p:cTn id="17"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7">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7"/>
                                        </p:tgtEl>
                                        <p:attrNameLst>
                                          <p:attrName>style.visibility</p:attrName>
                                        </p:attrNameLst>
                                      </p:cBhvr>
                                      <p:to>
                                        <p:strVal val="visible"/>
                                      </p:to>
                                    </p:set>
                                    <p:anim calcmode="lin" valueType="num">
                                      <p:cBhvr additive="base">
                                        <p:cTn id="21" dur="500" fill="hold"/>
                                        <p:tgtEl>
                                          <p:spTgt spid="67"/>
                                        </p:tgtEl>
                                        <p:attrNameLst>
                                          <p:attrName>ppt_x</p:attrName>
                                        </p:attrNameLst>
                                      </p:cBhvr>
                                      <p:tavLst>
                                        <p:tav tm="0">
                                          <p:val>
                                            <p:strVal val="0-#ppt_w/2"/>
                                          </p:val>
                                        </p:tav>
                                        <p:tav tm="100000">
                                          <p:val>
                                            <p:strVal val="#ppt_x"/>
                                          </p:val>
                                        </p:tav>
                                      </p:tavLst>
                                    </p:anim>
                                    <p:anim calcmode="lin" valueType="num">
                                      <p:cBhvr additive="base">
                                        <p:cTn id="22" dur="500" fill="hold"/>
                                        <p:tgtEl>
                                          <p:spTgt spid="67"/>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0-#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68" name="AutoShape 35">
            <a:extLst>
              <a:ext uri="{FF2B5EF4-FFF2-40B4-BE49-F238E27FC236}">
                <a16:creationId xmlns:a16="http://schemas.microsoft.com/office/drawing/2014/main" id="{D009CCF2-C8E1-4283-AD2D-DB1BC7B3CC09}"/>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An </a:t>
            </a:r>
            <a:r>
              <a:rPr lang="en-US" altLang="en-US" sz="2400" dirty="0">
                <a:sym typeface="Symbol" panose="05050102010706020507" pitchFamily="18" charset="2"/>
              </a:rPr>
              <a:t> </a:t>
            </a:r>
            <a:r>
              <a:rPr lang="en-US" altLang="en-US" sz="2400" dirty="0">
                <a:solidFill>
                  <a:srgbClr val="FFFFFF"/>
                </a:solidFill>
              </a:rPr>
              <a:t>is false only when </a:t>
            </a:r>
          </a:p>
          <a:p>
            <a:pPr algn="ctr" defTabSz="685800" eaLnBrk="1" fontAlgn="auto" hangingPunct="1">
              <a:spcBef>
                <a:spcPct val="0"/>
              </a:spcBef>
              <a:spcAft>
                <a:spcPts val="0"/>
              </a:spcAft>
              <a:buNone/>
            </a:pPr>
            <a:r>
              <a:rPr lang="en-US" altLang="en-US" sz="2400" dirty="0">
                <a:solidFill>
                  <a:srgbClr val="FFFFFF"/>
                </a:solidFill>
              </a:rPr>
              <a:t>the LHS=</a:t>
            </a:r>
            <a:r>
              <a:rPr lang="en-US" altLang="en-US" sz="2400" dirty="0">
                <a:solidFill>
                  <a:srgbClr val="66FF66"/>
                </a:solidFill>
              </a:rPr>
              <a:t>T</a:t>
            </a:r>
            <a:r>
              <a:rPr lang="en-US" altLang="en-US" sz="2400" dirty="0">
                <a:solidFill>
                  <a:srgbClr val="FFFFFF"/>
                </a:solidFill>
              </a:rPr>
              <a:t> and RHS=</a:t>
            </a:r>
            <a:r>
              <a:rPr lang="en-US" altLang="en-US" sz="2400" dirty="0">
                <a:solidFill>
                  <a:srgbClr val="FF0000"/>
                </a:solidFill>
              </a:rPr>
              <a:t>F</a:t>
            </a:r>
            <a:r>
              <a:rPr lang="en-US" altLang="en-US" sz="2400" dirty="0">
                <a:solidFill>
                  <a:srgbClr val="FFFFFF"/>
                </a:solidFill>
              </a:rPr>
              <a:t>.</a:t>
            </a:r>
          </a:p>
        </p:txBody>
      </p:sp>
      <p:sp>
        <p:nvSpPr>
          <p:cNvPr id="70" name="Rectangle 69">
            <a:extLst>
              <a:ext uri="{FF2B5EF4-FFF2-40B4-BE49-F238E27FC236}">
                <a16:creationId xmlns:a16="http://schemas.microsoft.com/office/drawing/2014/main" id="{C744E72D-50C6-4FFC-B068-DCFD839D111B}"/>
              </a:ext>
            </a:extLst>
          </p:cNvPr>
          <p:cNvSpPr/>
          <p:nvPr/>
        </p:nvSpPr>
        <p:spPr>
          <a:xfrm>
            <a:off x="7549970" y="420332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94C7F0D1-41A6-4D17-9B4D-8AE906088BAF}"/>
              </a:ext>
            </a:extLst>
          </p:cNvPr>
          <p:cNvSpPr/>
          <p:nvPr/>
        </p:nvSpPr>
        <p:spPr>
          <a:xfrm>
            <a:off x="5506858" y="4221720"/>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09CCF7C4-E421-4FB4-8EA0-ED03C83E784E}"/>
              </a:ext>
            </a:extLst>
          </p:cNvPr>
          <p:cNvSpPr/>
          <p:nvPr/>
        </p:nvSpPr>
        <p:spPr>
          <a:xfrm>
            <a:off x="6540321" y="245268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C787042F-7795-4B10-8D67-E9D01D3FC820}"/>
              </a:ext>
            </a:extLst>
          </p:cNvPr>
          <p:cNvSpPr/>
          <p:nvPr/>
        </p:nvSpPr>
        <p:spPr>
          <a:xfrm>
            <a:off x="2933163" y="2495552"/>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ECEF5AC4-0555-415E-B502-D4D0E70C96C5}"/>
              </a:ext>
            </a:extLst>
          </p:cNvPr>
          <p:cNvSpPr/>
          <p:nvPr/>
        </p:nvSpPr>
        <p:spPr>
          <a:xfrm>
            <a:off x="1486437" y="4522152"/>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52328CBE-5D46-496A-A301-A891643D4326}"/>
              </a:ext>
            </a:extLst>
          </p:cNvPr>
          <p:cNvSpPr/>
          <p:nvPr/>
        </p:nvSpPr>
        <p:spPr>
          <a:xfrm>
            <a:off x="3606084" y="4531738"/>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98" name="Oval 97">
            <a:extLst>
              <a:ext uri="{FF2B5EF4-FFF2-40B4-BE49-F238E27FC236}">
                <a16:creationId xmlns:a16="http://schemas.microsoft.com/office/drawing/2014/main" id="{63C7C444-D138-4DCE-B9AF-3FDE5120E2E0}"/>
              </a:ext>
            </a:extLst>
          </p:cNvPr>
          <p:cNvSpPr/>
          <p:nvPr/>
        </p:nvSpPr>
        <p:spPr>
          <a:xfrm>
            <a:off x="2743200" y="449580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99" name="Rectangle 98">
            <a:extLst>
              <a:ext uri="{FF2B5EF4-FFF2-40B4-BE49-F238E27FC236}">
                <a16:creationId xmlns:a16="http://schemas.microsoft.com/office/drawing/2014/main" id="{1AE2DA70-C1C1-4C0E-86F7-6897B1CA0C9D}"/>
              </a:ext>
            </a:extLst>
          </p:cNvPr>
          <p:cNvSpPr/>
          <p:nvPr/>
        </p:nvSpPr>
        <p:spPr>
          <a:xfrm>
            <a:off x="3713467" y="265714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100" name="Oval 99">
            <a:extLst>
              <a:ext uri="{FF2B5EF4-FFF2-40B4-BE49-F238E27FC236}">
                <a16:creationId xmlns:a16="http://schemas.microsoft.com/office/drawing/2014/main" id="{76609109-F8AC-4236-8417-EC076DED96DB}"/>
              </a:ext>
            </a:extLst>
          </p:cNvPr>
          <p:cNvSpPr/>
          <p:nvPr/>
        </p:nvSpPr>
        <p:spPr>
          <a:xfrm>
            <a:off x="6477000" y="4528775"/>
            <a:ext cx="533400" cy="546143"/>
          </a:xfrm>
          <a:prstGeom prst="ellipse">
            <a:avLst/>
          </a:prstGeom>
          <a:ln>
            <a:solidFill>
              <a:srgbClr val="FF00FF"/>
            </a:solidFill>
          </a:ln>
        </p:spPr>
        <p:txBody>
          <a:bodyPr wrap="none" rtlCol="0" anchor="ctr">
            <a:spAutoFit/>
          </a:bodyPr>
          <a:lstStyle/>
          <a:p>
            <a:pPr algn="ctr"/>
            <a:endParaRPr lang="en-US" sz="2800" i="0" dirty="0"/>
          </a:p>
        </p:txBody>
      </p:sp>
      <p:sp>
        <p:nvSpPr>
          <p:cNvPr id="101" name="Oval 100">
            <a:extLst>
              <a:ext uri="{FF2B5EF4-FFF2-40B4-BE49-F238E27FC236}">
                <a16:creationId xmlns:a16="http://schemas.microsoft.com/office/drawing/2014/main" id="{B3637A44-72B8-4770-AE90-3D596B56BE40}"/>
              </a:ext>
            </a:extLst>
          </p:cNvPr>
          <p:cNvSpPr/>
          <p:nvPr/>
        </p:nvSpPr>
        <p:spPr>
          <a:xfrm>
            <a:off x="3285488" y="2877962"/>
            <a:ext cx="1481136" cy="546143"/>
          </a:xfrm>
          <a:prstGeom prst="ellipse">
            <a:avLst/>
          </a:prstGeom>
          <a:ln>
            <a:solidFill>
              <a:srgbClr val="FF00FF"/>
            </a:solidFill>
          </a:ln>
        </p:spPr>
        <p:txBody>
          <a:bodyPr wrap="square" rtlCol="0" anchor="ctr">
            <a:spAutoFit/>
          </a:bodyPr>
          <a:lstStyle/>
          <a:p>
            <a:pPr algn="ctr"/>
            <a:endParaRPr lang="en-US" sz="2800" i="0" dirty="0"/>
          </a:p>
        </p:txBody>
      </p:sp>
      <p:sp>
        <p:nvSpPr>
          <p:cNvPr id="103" name="Rectangle 102">
            <a:extLst>
              <a:ext uri="{FF2B5EF4-FFF2-40B4-BE49-F238E27FC236}">
                <a16:creationId xmlns:a16="http://schemas.microsoft.com/office/drawing/2014/main" id="{95356C8C-87D9-4F82-9ADC-5E5A2A2323BF}"/>
              </a:ext>
            </a:extLst>
          </p:cNvPr>
          <p:cNvSpPr/>
          <p:nvPr/>
        </p:nvSpPr>
        <p:spPr>
          <a:xfrm>
            <a:off x="6573658" y="3952249"/>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404480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8">
                                            <p:txEl>
                                              <p:pRg st="0" end="0"/>
                                            </p:txEl>
                                          </p:spTgt>
                                        </p:tgtEl>
                                        <p:attrNameLst>
                                          <p:attrName>style.visibility</p:attrName>
                                        </p:attrNameLst>
                                      </p:cBhvr>
                                      <p:to>
                                        <p:strVal val="visible"/>
                                      </p:to>
                                    </p:set>
                                    <p:anim calcmode="lin" valueType="num">
                                      <p:cBhvr additive="base">
                                        <p:cTn id="7"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0-#ppt_w/2"/>
                                          </p:val>
                                        </p:tav>
                                        <p:tav tm="100000">
                                          <p:val>
                                            <p:strVal val="#ppt_x"/>
                                          </p:val>
                                        </p:tav>
                                      </p:tavLst>
                                    </p:anim>
                                    <p:anim calcmode="lin" valueType="num">
                                      <p:cBhvr additive="base">
                                        <p:cTn id="12"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8">
                                            <p:txEl>
                                              <p:pRg st="1" end="1"/>
                                            </p:txEl>
                                          </p:spTgt>
                                        </p:tgtEl>
                                        <p:attrNameLst>
                                          <p:attrName>style.visibility</p:attrName>
                                        </p:attrNameLst>
                                      </p:cBhvr>
                                      <p:to>
                                        <p:strVal val="visible"/>
                                      </p:to>
                                    </p:set>
                                    <p:anim calcmode="lin" valueType="num">
                                      <p:cBhvr additive="base">
                                        <p:cTn id="17" dur="500" fill="hold"/>
                                        <p:tgtEl>
                                          <p:spTgt spid="6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8">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 calcmode="lin" valueType="num">
                                      <p:cBhvr additive="base">
                                        <p:cTn id="21" dur="500" fill="hold"/>
                                        <p:tgtEl>
                                          <p:spTgt spid="71"/>
                                        </p:tgtEl>
                                        <p:attrNameLst>
                                          <p:attrName>ppt_x</p:attrName>
                                        </p:attrNameLst>
                                      </p:cBhvr>
                                      <p:tavLst>
                                        <p:tav tm="0">
                                          <p:val>
                                            <p:strVal val="0-#ppt_w/2"/>
                                          </p:val>
                                        </p:tav>
                                        <p:tav tm="100000">
                                          <p:val>
                                            <p:strVal val="#ppt_x"/>
                                          </p:val>
                                        </p:tav>
                                      </p:tavLst>
                                    </p:anim>
                                    <p:anim calcmode="lin" valueType="num">
                                      <p:cBhvr additive="base">
                                        <p:cTn id="22" dur="500" fill="hold"/>
                                        <p:tgtEl>
                                          <p:spTgt spid="71"/>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0-#ppt_w/2"/>
                                          </p:val>
                                        </p:tav>
                                        <p:tav tm="100000">
                                          <p:val>
                                            <p:strVal val="#ppt_x"/>
                                          </p:val>
                                        </p:tav>
                                      </p:tavLst>
                                    </p:anim>
                                    <p:anim calcmode="lin" valueType="num">
                                      <p:cBhvr additive="base">
                                        <p:cTn id="26"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4"/>
                                        </p:tgtEl>
                                        <p:attrNameLst>
                                          <p:attrName>style.visibility</p:attrName>
                                        </p:attrNameLst>
                                      </p:cBhvr>
                                      <p:to>
                                        <p:strVal val="visible"/>
                                      </p:to>
                                    </p:set>
                                    <p:anim calcmode="lin" valueType="num">
                                      <p:cBhvr additive="base">
                                        <p:cTn id="31" dur="500" fill="hold"/>
                                        <p:tgtEl>
                                          <p:spTgt spid="74"/>
                                        </p:tgtEl>
                                        <p:attrNameLst>
                                          <p:attrName>ppt_x</p:attrName>
                                        </p:attrNameLst>
                                      </p:cBhvr>
                                      <p:tavLst>
                                        <p:tav tm="0">
                                          <p:val>
                                            <p:strVal val="0-#ppt_w/2"/>
                                          </p:val>
                                        </p:tav>
                                        <p:tav tm="100000">
                                          <p:val>
                                            <p:strVal val="#ppt_x"/>
                                          </p:val>
                                        </p:tav>
                                      </p:tavLst>
                                    </p:anim>
                                    <p:anim calcmode="lin" valueType="num">
                                      <p:cBhvr additive="base">
                                        <p:cTn id="32" dur="500" fill="hold"/>
                                        <p:tgtEl>
                                          <p:spTgt spid="7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78"/>
                                        </p:tgtEl>
                                        <p:attrNameLst>
                                          <p:attrName>style.visibility</p:attrName>
                                        </p:attrNameLst>
                                      </p:cBhvr>
                                      <p:to>
                                        <p:strVal val="visible"/>
                                      </p:to>
                                    </p:set>
                                    <p:anim calcmode="lin" valueType="num">
                                      <p:cBhvr additive="base">
                                        <p:cTn id="35" dur="500" fill="hold"/>
                                        <p:tgtEl>
                                          <p:spTgt spid="78"/>
                                        </p:tgtEl>
                                        <p:attrNameLst>
                                          <p:attrName>ppt_x</p:attrName>
                                        </p:attrNameLst>
                                      </p:cBhvr>
                                      <p:tavLst>
                                        <p:tav tm="0">
                                          <p:val>
                                            <p:strVal val="0-#ppt_w/2"/>
                                          </p:val>
                                        </p:tav>
                                        <p:tav tm="100000">
                                          <p:val>
                                            <p:strVal val="#ppt_x"/>
                                          </p:val>
                                        </p:tav>
                                      </p:tavLst>
                                    </p:anim>
                                    <p:anim calcmode="lin" valueType="num">
                                      <p:cBhvr additive="base">
                                        <p:cTn id="36"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01"/>
                                        </p:tgtEl>
                                        <p:attrNameLst>
                                          <p:attrName>style.visibility</p:attrName>
                                        </p:attrNameLst>
                                      </p:cBhvr>
                                      <p:to>
                                        <p:strVal val="visible"/>
                                      </p:to>
                                    </p:set>
                                    <p:anim calcmode="lin" valueType="num">
                                      <p:cBhvr additive="base">
                                        <p:cTn id="41" dur="500" fill="hold"/>
                                        <p:tgtEl>
                                          <p:spTgt spid="101"/>
                                        </p:tgtEl>
                                        <p:attrNameLst>
                                          <p:attrName>ppt_x</p:attrName>
                                        </p:attrNameLst>
                                      </p:cBhvr>
                                      <p:tavLst>
                                        <p:tav tm="0">
                                          <p:val>
                                            <p:strVal val="0-#ppt_w/2"/>
                                          </p:val>
                                        </p:tav>
                                        <p:tav tm="100000">
                                          <p:val>
                                            <p:strVal val="#ppt_x"/>
                                          </p:val>
                                        </p:tav>
                                      </p:tavLst>
                                    </p:anim>
                                    <p:anim calcmode="lin" valueType="num">
                                      <p:cBhvr additive="base">
                                        <p:cTn id="42" dur="500" fill="hold"/>
                                        <p:tgtEl>
                                          <p:spTgt spid="101"/>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00"/>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68">
                                            <p:txEl>
                                              <p:pRg st="0" end="0"/>
                                            </p:txEl>
                                          </p:spTgt>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68">
                                            <p:txEl>
                                              <p:pRg st="1" end="1"/>
                                            </p:txEl>
                                          </p:spTgt>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 calcmode="lin" valueType="num">
                                      <p:cBhvr additive="base">
                                        <p:cTn id="53" dur="500" fill="hold"/>
                                        <p:tgtEl>
                                          <p:spTgt spid="98"/>
                                        </p:tgtEl>
                                        <p:attrNameLst>
                                          <p:attrName>ppt_x</p:attrName>
                                        </p:attrNameLst>
                                      </p:cBhvr>
                                      <p:tavLst>
                                        <p:tav tm="0">
                                          <p:val>
                                            <p:strVal val="0-#ppt_w/2"/>
                                          </p:val>
                                        </p:tav>
                                        <p:tav tm="100000">
                                          <p:val>
                                            <p:strVal val="#ppt_x"/>
                                          </p:val>
                                        </p:tav>
                                      </p:tavLst>
                                    </p:anim>
                                    <p:anim calcmode="lin" valueType="num">
                                      <p:cBhvr additive="base">
                                        <p:cTn id="54" dur="500" fill="hold"/>
                                        <p:tgtEl>
                                          <p:spTgt spid="98"/>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99"/>
                                        </p:tgtEl>
                                        <p:attrNameLst>
                                          <p:attrName>style.visibility</p:attrName>
                                        </p:attrNameLst>
                                      </p:cBhvr>
                                      <p:to>
                                        <p:strVal val="visible"/>
                                      </p:to>
                                    </p:set>
                                    <p:anim calcmode="lin" valueType="num">
                                      <p:cBhvr additive="base">
                                        <p:cTn id="57" dur="500" fill="hold"/>
                                        <p:tgtEl>
                                          <p:spTgt spid="99"/>
                                        </p:tgtEl>
                                        <p:attrNameLst>
                                          <p:attrName>ppt_x</p:attrName>
                                        </p:attrNameLst>
                                      </p:cBhvr>
                                      <p:tavLst>
                                        <p:tav tm="0">
                                          <p:val>
                                            <p:strVal val="0-#ppt_w/2"/>
                                          </p:val>
                                        </p:tav>
                                        <p:tav tm="100000">
                                          <p:val>
                                            <p:strVal val="#ppt_x"/>
                                          </p:val>
                                        </p:tav>
                                      </p:tavLst>
                                    </p:anim>
                                    <p:anim calcmode="lin" valueType="num">
                                      <p:cBhvr additive="base">
                                        <p:cTn id="58"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4" grpId="0"/>
      <p:bldP spid="78" grpId="0"/>
      <p:bldP spid="98" grpId="0" animBg="1"/>
      <p:bldP spid="99" grpId="0"/>
      <p:bldP spid="100" grpId="0" animBg="1"/>
      <p:bldP spid="100" grpId="1" animBg="1"/>
      <p:bldP spid="10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
            <a:extLst>
              <a:ext uri="{FF2B5EF4-FFF2-40B4-BE49-F238E27FC236}">
                <a16:creationId xmlns:a16="http://schemas.microsoft.com/office/drawing/2014/main" id="{DA5DCF44-AFCD-47EA-92BD-F061B7BE194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Follow the Parse Tree</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9" name="Picture 108" descr="&lt;strong&gt;Clipart&lt;/strong&gt; - Beautiful Black &lt;strong&gt;Woman&lt;/strong&gt;">
            <a:extLst>
              <a:ext uri="{FF2B5EF4-FFF2-40B4-BE49-F238E27FC236}">
                <a16:creationId xmlns:a16="http://schemas.microsoft.com/office/drawing/2014/main" id="{8BD526FA-BE96-488D-957D-E92BDB35AC0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2299525"/>
            <a:ext cx="965133" cy="988405"/>
          </a:xfrm>
          <a:prstGeom prst="rect">
            <a:avLst/>
          </a:prstGeom>
        </p:spPr>
      </p:pic>
      <p:sp>
        <p:nvSpPr>
          <p:cNvPr id="110" name="AutoShape 46">
            <a:extLst>
              <a:ext uri="{FF2B5EF4-FFF2-40B4-BE49-F238E27FC236}">
                <a16:creationId xmlns:a16="http://schemas.microsoft.com/office/drawing/2014/main" id="{B35061C1-E94E-4C40-B8A1-3684EBE6BF0F}"/>
              </a:ext>
            </a:extLst>
          </p:cNvPr>
          <p:cNvSpPr>
            <a:spLocks noChangeArrowheads="1"/>
          </p:cNvSpPr>
          <p:nvPr/>
        </p:nvSpPr>
        <p:spPr bwMode="auto">
          <a:xfrm>
            <a:off x="1127726" y="3013912"/>
            <a:ext cx="4130074" cy="1708420"/>
          </a:xfrm>
          <a:prstGeom prst="wedgeRoundRectCallout">
            <a:avLst>
              <a:gd name="adj1" fmla="val -52345"/>
              <a:gd name="adj2" fmla="val -35466"/>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kumimoji="0" lang="en-US" altLang="en-US" sz="2400" b="0" i="0" u="none" strike="noStrike" kern="1200" cap="none" spc="0" normalizeH="0" noProof="0" dirty="0">
                <a:ln>
                  <a:noFill/>
                </a:ln>
                <a:solidFill>
                  <a:srgbClr val="FFFFFF"/>
                </a:solidFill>
                <a:effectLst/>
                <a:uLnTx/>
                <a:uFillTx/>
              </a:rPr>
              <a:t>This sentence is a relation.</a:t>
            </a:r>
          </a:p>
          <a:p>
            <a:pPr eaLnBrk="1" hangingPunct="1">
              <a:spcBef>
                <a:spcPct val="0"/>
              </a:spcBef>
              <a:buNone/>
              <a:defRPr/>
            </a:pPr>
            <a:r>
              <a:rPr lang="en-US" altLang="en-US" sz="2400" dirty="0">
                <a:solidFill>
                  <a:srgbClr val="FFFFFF"/>
                </a:solidFill>
              </a:rPr>
              <a:t>Hence, we use this rule.</a:t>
            </a:r>
          </a:p>
          <a:p>
            <a:pPr eaLnBrk="1" hangingPunct="1">
              <a:spcBef>
                <a:spcPct val="0"/>
              </a:spcBef>
              <a:buNone/>
              <a:defRPr/>
            </a:pPr>
            <a:r>
              <a:rPr lang="en-US" altLang="en-US" sz="2400" dirty="0">
                <a:solidFill>
                  <a:srgbClr val="FF0000"/>
                </a:solidFill>
              </a:rPr>
              <a:t>b</a:t>
            </a:r>
            <a:r>
              <a:rPr lang="en-US" altLang="en-US" sz="2400" dirty="0"/>
              <a:t>,</a:t>
            </a:r>
            <a:r>
              <a:rPr lang="en-US" altLang="en-US" sz="2400" dirty="0">
                <a:solidFill>
                  <a:schemeClr val="accent2"/>
                </a:solidFill>
              </a:rPr>
              <a:t> g</a:t>
            </a:r>
            <a:r>
              <a:rPr lang="en-US" altLang="en-US" sz="2400" dirty="0"/>
              <a:t>, and </a:t>
            </a:r>
            <a:r>
              <a:rPr lang="en-US" altLang="en-US" sz="2400" dirty="0">
                <a:solidFill>
                  <a:srgbClr val="66FF66"/>
                </a:solidFill>
              </a:rPr>
              <a:t>d </a:t>
            </a:r>
            <a:r>
              <a:rPr lang="en-US" altLang="en-US" sz="2400" dirty="0"/>
              <a:t>are terms (objects).</a:t>
            </a:r>
          </a:p>
          <a:p>
            <a:pPr eaLnBrk="1" hangingPunct="1">
              <a:spcBef>
                <a:spcPct val="0"/>
              </a:spcBef>
              <a:buNone/>
              <a:defRPr/>
            </a:pPr>
            <a:r>
              <a:rPr lang="en-US" altLang="en-US" sz="2400" dirty="0">
                <a:solidFill>
                  <a:schemeClr val="accent2"/>
                </a:solidFill>
              </a:rPr>
              <a:t>Loves</a:t>
            </a:r>
            <a:r>
              <a:rPr lang="en-US" altLang="en-US" sz="2400" dirty="0">
                <a:solidFill>
                  <a:srgbClr val="FFFFFF"/>
                </a:solidFill>
              </a:rPr>
              <a:t> is a relation.</a:t>
            </a:r>
          </a:p>
          <a:p>
            <a:pPr eaLnBrk="1" hangingPunct="1">
              <a:spcBef>
                <a:spcPct val="0"/>
              </a:spcBef>
              <a:buNone/>
              <a:defRPr/>
            </a:pPr>
            <a:endParaRPr lang="en-US" altLang="en-US" sz="2400" dirty="0"/>
          </a:p>
          <a:p>
            <a:pPr eaLnBrk="1" hangingPunct="1">
              <a:spcBef>
                <a:spcPct val="0"/>
              </a:spcBef>
              <a:buNone/>
              <a:defRPr/>
            </a:pPr>
            <a:endParaRPr lang="en-US" altLang="en-US" sz="2400" dirty="0"/>
          </a:p>
        </p:txBody>
      </p:sp>
      <p:grpSp>
        <p:nvGrpSpPr>
          <p:cNvPr id="11" name="Group 26">
            <a:extLst>
              <a:ext uri="{FF2B5EF4-FFF2-40B4-BE49-F238E27FC236}">
                <a16:creationId xmlns:a16="http://schemas.microsoft.com/office/drawing/2014/main" id="{53DA1858-FA8F-4B1A-A68C-B1F11C3A55C8}"/>
              </a:ext>
            </a:extLst>
          </p:cNvPr>
          <p:cNvGrpSpPr>
            <a:grpSpLocks/>
          </p:cNvGrpSpPr>
          <p:nvPr/>
        </p:nvGrpSpPr>
        <p:grpSpPr bwMode="auto">
          <a:xfrm flipH="1">
            <a:off x="211610" y="2876743"/>
            <a:ext cx="519029" cy="1271938"/>
            <a:chOff x="2308" y="1513"/>
            <a:chExt cx="1162" cy="2570"/>
          </a:xfrm>
        </p:grpSpPr>
        <p:grpSp>
          <p:nvGrpSpPr>
            <p:cNvPr id="12" name="Group 27">
              <a:extLst>
                <a:ext uri="{FF2B5EF4-FFF2-40B4-BE49-F238E27FC236}">
                  <a16:creationId xmlns:a16="http://schemas.microsoft.com/office/drawing/2014/main" id="{32071073-89C7-4668-B32D-07BD4BB9E84F}"/>
                </a:ext>
              </a:extLst>
            </p:cNvPr>
            <p:cNvGrpSpPr>
              <a:grpSpLocks/>
            </p:cNvGrpSpPr>
            <p:nvPr/>
          </p:nvGrpSpPr>
          <p:grpSpPr bwMode="auto">
            <a:xfrm>
              <a:off x="2308" y="1740"/>
              <a:ext cx="957" cy="2343"/>
              <a:chOff x="2308" y="1740"/>
              <a:chExt cx="957" cy="2343"/>
            </a:xfrm>
          </p:grpSpPr>
          <p:sp>
            <p:nvSpPr>
              <p:cNvPr id="20" name="Freeform 28">
                <a:extLst>
                  <a:ext uri="{FF2B5EF4-FFF2-40B4-BE49-F238E27FC236}">
                    <a16:creationId xmlns:a16="http://schemas.microsoft.com/office/drawing/2014/main" id="{23DB21C8-3EEF-41DA-B6A6-10487EB3ED7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9">
                <a:extLst>
                  <a:ext uri="{FF2B5EF4-FFF2-40B4-BE49-F238E27FC236}">
                    <a16:creationId xmlns:a16="http://schemas.microsoft.com/office/drawing/2014/main" id="{B5A3FDC3-B782-46FC-BD01-1FEA21576B51}"/>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0">
                <a:extLst>
                  <a:ext uri="{FF2B5EF4-FFF2-40B4-BE49-F238E27FC236}">
                    <a16:creationId xmlns:a16="http://schemas.microsoft.com/office/drawing/2014/main" id="{88C0B5DD-C1DD-447B-9B6A-AE1B74A5550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1">
                <a:extLst>
                  <a:ext uri="{FF2B5EF4-FFF2-40B4-BE49-F238E27FC236}">
                    <a16:creationId xmlns:a16="http://schemas.microsoft.com/office/drawing/2014/main" id="{23232261-6855-47C8-8143-3BFCDE0E24FD}"/>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2">
                <a:extLst>
                  <a:ext uri="{FF2B5EF4-FFF2-40B4-BE49-F238E27FC236}">
                    <a16:creationId xmlns:a16="http://schemas.microsoft.com/office/drawing/2014/main" id="{3E589992-76C3-48C4-9D38-D18378B68AA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33">
                <a:extLst>
                  <a:ext uri="{FF2B5EF4-FFF2-40B4-BE49-F238E27FC236}">
                    <a16:creationId xmlns:a16="http://schemas.microsoft.com/office/drawing/2014/main" id="{5FAA4515-B26A-487D-A177-FE9CCAEE549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3" name="Freeform 34">
              <a:extLst>
                <a:ext uri="{FF2B5EF4-FFF2-40B4-BE49-F238E27FC236}">
                  <a16:creationId xmlns:a16="http://schemas.microsoft.com/office/drawing/2014/main" id="{236E0204-3D82-4A61-92CB-BF5B23BD41A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5">
              <a:extLst>
                <a:ext uri="{FF2B5EF4-FFF2-40B4-BE49-F238E27FC236}">
                  <a16:creationId xmlns:a16="http://schemas.microsoft.com/office/drawing/2014/main" id="{A289953C-7843-4FB8-B2A4-FDFC4EB847F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36">
              <a:extLst>
                <a:ext uri="{FF2B5EF4-FFF2-40B4-BE49-F238E27FC236}">
                  <a16:creationId xmlns:a16="http://schemas.microsoft.com/office/drawing/2014/main" id="{E427E729-57D1-4685-9FC0-EE15F6DD3AA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37">
              <a:extLst>
                <a:ext uri="{FF2B5EF4-FFF2-40B4-BE49-F238E27FC236}">
                  <a16:creationId xmlns:a16="http://schemas.microsoft.com/office/drawing/2014/main" id="{4985C550-2907-42C8-AE83-CFFDE7D6F6F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38">
              <a:extLst>
                <a:ext uri="{FF2B5EF4-FFF2-40B4-BE49-F238E27FC236}">
                  <a16:creationId xmlns:a16="http://schemas.microsoft.com/office/drawing/2014/main" id="{02F6D9F7-DA75-4531-8EC1-55B6A19A502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39">
              <a:extLst>
                <a:ext uri="{FF2B5EF4-FFF2-40B4-BE49-F238E27FC236}">
                  <a16:creationId xmlns:a16="http://schemas.microsoft.com/office/drawing/2014/main" id="{A3D51D1C-F503-4898-A114-2B8634033C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Oval 40">
              <a:extLst>
                <a:ext uri="{FF2B5EF4-FFF2-40B4-BE49-F238E27FC236}">
                  <a16:creationId xmlns:a16="http://schemas.microsoft.com/office/drawing/2014/main" id="{2F91643E-F31D-4B8B-A825-A1F91B22D866}"/>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8" name="AutoShape 46">
            <a:extLst>
              <a:ext uri="{FF2B5EF4-FFF2-40B4-BE49-F238E27FC236}">
                <a16:creationId xmlns:a16="http://schemas.microsoft.com/office/drawing/2014/main" id="{756D89C3-7335-41F6-B5EC-D725F5489092}"/>
              </a:ext>
            </a:extLst>
          </p:cNvPr>
          <p:cNvSpPr>
            <a:spLocks noChangeArrowheads="1"/>
          </p:cNvSpPr>
          <p:nvPr/>
        </p:nvSpPr>
        <p:spPr bwMode="auto">
          <a:xfrm>
            <a:off x="1127726" y="2423886"/>
            <a:ext cx="2758473" cy="523850"/>
          </a:xfrm>
          <a:prstGeom prst="wedgeRoundRectCallout">
            <a:avLst>
              <a:gd name="adj1" fmla="val -42107"/>
              <a:gd name="adj2" fmla="val 5843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rPr>
              <a:t>Then we “</a:t>
            </a:r>
            <a:r>
              <a:rPr lang="en-US" altLang="en-US" sz="2400" dirty="0">
                <a:solidFill>
                  <a:schemeClr val="tx2"/>
                </a:solidFill>
              </a:rPr>
              <a:t>recurse</a:t>
            </a:r>
            <a:r>
              <a:rPr lang="en-US" altLang="en-US" sz="2400" dirty="0">
                <a:solidFill>
                  <a:srgbClr val="FFFFFF"/>
                </a:solidFill>
              </a:rPr>
              <a:t>”.</a:t>
            </a:r>
          </a:p>
        </p:txBody>
      </p:sp>
      <p:sp>
        <p:nvSpPr>
          <p:cNvPr id="46" name="Text Box 44">
            <a:extLst>
              <a:ext uri="{FF2B5EF4-FFF2-40B4-BE49-F238E27FC236}">
                <a16:creationId xmlns:a16="http://schemas.microsoft.com/office/drawing/2014/main" id="{2BDBE7D4-8EE7-4D2D-9723-4FD5019E8546}"/>
              </a:ext>
            </a:extLst>
          </p:cNvPr>
          <p:cNvSpPr txBox="1">
            <a:spLocks noChangeArrowheads="1"/>
          </p:cNvSpPr>
          <p:nvPr/>
        </p:nvSpPr>
        <p:spPr bwMode="auto">
          <a:xfrm>
            <a:off x="7694159" y="5657692"/>
            <a:ext cx="1494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chemeClr val="accent2"/>
                </a:solidFill>
              </a:rPr>
              <a:t>Loves(</a:t>
            </a:r>
            <a:r>
              <a:rPr lang="en-US" altLang="en-US" sz="2000" dirty="0" err="1">
                <a:solidFill>
                  <a:srgbClr val="FF0000"/>
                </a:solidFill>
              </a:rPr>
              <a:t>b</a:t>
            </a:r>
            <a:r>
              <a:rPr lang="en-US" altLang="en-US" sz="2000" dirty="0" err="1">
                <a:solidFill>
                  <a:schemeClr val="accent2"/>
                </a:solidFill>
              </a:rPr>
              <a:t>,g,</a:t>
            </a:r>
            <a:r>
              <a:rPr lang="en-US" altLang="en-US" sz="2000" dirty="0" err="1">
                <a:solidFill>
                  <a:srgbClr val="66FF66"/>
                </a:solidFill>
              </a:rPr>
              <a:t>d</a:t>
            </a:r>
            <a:r>
              <a:rPr lang="en-US" altLang="en-US" sz="2000" dirty="0">
                <a:solidFill>
                  <a:schemeClr val="accent2"/>
                </a:solidFill>
              </a:rPr>
              <a:t>)</a:t>
            </a:r>
          </a:p>
        </p:txBody>
      </p:sp>
      <p:sp>
        <p:nvSpPr>
          <p:cNvPr id="58" name="Oval 57">
            <a:extLst>
              <a:ext uri="{FF2B5EF4-FFF2-40B4-BE49-F238E27FC236}">
                <a16:creationId xmlns:a16="http://schemas.microsoft.com/office/drawing/2014/main" id="{10E5CD61-6E37-483F-A5C0-502C6DF65E1F}"/>
              </a:ext>
            </a:extLst>
          </p:cNvPr>
          <p:cNvSpPr/>
          <p:nvPr/>
        </p:nvSpPr>
        <p:spPr>
          <a:xfrm>
            <a:off x="2833914" y="1543833"/>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9" name="Oval 58">
            <a:extLst>
              <a:ext uri="{FF2B5EF4-FFF2-40B4-BE49-F238E27FC236}">
                <a16:creationId xmlns:a16="http://schemas.microsoft.com/office/drawing/2014/main" id="{D5A1AEB3-88A1-4404-A60E-94CFCD9EED0A}"/>
              </a:ext>
            </a:extLst>
          </p:cNvPr>
          <p:cNvSpPr/>
          <p:nvPr/>
        </p:nvSpPr>
        <p:spPr>
          <a:xfrm>
            <a:off x="914400" y="1988970"/>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3" name="Oval 62">
            <a:extLst>
              <a:ext uri="{FF2B5EF4-FFF2-40B4-BE49-F238E27FC236}">
                <a16:creationId xmlns:a16="http://schemas.microsoft.com/office/drawing/2014/main" id="{8F76761A-7038-4B5B-8B5F-C2515CD7AADF}"/>
              </a:ext>
            </a:extLst>
          </p:cNvPr>
          <p:cNvSpPr/>
          <p:nvPr/>
        </p:nvSpPr>
        <p:spPr>
          <a:xfrm>
            <a:off x="8378370" y="5667828"/>
            <a:ext cx="730279" cy="40011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4" name="Oval 63">
            <a:extLst>
              <a:ext uri="{FF2B5EF4-FFF2-40B4-BE49-F238E27FC236}">
                <a16:creationId xmlns:a16="http://schemas.microsoft.com/office/drawing/2014/main" id="{C507F7C3-19F8-4F47-B5B0-CAE7D2E61208}"/>
              </a:ext>
            </a:extLst>
          </p:cNvPr>
          <p:cNvSpPr/>
          <p:nvPr/>
        </p:nvSpPr>
        <p:spPr>
          <a:xfrm>
            <a:off x="7771463" y="5667828"/>
            <a:ext cx="730279" cy="40011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5" name="Oval 64">
            <a:extLst>
              <a:ext uri="{FF2B5EF4-FFF2-40B4-BE49-F238E27FC236}">
                <a16:creationId xmlns:a16="http://schemas.microsoft.com/office/drawing/2014/main" id="{B104D255-E968-44C5-870C-BD7261848519}"/>
              </a:ext>
            </a:extLst>
          </p:cNvPr>
          <p:cNvSpPr/>
          <p:nvPr/>
        </p:nvSpPr>
        <p:spPr>
          <a:xfrm>
            <a:off x="6186564" y="1095828"/>
            <a:ext cx="1141699" cy="451881"/>
          </a:xfrm>
          <a:prstGeom prst="ellipse">
            <a:avLst/>
          </a:prstGeom>
          <a:noFill/>
          <a:ln w="22225">
            <a:solidFill>
              <a:srgbClr val="FFC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8" name="Rectangle 3" descr="Rectangle: Click to edit Master text styles&#10;Second level&#10;Third level&#10;Fourth level&#10;Fifth level">
            <a:extLst>
              <a:ext uri="{FF2B5EF4-FFF2-40B4-BE49-F238E27FC236}">
                <a16:creationId xmlns:a16="http://schemas.microsoft.com/office/drawing/2014/main" id="{FD8BC318-9C96-4FBB-95BC-9AB6C22A476B}"/>
              </a:ext>
            </a:extLst>
          </p:cNvPr>
          <p:cNvSpPr txBox="1">
            <a:spLocks noChangeArrowheads="1"/>
          </p:cNvSpPr>
          <p:nvPr/>
        </p:nvSpPr>
        <p:spPr bwMode="auto">
          <a:xfrm>
            <a:off x="-10827" y="638095"/>
            <a:ext cx="7884909" cy="1708421"/>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Times New Roman"/>
                <a:ea typeface="+mn-ea"/>
                <a:cs typeface="+mn-cs"/>
              </a:rPr>
              <a:t>Contest Free Grammar  </a:t>
            </a:r>
          </a:p>
          <a:p>
            <a:pPr lvl="0">
              <a:defRPr/>
            </a:pPr>
            <a:r>
              <a:rPr kumimoji="0" lang="en-US" sz="2400" b="0" i="0" u="none" strike="noStrike" kern="0" cap="none" spc="0" normalizeH="0" baseline="0" noProof="0" dirty="0">
                <a:ln>
                  <a:noFill/>
                </a:ln>
                <a:solidFill>
                  <a:schemeClr val="accent2"/>
                </a:solidFill>
                <a:effectLst/>
                <a:uLnTx/>
                <a:uFillTx/>
                <a:latin typeface="Times New Roman"/>
                <a:ea typeface="+mn-ea"/>
                <a:cs typeface="+mn-cs"/>
              </a:rPr>
              <a:t>S</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 </a:t>
            </a:r>
            <a:r>
              <a:rPr kumimoji="0" lang="en-US" sz="2400" b="0" i="0" u="none" strike="noStrike" kern="0" cap="none" spc="0" normalizeH="0" baseline="0" noProof="0" dirty="0">
                <a:ln>
                  <a:noFill/>
                </a:ln>
                <a:solidFill>
                  <a:srgbClr val="FF00FF"/>
                </a:solidFill>
                <a:effectLst/>
                <a:uLnTx/>
                <a:uFillTx/>
                <a:latin typeface="Times New Roman"/>
                <a:ea typeface="+mn-ea"/>
                <a:cs typeface="+mn-cs"/>
                <a:sym typeface="Wingdings" panose="05000000000000000000" pitchFamily="2" charset="2"/>
              </a:rPr>
              <a:t></a:t>
            </a:r>
            <a:r>
              <a:rPr kumimoji="0" lang="en-US" sz="2400" b="0" i="0" u="none" strike="noStrike" kern="0" cap="none" spc="0" normalizeH="0" baseline="0" noProof="0" dirty="0">
                <a:ln>
                  <a:noFill/>
                </a:ln>
                <a:solidFill>
                  <a:schemeClr val="accent2"/>
                </a:solidFill>
                <a:effectLst/>
                <a:uLnTx/>
                <a:uFillTx/>
                <a:latin typeface="Times New Roman"/>
                <a:ea typeface="+mn-ea"/>
                <a:cs typeface="+mn-cs"/>
                <a:sym typeface="Wingdings" panose="05000000000000000000" pitchFamily="2" charset="2"/>
              </a:rPr>
              <a:t> </a:t>
            </a:r>
            <a:r>
              <a:rPr lang="en-US" altLang="en-US" sz="2400" dirty="0">
                <a:solidFill>
                  <a:srgbClr val="FF0000"/>
                </a:solidFill>
                <a:latin typeface="Symbol" pitchFamily="18" charset="2"/>
              </a:rPr>
              <a:t>"</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 S(</a:t>
            </a:r>
            <a:r>
              <a:rPr lang="en-US" altLang="en-US" sz="2400" dirty="0">
                <a:solidFill>
                  <a:srgbClr val="FF0000"/>
                </a:solidFill>
                <a:latin typeface="Times New Roman" panose="02020603050405020304" pitchFamily="18" charset="0"/>
                <a:cs typeface="Times New Roman" panose="02020603050405020304" pitchFamily="18" charset="0"/>
              </a:rPr>
              <a:t>x</a:t>
            </a:r>
            <a:r>
              <a:rPr lang="en-US" altLang="en-US" sz="2400" dirty="0">
                <a:solidFill>
                  <a:schemeClr val="accent2"/>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lang="en-US" altLang="en-US" sz="2400" dirty="0">
                <a:solidFill>
                  <a:srgbClr val="FF00FF"/>
                </a:solidFill>
                <a:latin typeface="Times New Roman" panose="02020603050405020304" pitchFamily="18" charset="0"/>
                <a:cs typeface="Times New Roman" panose="02020603050405020304" pitchFamily="18" charset="0"/>
              </a:rPr>
              <a:t>|</a:t>
            </a:r>
            <a:r>
              <a:rPr lang="en-US" altLang="en-US" sz="2400" dirty="0">
                <a:solidFill>
                  <a:srgbClr val="CB00FE"/>
                </a:solidFill>
                <a:latin typeface="Times New Roman" panose="02020603050405020304" pitchFamily="18" charset="0"/>
                <a:cs typeface="Times New Roman" panose="02020603050405020304" pitchFamily="18" charset="0"/>
              </a:rPr>
              <a:t> </a:t>
            </a:r>
            <a:r>
              <a:rPr kumimoji="0" lang="en-US" altLang="en-US" sz="2400" b="0" i="0" u="none" strike="noStrike" kern="1200" cap="none" spc="0" normalizeH="0" baseline="0" noProof="0" dirty="0">
                <a:ln>
                  <a:noFill/>
                </a:ln>
                <a:solidFill>
                  <a:schemeClr val="accent2"/>
                </a:solidFill>
                <a:effectLst/>
                <a:uLnTx/>
                <a:uFillTx/>
                <a:latin typeface="Symbol" pitchFamily="18" charset="2"/>
                <a:ea typeface="+mn-ea"/>
                <a:cs typeface="+mn-cs"/>
              </a:rPr>
              <a:t>$</a:t>
            </a:r>
            <a:r>
              <a:rPr lang="en-US" altLang="en-US" sz="2400" dirty="0">
                <a:solidFill>
                  <a:schemeClr val="accent2"/>
                </a:solidFill>
                <a:latin typeface="Times New Roman" panose="02020603050405020304" pitchFamily="18" charset="0"/>
                <a:cs typeface="Times New Roman" panose="02020603050405020304" pitchFamily="18" charset="0"/>
              </a:rPr>
              <a:t>x </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rPr>
              <a:t>S(x)</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CB00FE"/>
                </a:solidFill>
                <a:effectLst/>
                <a:uLnTx/>
                <a:uFillTx/>
                <a:latin typeface="Times New Roman"/>
                <a:ea typeface="+mn-ea"/>
                <a:cs typeface="+mn-cs"/>
              </a:rPr>
              <a:t> </a:t>
            </a:r>
            <a:r>
              <a:rPr kumimoji="0" lang="en-US" altLang="en-US" sz="2400" b="0" i="0" u="none" strike="noStrike" kern="1200" cap="none" spc="0" normalizeH="0" baseline="0" noProof="0" dirty="0">
                <a:ln>
                  <a:noFill/>
                </a:ln>
                <a:solidFill>
                  <a:schemeClr val="tx2"/>
                </a:solidFill>
                <a:effectLst/>
                <a:uLnTx/>
                <a:uFillTx/>
                <a:latin typeface="Times New Roman" panose="02020603050405020304" pitchFamily="18" charset="0"/>
                <a:ea typeface="+mn-ea"/>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rPr>
              <a:t>S</a:t>
            </a:r>
            <a:r>
              <a:rPr lang="el-GR" altLang="en-US" sz="2400" dirty="0">
                <a:solidFill>
                  <a:schemeClr val="accent2"/>
                </a:solidFill>
                <a:cs typeface="Times New Roman" panose="02020603050405020304" pitchFamily="18" charset="0"/>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both</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err="1">
                <a:solidFill>
                  <a:schemeClr val="accent2"/>
                </a:solidFill>
                <a:latin typeface="Times New Roman" panose="02020603050405020304" pitchFamily="18" charset="0"/>
                <a:cs typeface="Times New Roman" panose="02020603050405020304" pitchFamily="18" charset="0"/>
              </a:rPr>
              <a:t>S</a:t>
            </a:r>
            <a:r>
              <a:rPr lang="en-US" altLang="en-US" sz="2400" dirty="0" err="1">
                <a:solidFill>
                  <a:schemeClr val="accent2"/>
                </a:solidFill>
                <a:sym typeface="Symbol" panose="05050102010706020507" pitchFamily="18" charset="2"/>
              </a:rPr>
              <a:t></a:t>
            </a:r>
            <a:r>
              <a:rPr lang="en-US" altLang="en-US" sz="2400" baseline="-25000" dirty="0" err="1">
                <a:solidFill>
                  <a:schemeClr val="accent2"/>
                </a:solidFill>
                <a:cs typeface="Times New Roman" panose="02020603050405020304" pitchFamily="18" charset="0"/>
                <a:sym typeface="Symbol" panose="05050102010706020507" pitchFamily="18" charset="2"/>
              </a:rPr>
              <a:t>one</a:t>
            </a:r>
            <a:r>
              <a:rPr lang="en-US" altLang="en-US" sz="2400" dirty="0" err="1">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S</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CB00FE"/>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R</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(T,T)</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CB00FE"/>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p>
          <a:p>
            <a:pPr lvl="0">
              <a:defRPr/>
            </a:pPr>
            <a:r>
              <a:rPr lang="en-US" sz="2400" kern="0" dirty="0">
                <a:solidFill>
                  <a:schemeClr val="accent2"/>
                </a:solidFill>
              </a:rPr>
              <a: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f(T,T)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(T+T)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b </a:t>
            </a:r>
            <a:r>
              <a:rPr lang="en-US" sz="2400" kern="0" dirty="0">
                <a:solidFill>
                  <a:srgbClr val="FF00FF"/>
                </a:solidFill>
                <a:sym typeface="Wingdings" panose="05000000000000000000" pitchFamily="2" charset="2"/>
              </a:rPr>
              <a:t>| </a:t>
            </a:r>
            <a:r>
              <a:rPr lang="en-US" sz="2400" kern="0" dirty="0">
                <a:solidFill>
                  <a:schemeClr val="accent2"/>
                </a:solidFill>
                <a:sym typeface="Wingdings" panose="05000000000000000000" pitchFamily="2" charset="2"/>
              </a:rPr>
              <a:t>g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d</a:t>
            </a:r>
          </a:p>
          <a:p>
            <a:pPr lvl="0">
              <a:defRPr/>
            </a:pPr>
            <a:r>
              <a:rPr lang="en-US" sz="2400" kern="0" dirty="0">
                <a:solidFill>
                  <a:schemeClr val="accent2"/>
                </a:solidFill>
              </a:rPr>
              <a:t>R </a:t>
            </a:r>
            <a:r>
              <a:rPr lang="en-US" sz="2400" kern="0" dirty="0">
                <a:solidFill>
                  <a:srgbClr val="FF00FF"/>
                </a:solidFill>
                <a:sym typeface="Wingdings" panose="05000000000000000000" pitchFamily="2" charset="2"/>
              </a:rPr>
              <a:t></a:t>
            </a:r>
            <a:r>
              <a:rPr lang="en-US" sz="2400" kern="0" dirty="0">
                <a:solidFill>
                  <a:schemeClr val="accent2"/>
                </a:solidFill>
                <a:sym typeface="Wingdings" panose="05000000000000000000" pitchFamily="2" charset="2"/>
              </a:rPr>
              <a:t> Loves</a:t>
            </a:r>
          </a:p>
          <a:p>
            <a:pPr lvl="0">
              <a:defRPr/>
            </a:pPr>
            <a:endParaRPr kumimoji="0" lang="en-US" altLang="en-US" sz="2400" b="0" i="0" u="none" strike="noStrike" kern="0" cap="none" spc="0" normalizeH="0" baseline="0" noProof="0" dirty="0">
              <a:ln>
                <a:noFill/>
              </a:ln>
              <a:solidFill>
                <a:schemeClr val="accent2"/>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p:grpSp>
        <p:nvGrpSpPr>
          <p:cNvPr id="29" name="Group 29">
            <a:extLst>
              <a:ext uri="{FF2B5EF4-FFF2-40B4-BE49-F238E27FC236}">
                <a16:creationId xmlns:a16="http://schemas.microsoft.com/office/drawing/2014/main" id="{FC1F52ED-C83F-44AC-9449-847AF7F31BF2}"/>
              </a:ext>
            </a:extLst>
          </p:cNvPr>
          <p:cNvGrpSpPr>
            <a:grpSpLocks/>
          </p:cNvGrpSpPr>
          <p:nvPr/>
        </p:nvGrpSpPr>
        <p:grpSpPr bwMode="auto">
          <a:xfrm>
            <a:off x="3643504" y="5754908"/>
            <a:ext cx="917591" cy="929993"/>
            <a:chOff x="2065" y="1551"/>
            <a:chExt cx="1628" cy="1988"/>
          </a:xfrm>
        </p:grpSpPr>
        <p:sp>
          <p:nvSpPr>
            <p:cNvPr id="30" name="Freeform 30">
              <a:extLst>
                <a:ext uri="{FF2B5EF4-FFF2-40B4-BE49-F238E27FC236}">
                  <a16:creationId xmlns:a16="http://schemas.microsoft.com/office/drawing/2014/main" id="{CF3BB621-A231-4A57-95E0-005A0FA4E04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1">
              <a:extLst>
                <a:ext uri="{FF2B5EF4-FFF2-40B4-BE49-F238E27FC236}">
                  <a16:creationId xmlns:a16="http://schemas.microsoft.com/office/drawing/2014/main" id="{4C0EC1D1-C468-44A7-87ED-4DE884070A9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2">
              <a:extLst>
                <a:ext uri="{FF2B5EF4-FFF2-40B4-BE49-F238E27FC236}">
                  <a16:creationId xmlns:a16="http://schemas.microsoft.com/office/drawing/2014/main" id="{362B9F0F-DA7B-4B06-B4A0-5AFF5331116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3">
              <a:extLst>
                <a:ext uri="{FF2B5EF4-FFF2-40B4-BE49-F238E27FC236}">
                  <a16:creationId xmlns:a16="http://schemas.microsoft.com/office/drawing/2014/main" id="{665D523E-13F2-40DF-ADC9-FAEAF5B4A80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4">
              <a:extLst>
                <a:ext uri="{FF2B5EF4-FFF2-40B4-BE49-F238E27FC236}">
                  <a16:creationId xmlns:a16="http://schemas.microsoft.com/office/drawing/2014/main" id="{A94254A7-96DA-4EBA-AE4D-455BB4B8E81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5">
              <a:extLst>
                <a:ext uri="{FF2B5EF4-FFF2-40B4-BE49-F238E27FC236}">
                  <a16:creationId xmlns:a16="http://schemas.microsoft.com/office/drawing/2014/main" id="{3EFD914B-D91C-4478-B172-83B18254838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6">
              <a:extLst>
                <a:ext uri="{FF2B5EF4-FFF2-40B4-BE49-F238E27FC236}">
                  <a16:creationId xmlns:a16="http://schemas.microsoft.com/office/drawing/2014/main" id="{68FC3221-E733-4B9B-8A74-52C74584443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7">
              <a:extLst>
                <a:ext uri="{FF2B5EF4-FFF2-40B4-BE49-F238E27FC236}">
                  <a16:creationId xmlns:a16="http://schemas.microsoft.com/office/drawing/2014/main" id="{09EF15D5-4AA8-4E2F-A661-1F9EE425FAC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8">
              <a:extLst>
                <a:ext uri="{FF2B5EF4-FFF2-40B4-BE49-F238E27FC236}">
                  <a16:creationId xmlns:a16="http://schemas.microsoft.com/office/drawing/2014/main" id="{A345E4B1-4FEB-4DCA-B91D-764DC69BD9D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39">
              <a:extLst>
                <a:ext uri="{FF2B5EF4-FFF2-40B4-BE49-F238E27FC236}">
                  <a16:creationId xmlns:a16="http://schemas.microsoft.com/office/drawing/2014/main" id="{935F80C0-3873-4B05-8D9E-D8F717C7E3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0">
              <a:extLst>
                <a:ext uri="{FF2B5EF4-FFF2-40B4-BE49-F238E27FC236}">
                  <a16:creationId xmlns:a16="http://schemas.microsoft.com/office/drawing/2014/main" id="{42442EA1-FFCB-43BF-A6EC-4B757B0E100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1">
              <a:extLst>
                <a:ext uri="{FF2B5EF4-FFF2-40B4-BE49-F238E27FC236}">
                  <a16:creationId xmlns:a16="http://schemas.microsoft.com/office/drawing/2014/main" id="{10600EF9-413D-440D-98F0-0246C35928A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42">
              <a:extLst>
                <a:ext uri="{FF2B5EF4-FFF2-40B4-BE49-F238E27FC236}">
                  <a16:creationId xmlns:a16="http://schemas.microsoft.com/office/drawing/2014/main" id="{093A19B9-AAF7-48A3-8956-D23282BF1FD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43">
              <a:extLst>
                <a:ext uri="{FF2B5EF4-FFF2-40B4-BE49-F238E27FC236}">
                  <a16:creationId xmlns:a16="http://schemas.microsoft.com/office/drawing/2014/main" id="{52B5F24B-EABB-430C-A6C1-EC58CA882DA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4">
              <a:extLst>
                <a:ext uri="{FF2B5EF4-FFF2-40B4-BE49-F238E27FC236}">
                  <a16:creationId xmlns:a16="http://schemas.microsoft.com/office/drawing/2014/main" id="{90EB17C8-8AE5-4E6E-9B0E-82436681380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5">
              <a:extLst>
                <a:ext uri="{FF2B5EF4-FFF2-40B4-BE49-F238E27FC236}">
                  <a16:creationId xmlns:a16="http://schemas.microsoft.com/office/drawing/2014/main" id="{E6D31E0B-519B-4170-8916-F4C6426BE0C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6">
              <a:extLst>
                <a:ext uri="{FF2B5EF4-FFF2-40B4-BE49-F238E27FC236}">
                  <a16:creationId xmlns:a16="http://schemas.microsoft.com/office/drawing/2014/main" id="{72B9D3F8-06BF-482D-A6D3-6CCA9B0EEA4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49" name="AutoShape 35">
            <a:extLst>
              <a:ext uri="{FF2B5EF4-FFF2-40B4-BE49-F238E27FC236}">
                <a16:creationId xmlns:a16="http://schemas.microsoft.com/office/drawing/2014/main" id="{3EA9A28C-AC70-419C-B214-DB0D2D339ADC}"/>
              </a:ext>
            </a:extLst>
          </p:cNvPr>
          <p:cNvSpPr>
            <a:spLocks noChangeArrowheads="1"/>
          </p:cNvSpPr>
          <p:nvPr/>
        </p:nvSpPr>
        <p:spPr bwMode="auto">
          <a:xfrm>
            <a:off x="4599981" y="4775847"/>
            <a:ext cx="3016407" cy="1708420"/>
          </a:xfrm>
          <a:prstGeom prst="wedgeRoundRectCallout">
            <a:avLst>
              <a:gd name="adj1" fmla="val -59878"/>
              <a:gd name="adj2" fmla="val 2337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I don’t see any need to parse it farther.</a:t>
            </a:r>
          </a:p>
          <a:p>
            <a:pPr algn="ctr" defTabSz="685800" eaLnBrk="1" fontAlgn="auto" hangingPunct="1">
              <a:spcBef>
                <a:spcPct val="0"/>
              </a:spcBef>
              <a:spcAft>
                <a:spcPts val="0"/>
              </a:spcAft>
              <a:buNone/>
            </a:pPr>
            <a:r>
              <a:rPr lang="en-US" altLang="en-US" sz="2400" dirty="0">
                <a:solidFill>
                  <a:srgbClr val="FFFFFF"/>
                </a:solidFill>
              </a:rPr>
              <a:t>(Though we will for </a:t>
            </a:r>
            <a:r>
              <a:rPr lang="el-GR" altLang="en-US" sz="2400" dirty="0">
                <a:solidFill>
                  <a:srgbClr val="FFC000"/>
                </a:solidFill>
                <a:latin typeface="Times New Roman"/>
                <a:cs typeface="Times New Roman" panose="02020603050405020304" pitchFamily="18" charset="0"/>
                <a:sym typeface="Symbol" panose="05050102010706020507" pitchFamily="18" charset="2"/>
              </a:rPr>
              <a:t>α</a:t>
            </a:r>
            <a:r>
              <a:rPr lang="en-US" altLang="en-US" sz="2400" dirty="0">
                <a:solidFill>
                  <a:srgbClr val="FFC000"/>
                </a:solidFill>
                <a:latin typeface="Times New Roman"/>
                <a:cs typeface="Times New Roman" panose="02020603050405020304" pitchFamily="18" charset="0"/>
                <a:sym typeface="Symbol" panose="05050102010706020507" pitchFamily="18" charset="2"/>
              </a:rPr>
              <a:t>(f(x)) </a:t>
            </a:r>
            <a:r>
              <a:rPr lang="en-US" altLang="en-US" sz="2400" dirty="0">
                <a:latin typeface="Times New Roman"/>
                <a:cs typeface="Times New Roman" panose="02020603050405020304" pitchFamily="18" charset="0"/>
                <a:sym typeface="Symbol" panose="05050102010706020507" pitchFamily="18" charset="2"/>
              </a:rPr>
              <a:t>).</a:t>
            </a:r>
            <a:endParaRPr lang="en-US" altLang="en-US" sz="2400" dirty="0"/>
          </a:p>
        </p:txBody>
      </p:sp>
    </p:spTree>
    <p:extLst>
      <p:ext uri="{BB962C8B-B14F-4D97-AF65-F5344CB8AC3E}">
        <p14:creationId xmlns:p14="http://schemas.microsoft.com/office/powerpoint/2010/main" val="32074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0"/>
                                        </p:tgtEl>
                                        <p:attrNameLst>
                                          <p:attrName>style.visibility</p:attrName>
                                        </p:attrNameLst>
                                      </p:cBhvr>
                                      <p:to>
                                        <p:strVal val="visible"/>
                                      </p:to>
                                    </p:set>
                                    <p:anim calcmode="lin" valueType="num">
                                      <p:cBhvr additive="base">
                                        <p:cTn id="13" dur="500" fill="hold"/>
                                        <p:tgtEl>
                                          <p:spTgt spid="110"/>
                                        </p:tgtEl>
                                        <p:attrNameLst>
                                          <p:attrName>ppt_x</p:attrName>
                                        </p:attrNameLst>
                                      </p:cBhvr>
                                      <p:tavLst>
                                        <p:tav tm="0">
                                          <p:val>
                                            <p:strVal val="0-#ppt_w/2"/>
                                          </p:val>
                                        </p:tav>
                                        <p:tav tm="100000">
                                          <p:val>
                                            <p:strVal val="#ppt_x"/>
                                          </p:val>
                                        </p:tav>
                                      </p:tavLst>
                                    </p:anim>
                                    <p:anim calcmode="lin" valueType="num">
                                      <p:cBhvr additive="base">
                                        <p:cTn id="14" dur="500" fill="hold"/>
                                        <p:tgtEl>
                                          <p:spTgt spid="1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0">
                                            <p:txEl>
                                              <p:pRg st="0" end="0"/>
                                            </p:txEl>
                                          </p:spTgt>
                                        </p:tgtEl>
                                        <p:attrNameLst>
                                          <p:attrName>style.visibility</p:attrName>
                                        </p:attrNameLst>
                                      </p:cBhvr>
                                      <p:to>
                                        <p:strVal val="visible"/>
                                      </p:to>
                                    </p:set>
                                    <p:anim calcmode="lin" valueType="num">
                                      <p:cBhvr additive="base">
                                        <p:cTn id="17"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0">
                                            <p:txEl>
                                              <p:pRg st="1" end="1"/>
                                            </p:txEl>
                                          </p:spTgt>
                                        </p:tgtEl>
                                        <p:attrNameLst>
                                          <p:attrName>style.visibility</p:attrName>
                                        </p:attrNameLst>
                                      </p:cBhvr>
                                      <p:to>
                                        <p:strVal val="visible"/>
                                      </p:to>
                                    </p:set>
                                    <p:anim calcmode="lin" valueType="num">
                                      <p:cBhvr additive="base">
                                        <p:cTn id="23" dur="500" fill="hold"/>
                                        <p:tgtEl>
                                          <p:spTgt spid="11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0">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additive="base">
                                        <p:cTn id="27" dur="500" fill="hold"/>
                                        <p:tgtEl>
                                          <p:spTgt spid="65"/>
                                        </p:tgtEl>
                                        <p:attrNameLst>
                                          <p:attrName>ppt_x</p:attrName>
                                        </p:attrNameLst>
                                      </p:cBhvr>
                                      <p:tavLst>
                                        <p:tav tm="0">
                                          <p:val>
                                            <p:strVal val="0-#ppt_w/2"/>
                                          </p:val>
                                        </p:tav>
                                        <p:tav tm="100000">
                                          <p:val>
                                            <p:strVal val="#ppt_x"/>
                                          </p:val>
                                        </p:tav>
                                      </p:tavLst>
                                    </p:anim>
                                    <p:anim calcmode="lin" valueType="num">
                                      <p:cBhvr additive="base">
                                        <p:cTn id="28"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10">
                                            <p:txEl>
                                              <p:pRg st="2" end="2"/>
                                            </p:txEl>
                                          </p:spTgt>
                                        </p:tgtEl>
                                        <p:attrNameLst>
                                          <p:attrName>style.visibility</p:attrName>
                                        </p:attrNameLst>
                                      </p:cBhvr>
                                      <p:to>
                                        <p:strVal val="visible"/>
                                      </p:to>
                                    </p:set>
                                    <p:anim calcmode="lin" valueType="num">
                                      <p:cBhvr additive="base">
                                        <p:cTn id="33" dur="500" fill="hold"/>
                                        <p:tgtEl>
                                          <p:spTgt spid="11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0">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0-#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0-#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10">
                                            <p:txEl>
                                              <p:pRg st="3" end="3"/>
                                            </p:txEl>
                                          </p:spTgt>
                                        </p:tgtEl>
                                        <p:attrNameLst>
                                          <p:attrName>style.visibility</p:attrName>
                                        </p:attrNameLst>
                                      </p:cBhvr>
                                      <p:to>
                                        <p:strVal val="visible"/>
                                      </p:to>
                                    </p:set>
                                    <p:anim calcmode="lin" valueType="num">
                                      <p:cBhvr additive="base">
                                        <p:cTn id="47" dur="500" fill="hold"/>
                                        <p:tgtEl>
                                          <p:spTgt spid="110">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10">
                                            <p:txEl>
                                              <p:pRg st="3" end="3"/>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0-#ppt_w/2"/>
                                          </p:val>
                                        </p:tav>
                                        <p:tav tm="100000">
                                          <p:val>
                                            <p:strVal val="#ppt_x"/>
                                          </p:val>
                                        </p:tav>
                                      </p:tavLst>
                                    </p:anim>
                                    <p:anim calcmode="lin" valueType="num">
                                      <p:cBhvr additive="base">
                                        <p:cTn id="52" dur="500" fill="hold"/>
                                        <p:tgtEl>
                                          <p:spTgt spid="59"/>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additive="base">
                                        <p:cTn id="55" dur="500" fill="hold"/>
                                        <p:tgtEl>
                                          <p:spTgt spid="64"/>
                                        </p:tgtEl>
                                        <p:attrNameLst>
                                          <p:attrName>ppt_x</p:attrName>
                                        </p:attrNameLst>
                                      </p:cBhvr>
                                      <p:tavLst>
                                        <p:tav tm="0">
                                          <p:val>
                                            <p:strVal val="0-#ppt_w/2"/>
                                          </p:val>
                                        </p:tav>
                                        <p:tav tm="100000">
                                          <p:val>
                                            <p:strVal val="#ppt_x"/>
                                          </p:val>
                                        </p:tav>
                                      </p:tavLst>
                                    </p:anim>
                                    <p:anim calcmode="lin" valueType="num">
                                      <p:cBhvr additive="base">
                                        <p:cTn id="56" dur="500" fill="hold"/>
                                        <p:tgtEl>
                                          <p:spTgt spid="64"/>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58"/>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63"/>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29"/>
                                        </p:tgtEl>
                                        <p:attrNameLst>
                                          <p:attrName>style.visibility</p:attrName>
                                        </p:attrNameLst>
                                      </p:cBhvr>
                                      <p:to>
                                        <p:strVal val="visible"/>
                                      </p:to>
                                    </p:set>
                                    <p:anim calcmode="lin" valueType="num">
                                      <p:cBhvr additive="base">
                                        <p:cTn id="65" dur="500" fill="hold"/>
                                        <p:tgtEl>
                                          <p:spTgt spid="29"/>
                                        </p:tgtEl>
                                        <p:attrNameLst>
                                          <p:attrName>ppt_x</p:attrName>
                                        </p:attrNameLst>
                                      </p:cBhvr>
                                      <p:tavLst>
                                        <p:tav tm="0">
                                          <p:val>
                                            <p:strVal val="1+#ppt_w/2"/>
                                          </p:val>
                                        </p:tav>
                                        <p:tav tm="100000">
                                          <p:val>
                                            <p:strVal val="#ppt_x"/>
                                          </p:val>
                                        </p:tav>
                                      </p:tavLst>
                                    </p:anim>
                                    <p:anim calcmode="lin" valueType="num">
                                      <p:cBhvr additive="base">
                                        <p:cTn id="66" dur="500" fill="hold"/>
                                        <p:tgtEl>
                                          <p:spTgt spid="29"/>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additive="base">
                                        <p:cTn id="69" dur="500" fill="hold"/>
                                        <p:tgtEl>
                                          <p:spTgt spid="49"/>
                                        </p:tgtEl>
                                        <p:attrNameLst>
                                          <p:attrName>ppt_x</p:attrName>
                                        </p:attrNameLst>
                                      </p:cBhvr>
                                      <p:tavLst>
                                        <p:tav tm="0">
                                          <p:val>
                                            <p:strVal val="1+#ppt_w/2"/>
                                          </p:val>
                                        </p:tav>
                                        <p:tav tm="100000">
                                          <p:val>
                                            <p:strVal val="#ppt_x"/>
                                          </p:val>
                                        </p:tav>
                                      </p:tavLst>
                                    </p:anim>
                                    <p:anim calcmode="lin" valueType="num">
                                      <p:cBhvr additive="base">
                                        <p:cTn id="70" dur="500" fill="hold"/>
                                        <p:tgtEl>
                                          <p:spTgt spid="49"/>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49">
                                            <p:txEl>
                                              <p:pRg st="0" end="0"/>
                                            </p:txEl>
                                          </p:spTgt>
                                        </p:tgtEl>
                                        <p:attrNameLst>
                                          <p:attrName>style.visibility</p:attrName>
                                        </p:attrNameLst>
                                      </p:cBhvr>
                                      <p:to>
                                        <p:strVal val="visible"/>
                                      </p:to>
                                    </p:set>
                                    <p:anim calcmode="lin" valueType="num">
                                      <p:cBhvr additive="base">
                                        <p:cTn id="73"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49">
                                            <p:txEl>
                                              <p:pRg st="1" end="1"/>
                                            </p:txEl>
                                          </p:spTgt>
                                        </p:tgtEl>
                                        <p:attrNameLst>
                                          <p:attrName>style.visibility</p:attrName>
                                        </p:attrNameLst>
                                      </p:cBhvr>
                                      <p:to>
                                        <p:strVal val="visible"/>
                                      </p:to>
                                    </p:set>
                                    <p:anim calcmode="lin" valueType="num">
                                      <p:cBhvr additive="base">
                                        <p:cTn id="79" dur="500" fill="hold"/>
                                        <p:tgtEl>
                                          <p:spTgt spid="49">
                                            <p:txEl>
                                              <p:pRg st="1" end="1"/>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8" grpId="0" animBg="1"/>
      <p:bldP spid="58" grpId="0" animBg="1"/>
      <p:bldP spid="58" grpId="1" animBg="1"/>
      <p:bldP spid="59" grpId="0" animBg="1"/>
      <p:bldP spid="63" grpId="0" animBg="1"/>
      <p:bldP spid="63" grpId="1" animBg="1"/>
      <p:bldP spid="64" grpId="0" animBg="1"/>
      <p:bldP spid="65" grpId="0" animBg="1"/>
      <p:bldP spid="4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68" name="AutoShape 35">
            <a:extLst>
              <a:ext uri="{FF2B5EF4-FFF2-40B4-BE49-F238E27FC236}">
                <a16:creationId xmlns:a16="http://schemas.microsoft.com/office/drawing/2014/main" id="{D009CCF2-C8E1-4283-AD2D-DB1BC7B3CC09}"/>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An ?</a:t>
            </a:r>
            <a:r>
              <a:rPr lang="en-US" altLang="en-US" sz="2400" dirty="0">
                <a:sym typeface="Symbol" panose="05050102010706020507" pitchFamily="18" charset="2"/>
              </a:rPr>
              <a:t></a:t>
            </a:r>
            <a:r>
              <a:rPr lang="en-US" altLang="en-US" sz="2400" dirty="0">
                <a:solidFill>
                  <a:srgbClr val="FF0000"/>
                </a:solidFill>
                <a:sym typeface="Symbol" panose="05050102010706020507" pitchFamily="18" charset="2"/>
              </a:rPr>
              <a:t>F</a:t>
            </a:r>
            <a:r>
              <a:rPr lang="en-US" altLang="en-US" sz="2400" dirty="0">
                <a:sym typeface="Symbol" panose="05050102010706020507" pitchFamily="18" charset="2"/>
              </a:rPr>
              <a:t> </a:t>
            </a:r>
            <a:r>
              <a:rPr lang="en-US" altLang="en-US" sz="2400" dirty="0">
                <a:solidFill>
                  <a:srgbClr val="FFFFFF"/>
                </a:solidFill>
              </a:rPr>
              <a:t>is true only when </a:t>
            </a:r>
          </a:p>
          <a:p>
            <a:pPr algn="ctr" defTabSz="685800" eaLnBrk="1" fontAlgn="auto" hangingPunct="1">
              <a:spcBef>
                <a:spcPct val="0"/>
              </a:spcBef>
              <a:spcAft>
                <a:spcPts val="0"/>
              </a:spcAft>
              <a:buNone/>
            </a:pPr>
            <a:r>
              <a:rPr lang="en-US" altLang="en-US" sz="2400" dirty="0">
                <a:solidFill>
                  <a:srgbClr val="FFFFFF"/>
                </a:solidFill>
              </a:rPr>
              <a:t>the LHS=</a:t>
            </a:r>
            <a:r>
              <a:rPr lang="en-US" altLang="en-US" sz="2400" dirty="0">
                <a:solidFill>
                  <a:srgbClr val="FF0000"/>
                </a:solidFill>
              </a:rPr>
              <a:t>F</a:t>
            </a:r>
            <a:r>
              <a:rPr lang="en-US" altLang="en-US" sz="2400" dirty="0">
                <a:solidFill>
                  <a:srgbClr val="FFFFFF"/>
                </a:solidFill>
              </a:rPr>
              <a:t>.</a:t>
            </a:r>
          </a:p>
        </p:txBody>
      </p:sp>
      <p:sp>
        <p:nvSpPr>
          <p:cNvPr id="70" name="Rectangle 69">
            <a:extLst>
              <a:ext uri="{FF2B5EF4-FFF2-40B4-BE49-F238E27FC236}">
                <a16:creationId xmlns:a16="http://schemas.microsoft.com/office/drawing/2014/main" id="{C744E72D-50C6-4FFC-B068-DCFD839D111B}"/>
              </a:ext>
            </a:extLst>
          </p:cNvPr>
          <p:cNvSpPr/>
          <p:nvPr/>
        </p:nvSpPr>
        <p:spPr>
          <a:xfrm>
            <a:off x="7549970" y="420332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94C7F0D1-41A6-4D17-9B4D-8AE906088BAF}"/>
              </a:ext>
            </a:extLst>
          </p:cNvPr>
          <p:cNvSpPr/>
          <p:nvPr/>
        </p:nvSpPr>
        <p:spPr>
          <a:xfrm>
            <a:off x="5506858" y="4221720"/>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09CCF7C4-E421-4FB4-8EA0-ED03C83E784E}"/>
              </a:ext>
            </a:extLst>
          </p:cNvPr>
          <p:cNvSpPr/>
          <p:nvPr/>
        </p:nvSpPr>
        <p:spPr>
          <a:xfrm>
            <a:off x="6540321" y="245268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C787042F-7795-4B10-8D67-E9D01D3FC820}"/>
              </a:ext>
            </a:extLst>
          </p:cNvPr>
          <p:cNvSpPr/>
          <p:nvPr/>
        </p:nvSpPr>
        <p:spPr>
          <a:xfrm>
            <a:off x="2933163" y="2495552"/>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ECEF5AC4-0555-415E-B502-D4D0E70C96C5}"/>
              </a:ext>
            </a:extLst>
          </p:cNvPr>
          <p:cNvSpPr/>
          <p:nvPr/>
        </p:nvSpPr>
        <p:spPr>
          <a:xfrm>
            <a:off x="1486437" y="4522152"/>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52328CBE-5D46-496A-A301-A891643D4326}"/>
              </a:ext>
            </a:extLst>
          </p:cNvPr>
          <p:cNvSpPr/>
          <p:nvPr/>
        </p:nvSpPr>
        <p:spPr>
          <a:xfrm>
            <a:off x="3606084" y="4531738"/>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98" name="Oval 97">
            <a:extLst>
              <a:ext uri="{FF2B5EF4-FFF2-40B4-BE49-F238E27FC236}">
                <a16:creationId xmlns:a16="http://schemas.microsoft.com/office/drawing/2014/main" id="{63C7C444-D138-4DCE-B9AF-3FDE5120E2E0}"/>
              </a:ext>
            </a:extLst>
          </p:cNvPr>
          <p:cNvSpPr/>
          <p:nvPr/>
        </p:nvSpPr>
        <p:spPr>
          <a:xfrm>
            <a:off x="2743200" y="449580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99" name="Rectangle 98">
            <a:extLst>
              <a:ext uri="{FF2B5EF4-FFF2-40B4-BE49-F238E27FC236}">
                <a16:creationId xmlns:a16="http://schemas.microsoft.com/office/drawing/2014/main" id="{1AE2DA70-C1C1-4C0E-86F7-6897B1CA0C9D}"/>
              </a:ext>
            </a:extLst>
          </p:cNvPr>
          <p:cNvSpPr/>
          <p:nvPr/>
        </p:nvSpPr>
        <p:spPr>
          <a:xfrm>
            <a:off x="3713467" y="265714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100" name="Oval 99">
            <a:extLst>
              <a:ext uri="{FF2B5EF4-FFF2-40B4-BE49-F238E27FC236}">
                <a16:creationId xmlns:a16="http://schemas.microsoft.com/office/drawing/2014/main" id="{76609109-F8AC-4236-8417-EC076DED96DB}"/>
              </a:ext>
            </a:extLst>
          </p:cNvPr>
          <p:cNvSpPr/>
          <p:nvPr/>
        </p:nvSpPr>
        <p:spPr>
          <a:xfrm>
            <a:off x="2895063" y="2907296"/>
            <a:ext cx="533400" cy="546143"/>
          </a:xfrm>
          <a:prstGeom prst="ellipse">
            <a:avLst/>
          </a:prstGeom>
          <a:ln>
            <a:solidFill>
              <a:srgbClr val="FF00FF"/>
            </a:solidFill>
          </a:ln>
        </p:spPr>
        <p:txBody>
          <a:bodyPr wrap="none" rtlCol="0" anchor="ctr">
            <a:spAutoFit/>
          </a:bodyPr>
          <a:lstStyle/>
          <a:p>
            <a:pPr algn="ctr"/>
            <a:endParaRPr lang="en-US" sz="2800" i="0" dirty="0"/>
          </a:p>
        </p:txBody>
      </p:sp>
      <p:sp>
        <p:nvSpPr>
          <p:cNvPr id="103" name="Rectangle 102">
            <a:extLst>
              <a:ext uri="{FF2B5EF4-FFF2-40B4-BE49-F238E27FC236}">
                <a16:creationId xmlns:a16="http://schemas.microsoft.com/office/drawing/2014/main" id="{95356C8C-87D9-4F82-9ADC-5E5A2A2323BF}"/>
              </a:ext>
            </a:extLst>
          </p:cNvPr>
          <p:cNvSpPr/>
          <p:nvPr/>
        </p:nvSpPr>
        <p:spPr>
          <a:xfrm>
            <a:off x="6573658" y="3952249"/>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FA5CC974-A23E-49EA-9005-F1D249611300}"/>
              </a:ext>
            </a:extLst>
          </p:cNvPr>
          <p:cNvSpPr/>
          <p:nvPr/>
        </p:nvSpPr>
        <p:spPr>
          <a:xfrm>
            <a:off x="2162176" y="2633664"/>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8" name="Oval 47">
            <a:extLst>
              <a:ext uri="{FF2B5EF4-FFF2-40B4-BE49-F238E27FC236}">
                <a16:creationId xmlns:a16="http://schemas.microsoft.com/office/drawing/2014/main" id="{C6757D89-B6FC-4652-8B29-C9A99BD9FF0D}"/>
              </a:ext>
            </a:extLst>
          </p:cNvPr>
          <p:cNvSpPr/>
          <p:nvPr/>
        </p:nvSpPr>
        <p:spPr>
          <a:xfrm>
            <a:off x="628648" y="449104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1046769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8">
                                            <p:txEl>
                                              <p:pRg st="0" end="0"/>
                                            </p:txEl>
                                          </p:spTgt>
                                        </p:tgtEl>
                                        <p:attrNameLst>
                                          <p:attrName>style.visibility</p:attrName>
                                        </p:attrNameLst>
                                      </p:cBhvr>
                                      <p:to>
                                        <p:strVal val="visible"/>
                                      </p:to>
                                    </p:set>
                                    <p:anim calcmode="lin" valueType="num">
                                      <p:cBhvr additive="base">
                                        <p:cTn id="7"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0-#ppt_w/2"/>
                                          </p:val>
                                        </p:tav>
                                        <p:tav tm="100000">
                                          <p:val>
                                            <p:strVal val="#ppt_x"/>
                                          </p:val>
                                        </p:tav>
                                      </p:tavLst>
                                    </p:anim>
                                    <p:anim calcmode="lin" valueType="num">
                                      <p:cBhvr additive="base">
                                        <p:cTn id="12"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8">
                                            <p:txEl>
                                              <p:pRg st="1" end="1"/>
                                            </p:txEl>
                                          </p:spTgt>
                                        </p:tgtEl>
                                        <p:attrNameLst>
                                          <p:attrName>style.visibility</p:attrName>
                                        </p:attrNameLst>
                                      </p:cBhvr>
                                      <p:to>
                                        <p:strVal val="visible"/>
                                      </p:to>
                                    </p:set>
                                    <p:anim calcmode="lin" valueType="num">
                                      <p:cBhvr additive="base">
                                        <p:cTn id="17" dur="500" fill="hold"/>
                                        <p:tgtEl>
                                          <p:spTgt spid="6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8">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0-#ppt_w/2"/>
                                          </p:val>
                                        </p:tav>
                                        <p:tav tm="100000">
                                          <p:val>
                                            <p:strVal val="#ppt_x"/>
                                          </p:val>
                                        </p:tav>
                                      </p:tavLst>
                                    </p:anim>
                                    <p:anim calcmode="lin" valueType="num">
                                      <p:cBhvr additive="base">
                                        <p:cTn id="2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0-#ppt_w/2"/>
                                          </p:val>
                                        </p:tav>
                                        <p:tav tm="100000">
                                          <p:val>
                                            <p:strVal val="#ppt_x"/>
                                          </p:val>
                                        </p:tav>
                                      </p:tavLst>
                                    </p:anim>
                                    <p:anim calcmode="lin" valueType="num">
                                      <p:cBhvr additive="base">
                                        <p:cTn id="28"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47" grpId="0"/>
      <p:bldP spid="4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48200" y="21437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70" name="Rectangle 69">
            <a:extLst>
              <a:ext uri="{FF2B5EF4-FFF2-40B4-BE49-F238E27FC236}">
                <a16:creationId xmlns:a16="http://schemas.microsoft.com/office/drawing/2014/main" id="{C744E72D-50C6-4FFC-B068-DCFD839D111B}"/>
              </a:ext>
            </a:extLst>
          </p:cNvPr>
          <p:cNvSpPr/>
          <p:nvPr/>
        </p:nvSpPr>
        <p:spPr>
          <a:xfrm>
            <a:off x="7549970" y="420332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94C7F0D1-41A6-4D17-9B4D-8AE906088BAF}"/>
              </a:ext>
            </a:extLst>
          </p:cNvPr>
          <p:cNvSpPr/>
          <p:nvPr/>
        </p:nvSpPr>
        <p:spPr>
          <a:xfrm>
            <a:off x="5506858" y="4221720"/>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09CCF7C4-E421-4FB4-8EA0-ED03C83E784E}"/>
              </a:ext>
            </a:extLst>
          </p:cNvPr>
          <p:cNvSpPr/>
          <p:nvPr/>
        </p:nvSpPr>
        <p:spPr>
          <a:xfrm>
            <a:off x="6540321" y="245268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C787042F-7795-4B10-8D67-E9D01D3FC820}"/>
              </a:ext>
            </a:extLst>
          </p:cNvPr>
          <p:cNvSpPr/>
          <p:nvPr/>
        </p:nvSpPr>
        <p:spPr>
          <a:xfrm>
            <a:off x="2933163" y="2495552"/>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ECEF5AC4-0555-415E-B502-D4D0E70C96C5}"/>
              </a:ext>
            </a:extLst>
          </p:cNvPr>
          <p:cNvSpPr/>
          <p:nvPr/>
        </p:nvSpPr>
        <p:spPr>
          <a:xfrm>
            <a:off x="1486437" y="4522152"/>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52328CBE-5D46-496A-A301-A891643D4326}"/>
              </a:ext>
            </a:extLst>
          </p:cNvPr>
          <p:cNvSpPr/>
          <p:nvPr/>
        </p:nvSpPr>
        <p:spPr>
          <a:xfrm>
            <a:off x="3606084" y="4531738"/>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98" name="Oval 97">
            <a:extLst>
              <a:ext uri="{FF2B5EF4-FFF2-40B4-BE49-F238E27FC236}">
                <a16:creationId xmlns:a16="http://schemas.microsoft.com/office/drawing/2014/main" id="{63C7C444-D138-4DCE-B9AF-3FDE5120E2E0}"/>
              </a:ext>
            </a:extLst>
          </p:cNvPr>
          <p:cNvSpPr/>
          <p:nvPr/>
        </p:nvSpPr>
        <p:spPr>
          <a:xfrm>
            <a:off x="2743200" y="449580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99" name="Rectangle 98">
            <a:extLst>
              <a:ext uri="{FF2B5EF4-FFF2-40B4-BE49-F238E27FC236}">
                <a16:creationId xmlns:a16="http://schemas.microsoft.com/office/drawing/2014/main" id="{1AE2DA70-C1C1-4C0E-86F7-6897B1CA0C9D}"/>
              </a:ext>
            </a:extLst>
          </p:cNvPr>
          <p:cNvSpPr/>
          <p:nvPr/>
        </p:nvSpPr>
        <p:spPr>
          <a:xfrm>
            <a:off x="3713467" y="2657148"/>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100" name="Oval 99">
            <a:extLst>
              <a:ext uri="{FF2B5EF4-FFF2-40B4-BE49-F238E27FC236}">
                <a16:creationId xmlns:a16="http://schemas.microsoft.com/office/drawing/2014/main" id="{76609109-F8AC-4236-8417-EC076DED96DB}"/>
              </a:ext>
            </a:extLst>
          </p:cNvPr>
          <p:cNvSpPr/>
          <p:nvPr/>
        </p:nvSpPr>
        <p:spPr>
          <a:xfrm>
            <a:off x="1731730" y="2864424"/>
            <a:ext cx="533400" cy="546143"/>
          </a:xfrm>
          <a:prstGeom prst="ellipse">
            <a:avLst/>
          </a:prstGeom>
          <a:ln>
            <a:solidFill>
              <a:srgbClr val="FF00FF"/>
            </a:solidFill>
          </a:ln>
        </p:spPr>
        <p:txBody>
          <a:bodyPr wrap="none" rtlCol="0" anchor="ctr">
            <a:spAutoFit/>
          </a:bodyPr>
          <a:lstStyle/>
          <a:p>
            <a:pPr algn="ctr"/>
            <a:endParaRPr lang="en-US" sz="2800" i="0" dirty="0"/>
          </a:p>
        </p:txBody>
      </p:sp>
      <p:sp>
        <p:nvSpPr>
          <p:cNvPr id="103" name="Rectangle 102">
            <a:extLst>
              <a:ext uri="{FF2B5EF4-FFF2-40B4-BE49-F238E27FC236}">
                <a16:creationId xmlns:a16="http://schemas.microsoft.com/office/drawing/2014/main" id="{95356C8C-87D9-4F82-9ADC-5E5A2A2323BF}"/>
              </a:ext>
            </a:extLst>
          </p:cNvPr>
          <p:cNvSpPr/>
          <p:nvPr/>
        </p:nvSpPr>
        <p:spPr>
          <a:xfrm>
            <a:off x="6573658" y="3952249"/>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FA5CC974-A23E-49EA-9005-F1D249611300}"/>
              </a:ext>
            </a:extLst>
          </p:cNvPr>
          <p:cNvSpPr/>
          <p:nvPr/>
        </p:nvSpPr>
        <p:spPr>
          <a:xfrm>
            <a:off x="2162176" y="2633664"/>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8" name="AutoShape 35">
            <a:extLst>
              <a:ext uri="{FF2B5EF4-FFF2-40B4-BE49-F238E27FC236}">
                <a16:creationId xmlns:a16="http://schemas.microsoft.com/office/drawing/2014/main" id="{EFBE7BEA-BEA5-49F8-94AE-9EF478FB4959}"/>
              </a:ext>
            </a:extLst>
          </p:cNvPr>
          <p:cNvSpPr>
            <a:spLocks noChangeArrowheads="1"/>
          </p:cNvSpPr>
          <p:nvPr/>
        </p:nvSpPr>
        <p:spPr bwMode="auto">
          <a:xfrm>
            <a:off x="1887932" y="1191503"/>
            <a:ext cx="5502709" cy="821025"/>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A </a:t>
            </a:r>
            <a:r>
              <a:rPr lang="en-US" altLang="en-US" sz="2400" dirty="0">
                <a:latin typeface="Symbol" pitchFamily="18" charset="2"/>
              </a:rPr>
              <a:t>"</a:t>
            </a:r>
            <a:r>
              <a:rPr lang="en-US" altLang="en-US" sz="2400" dirty="0">
                <a:sym typeface="Symbol" panose="05050102010706020507" pitchFamily="18" charset="2"/>
              </a:rPr>
              <a:t> </a:t>
            </a:r>
            <a:r>
              <a:rPr lang="en-US" altLang="en-US" sz="2400" dirty="0">
                <a:solidFill>
                  <a:srgbClr val="FFFFFF"/>
                </a:solidFill>
              </a:rPr>
              <a:t>is false when </a:t>
            </a:r>
          </a:p>
          <a:p>
            <a:pPr algn="ctr" defTabSz="685800" eaLnBrk="1" fontAlgn="auto" hangingPunct="1">
              <a:spcBef>
                <a:spcPct val="0"/>
              </a:spcBef>
              <a:spcAft>
                <a:spcPts val="0"/>
              </a:spcAft>
              <a:buNone/>
            </a:pPr>
            <a:r>
              <a:rPr lang="en-US" altLang="en-US" sz="2400" dirty="0">
                <a:solidFill>
                  <a:srgbClr val="FFFFFF"/>
                </a:solidFill>
              </a:rPr>
              <a:t>false for say x=1.</a:t>
            </a:r>
          </a:p>
        </p:txBody>
      </p:sp>
      <p:sp>
        <p:nvSpPr>
          <p:cNvPr id="49" name="Rectangle 48">
            <a:extLst>
              <a:ext uri="{FF2B5EF4-FFF2-40B4-BE49-F238E27FC236}">
                <a16:creationId xmlns:a16="http://schemas.microsoft.com/office/drawing/2014/main" id="{CB88305E-00E6-4EC9-B3C1-7983DA8F10D8}"/>
              </a:ext>
            </a:extLst>
          </p:cNvPr>
          <p:cNvSpPr/>
          <p:nvPr/>
        </p:nvSpPr>
        <p:spPr>
          <a:xfrm>
            <a:off x="1511121" y="4963180"/>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50" name="Oval 49">
            <a:extLst>
              <a:ext uri="{FF2B5EF4-FFF2-40B4-BE49-F238E27FC236}">
                <a16:creationId xmlns:a16="http://schemas.microsoft.com/office/drawing/2014/main" id="{2D8F5E88-D197-48F5-A647-B38649527500}"/>
              </a:ext>
            </a:extLst>
          </p:cNvPr>
          <p:cNvSpPr/>
          <p:nvPr/>
        </p:nvSpPr>
        <p:spPr>
          <a:xfrm>
            <a:off x="628648" y="449104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2080812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 calcmode="lin" valueType="num">
                                      <p:cBhvr additive="base">
                                        <p:cTn id="11"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8">
                                            <p:txEl>
                                              <p:pRg st="1" end="1"/>
                                            </p:txEl>
                                          </p:spTgt>
                                        </p:tgtEl>
                                        <p:attrNameLst>
                                          <p:attrName>style.visibility</p:attrName>
                                        </p:attrNameLst>
                                      </p:cBhvr>
                                      <p:to>
                                        <p:strVal val="visible"/>
                                      </p:to>
                                    </p:set>
                                    <p:anim calcmode="lin" valueType="num">
                                      <p:cBhvr additive="base">
                                        <p:cTn id="17"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8">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 calcmode="lin" valueType="num">
                                      <p:cBhvr additive="base">
                                        <p:cTn id="21" dur="500" fill="hold"/>
                                        <p:tgtEl>
                                          <p:spTgt spid="49"/>
                                        </p:tgtEl>
                                        <p:attrNameLst>
                                          <p:attrName>ppt_x</p:attrName>
                                        </p:attrNameLst>
                                      </p:cBhvr>
                                      <p:tavLst>
                                        <p:tav tm="0">
                                          <p:val>
                                            <p:strVal val="0-#ppt_w/2"/>
                                          </p:val>
                                        </p:tav>
                                        <p:tav tm="100000">
                                          <p:val>
                                            <p:strVal val="#ppt_x"/>
                                          </p:val>
                                        </p:tav>
                                      </p:tavLst>
                                    </p:anim>
                                    <p:anim calcmode="lin" valueType="num">
                                      <p:cBhvr additive="base">
                                        <p:cTn id="22"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4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AutoShape 55"/>
          <p:cNvSpPr>
            <a:spLocks noChangeArrowheads="1"/>
          </p:cNvSpPr>
          <p:nvPr/>
        </p:nvSpPr>
        <p:spPr bwMode="auto">
          <a:xfrm>
            <a:off x="1407134" y="2362200"/>
            <a:ext cx="6593866" cy="990600"/>
          </a:xfrm>
          <a:prstGeom prst="wedgeRoundRectCallout">
            <a:avLst>
              <a:gd name="adj1" fmla="val -56875"/>
              <a:gd name="adj2" fmla="val -5195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sz="2800" dirty="0"/>
              <a:t>What about the reverse?</a:t>
            </a:r>
          </a:p>
          <a:p>
            <a:pPr algn="ctr" eaLnBrk="1" hangingPunct="1">
              <a:spcBef>
                <a:spcPct val="0"/>
              </a:spcBef>
              <a:buFontTx/>
              <a:buNone/>
            </a:pPr>
            <a:r>
              <a:rPr lang="en-US" altLang="en-US" sz="2800" dirty="0">
                <a:sym typeface="Symbol" panose="05050102010706020507" pitchFamily="18" charset="2"/>
              </a:rPr>
              <a:t>(</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r>
              <a:rPr lang="en-US" altLang="en-US" sz="2800" dirty="0">
                <a:sym typeface="Symbol" panose="05050102010706020507" pitchFamily="18" charset="2"/>
              </a:rPr>
              <a:t> (</a:t>
            </a:r>
            <a:r>
              <a:rPr lang="en-US" altLang="en-US" sz="2800" dirty="0">
                <a:latin typeface="Symbol" pitchFamily="18" charset="2"/>
              </a:rPr>
              <a:t>"</a:t>
            </a:r>
            <a:r>
              <a:rPr lang="en-US" altLang="en-US" sz="2800" dirty="0"/>
              <a:t>x (</a:t>
            </a:r>
            <a:r>
              <a:rPr lang="el-GR" altLang="en-US" sz="2800" dirty="0">
                <a:solidFill>
                  <a:srgbClr val="FFFFFF"/>
                </a:solidFill>
                <a:cs typeface="Times New Roman" panose="02020603050405020304" pitchFamily="18" charset="0"/>
                <a:sym typeface="Symbol" panose="05050102010706020507" pitchFamily="18" charset="2"/>
              </a:rPr>
              <a:t>α</a:t>
            </a:r>
            <a:r>
              <a:rPr lang="en-US" altLang="en-US" sz="2800" dirty="0"/>
              <a:t>(x)</a:t>
            </a:r>
            <a:r>
              <a:rPr lang="en-US" altLang="en-US" sz="2800" dirty="0">
                <a:sym typeface="Symbol" panose="05050102010706020507" pitchFamily="18" charset="2"/>
              </a:rPr>
              <a:t></a:t>
            </a:r>
            <a:r>
              <a:rPr lang="el-GR" altLang="en-US" sz="2800" dirty="0">
                <a:solidFill>
                  <a:srgbClr val="FFFFFF"/>
                </a:solidFill>
                <a:cs typeface="Times New Roman" panose="02020603050405020304" pitchFamily="18" charset="0"/>
                <a:sym typeface="Symbol" panose="05050102010706020507" pitchFamily="18" charset="2"/>
              </a:rPr>
              <a:t>β</a:t>
            </a:r>
            <a:r>
              <a:rPr lang="en-CA" altLang="en-US" sz="2800" dirty="0">
                <a:solidFill>
                  <a:srgbClr val="FFFFFF"/>
                </a:solidFill>
                <a:cs typeface="Times New Roman" panose="02020603050405020304" pitchFamily="18" charset="0"/>
                <a:sym typeface="Symbol" panose="05050102010706020507" pitchFamily="18" charset="2"/>
              </a:rPr>
              <a:t>(x))) </a:t>
            </a:r>
            <a:endParaRPr lang="en-US" altLang="en-US" sz="2800" dirty="0"/>
          </a:p>
        </p:txBody>
      </p:sp>
      <p:sp>
        <p:nvSpPr>
          <p:cNvPr id="3" name="Oval 2"/>
          <p:cNvSpPr/>
          <p:nvPr/>
        </p:nvSpPr>
        <p:spPr>
          <a:xfrm>
            <a:off x="2849881" y="4191000"/>
            <a:ext cx="45719" cy="45719"/>
          </a:xfrm>
          <a:prstGeom prst="ellipse">
            <a:avLst/>
          </a:prstGeom>
        </p:spPr>
        <p:txBody>
          <a:bodyPr wrap="square" rtlCol="0" anchor="ctr">
            <a:spAutoFit/>
          </a:bodyPr>
          <a:lstStyle/>
          <a:p>
            <a:pPr marL="0" algn="l"/>
            <a:endParaRPr lang="en-CA" sz="2800" dirty="0">
              <a:latin typeface="+mj-lt"/>
            </a:endParaRPr>
          </a:p>
        </p:txBody>
      </p:sp>
      <p:grpSp>
        <p:nvGrpSpPr>
          <p:cNvPr id="22" name="Group 21"/>
          <p:cNvGrpSpPr/>
          <p:nvPr/>
        </p:nvGrpSpPr>
        <p:grpSpPr>
          <a:xfrm>
            <a:off x="5257800" y="4491190"/>
            <a:ext cx="3124200" cy="567061"/>
            <a:chOff x="5257800" y="4491190"/>
            <a:chExt cx="3124200" cy="567061"/>
          </a:xfrm>
        </p:grpSpPr>
        <p:sp>
          <p:nvSpPr>
            <p:cNvPr id="38" name="Rectangle 37"/>
            <p:cNvSpPr/>
            <p:nvPr/>
          </p:nvSpPr>
          <p:spPr>
            <a:xfrm>
              <a:off x="5257800" y="4524375"/>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1" name="Rectangle 50"/>
            <p:cNvSpPr/>
            <p:nvPr/>
          </p:nvSpPr>
          <p:spPr>
            <a:xfrm>
              <a:off x="7391400" y="4535031"/>
              <a:ext cx="990600" cy="523220"/>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p:txBody>
        </p:sp>
        <p:sp>
          <p:nvSpPr>
            <p:cNvPr id="57" name="Rectangle 56"/>
            <p:cNvSpPr/>
            <p:nvPr/>
          </p:nvSpPr>
          <p:spPr>
            <a:xfrm>
              <a:off x="6477000" y="4491190"/>
              <a:ext cx="533400" cy="523220"/>
            </a:xfrm>
            <a:prstGeom prst="rect">
              <a:avLst/>
            </a:prstGeom>
          </p:spPr>
          <p:txBody>
            <a:bodyPr wrap="square">
              <a:spAutoFit/>
            </a:bodyPr>
            <a:lstStyle/>
            <a:p>
              <a:pPr lvl="0" algn="l">
                <a:defRPr/>
              </a:pPr>
              <a:r>
                <a:rPr lang="en-US" altLang="en-US" sz="2800" dirty="0">
                  <a:sym typeface="Symbol" panose="05050102010706020507" pitchFamily="18" charset="2"/>
                </a:rPr>
                <a:t></a:t>
              </a:r>
            </a:p>
          </p:txBody>
        </p:sp>
      </p:grpSp>
      <p:sp>
        <p:nvSpPr>
          <p:cNvPr id="52" name="Rectangle 51"/>
          <p:cNvSpPr/>
          <p:nvPr/>
        </p:nvSpPr>
        <p:spPr>
          <a:xfrm>
            <a:off x="838200" y="4524375"/>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α</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58" name="Rectangle 57"/>
          <p:cNvSpPr/>
          <p:nvPr/>
        </p:nvSpPr>
        <p:spPr>
          <a:xfrm>
            <a:off x="2971800" y="4535031"/>
            <a:ext cx="990600" cy="2246769"/>
          </a:xfrm>
          <a:prstGeom prst="rect">
            <a:avLst/>
          </a:prstGeom>
        </p:spPr>
        <p:txBody>
          <a:bodyPr wrap="square">
            <a:spAutoFit/>
          </a:bodyPr>
          <a:lstStyle/>
          <a:p>
            <a:pPr lvl="0"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(0) </a:t>
            </a: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(1)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(2)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(3) </a:t>
            </a:r>
            <a:endParaRPr lang="en-US" altLang="en-US" sz="2800" dirty="0">
              <a:solidFill>
                <a:schemeClr val="accent5"/>
              </a:solidFill>
            </a:endParaRPr>
          </a:p>
          <a:p>
            <a:pPr algn="l">
              <a:defRPr/>
            </a:pPr>
            <a:r>
              <a:rPr lang="el-GR" altLang="en-US" sz="2800" dirty="0">
                <a:solidFill>
                  <a:schemeClr val="accent5"/>
                </a:solidFill>
                <a:cs typeface="Times New Roman" panose="02020603050405020304" pitchFamily="18" charset="0"/>
                <a:sym typeface="Symbol" panose="05050102010706020507" pitchFamily="18" charset="2"/>
              </a:rPr>
              <a:t>β</a:t>
            </a:r>
            <a:r>
              <a:rPr lang="en-CA" altLang="en-US" sz="2800" dirty="0">
                <a:solidFill>
                  <a:schemeClr val="accent5"/>
                </a:solidFill>
                <a:cs typeface="Times New Roman" panose="02020603050405020304" pitchFamily="18" charset="0"/>
                <a:sym typeface="Symbol" panose="05050102010706020507" pitchFamily="18" charset="2"/>
              </a:rPr>
              <a:t>(4) </a:t>
            </a:r>
            <a:endParaRPr lang="en-US" altLang="en-US" sz="2800" dirty="0">
              <a:solidFill>
                <a:schemeClr val="accent5"/>
              </a:solidFill>
            </a:endParaRPr>
          </a:p>
        </p:txBody>
      </p:sp>
      <p:sp>
        <p:nvSpPr>
          <p:cNvPr id="60" name="Oval 59"/>
          <p:cNvSpPr/>
          <p:nvPr/>
        </p:nvSpPr>
        <p:spPr>
          <a:xfrm>
            <a:off x="411481" y="4191000"/>
            <a:ext cx="45719" cy="45719"/>
          </a:xfrm>
          <a:prstGeom prst="ellipse">
            <a:avLst/>
          </a:prstGeom>
        </p:spPr>
        <p:txBody>
          <a:bodyPr wrap="square" rtlCol="0" anchor="ctr">
            <a:spAutoFit/>
          </a:bodyPr>
          <a:lstStyle/>
          <a:p>
            <a:pPr marL="0" algn="l"/>
            <a:endParaRPr lang="en-CA" sz="2800" dirty="0">
              <a:latin typeface="+mj-lt"/>
            </a:endParaRPr>
          </a:p>
        </p:txBody>
      </p:sp>
      <p:sp>
        <p:nvSpPr>
          <p:cNvPr id="56"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77" name="Rectangle 76">
            <a:extLst>
              <a:ext uri="{FF2B5EF4-FFF2-40B4-BE49-F238E27FC236}">
                <a16:creationId xmlns:a16="http://schemas.microsoft.com/office/drawing/2014/main" id="{2E7CD1AC-1ED2-4A12-AD24-93BC79FDCA19}"/>
              </a:ext>
            </a:extLst>
          </p:cNvPr>
          <p:cNvSpPr/>
          <p:nvPr/>
        </p:nvSpPr>
        <p:spPr>
          <a:xfrm>
            <a:off x="4623516" y="403107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781F0683-63CC-4B3D-AF90-059E2D4FA841}"/>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66" name="Rectangle 65">
            <a:extLst>
              <a:ext uri="{FF2B5EF4-FFF2-40B4-BE49-F238E27FC236}">
                <a16:creationId xmlns:a16="http://schemas.microsoft.com/office/drawing/2014/main" id="{C7194149-6430-4C5E-99F8-D4E36A3F119C}"/>
              </a:ext>
            </a:extLst>
          </p:cNvPr>
          <p:cNvSpPr/>
          <p:nvPr/>
        </p:nvSpPr>
        <p:spPr>
          <a:xfrm>
            <a:off x="4276887" y="504502"/>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
        <p:nvSpPr>
          <p:cNvPr id="64" name="Text Box 44">
            <a:extLst>
              <a:ext uri="{FF2B5EF4-FFF2-40B4-BE49-F238E27FC236}">
                <a16:creationId xmlns:a16="http://schemas.microsoft.com/office/drawing/2014/main" id="{AED06D18-8B85-49C3-820F-F4A6A61DD7C5}"/>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79" name="Group 29">
            <a:extLst>
              <a:ext uri="{FF2B5EF4-FFF2-40B4-BE49-F238E27FC236}">
                <a16:creationId xmlns:a16="http://schemas.microsoft.com/office/drawing/2014/main" id="{AE895AFC-92E6-4B0E-8C8F-23BE911968CA}"/>
              </a:ext>
            </a:extLst>
          </p:cNvPr>
          <p:cNvGrpSpPr>
            <a:grpSpLocks/>
          </p:cNvGrpSpPr>
          <p:nvPr/>
        </p:nvGrpSpPr>
        <p:grpSpPr bwMode="auto">
          <a:xfrm>
            <a:off x="1017969" y="1353845"/>
            <a:ext cx="917591" cy="929993"/>
            <a:chOff x="2065" y="1551"/>
            <a:chExt cx="1628" cy="1988"/>
          </a:xfrm>
        </p:grpSpPr>
        <p:sp>
          <p:nvSpPr>
            <p:cNvPr id="80" name="Freeform 30">
              <a:extLst>
                <a:ext uri="{FF2B5EF4-FFF2-40B4-BE49-F238E27FC236}">
                  <a16:creationId xmlns:a16="http://schemas.microsoft.com/office/drawing/2014/main" id="{7238938A-474E-4035-A976-48051CF519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31">
              <a:extLst>
                <a:ext uri="{FF2B5EF4-FFF2-40B4-BE49-F238E27FC236}">
                  <a16:creationId xmlns:a16="http://schemas.microsoft.com/office/drawing/2014/main" id="{9D54D13E-6710-435E-A47B-8BBB5DFC7A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32">
              <a:extLst>
                <a:ext uri="{FF2B5EF4-FFF2-40B4-BE49-F238E27FC236}">
                  <a16:creationId xmlns:a16="http://schemas.microsoft.com/office/drawing/2014/main" id="{64360798-DD5C-4271-A1CE-7E44F502F7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3">
              <a:extLst>
                <a:ext uri="{FF2B5EF4-FFF2-40B4-BE49-F238E27FC236}">
                  <a16:creationId xmlns:a16="http://schemas.microsoft.com/office/drawing/2014/main" id="{8B8535A9-C8B5-42A6-B264-A6C4ECC0333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34">
              <a:extLst>
                <a:ext uri="{FF2B5EF4-FFF2-40B4-BE49-F238E27FC236}">
                  <a16:creationId xmlns:a16="http://schemas.microsoft.com/office/drawing/2014/main" id="{9E31361C-E2DC-43CD-84D8-D55C82B2D90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35">
              <a:extLst>
                <a:ext uri="{FF2B5EF4-FFF2-40B4-BE49-F238E27FC236}">
                  <a16:creationId xmlns:a16="http://schemas.microsoft.com/office/drawing/2014/main" id="{CC4877C6-084E-4D5C-ABE6-463DE27BB9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36">
              <a:extLst>
                <a:ext uri="{FF2B5EF4-FFF2-40B4-BE49-F238E27FC236}">
                  <a16:creationId xmlns:a16="http://schemas.microsoft.com/office/drawing/2014/main" id="{51C23EE2-372D-48AD-A941-3208E8A960B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37">
              <a:extLst>
                <a:ext uri="{FF2B5EF4-FFF2-40B4-BE49-F238E27FC236}">
                  <a16:creationId xmlns:a16="http://schemas.microsoft.com/office/drawing/2014/main" id="{29831137-D574-4AE8-B335-929D85AE13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8" name="Freeform 38">
              <a:extLst>
                <a:ext uri="{FF2B5EF4-FFF2-40B4-BE49-F238E27FC236}">
                  <a16:creationId xmlns:a16="http://schemas.microsoft.com/office/drawing/2014/main" id="{DE749793-0585-4ADC-A4AE-778DDFFF00E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9" name="Freeform 39">
              <a:extLst>
                <a:ext uri="{FF2B5EF4-FFF2-40B4-BE49-F238E27FC236}">
                  <a16:creationId xmlns:a16="http://schemas.microsoft.com/office/drawing/2014/main" id="{D90D862B-C962-4F97-9E2A-E734EA8F0E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0" name="Freeform 40">
              <a:extLst>
                <a:ext uri="{FF2B5EF4-FFF2-40B4-BE49-F238E27FC236}">
                  <a16:creationId xmlns:a16="http://schemas.microsoft.com/office/drawing/2014/main" id="{3C259DEF-F01D-473C-9191-D6D52DDDDBE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1" name="Freeform 41">
              <a:extLst>
                <a:ext uri="{FF2B5EF4-FFF2-40B4-BE49-F238E27FC236}">
                  <a16:creationId xmlns:a16="http://schemas.microsoft.com/office/drawing/2014/main" id="{4E4E163C-0CA2-4C2D-B85A-06B347CDC0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42">
              <a:extLst>
                <a:ext uri="{FF2B5EF4-FFF2-40B4-BE49-F238E27FC236}">
                  <a16:creationId xmlns:a16="http://schemas.microsoft.com/office/drawing/2014/main" id="{AF655D47-AD06-4EFB-81EC-04D1F7AB3F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43">
              <a:extLst>
                <a:ext uri="{FF2B5EF4-FFF2-40B4-BE49-F238E27FC236}">
                  <a16:creationId xmlns:a16="http://schemas.microsoft.com/office/drawing/2014/main" id="{96691ADA-2B3F-442B-982A-F27659AFCD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44">
              <a:extLst>
                <a:ext uri="{FF2B5EF4-FFF2-40B4-BE49-F238E27FC236}">
                  <a16:creationId xmlns:a16="http://schemas.microsoft.com/office/drawing/2014/main" id="{A5F9FDDA-49D7-4C07-93D4-A634FEA54FA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45">
              <a:extLst>
                <a:ext uri="{FF2B5EF4-FFF2-40B4-BE49-F238E27FC236}">
                  <a16:creationId xmlns:a16="http://schemas.microsoft.com/office/drawing/2014/main" id="{7DCC8445-8AF4-4496-B411-223DC5420C2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46">
              <a:extLst>
                <a:ext uri="{FF2B5EF4-FFF2-40B4-BE49-F238E27FC236}">
                  <a16:creationId xmlns:a16="http://schemas.microsoft.com/office/drawing/2014/main" id="{7C4425DA-C1FC-4093-A5B6-1D36936D99F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9" name="AutoShape 55">
            <a:extLst>
              <a:ext uri="{FF2B5EF4-FFF2-40B4-BE49-F238E27FC236}">
                <a16:creationId xmlns:a16="http://schemas.microsoft.com/office/drawing/2014/main" id="{08C48C95-4B6B-4D9C-97EC-7B39CAF8DA37}"/>
              </a:ext>
            </a:extLst>
          </p:cNvPr>
          <p:cNvSpPr>
            <a:spLocks noChangeArrowheads="1"/>
          </p:cNvSpPr>
          <p:nvPr/>
        </p:nvSpPr>
        <p:spPr bwMode="auto">
          <a:xfrm>
            <a:off x="4585658" y="5197910"/>
            <a:ext cx="4130799" cy="984364"/>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We just need one model in which it </a:t>
            </a:r>
            <a:r>
              <a:rPr lang="en-CA" altLang="en-US" sz="2800"/>
              <a:t>is false</a:t>
            </a:r>
            <a:r>
              <a:rPr lang="en-CA" altLang="en-US" sz="2800" dirty="0"/>
              <a:t>. </a:t>
            </a:r>
          </a:p>
        </p:txBody>
      </p:sp>
      <p:sp>
        <p:nvSpPr>
          <p:cNvPr id="70" name="Rectangle 69">
            <a:extLst>
              <a:ext uri="{FF2B5EF4-FFF2-40B4-BE49-F238E27FC236}">
                <a16:creationId xmlns:a16="http://schemas.microsoft.com/office/drawing/2014/main" id="{C744E72D-50C6-4FFC-B068-DCFD839D111B}"/>
              </a:ext>
            </a:extLst>
          </p:cNvPr>
          <p:cNvSpPr/>
          <p:nvPr/>
        </p:nvSpPr>
        <p:spPr>
          <a:xfrm>
            <a:off x="7549970" y="48685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94C7F0D1-41A6-4D17-9B4D-8AE906088BAF}"/>
              </a:ext>
            </a:extLst>
          </p:cNvPr>
          <p:cNvSpPr/>
          <p:nvPr/>
        </p:nvSpPr>
        <p:spPr>
          <a:xfrm>
            <a:off x="5506858" y="4886980"/>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09CCF7C4-E421-4FB4-8EA0-ED03C83E784E}"/>
              </a:ext>
            </a:extLst>
          </p:cNvPr>
          <p:cNvSpPr/>
          <p:nvPr/>
        </p:nvSpPr>
        <p:spPr>
          <a:xfrm>
            <a:off x="6155757" y="3584080"/>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C787042F-7795-4B10-8D67-E9D01D3FC820}"/>
              </a:ext>
            </a:extLst>
          </p:cNvPr>
          <p:cNvSpPr/>
          <p:nvPr/>
        </p:nvSpPr>
        <p:spPr>
          <a:xfrm>
            <a:off x="2923515" y="3611881"/>
            <a:ext cx="990600" cy="523220"/>
          </a:xfrm>
          <a:prstGeom prst="rect">
            <a:avLst/>
          </a:prstGeom>
        </p:spPr>
        <p:txBody>
          <a:bodyPr wrap="square">
            <a:spAutoFit/>
          </a:bodyPr>
          <a:lstStyle/>
          <a:p>
            <a:pPr lvl="0" algn="l">
              <a:defRPr/>
            </a:pP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ECEF5AC4-0555-415E-B502-D4D0E70C96C5}"/>
              </a:ext>
            </a:extLst>
          </p:cNvPr>
          <p:cNvSpPr/>
          <p:nvPr/>
        </p:nvSpPr>
        <p:spPr>
          <a:xfrm>
            <a:off x="1486437" y="4522152"/>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00FF00"/>
                </a:solidFill>
                <a:cs typeface="Times New Roman" panose="02020603050405020304" pitchFamily="18" charset="0"/>
                <a:sym typeface="Symbol" panose="05050102010706020507" pitchFamily="18" charset="2"/>
              </a:rPr>
              <a:t>T</a:t>
            </a:r>
            <a:endParaRPr lang="en-CA" altLang="en-US" sz="2800" dirty="0">
              <a:solidFill>
                <a:srgbClr val="00FF00"/>
              </a:solidFill>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52328CBE-5D46-496A-A301-A891643D4326}"/>
              </a:ext>
            </a:extLst>
          </p:cNvPr>
          <p:cNvSpPr/>
          <p:nvPr/>
        </p:nvSpPr>
        <p:spPr>
          <a:xfrm>
            <a:off x="3606084" y="4531738"/>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98" name="Oval 97">
            <a:extLst>
              <a:ext uri="{FF2B5EF4-FFF2-40B4-BE49-F238E27FC236}">
                <a16:creationId xmlns:a16="http://schemas.microsoft.com/office/drawing/2014/main" id="{63C7C444-D138-4DCE-B9AF-3FDE5120E2E0}"/>
              </a:ext>
            </a:extLst>
          </p:cNvPr>
          <p:cNvSpPr/>
          <p:nvPr/>
        </p:nvSpPr>
        <p:spPr>
          <a:xfrm>
            <a:off x="2743200" y="449580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99" name="Rectangle 98">
            <a:extLst>
              <a:ext uri="{FF2B5EF4-FFF2-40B4-BE49-F238E27FC236}">
                <a16:creationId xmlns:a16="http://schemas.microsoft.com/office/drawing/2014/main" id="{1AE2DA70-C1C1-4C0E-86F7-6897B1CA0C9D}"/>
              </a:ext>
            </a:extLst>
          </p:cNvPr>
          <p:cNvSpPr/>
          <p:nvPr/>
        </p:nvSpPr>
        <p:spPr>
          <a:xfrm>
            <a:off x="3713467" y="3194806"/>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103" name="Rectangle 102">
            <a:extLst>
              <a:ext uri="{FF2B5EF4-FFF2-40B4-BE49-F238E27FC236}">
                <a16:creationId xmlns:a16="http://schemas.microsoft.com/office/drawing/2014/main" id="{95356C8C-87D9-4F82-9ADC-5E5A2A2323BF}"/>
              </a:ext>
            </a:extLst>
          </p:cNvPr>
          <p:cNvSpPr/>
          <p:nvPr/>
        </p:nvSpPr>
        <p:spPr>
          <a:xfrm>
            <a:off x="6616357" y="5166872"/>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FA5CC974-A23E-49EA-9005-F1D249611300}"/>
              </a:ext>
            </a:extLst>
          </p:cNvPr>
          <p:cNvSpPr/>
          <p:nvPr/>
        </p:nvSpPr>
        <p:spPr>
          <a:xfrm>
            <a:off x="2240572" y="3206621"/>
            <a:ext cx="990600" cy="523220"/>
          </a:xfrm>
          <a:prstGeom prst="rect">
            <a:avLst/>
          </a:prstGeom>
        </p:spPr>
        <p:txBody>
          <a:bodyPr wrap="square">
            <a:spAutoFit/>
          </a:bodyPr>
          <a:lstStyle/>
          <a:p>
            <a:pPr lvl="0" algn="l">
              <a:defRPr/>
            </a:pP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48" name="AutoShape 35">
            <a:extLst>
              <a:ext uri="{FF2B5EF4-FFF2-40B4-BE49-F238E27FC236}">
                <a16:creationId xmlns:a16="http://schemas.microsoft.com/office/drawing/2014/main" id="{EFBE7BEA-BEA5-49F8-94AE-9EF478FB4959}"/>
              </a:ext>
            </a:extLst>
          </p:cNvPr>
          <p:cNvSpPr>
            <a:spLocks noChangeArrowheads="1"/>
          </p:cNvSpPr>
          <p:nvPr/>
        </p:nvSpPr>
        <p:spPr bwMode="auto">
          <a:xfrm>
            <a:off x="1903883" y="1120246"/>
            <a:ext cx="6113068" cy="1222906"/>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But this is not how you write it up!</a:t>
            </a:r>
          </a:p>
          <a:p>
            <a:pPr algn="ctr" defTabSz="685800" eaLnBrk="1" fontAlgn="auto" hangingPunct="1">
              <a:spcBef>
                <a:spcPct val="0"/>
              </a:spcBef>
              <a:spcAft>
                <a:spcPts val="0"/>
              </a:spcAft>
              <a:buNone/>
            </a:pPr>
            <a:r>
              <a:rPr lang="en-US" altLang="en-US" sz="2400" dirty="0">
                <a:solidFill>
                  <a:srgbClr val="FFFFFF"/>
                </a:solidFill>
              </a:rPr>
              <a:t>To specify the model, tell me </a:t>
            </a:r>
            <a:r>
              <a:rPr lang="en-US" altLang="en-US" sz="2400" dirty="0">
                <a:solidFill>
                  <a:srgbClr val="FFCC99"/>
                </a:solidFill>
              </a:rPr>
              <a:t>U = {0,1,..4}</a:t>
            </a:r>
          </a:p>
          <a:p>
            <a:pPr algn="ctr" defTabSz="685800" eaLnBrk="1" fontAlgn="auto" hangingPunct="1">
              <a:spcBef>
                <a:spcPct val="0"/>
              </a:spcBef>
              <a:spcAft>
                <a:spcPts val="0"/>
              </a:spcAft>
              <a:buNone/>
            </a:pPr>
            <a:r>
              <a:rPr lang="en-US" altLang="en-US" sz="2400" dirty="0">
                <a:solidFill>
                  <a:srgbClr val="FFFFFF"/>
                </a:solidFill>
              </a:rPr>
              <a:t>And tell me as much of </a:t>
            </a:r>
            <a:r>
              <a:rPr lang="el-GR" altLang="en-US" sz="2400" dirty="0">
                <a:solidFill>
                  <a:schemeClr val="accent5"/>
                </a:solidFill>
                <a:cs typeface="Times New Roman" panose="02020603050405020304" pitchFamily="18" charset="0"/>
                <a:sym typeface="Symbol" panose="05050102010706020507" pitchFamily="18" charset="2"/>
              </a:rPr>
              <a:t>α </a:t>
            </a:r>
            <a:r>
              <a:rPr lang="en-US" altLang="en-US" sz="2400" dirty="0">
                <a:solidFill>
                  <a:srgbClr val="FFFFFF"/>
                </a:solidFill>
              </a:rPr>
              <a:t>and </a:t>
            </a:r>
            <a:r>
              <a:rPr lang="el-GR" altLang="en-US" sz="2400" dirty="0">
                <a:solidFill>
                  <a:schemeClr val="accent5"/>
                </a:solidFill>
                <a:cs typeface="Times New Roman" panose="02020603050405020304" pitchFamily="18" charset="0"/>
                <a:sym typeface="Symbol" panose="05050102010706020507" pitchFamily="18" charset="2"/>
              </a:rPr>
              <a:t>β </a:t>
            </a:r>
            <a:r>
              <a:rPr lang="en-US" altLang="en-US" sz="2400" dirty="0">
                <a:solidFill>
                  <a:srgbClr val="FFFFFF"/>
                </a:solidFill>
              </a:rPr>
              <a:t>as you need.</a:t>
            </a:r>
          </a:p>
        </p:txBody>
      </p:sp>
      <p:sp>
        <p:nvSpPr>
          <p:cNvPr id="49" name="Rectangle 48">
            <a:extLst>
              <a:ext uri="{FF2B5EF4-FFF2-40B4-BE49-F238E27FC236}">
                <a16:creationId xmlns:a16="http://schemas.microsoft.com/office/drawing/2014/main" id="{CB88305E-00E6-4EC9-B3C1-7983DA8F10D8}"/>
              </a:ext>
            </a:extLst>
          </p:cNvPr>
          <p:cNvSpPr/>
          <p:nvPr/>
        </p:nvSpPr>
        <p:spPr>
          <a:xfrm>
            <a:off x="1511121" y="4963180"/>
            <a:ext cx="990600" cy="523220"/>
          </a:xfrm>
          <a:prstGeom prst="rect">
            <a:avLst/>
          </a:prstGeom>
        </p:spPr>
        <p:txBody>
          <a:bodyPr wrap="square">
            <a:spAutoFit/>
          </a:bodyPr>
          <a:lstStyle/>
          <a:p>
            <a:pPr lvl="0" algn="l">
              <a:defRPr/>
            </a:pPr>
            <a:r>
              <a:rPr lang="en-US" altLang="en-US" sz="2800" dirty="0">
                <a:cs typeface="Times New Roman" panose="02020603050405020304" pitchFamily="18" charset="0"/>
                <a:sym typeface="Symbol" panose="05050102010706020507" pitchFamily="18" charset="2"/>
              </a:rPr>
              <a:t>=</a:t>
            </a:r>
            <a:r>
              <a:rPr lang="en-US" altLang="en-US" sz="2800" dirty="0">
                <a:solidFill>
                  <a:srgbClr val="FF0000"/>
                </a:solidFill>
                <a:cs typeface="Times New Roman" panose="02020603050405020304" pitchFamily="18" charset="0"/>
                <a:sym typeface="Symbol" panose="05050102010706020507" pitchFamily="18" charset="2"/>
              </a:rPr>
              <a:t>F</a:t>
            </a:r>
            <a:endParaRPr lang="en-CA" altLang="en-US" sz="2800" dirty="0">
              <a:solidFill>
                <a:srgbClr val="FF0000"/>
              </a:solidFill>
              <a:cs typeface="Times New Roman" panose="02020603050405020304" pitchFamily="18" charset="0"/>
              <a:sym typeface="Symbol" panose="05050102010706020507" pitchFamily="18" charset="2"/>
            </a:endParaRPr>
          </a:p>
        </p:txBody>
      </p:sp>
      <p:sp>
        <p:nvSpPr>
          <p:cNvPr id="50" name="Oval 49">
            <a:extLst>
              <a:ext uri="{FF2B5EF4-FFF2-40B4-BE49-F238E27FC236}">
                <a16:creationId xmlns:a16="http://schemas.microsoft.com/office/drawing/2014/main" id="{2D8F5E88-D197-48F5-A647-B38649527500}"/>
              </a:ext>
            </a:extLst>
          </p:cNvPr>
          <p:cNvSpPr/>
          <p:nvPr/>
        </p:nvSpPr>
        <p:spPr>
          <a:xfrm>
            <a:off x="628648" y="4491040"/>
            <a:ext cx="1219200" cy="2366810"/>
          </a:xfrm>
          <a:prstGeom prst="ellipse">
            <a:avLst/>
          </a:prstGeom>
          <a:ln w="22225">
            <a:solidFill>
              <a:srgbClr val="FF0000"/>
            </a:solidFill>
          </a:ln>
        </p:spPr>
        <p:txBody>
          <a:bodyPr wrap="square" rtlCol="0" anchor="ctr">
            <a:spAutoFit/>
          </a:bodyPr>
          <a:lstStyle/>
          <a:p>
            <a:pPr marL="0" algn="l"/>
            <a:endParaRPr lang="en-CA" sz="2800" dirty="0">
              <a:latin typeface="+mj-lt"/>
            </a:endParaRPr>
          </a:p>
        </p:txBody>
      </p:sp>
      <p:sp>
        <p:nvSpPr>
          <p:cNvPr id="54" name="AutoShape 55">
            <a:extLst>
              <a:ext uri="{FF2B5EF4-FFF2-40B4-BE49-F238E27FC236}">
                <a16:creationId xmlns:a16="http://schemas.microsoft.com/office/drawing/2014/main" id="{991F19C6-0A80-432F-8EFC-235E2FA013F5}"/>
              </a:ext>
            </a:extLst>
          </p:cNvPr>
          <p:cNvSpPr>
            <a:spLocks noChangeArrowheads="1"/>
          </p:cNvSpPr>
          <p:nvPr/>
        </p:nvSpPr>
        <p:spPr bwMode="auto">
          <a:xfrm>
            <a:off x="6023200" y="6292494"/>
            <a:ext cx="1583757" cy="533400"/>
          </a:xfrm>
          <a:prstGeom prst="wedgeRoundRectCallout">
            <a:avLst>
              <a:gd name="adj1" fmla="val -34511"/>
              <a:gd name="adj2" fmla="val -654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dirty="0"/>
              <a:t>Done.</a:t>
            </a:r>
          </a:p>
        </p:txBody>
      </p:sp>
    </p:spTree>
    <p:extLst>
      <p:ext uri="{BB962C8B-B14F-4D97-AF65-F5344CB8AC3E}">
        <p14:creationId xmlns:p14="http://schemas.microsoft.com/office/powerpoint/2010/main" val="1509902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 calcmode="lin" valueType="num">
                                      <p:cBhvr additive="base">
                                        <p:cTn id="7"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8">
                                            <p:txEl>
                                              <p:pRg st="1" end="1"/>
                                            </p:txEl>
                                          </p:spTgt>
                                        </p:tgtEl>
                                        <p:attrNameLst>
                                          <p:attrName>style.visibility</p:attrName>
                                        </p:attrNameLst>
                                      </p:cBhvr>
                                      <p:to>
                                        <p:strVal val="visible"/>
                                      </p:to>
                                    </p:set>
                                    <p:anim calcmode="lin" valueType="num">
                                      <p:cBhvr additive="base">
                                        <p:cTn id="13"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8">
                                            <p:txEl>
                                              <p:pRg st="2" end="2"/>
                                            </p:txEl>
                                          </p:spTgt>
                                        </p:tgtEl>
                                        <p:attrNameLst>
                                          <p:attrName>style.visibility</p:attrName>
                                        </p:attrNameLst>
                                      </p:cBhvr>
                                      <p:to>
                                        <p:strVal val="visible"/>
                                      </p:to>
                                    </p:set>
                                    <p:anim calcmode="lin" valueType="num">
                                      <p:cBhvr additive="base">
                                        <p:cTn id="19" dur="500" fill="hold"/>
                                        <p:tgtEl>
                                          <p:spTgt spid="4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additive="base">
                                        <p:cTn id="29" dur="500" fill="hold"/>
                                        <p:tgtEl>
                                          <p:spTgt spid="49"/>
                                        </p:tgtEl>
                                        <p:attrNameLst>
                                          <p:attrName>ppt_x</p:attrName>
                                        </p:attrNameLst>
                                      </p:cBhvr>
                                      <p:tavLst>
                                        <p:tav tm="0">
                                          <p:val>
                                            <p:strVal val="#ppt_x"/>
                                          </p:val>
                                        </p:tav>
                                        <p:tav tm="100000">
                                          <p:val>
                                            <p:strVal val="#ppt_x"/>
                                          </p:val>
                                        </p:tav>
                                      </p:tavLst>
                                    </p:anim>
                                    <p:anim calcmode="lin" valueType="num">
                                      <p:cBhvr additive="base">
                                        <p:cTn id="30" dur="500" fill="hold"/>
                                        <p:tgtEl>
                                          <p:spTgt spid="49"/>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8"/>
                                        </p:tgtEl>
                                        <p:attrNameLst>
                                          <p:attrName>style.visibility</p:attrName>
                                        </p:attrNameLst>
                                      </p:cBhvr>
                                      <p:to>
                                        <p:strVal val="visible"/>
                                      </p:to>
                                    </p:set>
                                    <p:anim calcmode="lin" valueType="num">
                                      <p:cBhvr additive="base">
                                        <p:cTn id="33" dur="500" fill="hold"/>
                                        <p:tgtEl>
                                          <p:spTgt spid="78"/>
                                        </p:tgtEl>
                                        <p:attrNameLst>
                                          <p:attrName>ppt_x</p:attrName>
                                        </p:attrNameLst>
                                      </p:cBhvr>
                                      <p:tavLst>
                                        <p:tav tm="0">
                                          <p:val>
                                            <p:strVal val="#ppt_x"/>
                                          </p:val>
                                        </p:tav>
                                        <p:tav tm="100000">
                                          <p:val>
                                            <p:strVal val="#ppt_x"/>
                                          </p:val>
                                        </p:tav>
                                      </p:tavLst>
                                    </p:anim>
                                    <p:anim calcmode="lin" valueType="num">
                                      <p:cBhvr additive="base">
                                        <p:cTn id="34"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99"/>
                                        </p:tgtEl>
                                        <p:attrNameLst>
                                          <p:attrName>style.visibility</p:attrName>
                                        </p:attrNameLst>
                                      </p:cBhvr>
                                      <p:to>
                                        <p:strVal val="visible"/>
                                      </p:to>
                                    </p:set>
                                    <p:anim calcmode="lin" valueType="num">
                                      <p:cBhvr additive="base">
                                        <p:cTn id="39" dur="500" fill="hold"/>
                                        <p:tgtEl>
                                          <p:spTgt spid="99"/>
                                        </p:tgtEl>
                                        <p:attrNameLst>
                                          <p:attrName>ppt_x</p:attrName>
                                        </p:attrNameLst>
                                      </p:cBhvr>
                                      <p:tavLst>
                                        <p:tav tm="0">
                                          <p:val>
                                            <p:strVal val="#ppt_x"/>
                                          </p:val>
                                        </p:tav>
                                        <p:tav tm="100000">
                                          <p:val>
                                            <p:strVal val="#ppt_x"/>
                                          </p:val>
                                        </p:tav>
                                      </p:tavLst>
                                    </p:anim>
                                    <p:anim calcmode="lin" valueType="num">
                                      <p:cBhvr additive="base">
                                        <p:cTn id="40"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47"/>
                                        </p:tgtEl>
                                        <p:attrNameLst>
                                          <p:attrName>style.visibility</p:attrName>
                                        </p:attrNameLst>
                                      </p:cBhvr>
                                      <p:to>
                                        <p:strVal val="visible"/>
                                      </p:to>
                                    </p:set>
                                    <p:anim calcmode="lin" valueType="num">
                                      <p:cBhvr additive="base">
                                        <p:cTn id="45" dur="500" fill="hold"/>
                                        <p:tgtEl>
                                          <p:spTgt spid="47"/>
                                        </p:tgtEl>
                                        <p:attrNameLst>
                                          <p:attrName>ppt_x</p:attrName>
                                        </p:attrNameLst>
                                      </p:cBhvr>
                                      <p:tavLst>
                                        <p:tav tm="0">
                                          <p:val>
                                            <p:strVal val="#ppt_x"/>
                                          </p:val>
                                        </p:tav>
                                        <p:tav tm="100000">
                                          <p:val>
                                            <p:strVal val="#ppt_x"/>
                                          </p:val>
                                        </p:tav>
                                      </p:tavLst>
                                    </p:anim>
                                    <p:anim calcmode="lin" valueType="num">
                                      <p:cBhvr additive="base">
                                        <p:cTn id="4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additive="base">
                                        <p:cTn id="51" dur="500" fill="hold"/>
                                        <p:tgtEl>
                                          <p:spTgt spid="73"/>
                                        </p:tgtEl>
                                        <p:attrNameLst>
                                          <p:attrName>ppt_x</p:attrName>
                                        </p:attrNameLst>
                                      </p:cBhvr>
                                      <p:tavLst>
                                        <p:tav tm="0">
                                          <p:val>
                                            <p:strVal val="#ppt_x"/>
                                          </p:val>
                                        </p:tav>
                                        <p:tav tm="100000">
                                          <p:val>
                                            <p:strVal val="#ppt_x"/>
                                          </p:val>
                                        </p:tav>
                                      </p:tavLst>
                                    </p:anim>
                                    <p:anim calcmode="lin" valueType="num">
                                      <p:cBhvr additive="base">
                                        <p:cTn id="52"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70"/>
                                        </p:tgtEl>
                                        <p:attrNameLst>
                                          <p:attrName>style.visibility</p:attrName>
                                        </p:attrNameLst>
                                      </p:cBhvr>
                                      <p:to>
                                        <p:strVal val="visible"/>
                                      </p:to>
                                    </p:set>
                                    <p:anim calcmode="lin" valueType="num">
                                      <p:cBhvr additive="base">
                                        <p:cTn id="61" dur="500" fill="hold"/>
                                        <p:tgtEl>
                                          <p:spTgt spid="70"/>
                                        </p:tgtEl>
                                        <p:attrNameLst>
                                          <p:attrName>ppt_x</p:attrName>
                                        </p:attrNameLst>
                                      </p:cBhvr>
                                      <p:tavLst>
                                        <p:tav tm="0">
                                          <p:val>
                                            <p:strVal val="#ppt_x"/>
                                          </p:val>
                                        </p:tav>
                                        <p:tav tm="100000">
                                          <p:val>
                                            <p:strVal val="#ppt_x"/>
                                          </p:val>
                                        </p:tav>
                                      </p:tavLst>
                                    </p:anim>
                                    <p:anim calcmode="lin" valueType="num">
                                      <p:cBhvr additive="base">
                                        <p:cTn id="6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03"/>
                                        </p:tgtEl>
                                        <p:attrNameLst>
                                          <p:attrName>style.visibility</p:attrName>
                                        </p:attrNameLst>
                                      </p:cBhvr>
                                      <p:to>
                                        <p:strVal val="visible"/>
                                      </p:to>
                                    </p:set>
                                    <p:anim calcmode="lin" valueType="num">
                                      <p:cBhvr additive="base">
                                        <p:cTn id="67" dur="500" fill="hold"/>
                                        <p:tgtEl>
                                          <p:spTgt spid="103"/>
                                        </p:tgtEl>
                                        <p:attrNameLst>
                                          <p:attrName>ppt_x</p:attrName>
                                        </p:attrNameLst>
                                      </p:cBhvr>
                                      <p:tavLst>
                                        <p:tav tm="0">
                                          <p:val>
                                            <p:strVal val="#ppt_x"/>
                                          </p:val>
                                        </p:tav>
                                        <p:tav tm="100000">
                                          <p:val>
                                            <p:strVal val="#ppt_x"/>
                                          </p:val>
                                        </p:tav>
                                      </p:tavLst>
                                    </p:anim>
                                    <p:anim calcmode="lin" valueType="num">
                                      <p:cBhvr additive="base">
                                        <p:cTn id="68"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72"/>
                                        </p:tgtEl>
                                        <p:attrNameLst>
                                          <p:attrName>style.visibility</p:attrName>
                                        </p:attrNameLst>
                                      </p:cBhvr>
                                      <p:to>
                                        <p:strVal val="visible"/>
                                      </p:to>
                                    </p:set>
                                    <p:anim calcmode="lin" valueType="num">
                                      <p:cBhvr additive="base">
                                        <p:cTn id="73" dur="500" fill="hold"/>
                                        <p:tgtEl>
                                          <p:spTgt spid="72"/>
                                        </p:tgtEl>
                                        <p:attrNameLst>
                                          <p:attrName>ppt_x</p:attrName>
                                        </p:attrNameLst>
                                      </p:cBhvr>
                                      <p:tavLst>
                                        <p:tav tm="0">
                                          <p:val>
                                            <p:strVal val="#ppt_x"/>
                                          </p:val>
                                        </p:tav>
                                        <p:tav tm="100000">
                                          <p:val>
                                            <p:strVal val="#ppt_x"/>
                                          </p:val>
                                        </p:tav>
                                      </p:tavLst>
                                    </p:anim>
                                    <p:anim calcmode="lin" valueType="num">
                                      <p:cBhvr additive="base">
                                        <p:cTn id="74"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77"/>
                                        </p:tgtEl>
                                        <p:attrNameLst>
                                          <p:attrName>style.visibility</p:attrName>
                                        </p:attrNameLst>
                                      </p:cBhvr>
                                      <p:to>
                                        <p:strVal val="visible"/>
                                      </p:to>
                                    </p:set>
                                    <p:anim calcmode="lin" valueType="num">
                                      <p:cBhvr additive="base">
                                        <p:cTn id="79" dur="500" fill="hold"/>
                                        <p:tgtEl>
                                          <p:spTgt spid="77"/>
                                        </p:tgtEl>
                                        <p:attrNameLst>
                                          <p:attrName>ppt_x</p:attrName>
                                        </p:attrNameLst>
                                      </p:cBhvr>
                                      <p:tavLst>
                                        <p:tav tm="0">
                                          <p:val>
                                            <p:strVal val="#ppt_x"/>
                                          </p:val>
                                        </p:tav>
                                        <p:tav tm="100000">
                                          <p:val>
                                            <p:strVal val="#ppt_x"/>
                                          </p:val>
                                        </p:tav>
                                      </p:tavLst>
                                    </p:anim>
                                    <p:anim calcmode="lin" valueType="num">
                                      <p:cBhvr additive="base">
                                        <p:cTn id="8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54"/>
                                        </p:tgtEl>
                                        <p:attrNameLst>
                                          <p:attrName>style.visibility</p:attrName>
                                        </p:attrNameLst>
                                      </p:cBhvr>
                                      <p:to>
                                        <p:strVal val="visible"/>
                                      </p:to>
                                    </p:set>
                                    <p:anim calcmode="lin" valueType="num">
                                      <p:cBhvr additive="base">
                                        <p:cTn id="85" dur="500" fill="hold"/>
                                        <p:tgtEl>
                                          <p:spTgt spid="54"/>
                                        </p:tgtEl>
                                        <p:attrNameLst>
                                          <p:attrName>ppt_x</p:attrName>
                                        </p:attrNameLst>
                                      </p:cBhvr>
                                      <p:tavLst>
                                        <p:tav tm="0">
                                          <p:val>
                                            <p:strVal val="#ppt_x"/>
                                          </p:val>
                                        </p:tav>
                                        <p:tav tm="100000">
                                          <p:val>
                                            <p:strVal val="#ppt_x"/>
                                          </p:val>
                                        </p:tav>
                                      </p:tavLst>
                                    </p:anim>
                                    <p:anim calcmode="lin" valueType="num">
                                      <p:cBhvr additive="base">
                                        <p:cTn id="8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0" grpId="0"/>
      <p:bldP spid="71" grpId="0"/>
      <p:bldP spid="72" grpId="0"/>
      <p:bldP spid="73" grpId="0"/>
      <p:bldP spid="74" grpId="0"/>
      <p:bldP spid="78" grpId="0"/>
      <p:bldP spid="99" grpId="0"/>
      <p:bldP spid="103" grpId="0"/>
      <p:bldP spid="47" grpId="0"/>
      <p:bldP spid="49" grpId="0"/>
      <p:bldP spid="5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B4781B6-4E99-4AB0-A908-331C717AADCA}"/>
              </a:ext>
            </a:extLst>
          </p:cNvPr>
          <p:cNvSpPr txBox="1"/>
          <p:nvPr/>
        </p:nvSpPr>
        <p:spPr>
          <a:xfrm>
            <a:off x="2286000" y="2644170"/>
            <a:ext cx="4572000" cy="58477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srgbClr val="FFFFFF"/>
                </a:solidFill>
              </a:rPr>
              <a:t>TODO RECOLOR</a:t>
            </a:r>
            <a:endParaRPr lang="en-US" dirty="0"/>
          </a:p>
        </p:txBody>
      </p:sp>
    </p:spTree>
    <p:extLst>
      <p:ext uri="{BB962C8B-B14F-4D97-AF65-F5344CB8AC3E}">
        <p14:creationId xmlns:p14="http://schemas.microsoft.com/office/powerpoint/2010/main" val="391784365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3D244021-F532-4F36-AC06-CED6503665A1}"/>
              </a:ext>
            </a:extLst>
          </p:cNvPr>
          <p:cNvGrpSpPr/>
          <p:nvPr/>
        </p:nvGrpSpPr>
        <p:grpSpPr>
          <a:xfrm>
            <a:off x="7055355" y="1646448"/>
            <a:ext cx="927309" cy="947814"/>
            <a:chOff x="7088084" y="1377507"/>
            <a:chExt cx="927309" cy="947814"/>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6559065" y="1165429"/>
            <a:ext cx="182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LHS </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altLang="en-US" sz="2400" dirty="0">
                <a:solidFill>
                  <a:srgbClr val="FFC000"/>
                </a:solidFill>
                <a:latin typeface="+mj-lt"/>
                <a:cs typeface="Times New Roman" panose="02020603050405020304" pitchFamily="18" charset="0"/>
                <a:sym typeface="Symbol" panose="05050102010706020507" pitchFamily="18" charset="2"/>
              </a:rPr>
              <a:t> RHS</a:t>
            </a:r>
            <a:endParaRPr lang="en-US" altLang="en-US" sz="2400" dirty="0">
              <a:solidFill>
                <a:srgbClr val="FFC000"/>
              </a:solidFill>
              <a:latin typeface="+mj-lt"/>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6629400" y="2510135"/>
            <a:ext cx="2579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chemeClr val="tx2"/>
                </a:solidFill>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5744395" y="2176725"/>
            <a:ext cx="21804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107" name="Line 31">
            <a:extLst>
              <a:ext uri="{FF2B5EF4-FFF2-40B4-BE49-F238E27FC236}">
                <a16:creationId xmlns:a16="http://schemas.microsoft.com/office/drawing/2014/main" id="{5CBC0682-B96B-4105-B8F2-858D5C104F0C}"/>
              </a:ext>
            </a:extLst>
          </p:cNvPr>
          <p:cNvSpPr>
            <a:spLocks noChangeShapeType="1"/>
          </p:cNvSpPr>
          <p:nvPr/>
        </p:nvSpPr>
        <p:spPr bwMode="auto">
          <a:xfrm>
            <a:off x="8464655" y="4204447"/>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108" name="Text Box 44">
            <a:extLst>
              <a:ext uri="{FF2B5EF4-FFF2-40B4-BE49-F238E27FC236}">
                <a16:creationId xmlns:a16="http://schemas.microsoft.com/office/drawing/2014/main" id="{FC203F3C-86B4-4F58-BDD1-1FD3DA30FAC8}"/>
              </a:ext>
            </a:extLst>
          </p:cNvPr>
          <p:cNvSpPr txBox="1">
            <a:spLocks noChangeArrowheads="1"/>
          </p:cNvSpPr>
          <p:nvPr/>
        </p:nvSpPr>
        <p:spPr bwMode="auto">
          <a:xfrm>
            <a:off x="8192155" y="4625838"/>
            <a:ext cx="700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sp>
        <p:nvSpPr>
          <p:cNvPr id="30" name="Rectangle 2">
            <a:extLst>
              <a:ext uri="{FF2B5EF4-FFF2-40B4-BE49-F238E27FC236}">
                <a16:creationId xmlns:a16="http://schemas.microsoft.com/office/drawing/2014/main" id="{C389430A-956D-4F7C-9371-0E8F698950F1}"/>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31" name="Rectangle 30">
            <a:extLst>
              <a:ext uri="{FF2B5EF4-FFF2-40B4-BE49-F238E27FC236}">
                <a16:creationId xmlns:a16="http://schemas.microsoft.com/office/drawing/2014/main" id="{ACC96FD1-7B5E-4F7F-B55A-D510314CFF2D}"/>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grpSp>
        <p:nvGrpSpPr>
          <p:cNvPr id="32" name="Group 31">
            <a:extLst>
              <a:ext uri="{FF2B5EF4-FFF2-40B4-BE49-F238E27FC236}">
                <a16:creationId xmlns:a16="http://schemas.microsoft.com/office/drawing/2014/main" id="{633487D8-96FE-4102-984C-BDA9CE737D46}"/>
              </a:ext>
            </a:extLst>
          </p:cNvPr>
          <p:cNvGrpSpPr/>
          <p:nvPr/>
        </p:nvGrpSpPr>
        <p:grpSpPr>
          <a:xfrm>
            <a:off x="7308465" y="2895600"/>
            <a:ext cx="1149735" cy="947814"/>
            <a:chOff x="6865658" y="1377507"/>
            <a:chExt cx="1149735" cy="947814"/>
          </a:xfrm>
        </p:grpSpPr>
        <p:sp>
          <p:nvSpPr>
            <p:cNvPr id="33" name="Line 26">
              <a:extLst>
                <a:ext uri="{FF2B5EF4-FFF2-40B4-BE49-F238E27FC236}">
                  <a16:creationId xmlns:a16="http://schemas.microsoft.com/office/drawing/2014/main" id="{0AC24E05-CA0C-4FCC-82C3-B281000271C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sp>
          <p:nvSpPr>
            <p:cNvPr id="34" name="Line 28">
              <a:extLst>
                <a:ext uri="{FF2B5EF4-FFF2-40B4-BE49-F238E27FC236}">
                  <a16:creationId xmlns:a16="http://schemas.microsoft.com/office/drawing/2014/main" id="{BE6D3C0F-9B97-4B92-ACC9-CB0693FD0711}"/>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35" name="Text Box 44">
            <a:extLst>
              <a:ext uri="{FF2B5EF4-FFF2-40B4-BE49-F238E27FC236}">
                <a16:creationId xmlns:a16="http://schemas.microsoft.com/office/drawing/2014/main" id="{965458FE-0B37-4AE8-99A2-E538342A0C50}"/>
              </a:ext>
            </a:extLst>
          </p:cNvPr>
          <p:cNvSpPr txBox="1">
            <a:spLocks noChangeArrowheads="1"/>
          </p:cNvSpPr>
          <p:nvPr/>
        </p:nvSpPr>
        <p:spPr bwMode="auto">
          <a:xfrm>
            <a:off x="6781800" y="3494125"/>
            <a:ext cx="1156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
        <p:nvSpPr>
          <p:cNvPr id="36" name="Text Box 44">
            <a:extLst>
              <a:ext uri="{FF2B5EF4-FFF2-40B4-BE49-F238E27FC236}">
                <a16:creationId xmlns:a16="http://schemas.microsoft.com/office/drawing/2014/main" id="{6D244BB4-CCD6-4528-B695-54508D95ABE8}"/>
              </a:ext>
            </a:extLst>
          </p:cNvPr>
          <p:cNvSpPr txBox="1">
            <a:spLocks noChangeArrowheads="1"/>
          </p:cNvSpPr>
          <p:nvPr/>
        </p:nvSpPr>
        <p:spPr bwMode="auto">
          <a:xfrm>
            <a:off x="7918984" y="3776253"/>
            <a:ext cx="11512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67" name="AutoShape 8">
            <a:extLst>
              <a:ext uri="{FF2B5EF4-FFF2-40B4-BE49-F238E27FC236}">
                <a16:creationId xmlns:a16="http://schemas.microsoft.com/office/drawing/2014/main" id="{6782B183-229E-4698-8921-31257DCE5A03}"/>
              </a:ext>
            </a:extLst>
          </p:cNvPr>
          <p:cNvSpPr>
            <a:spLocks noChangeArrowheads="1"/>
          </p:cNvSpPr>
          <p:nvPr/>
        </p:nvSpPr>
        <p:spPr bwMode="auto">
          <a:xfrm>
            <a:off x="1046398" y="1450900"/>
            <a:ext cx="2743200" cy="485397"/>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latin typeface="+mj-lt"/>
              </a:rPr>
              <a:t>Build </a:t>
            </a:r>
            <a:r>
              <a:rPr lang="en-CA" altLang="en-US" sz="2400">
                <a:latin typeface="+mj-lt"/>
              </a:rPr>
              <a:t>the </a:t>
            </a:r>
            <a:r>
              <a:rPr lang="en-CA" altLang="en-US" sz="2400">
                <a:solidFill>
                  <a:schemeClr val="tx2"/>
                </a:solidFill>
                <a:latin typeface="+mj-lt"/>
              </a:rPr>
              <a:t>Parse </a:t>
            </a:r>
            <a:r>
              <a:rPr lang="en-CA" altLang="en-US" sz="2400" dirty="0">
                <a:solidFill>
                  <a:schemeClr val="tx2"/>
                </a:solidFill>
                <a:latin typeface="+mj-lt"/>
              </a:rPr>
              <a:t>Tree</a:t>
            </a:r>
            <a:r>
              <a:rPr lang="en-CA" altLang="en-US" sz="2400" dirty="0">
                <a:latin typeface="+mj-lt"/>
              </a:rPr>
              <a:t>.</a:t>
            </a:r>
            <a:endParaRPr lang="en-US" altLang="en-US" sz="2400" dirty="0">
              <a:latin typeface="+mj-lt"/>
            </a:endParaRPr>
          </a:p>
        </p:txBody>
      </p:sp>
      <p:sp>
        <p:nvSpPr>
          <p:cNvPr id="65" name="AutoShape 8">
            <a:extLst>
              <a:ext uri="{FF2B5EF4-FFF2-40B4-BE49-F238E27FC236}">
                <a16:creationId xmlns:a16="http://schemas.microsoft.com/office/drawing/2014/main" id="{0188D976-2ABA-4FC6-A497-B4FBBE6E3007}"/>
              </a:ext>
            </a:extLst>
          </p:cNvPr>
          <p:cNvSpPr>
            <a:spLocks noChangeArrowheads="1"/>
          </p:cNvSpPr>
          <p:nvPr/>
        </p:nvSpPr>
        <p:spPr bwMode="auto">
          <a:xfrm>
            <a:off x="1310275" y="1447800"/>
            <a:ext cx="2483567" cy="513431"/>
          </a:xfrm>
          <a:prstGeom prst="wedgeRectCallout">
            <a:avLst>
              <a:gd name="adj1" fmla="val -33612"/>
              <a:gd name="adj2" fmla="val 696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a:t>Traverse </a:t>
            </a:r>
            <a:r>
              <a:rPr lang="en-CA" altLang="en-US" sz="2400" dirty="0"/>
              <a:t>the tree.</a:t>
            </a:r>
          </a:p>
        </p:txBody>
      </p:sp>
      <p:sp>
        <p:nvSpPr>
          <p:cNvPr id="66" name="Text Box 44">
            <a:extLst>
              <a:ext uri="{FF2B5EF4-FFF2-40B4-BE49-F238E27FC236}">
                <a16:creationId xmlns:a16="http://schemas.microsoft.com/office/drawing/2014/main" id="{44A38E4A-555C-4084-A1F1-121AB9C9C8E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2" name="Group 1">
            <a:extLst>
              <a:ext uri="{FF2B5EF4-FFF2-40B4-BE49-F238E27FC236}">
                <a16:creationId xmlns:a16="http://schemas.microsoft.com/office/drawing/2014/main" id="{4784C593-1A25-46C6-A5CE-4F280BCA3B9E}"/>
              </a:ext>
            </a:extLst>
          </p:cNvPr>
          <p:cNvGrpSpPr/>
          <p:nvPr/>
        </p:nvGrpSpPr>
        <p:grpSpPr>
          <a:xfrm>
            <a:off x="6858000" y="400050"/>
            <a:ext cx="1176925" cy="918866"/>
            <a:chOff x="6858000" y="400050"/>
            <a:chExt cx="1176925" cy="918866"/>
          </a:xfrm>
        </p:grpSpPr>
        <p:sp>
          <p:nvSpPr>
            <p:cNvPr id="69" name="Text Box 44">
              <a:extLst>
                <a:ext uri="{FF2B5EF4-FFF2-40B4-BE49-F238E27FC236}">
                  <a16:creationId xmlns:a16="http://schemas.microsoft.com/office/drawing/2014/main" id="{D066B301-0F76-46BF-8E11-5E1DB529C952}"/>
                </a:ext>
              </a:extLst>
            </p:cNvPr>
            <p:cNvSpPr txBox="1">
              <a:spLocks noChangeArrowheads="1"/>
            </p:cNvSpPr>
            <p:nvPr/>
          </p:nvSpPr>
          <p:spPr bwMode="auto">
            <a:xfrm>
              <a:off x="6858000" y="400050"/>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
          <p:nvSpPr>
            <p:cNvPr id="70" name="Line 31">
              <a:extLst>
                <a:ext uri="{FF2B5EF4-FFF2-40B4-BE49-F238E27FC236}">
                  <a16:creationId xmlns:a16="http://schemas.microsoft.com/office/drawing/2014/main" id="{4D192B4F-9A92-49E2-9AA6-1029ACDC0BB3}"/>
                </a:ext>
              </a:extLst>
            </p:cNvPr>
            <p:cNvSpPr>
              <a:spLocks noChangeShapeType="1"/>
            </p:cNvSpPr>
            <p:nvPr/>
          </p:nvSpPr>
          <p:spPr bwMode="auto">
            <a:xfrm>
              <a:off x="7467600" y="857250"/>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grpSp>
      <p:sp>
        <p:nvSpPr>
          <p:cNvPr id="61" name="Text Box 44">
            <a:extLst>
              <a:ext uri="{FF2B5EF4-FFF2-40B4-BE49-F238E27FC236}">
                <a16:creationId xmlns:a16="http://schemas.microsoft.com/office/drawing/2014/main" id="{8A9F1C36-E47C-49CF-95C6-FE951133BEC3}"/>
              </a:ext>
            </a:extLst>
          </p:cNvPr>
          <p:cNvSpPr txBox="1">
            <a:spLocks noChangeArrowheads="1"/>
          </p:cNvSpPr>
          <p:nvPr/>
        </p:nvSpPr>
        <p:spPr bwMode="auto">
          <a:xfrm>
            <a:off x="5755359" y="2916405"/>
            <a:ext cx="1524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72" name="Line 31">
            <a:extLst>
              <a:ext uri="{FF2B5EF4-FFF2-40B4-BE49-F238E27FC236}">
                <a16:creationId xmlns:a16="http://schemas.microsoft.com/office/drawing/2014/main" id="{971FE483-F5D2-4D48-8BBF-9657B265F888}"/>
              </a:ext>
            </a:extLst>
          </p:cNvPr>
          <p:cNvSpPr>
            <a:spLocks noChangeShapeType="1"/>
          </p:cNvSpPr>
          <p:nvPr/>
        </p:nvSpPr>
        <p:spPr bwMode="auto">
          <a:xfrm>
            <a:off x="7391400" y="3933824"/>
            <a:ext cx="0" cy="461666"/>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3" name="Line 31">
            <a:extLst>
              <a:ext uri="{FF2B5EF4-FFF2-40B4-BE49-F238E27FC236}">
                <a16:creationId xmlns:a16="http://schemas.microsoft.com/office/drawing/2014/main" id="{173EDCE2-088B-4FC6-A576-62192DDEA9DA}"/>
              </a:ext>
            </a:extLst>
          </p:cNvPr>
          <p:cNvSpPr>
            <a:spLocks noChangeShapeType="1"/>
          </p:cNvSpPr>
          <p:nvPr/>
        </p:nvSpPr>
        <p:spPr bwMode="auto">
          <a:xfrm>
            <a:off x="6234112" y="2638424"/>
            <a:ext cx="0" cy="461666"/>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4" name="Text Box 44">
            <a:extLst>
              <a:ext uri="{FF2B5EF4-FFF2-40B4-BE49-F238E27FC236}">
                <a16:creationId xmlns:a16="http://schemas.microsoft.com/office/drawing/2014/main" id="{C08A5BF8-3BD5-46F7-BEB4-6326764DA131}"/>
              </a:ext>
            </a:extLst>
          </p:cNvPr>
          <p:cNvSpPr txBox="1">
            <a:spLocks noChangeArrowheads="1"/>
          </p:cNvSpPr>
          <p:nvPr/>
        </p:nvSpPr>
        <p:spPr bwMode="auto">
          <a:xfrm>
            <a:off x="7066758" y="426273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Tree>
    <p:extLst>
      <p:ext uri="{BB962C8B-B14F-4D97-AF65-F5344CB8AC3E}">
        <p14:creationId xmlns:p14="http://schemas.microsoft.com/office/powerpoint/2010/main" val="613904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additive="base">
                                        <p:cTn id="25" dur="500" fill="hold"/>
                                        <p:tgtEl>
                                          <p:spTgt spid="41"/>
                                        </p:tgtEl>
                                        <p:attrNameLst>
                                          <p:attrName>ppt_x</p:attrName>
                                        </p:attrNameLst>
                                      </p:cBhvr>
                                      <p:tavLst>
                                        <p:tav tm="0">
                                          <p:val>
                                            <p:strVal val="#ppt_x"/>
                                          </p:val>
                                        </p:tav>
                                        <p:tav tm="100000">
                                          <p:val>
                                            <p:strVal val="#ppt_x"/>
                                          </p:val>
                                        </p:tav>
                                      </p:tavLst>
                                    </p:anim>
                                    <p:anim calcmode="lin" valueType="num">
                                      <p:cBhvr additive="base">
                                        <p:cTn id="26" dur="500" fill="hold"/>
                                        <p:tgtEl>
                                          <p:spTgt spid="41"/>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additive="base">
                                        <p:cTn id="37" dur="500" fill="hold"/>
                                        <p:tgtEl>
                                          <p:spTgt spid="73"/>
                                        </p:tgtEl>
                                        <p:attrNameLst>
                                          <p:attrName>ppt_x</p:attrName>
                                        </p:attrNameLst>
                                      </p:cBhvr>
                                      <p:tavLst>
                                        <p:tav tm="0">
                                          <p:val>
                                            <p:strVal val="#ppt_x"/>
                                          </p:val>
                                        </p:tav>
                                        <p:tav tm="100000">
                                          <p:val>
                                            <p:strVal val="#ppt_x"/>
                                          </p:val>
                                        </p:tav>
                                      </p:tavLst>
                                    </p:anim>
                                    <p:anim calcmode="lin" valueType="num">
                                      <p:cBhvr additive="base">
                                        <p:cTn id="38" dur="500" fill="hold"/>
                                        <p:tgtEl>
                                          <p:spTgt spid="73"/>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ppt_x"/>
                                          </p:val>
                                        </p:tav>
                                        <p:tav tm="100000">
                                          <p:val>
                                            <p:strVal val="#ppt_x"/>
                                          </p:val>
                                        </p:tav>
                                      </p:tavLst>
                                    </p:anim>
                                    <p:anim calcmode="lin" valueType="num">
                                      <p:cBhvr additive="base">
                                        <p:cTn id="42"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500" fill="hold"/>
                                        <p:tgtEl>
                                          <p:spTgt spid="48"/>
                                        </p:tgtEl>
                                        <p:attrNameLst>
                                          <p:attrName>ppt_x</p:attrName>
                                        </p:attrNameLst>
                                      </p:cBhvr>
                                      <p:tavLst>
                                        <p:tav tm="0">
                                          <p:val>
                                            <p:strVal val="#ppt_x"/>
                                          </p:val>
                                        </p:tav>
                                        <p:tav tm="100000">
                                          <p:val>
                                            <p:strVal val="#ppt_x"/>
                                          </p:val>
                                        </p:tav>
                                      </p:tavLst>
                                    </p:anim>
                                    <p:anim calcmode="lin" valueType="num">
                                      <p:cBhvr additive="base">
                                        <p:cTn id="48" dur="500" fill="hold"/>
                                        <p:tgtEl>
                                          <p:spTgt spid="48"/>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additive="base">
                                        <p:cTn id="59" dur="500" fill="hold"/>
                                        <p:tgtEl>
                                          <p:spTgt spid="35"/>
                                        </p:tgtEl>
                                        <p:attrNameLst>
                                          <p:attrName>ppt_x</p:attrName>
                                        </p:attrNameLst>
                                      </p:cBhvr>
                                      <p:tavLst>
                                        <p:tav tm="0">
                                          <p:val>
                                            <p:strVal val="#ppt_x"/>
                                          </p:val>
                                        </p:tav>
                                        <p:tav tm="100000">
                                          <p:val>
                                            <p:strVal val="#ppt_x"/>
                                          </p:val>
                                        </p:tav>
                                      </p:tavLst>
                                    </p:anim>
                                    <p:anim calcmode="lin" valueType="num">
                                      <p:cBhvr additive="base">
                                        <p:cTn id="60"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72"/>
                                        </p:tgtEl>
                                        <p:attrNameLst>
                                          <p:attrName>style.visibility</p:attrName>
                                        </p:attrNameLst>
                                      </p:cBhvr>
                                      <p:to>
                                        <p:strVal val="visible"/>
                                      </p:to>
                                    </p:set>
                                    <p:anim calcmode="lin" valueType="num">
                                      <p:cBhvr additive="base">
                                        <p:cTn id="65" dur="500" fill="hold"/>
                                        <p:tgtEl>
                                          <p:spTgt spid="72"/>
                                        </p:tgtEl>
                                        <p:attrNameLst>
                                          <p:attrName>ppt_x</p:attrName>
                                        </p:attrNameLst>
                                      </p:cBhvr>
                                      <p:tavLst>
                                        <p:tav tm="0">
                                          <p:val>
                                            <p:strVal val="#ppt_x"/>
                                          </p:val>
                                        </p:tav>
                                        <p:tav tm="100000">
                                          <p:val>
                                            <p:strVal val="#ppt_x"/>
                                          </p:val>
                                        </p:tav>
                                      </p:tavLst>
                                    </p:anim>
                                    <p:anim calcmode="lin" valueType="num">
                                      <p:cBhvr additive="base">
                                        <p:cTn id="66" dur="500" fill="hold"/>
                                        <p:tgtEl>
                                          <p:spTgt spid="72"/>
                                        </p:tgtEl>
                                        <p:attrNameLst>
                                          <p:attrName>ppt_y</p:attrName>
                                        </p:attrNameLst>
                                      </p:cBhvr>
                                      <p:tavLst>
                                        <p:tav tm="0">
                                          <p:val>
                                            <p:strVal val="0-#ppt_h/2"/>
                                          </p:val>
                                        </p:tav>
                                        <p:tav tm="100000">
                                          <p:val>
                                            <p:strVal val="#ppt_y"/>
                                          </p:val>
                                        </p:tav>
                                      </p:tavLst>
                                    </p:anim>
                                  </p:childTnLst>
                                </p:cTn>
                              </p:par>
                              <p:par>
                                <p:cTn id="67" presetID="2" presetClass="entr" presetSubtype="1" fill="hold" grpId="0" nodeType="withEffect">
                                  <p:stCondLst>
                                    <p:cond delay="0"/>
                                  </p:stCondLst>
                                  <p:childTnLst>
                                    <p:set>
                                      <p:cBhvr>
                                        <p:cTn id="68" dur="1" fill="hold">
                                          <p:stCondLst>
                                            <p:cond delay="0"/>
                                          </p:stCondLst>
                                        </p:cTn>
                                        <p:tgtEl>
                                          <p:spTgt spid="74"/>
                                        </p:tgtEl>
                                        <p:attrNameLst>
                                          <p:attrName>style.visibility</p:attrName>
                                        </p:attrNameLst>
                                      </p:cBhvr>
                                      <p:to>
                                        <p:strVal val="visible"/>
                                      </p:to>
                                    </p:set>
                                    <p:anim calcmode="lin" valueType="num">
                                      <p:cBhvr additive="base">
                                        <p:cTn id="69" dur="500" fill="hold"/>
                                        <p:tgtEl>
                                          <p:spTgt spid="74"/>
                                        </p:tgtEl>
                                        <p:attrNameLst>
                                          <p:attrName>ppt_x</p:attrName>
                                        </p:attrNameLst>
                                      </p:cBhvr>
                                      <p:tavLst>
                                        <p:tav tm="0">
                                          <p:val>
                                            <p:strVal val="#ppt_x"/>
                                          </p:val>
                                        </p:tav>
                                        <p:tav tm="100000">
                                          <p:val>
                                            <p:strVal val="#ppt_x"/>
                                          </p:val>
                                        </p:tav>
                                      </p:tavLst>
                                    </p:anim>
                                    <p:anim calcmode="lin" valueType="num">
                                      <p:cBhvr additive="base">
                                        <p:cTn id="70"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grpId="0" nodeType="clickEffect">
                                  <p:stCondLst>
                                    <p:cond delay="0"/>
                                  </p:stCondLst>
                                  <p:childTnLst>
                                    <p:set>
                                      <p:cBhvr>
                                        <p:cTn id="74" dur="1" fill="hold">
                                          <p:stCondLst>
                                            <p:cond delay="0"/>
                                          </p:stCondLst>
                                        </p:cTn>
                                        <p:tgtEl>
                                          <p:spTgt spid="36"/>
                                        </p:tgtEl>
                                        <p:attrNameLst>
                                          <p:attrName>style.visibility</p:attrName>
                                        </p:attrNameLst>
                                      </p:cBhvr>
                                      <p:to>
                                        <p:strVal val="visible"/>
                                      </p:to>
                                    </p:set>
                                    <p:anim calcmode="lin" valueType="num">
                                      <p:cBhvr additive="base">
                                        <p:cTn id="75" dur="500" fill="hold"/>
                                        <p:tgtEl>
                                          <p:spTgt spid="36"/>
                                        </p:tgtEl>
                                        <p:attrNameLst>
                                          <p:attrName>ppt_x</p:attrName>
                                        </p:attrNameLst>
                                      </p:cBhvr>
                                      <p:tavLst>
                                        <p:tav tm="0">
                                          <p:val>
                                            <p:strVal val="#ppt_x"/>
                                          </p:val>
                                        </p:tav>
                                        <p:tav tm="100000">
                                          <p:val>
                                            <p:strVal val="#ppt_x"/>
                                          </p:val>
                                        </p:tav>
                                      </p:tavLst>
                                    </p:anim>
                                    <p:anim calcmode="lin" valueType="num">
                                      <p:cBhvr additive="base">
                                        <p:cTn id="76"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107"/>
                                        </p:tgtEl>
                                        <p:attrNameLst>
                                          <p:attrName>style.visibility</p:attrName>
                                        </p:attrNameLst>
                                      </p:cBhvr>
                                      <p:to>
                                        <p:strVal val="visible"/>
                                      </p:to>
                                    </p:set>
                                    <p:anim calcmode="lin" valueType="num">
                                      <p:cBhvr additive="base">
                                        <p:cTn id="81" dur="500" fill="hold"/>
                                        <p:tgtEl>
                                          <p:spTgt spid="107"/>
                                        </p:tgtEl>
                                        <p:attrNameLst>
                                          <p:attrName>ppt_x</p:attrName>
                                        </p:attrNameLst>
                                      </p:cBhvr>
                                      <p:tavLst>
                                        <p:tav tm="0">
                                          <p:val>
                                            <p:strVal val="#ppt_x"/>
                                          </p:val>
                                        </p:tav>
                                        <p:tav tm="100000">
                                          <p:val>
                                            <p:strVal val="#ppt_x"/>
                                          </p:val>
                                        </p:tav>
                                      </p:tavLst>
                                    </p:anim>
                                    <p:anim calcmode="lin" valueType="num">
                                      <p:cBhvr additive="base">
                                        <p:cTn id="82" dur="500" fill="hold"/>
                                        <p:tgtEl>
                                          <p:spTgt spid="107"/>
                                        </p:tgtEl>
                                        <p:attrNameLst>
                                          <p:attrName>ppt_y</p:attrName>
                                        </p:attrNameLst>
                                      </p:cBhvr>
                                      <p:tavLst>
                                        <p:tav tm="0">
                                          <p:val>
                                            <p:strVal val="0-#ppt_h/2"/>
                                          </p:val>
                                        </p:tav>
                                        <p:tav tm="100000">
                                          <p:val>
                                            <p:strVal val="#ppt_y"/>
                                          </p:val>
                                        </p:tav>
                                      </p:tavLst>
                                    </p:anim>
                                  </p:childTnLst>
                                </p:cTn>
                              </p:par>
                              <p:par>
                                <p:cTn id="83" presetID="2" presetClass="entr" presetSubtype="1" fill="hold" grpId="0" nodeType="withEffect">
                                  <p:stCondLst>
                                    <p:cond delay="0"/>
                                  </p:stCondLst>
                                  <p:childTnLst>
                                    <p:set>
                                      <p:cBhvr>
                                        <p:cTn id="84" dur="1" fill="hold">
                                          <p:stCondLst>
                                            <p:cond delay="0"/>
                                          </p:stCondLst>
                                        </p:cTn>
                                        <p:tgtEl>
                                          <p:spTgt spid="108"/>
                                        </p:tgtEl>
                                        <p:attrNameLst>
                                          <p:attrName>style.visibility</p:attrName>
                                        </p:attrNameLst>
                                      </p:cBhvr>
                                      <p:to>
                                        <p:strVal val="visible"/>
                                      </p:to>
                                    </p:set>
                                    <p:anim calcmode="lin" valueType="num">
                                      <p:cBhvr additive="base">
                                        <p:cTn id="85" dur="500" fill="hold"/>
                                        <p:tgtEl>
                                          <p:spTgt spid="108"/>
                                        </p:tgtEl>
                                        <p:attrNameLst>
                                          <p:attrName>ppt_x</p:attrName>
                                        </p:attrNameLst>
                                      </p:cBhvr>
                                      <p:tavLst>
                                        <p:tav tm="0">
                                          <p:val>
                                            <p:strVal val="#ppt_x"/>
                                          </p:val>
                                        </p:tav>
                                        <p:tav tm="100000">
                                          <p:val>
                                            <p:strVal val="#ppt_x"/>
                                          </p:val>
                                        </p:tav>
                                      </p:tavLst>
                                    </p:anim>
                                    <p:anim calcmode="lin" valueType="num">
                                      <p:cBhvr additive="base">
                                        <p:cTn id="86"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65"/>
                                        </p:tgtEl>
                                        <p:attrNameLst>
                                          <p:attrName>style.visibility</p:attrName>
                                        </p:attrNameLst>
                                      </p:cBhvr>
                                      <p:to>
                                        <p:strVal val="visible"/>
                                      </p:to>
                                    </p:set>
                                    <p:anim calcmode="lin" valueType="num">
                                      <p:cBhvr additive="base">
                                        <p:cTn id="91" dur="500" fill="hold"/>
                                        <p:tgtEl>
                                          <p:spTgt spid="65"/>
                                        </p:tgtEl>
                                        <p:attrNameLst>
                                          <p:attrName>ppt_x</p:attrName>
                                        </p:attrNameLst>
                                      </p:cBhvr>
                                      <p:tavLst>
                                        <p:tav tm="0">
                                          <p:val>
                                            <p:strVal val="0-#ppt_w/2"/>
                                          </p:val>
                                        </p:tav>
                                        <p:tav tm="100000">
                                          <p:val>
                                            <p:strVal val="#ppt_x"/>
                                          </p:val>
                                        </p:tav>
                                      </p:tavLst>
                                    </p:anim>
                                    <p:anim calcmode="lin" valueType="num">
                                      <p:cBhvr additive="base">
                                        <p:cTn id="92" dur="500" fill="hold"/>
                                        <p:tgtEl>
                                          <p:spTgt spid="65"/>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65">
                                            <p:txEl>
                                              <p:pRg st="0" end="0"/>
                                            </p:txEl>
                                          </p:spTgt>
                                        </p:tgtEl>
                                        <p:attrNameLst>
                                          <p:attrName>style.visibility</p:attrName>
                                        </p:attrNameLst>
                                      </p:cBhvr>
                                      <p:to>
                                        <p:strVal val="visible"/>
                                      </p:to>
                                    </p:set>
                                    <p:anim calcmode="lin" valueType="num">
                                      <p:cBhvr additive="base">
                                        <p:cTn id="95"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65">
                                            <p:txEl>
                                              <p:pRg st="0" end="0"/>
                                            </p:txEl>
                                          </p:spTgt>
                                        </p:tgtEl>
                                        <p:attrNameLst>
                                          <p:attrName>ppt_y</p:attrName>
                                        </p:attrNameLst>
                                      </p:cBhvr>
                                      <p:tavLst>
                                        <p:tav tm="0">
                                          <p:val>
                                            <p:strVal val="#ppt_y"/>
                                          </p:val>
                                        </p:tav>
                                        <p:tav tm="100000">
                                          <p:val>
                                            <p:strVal val="#ppt_y"/>
                                          </p:val>
                                        </p:tav>
                                      </p:tavLst>
                                    </p:anim>
                                  </p:childTnLst>
                                </p:cTn>
                              </p:par>
                              <p:par>
                                <p:cTn id="97" presetID="1" presetClass="exit" presetSubtype="0" fill="hold" grpId="0" nodeType="withEffect">
                                  <p:stCondLst>
                                    <p:cond delay="0"/>
                                  </p:stCondLst>
                                  <p:childTnLst>
                                    <p:set>
                                      <p:cBhvr>
                                        <p:cTn id="98" dur="1" fill="hold">
                                          <p:stCondLst>
                                            <p:cond delay="0"/>
                                          </p:stCondLst>
                                        </p:cTn>
                                        <p:tgtEl>
                                          <p:spTgt spid="66"/>
                                        </p:tgtEl>
                                        <p:attrNameLst>
                                          <p:attrName>style.visibility</p:attrName>
                                        </p:attrNameLst>
                                      </p:cBhvr>
                                      <p:to>
                                        <p:strVal val="hidden"/>
                                      </p:to>
                                    </p:set>
                                  </p:childTnLst>
                                </p:cTn>
                              </p:par>
                              <p:par>
                                <p:cTn id="99" presetID="1" presetClass="exit" presetSubtype="0" fill="hold" grpId="0" nodeType="withEffect">
                                  <p:stCondLst>
                                    <p:cond delay="0"/>
                                  </p:stCondLst>
                                  <p:childTnLst>
                                    <p:set>
                                      <p:cBhvr>
                                        <p:cTn id="100" dur="1" fill="hold">
                                          <p:stCondLst>
                                            <p:cond delay="0"/>
                                          </p:stCondLst>
                                        </p:cTn>
                                        <p:tgtEl>
                                          <p:spTgt spid="31"/>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8" grpId="0"/>
      <p:bldP spid="49" grpId="0"/>
      <p:bldP spid="107" grpId="0" animBg="1"/>
      <p:bldP spid="108" grpId="0"/>
      <p:bldP spid="31" grpId="0"/>
      <p:bldP spid="35" grpId="0"/>
      <p:bldP spid="36" grpId="0"/>
      <p:bldP spid="67" grpId="0" animBg="1"/>
      <p:bldP spid="67" grpId="1" animBg="1"/>
      <p:bldP spid="65" grpId="0" animBg="1"/>
      <p:bldP spid="66" grpId="0"/>
      <p:bldP spid="61" grpId="0"/>
      <p:bldP spid="72" grpId="0" animBg="1"/>
      <p:bldP spid="73" grpId="0" animBg="1"/>
      <p:bldP spid="7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3D244021-F532-4F36-AC06-CED6503665A1}"/>
              </a:ext>
            </a:extLst>
          </p:cNvPr>
          <p:cNvGrpSpPr/>
          <p:nvPr/>
        </p:nvGrpSpPr>
        <p:grpSpPr>
          <a:xfrm>
            <a:off x="7055355" y="1646448"/>
            <a:ext cx="927309" cy="947814"/>
            <a:chOff x="7088084" y="1377507"/>
            <a:chExt cx="927309" cy="947814"/>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6559065" y="1165429"/>
            <a:ext cx="182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LHS </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altLang="en-US" sz="2400" dirty="0">
                <a:solidFill>
                  <a:srgbClr val="FFC000"/>
                </a:solidFill>
                <a:latin typeface="+mj-lt"/>
                <a:cs typeface="Times New Roman" panose="02020603050405020304" pitchFamily="18" charset="0"/>
                <a:sym typeface="Symbol" panose="05050102010706020507" pitchFamily="18" charset="2"/>
              </a:rPr>
              <a:t> RHS</a:t>
            </a:r>
            <a:endParaRPr lang="en-US" altLang="en-US" sz="2400" dirty="0">
              <a:solidFill>
                <a:srgbClr val="FFC000"/>
              </a:solidFill>
              <a:latin typeface="+mj-lt"/>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7543800" y="2510135"/>
            <a:ext cx="9925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B</a:t>
            </a:r>
            <a:r>
              <a:rPr lang="en-US" altLang="en-US" sz="2400" dirty="0">
                <a:solidFill>
                  <a:schemeClr val="tx2"/>
                </a:solidFill>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latin typeface="+mj-lt"/>
                <a:sym typeface="Symbol" panose="05050102010706020507" pitchFamily="18" charset="2"/>
              </a:rPr>
              <a:t>C</a:t>
            </a:r>
            <a:endParaRPr lang="en-US" altLang="en-US" sz="2400" dirty="0">
              <a:solidFill>
                <a:srgbClr val="FFC000"/>
              </a:solidFill>
              <a:latin typeface="+mj-lt"/>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6858000" y="2176725"/>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a:t>
            </a:r>
            <a:endParaRPr lang="en-US" altLang="en-US" sz="2400" dirty="0">
              <a:solidFill>
                <a:schemeClr val="tx2"/>
              </a:solidFill>
              <a:latin typeface="+mj-lt"/>
            </a:endParaRPr>
          </a:p>
        </p:txBody>
      </p:sp>
      <p:sp>
        <p:nvSpPr>
          <p:cNvPr id="30" name="Rectangle 2">
            <a:extLst>
              <a:ext uri="{FF2B5EF4-FFF2-40B4-BE49-F238E27FC236}">
                <a16:creationId xmlns:a16="http://schemas.microsoft.com/office/drawing/2014/main" id="{C389430A-956D-4F7C-9371-0E8F698950F1}"/>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31" name="Rectangle 30">
            <a:extLst>
              <a:ext uri="{FF2B5EF4-FFF2-40B4-BE49-F238E27FC236}">
                <a16:creationId xmlns:a16="http://schemas.microsoft.com/office/drawing/2014/main" id="{ACC96FD1-7B5E-4F7F-B55A-D510314CFF2D}"/>
              </a:ext>
            </a:extLst>
          </p:cNvPr>
          <p:cNvSpPr/>
          <p:nvPr/>
        </p:nvSpPr>
        <p:spPr>
          <a:xfrm>
            <a:off x="1877683" y="609600"/>
            <a:ext cx="2465717" cy="523220"/>
          </a:xfrm>
          <a:prstGeom prst="rect">
            <a:avLst/>
          </a:prstGeom>
        </p:spPr>
        <p:txBody>
          <a:bodyPr wrap="square">
            <a:spAutoFit/>
          </a:bodyPr>
          <a:lstStyle/>
          <a:p>
            <a:pPr marL="0" lvl="1" algn="l"/>
            <a:r>
              <a:rPr lang="en-US" altLang="en-US" sz="2800" dirty="0">
                <a:solidFill>
                  <a:srgbClr val="FFC000"/>
                </a:solidFill>
                <a:latin typeface="Symbol" pitchFamily="18" charset="2"/>
              </a:rPr>
              <a:t>A</a:t>
            </a:r>
            <a:r>
              <a:rPr lang="en-US" altLang="en-US" sz="2800" dirty="0">
                <a:solidFill>
                  <a:srgbClr val="FFC000"/>
                </a:solidFill>
                <a:sym typeface="Symbol" panose="05050102010706020507" pitchFamily="18" charset="2"/>
              </a:rPr>
              <a:t> (BC</a:t>
            </a:r>
            <a:r>
              <a:rPr lang="en-CA" altLang="en-US" sz="2800" dirty="0">
                <a:solidFill>
                  <a:srgbClr val="FFC000"/>
                </a:solidFill>
                <a:cs typeface="Times New Roman" panose="02020603050405020304" pitchFamily="18" charset="0"/>
                <a:sym typeface="Symbol" panose="05050102010706020507" pitchFamily="18" charset="2"/>
              </a:rPr>
              <a:t>)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grpSp>
        <p:nvGrpSpPr>
          <p:cNvPr id="32" name="Group 31">
            <a:extLst>
              <a:ext uri="{FF2B5EF4-FFF2-40B4-BE49-F238E27FC236}">
                <a16:creationId xmlns:a16="http://schemas.microsoft.com/office/drawing/2014/main" id="{633487D8-96FE-4102-984C-BDA9CE737D46}"/>
              </a:ext>
            </a:extLst>
          </p:cNvPr>
          <p:cNvGrpSpPr/>
          <p:nvPr/>
        </p:nvGrpSpPr>
        <p:grpSpPr>
          <a:xfrm>
            <a:off x="7308465" y="2895600"/>
            <a:ext cx="1149735" cy="947814"/>
            <a:chOff x="6865658" y="1377507"/>
            <a:chExt cx="1149735" cy="947814"/>
          </a:xfrm>
        </p:grpSpPr>
        <p:sp>
          <p:nvSpPr>
            <p:cNvPr id="33" name="Line 26">
              <a:extLst>
                <a:ext uri="{FF2B5EF4-FFF2-40B4-BE49-F238E27FC236}">
                  <a16:creationId xmlns:a16="http://schemas.microsoft.com/office/drawing/2014/main" id="{0AC24E05-CA0C-4FCC-82C3-B281000271C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34" name="Line 28">
              <a:extLst>
                <a:ext uri="{FF2B5EF4-FFF2-40B4-BE49-F238E27FC236}">
                  <a16:creationId xmlns:a16="http://schemas.microsoft.com/office/drawing/2014/main" id="{BE6D3C0F-9B97-4B92-ACC9-CB0693FD0711}"/>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35" name="Text Box 44">
            <a:extLst>
              <a:ext uri="{FF2B5EF4-FFF2-40B4-BE49-F238E27FC236}">
                <a16:creationId xmlns:a16="http://schemas.microsoft.com/office/drawing/2014/main" id="{965458FE-0B37-4AE8-99A2-E538342A0C50}"/>
              </a:ext>
            </a:extLst>
          </p:cNvPr>
          <p:cNvSpPr txBox="1">
            <a:spLocks noChangeArrowheads="1"/>
          </p:cNvSpPr>
          <p:nvPr/>
        </p:nvSpPr>
        <p:spPr bwMode="auto">
          <a:xfrm>
            <a:off x="7077750" y="3494125"/>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B</a:t>
            </a:r>
            <a:endParaRPr lang="en-US" altLang="en-US" sz="2400" dirty="0">
              <a:solidFill>
                <a:schemeClr val="tx2"/>
              </a:solidFill>
              <a:latin typeface="+mj-lt"/>
            </a:endParaRPr>
          </a:p>
        </p:txBody>
      </p:sp>
      <p:sp>
        <p:nvSpPr>
          <p:cNvPr id="36" name="Text Box 44">
            <a:extLst>
              <a:ext uri="{FF2B5EF4-FFF2-40B4-BE49-F238E27FC236}">
                <a16:creationId xmlns:a16="http://schemas.microsoft.com/office/drawing/2014/main" id="{6D244BB4-CCD6-4528-B695-54508D95ABE8}"/>
              </a:ext>
            </a:extLst>
          </p:cNvPr>
          <p:cNvSpPr txBox="1">
            <a:spLocks noChangeArrowheads="1"/>
          </p:cNvSpPr>
          <p:nvPr/>
        </p:nvSpPr>
        <p:spPr bwMode="auto">
          <a:xfrm>
            <a:off x="8296950" y="3776253"/>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C</a:t>
            </a:r>
            <a:endParaRPr lang="en-US" altLang="en-US" sz="2400" dirty="0">
              <a:solidFill>
                <a:srgbClr val="FFC000"/>
              </a:solidFill>
              <a:latin typeface="+mj-lt"/>
            </a:endParaRPr>
          </a:p>
        </p:txBody>
      </p:sp>
      <p:sp>
        <p:nvSpPr>
          <p:cNvPr id="66" name="Text Box 44">
            <a:extLst>
              <a:ext uri="{FF2B5EF4-FFF2-40B4-BE49-F238E27FC236}">
                <a16:creationId xmlns:a16="http://schemas.microsoft.com/office/drawing/2014/main" id="{44A38E4A-555C-4084-A1F1-121AB9C9C8E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3" name="Group 2">
            <a:extLst>
              <a:ext uri="{FF2B5EF4-FFF2-40B4-BE49-F238E27FC236}">
                <a16:creationId xmlns:a16="http://schemas.microsoft.com/office/drawing/2014/main" id="{9522368E-8F5A-45CE-9704-786C48AD9884}"/>
              </a:ext>
            </a:extLst>
          </p:cNvPr>
          <p:cNvGrpSpPr/>
          <p:nvPr/>
        </p:nvGrpSpPr>
        <p:grpSpPr>
          <a:xfrm>
            <a:off x="4114932" y="1183049"/>
            <a:ext cx="2007962" cy="1838057"/>
            <a:chOff x="4114932" y="1183049"/>
            <a:chExt cx="2007962" cy="1838057"/>
          </a:xfrm>
        </p:grpSpPr>
        <p:grpSp>
          <p:nvGrpSpPr>
            <p:cNvPr id="68" name="Group 67">
              <a:extLst>
                <a:ext uri="{FF2B5EF4-FFF2-40B4-BE49-F238E27FC236}">
                  <a16:creationId xmlns:a16="http://schemas.microsoft.com/office/drawing/2014/main" id="{0BA412B2-3740-4EF0-AD0C-4349E7D5FB4B}"/>
                </a:ext>
              </a:extLst>
            </p:cNvPr>
            <p:cNvGrpSpPr/>
            <p:nvPr/>
          </p:nvGrpSpPr>
          <p:grpSpPr>
            <a:xfrm>
              <a:off x="4796249" y="1664068"/>
              <a:ext cx="927309" cy="947814"/>
              <a:chOff x="7088084" y="1377507"/>
              <a:chExt cx="927309" cy="947814"/>
            </a:xfrm>
          </p:grpSpPr>
          <p:sp>
            <p:nvSpPr>
              <p:cNvPr id="72" name="Line 26">
                <a:extLst>
                  <a:ext uri="{FF2B5EF4-FFF2-40B4-BE49-F238E27FC236}">
                    <a16:creationId xmlns:a16="http://schemas.microsoft.com/office/drawing/2014/main" id="{1C7C5988-9A9A-42F9-A8CF-AE9FBECA20F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3" name="Line 28">
                <a:extLst>
                  <a:ext uri="{FF2B5EF4-FFF2-40B4-BE49-F238E27FC236}">
                    <a16:creationId xmlns:a16="http://schemas.microsoft.com/office/drawing/2014/main" id="{80B41847-78A3-471E-8DA6-285D102BCC3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74" name="Text Box 44">
              <a:extLst>
                <a:ext uri="{FF2B5EF4-FFF2-40B4-BE49-F238E27FC236}">
                  <a16:creationId xmlns:a16="http://schemas.microsoft.com/office/drawing/2014/main" id="{58EA1AD3-414C-45B4-8890-E713BFBD9755}"/>
                </a:ext>
              </a:extLst>
            </p:cNvPr>
            <p:cNvSpPr txBox="1">
              <a:spLocks noChangeArrowheads="1"/>
            </p:cNvSpPr>
            <p:nvPr/>
          </p:nvSpPr>
          <p:spPr bwMode="auto">
            <a:xfrm>
              <a:off x="4299959" y="1183049"/>
              <a:ext cx="182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LHS </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altLang="en-US" sz="2400" dirty="0">
                  <a:solidFill>
                    <a:srgbClr val="FFC000"/>
                  </a:solidFill>
                  <a:latin typeface="+mj-lt"/>
                  <a:cs typeface="Times New Roman" panose="02020603050405020304" pitchFamily="18" charset="0"/>
                  <a:sym typeface="Symbol" panose="05050102010706020507" pitchFamily="18" charset="2"/>
                </a:rPr>
                <a:t> RHS</a:t>
              </a:r>
              <a:endParaRPr lang="en-US" altLang="en-US" sz="2400" dirty="0">
                <a:solidFill>
                  <a:srgbClr val="FFC000"/>
                </a:solidFill>
                <a:latin typeface="+mj-lt"/>
              </a:endParaRPr>
            </a:p>
          </p:txBody>
        </p:sp>
        <p:sp>
          <p:nvSpPr>
            <p:cNvPr id="76" name="Text Box 44">
              <a:extLst>
                <a:ext uri="{FF2B5EF4-FFF2-40B4-BE49-F238E27FC236}">
                  <a16:creationId xmlns:a16="http://schemas.microsoft.com/office/drawing/2014/main" id="{1D1DD295-C928-43D4-BECF-7D08569083A6}"/>
                </a:ext>
              </a:extLst>
            </p:cNvPr>
            <p:cNvSpPr txBox="1">
              <a:spLocks noChangeArrowheads="1"/>
            </p:cNvSpPr>
            <p:nvPr/>
          </p:nvSpPr>
          <p:spPr bwMode="auto">
            <a:xfrm>
              <a:off x="4114932" y="2210381"/>
              <a:ext cx="8515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A&amp;B</a:t>
              </a:r>
              <a:endParaRPr lang="en-US" altLang="en-US" sz="2400" dirty="0">
                <a:solidFill>
                  <a:schemeClr val="tx2"/>
                </a:solidFill>
                <a:latin typeface="+mj-lt"/>
              </a:endParaRPr>
            </a:p>
          </p:txBody>
        </p:sp>
        <p:sp>
          <p:nvSpPr>
            <p:cNvPr id="94" name="Text Box 44">
              <a:extLst>
                <a:ext uri="{FF2B5EF4-FFF2-40B4-BE49-F238E27FC236}">
                  <a16:creationId xmlns:a16="http://schemas.microsoft.com/office/drawing/2014/main" id="{D039681A-3D26-4AF3-9758-DCBDEBE39848}"/>
                </a:ext>
              </a:extLst>
            </p:cNvPr>
            <p:cNvSpPr txBox="1">
              <a:spLocks noChangeArrowheads="1"/>
            </p:cNvSpPr>
            <p:nvPr/>
          </p:nvSpPr>
          <p:spPr bwMode="auto">
            <a:xfrm>
              <a:off x="5478083" y="2559441"/>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C000"/>
                  </a:solidFill>
                  <a:cs typeface="Times New Roman" panose="02020603050405020304" pitchFamily="18" charset="0"/>
                  <a:sym typeface="Symbol" panose="05050102010706020507" pitchFamily="18" charset="2"/>
                </a:rPr>
                <a:t>C</a:t>
              </a:r>
              <a:endParaRPr lang="en-US" altLang="en-US" sz="2400" dirty="0">
                <a:solidFill>
                  <a:srgbClr val="FFC000"/>
                </a:solidFill>
                <a:latin typeface="+mj-lt"/>
              </a:endParaRPr>
            </a:p>
          </p:txBody>
        </p:sp>
      </p:grpSp>
      <p:sp>
        <p:nvSpPr>
          <p:cNvPr id="99" name="AutoShape 8">
            <a:extLst>
              <a:ext uri="{FF2B5EF4-FFF2-40B4-BE49-F238E27FC236}">
                <a16:creationId xmlns:a16="http://schemas.microsoft.com/office/drawing/2014/main" id="{BAFCBCF6-03A6-49C2-A277-748E31686AC6}"/>
              </a:ext>
            </a:extLst>
          </p:cNvPr>
          <p:cNvSpPr>
            <a:spLocks noChangeArrowheads="1"/>
          </p:cNvSpPr>
          <p:nvPr/>
        </p:nvSpPr>
        <p:spPr bwMode="auto">
          <a:xfrm>
            <a:off x="656370" y="3215880"/>
            <a:ext cx="5211030" cy="1203720"/>
          </a:xfrm>
          <a:prstGeom prst="wedgeRectCallout">
            <a:avLst>
              <a:gd name="adj1" fmla="val -29777"/>
              <a:gd name="adj2" fmla="val 7828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latin typeface="+mj-lt"/>
              </a:rPr>
              <a:t>Note these are effectively the same tree.</a:t>
            </a:r>
          </a:p>
          <a:p>
            <a:pPr marL="342900" indent="-342900" eaLnBrk="1" hangingPunct="1">
              <a:spcBef>
                <a:spcPct val="0"/>
              </a:spcBef>
              <a:buFontTx/>
              <a:buChar char="-"/>
            </a:pPr>
            <a:r>
              <a:rPr lang="en-CA" altLang="en-US" sz="2400" dirty="0">
                <a:latin typeface="+mj-lt"/>
              </a:rPr>
              <a:t>Assume </a:t>
            </a:r>
            <a:r>
              <a:rPr lang="en-CA" altLang="en-US" sz="2400" dirty="0">
                <a:solidFill>
                  <a:schemeClr val="tx2"/>
                </a:solidFill>
                <a:latin typeface="+mj-lt"/>
              </a:rPr>
              <a:t>A&amp;B</a:t>
            </a:r>
          </a:p>
          <a:p>
            <a:pPr marL="342900" indent="-342900" eaLnBrk="1" hangingPunct="1">
              <a:spcBef>
                <a:spcPct val="0"/>
              </a:spcBef>
              <a:buFontTx/>
              <a:buChar char="-"/>
            </a:pPr>
            <a:r>
              <a:rPr lang="en-CA" altLang="en-US" sz="2400" dirty="0">
                <a:latin typeface="+mj-lt"/>
              </a:rPr>
              <a:t>Prove </a:t>
            </a:r>
            <a:r>
              <a:rPr lang="en-CA" altLang="en-US" sz="2400" dirty="0">
                <a:solidFill>
                  <a:srgbClr val="FFC000"/>
                </a:solidFill>
                <a:latin typeface="+mj-lt"/>
              </a:rPr>
              <a:t>C</a:t>
            </a:r>
            <a:endParaRPr lang="en-US" altLang="en-US" sz="2400" dirty="0">
              <a:solidFill>
                <a:srgbClr val="FFC000"/>
              </a:solidFill>
              <a:latin typeface="+mj-lt"/>
            </a:endParaRPr>
          </a:p>
        </p:txBody>
      </p:sp>
      <p:sp>
        <p:nvSpPr>
          <p:cNvPr id="61" name="Rectangle 60">
            <a:extLst>
              <a:ext uri="{FF2B5EF4-FFF2-40B4-BE49-F238E27FC236}">
                <a16:creationId xmlns:a16="http://schemas.microsoft.com/office/drawing/2014/main" id="{B7FE567A-E866-4C16-9562-73C24C382F88}"/>
              </a:ext>
            </a:extLst>
          </p:cNvPr>
          <p:cNvSpPr/>
          <p:nvPr/>
        </p:nvSpPr>
        <p:spPr>
          <a:xfrm>
            <a:off x="1877683" y="987333"/>
            <a:ext cx="2465717" cy="523220"/>
          </a:xfrm>
          <a:prstGeom prst="rect">
            <a:avLst/>
          </a:prstGeom>
        </p:spPr>
        <p:txBody>
          <a:bodyPr wrap="square">
            <a:spAutoFit/>
          </a:bodyPr>
          <a:lstStyle/>
          <a:p>
            <a:pPr marL="0" lvl="1" algn="l"/>
            <a:r>
              <a:rPr lang="en-US" altLang="en-US" sz="2800" dirty="0">
                <a:solidFill>
                  <a:srgbClr val="FFC000"/>
                </a:solidFill>
                <a:latin typeface="Symbol" pitchFamily="18" charset="2"/>
              </a:rPr>
              <a:t>(A</a:t>
            </a:r>
            <a:r>
              <a:rPr lang="en-US" altLang="en-US" sz="2800" dirty="0">
                <a:solidFill>
                  <a:srgbClr val="FFC000"/>
                </a:solidFill>
                <a:sym typeface="Symbol" panose="05050102010706020507" pitchFamily="18" charset="2"/>
              </a:rPr>
              <a:t>&amp;B)C</a:t>
            </a:r>
            <a:r>
              <a:rPr lang="en-CA" altLang="en-US" sz="2800" dirty="0">
                <a:solidFill>
                  <a:srgbClr val="FFC000"/>
                </a:solidFill>
                <a:cs typeface="Times New Roman" panose="02020603050405020304" pitchFamily="18" charset="0"/>
                <a:sym typeface="Symbol" panose="05050102010706020507" pitchFamily="18" charset="2"/>
              </a:rPr>
              <a:t>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Tree>
    <p:extLst>
      <p:ext uri="{BB962C8B-B14F-4D97-AF65-F5344CB8AC3E}">
        <p14:creationId xmlns:p14="http://schemas.microsoft.com/office/powerpoint/2010/main" val="672062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500" fill="hold"/>
                                        <p:tgtEl>
                                          <p:spTgt spid="61"/>
                                        </p:tgtEl>
                                        <p:attrNameLst>
                                          <p:attrName>ppt_x</p:attrName>
                                        </p:attrNameLst>
                                      </p:cBhvr>
                                      <p:tavLst>
                                        <p:tav tm="0">
                                          <p:val>
                                            <p:strVal val="#ppt_x"/>
                                          </p:val>
                                        </p:tav>
                                        <p:tav tm="100000">
                                          <p:val>
                                            <p:strVal val="#ppt_x"/>
                                          </p:val>
                                        </p:tav>
                                      </p:tavLst>
                                    </p:anim>
                                    <p:anim calcmode="lin" valueType="num">
                                      <p:cBhvr additive="base">
                                        <p:cTn id="12" dur="500" fill="hold"/>
                                        <p:tgtEl>
                                          <p:spTgt spid="6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500" fill="hold"/>
                                        <p:tgtEl>
                                          <p:spTgt spid="99"/>
                                        </p:tgtEl>
                                        <p:attrNameLst>
                                          <p:attrName>ppt_x</p:attrName>
                                        </p:attrNameLst>
                                      </p:cBhvr>
                                      <p:tavLst>
                                        <p:tav tm="0">
                                          <p:val>
                                            <p:strVal val="#ppt_x"/>
                                          </p:val>
                                        </p:tav>
                                        <p:tav tm="100000">
                                          <p:val>
                                            <p:strVal val="#ppt_x"/>
                                          </p:val>
                                        </p:tav>
                                      </p:tavLst>
                                    </p:anim>
                                    <p:anim calcmode="lin" valueType="num">
                                      <p:cBhvr additive="base">
                                        <p:cTn id="16" dur="500" fill="hold"/>
                                        <p:tgtEl>
                                          <p:spTgt spid="9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9">
                                            <p:txEl>
                                              <p:pRg st="0" end="0"/>
                                            </p:txEl>
                                          </p:spTgt>
                                        </p:tgtEl>
                                        <p:attrNameLst>
                                          <p:attrName>style.visibility</p:attrName>
                                        </p:attrNameLst>
                                      </p:cBhvr>
                                      <p:to>
                                        <p:strVal val="visible"/>
                                      </p:to>
                                    </p:set>
                                    <p:anim calcmode="lin" valueType="num">
                                      <p:cBhvr additive="base">
                                        <p:cTn id="19" dur="500" fill="hold"/>
                                        <p:tgtEl>
                                          <p:spTgt spid="9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9">
                                            <p:txEl>
                                              <p:pRg st="1" end="1"/>
                                            </p:txEl>
                                          </p:spTgt>
                                        </p:tgtEl>
                                        <p:attrNameLst>
                                          <p:attrName>style.visibility</p:attrName>
                                        </p:attrNameLst>
                                      </p:cBhvr>
                                      <p:to>
                                        <p:strVal val="visible"/>
                                      </p:to>
                                    </p:set>
                                    <p:anim calcmode="lin" valueType="num">
                                      <p:cBhvr additive="base">
                                        <p:cTn id="25" dur="500" fill="hold"/>
                                        <p:tgtEl>
                                          <p:spTgt spid="99">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9">
                                            <p:txEl>
                                              <p:pRg st="2" end="2"/>
                                            </p:txEl>
                                          </p:spTgt>
                                        </p:tgtEl>
                                        <p:attrNameLst>
                                          <p:attrName>style.visibility</p:attrName>
                                        </p:attrNameLst>
                                      </p:cBhvr>
                                      <p:to>
                                        <p:strVal val="visible"/>
                                      </p:to>
                                    </p:set>
                                    <p:anim calcmode="lin" valueType="num">
                                      <p:cBhvr additive="base">
                                        <p:cTn id="31" dur="500" fill="hold"/>
                                        <p:tgtEl>
                                          <p:spTgt spid="99">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6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3D244021-F532-4F36-AC06-CED6503665A1}"/>
              </a:ext>
            </a:extLst>
          </p:cNvPr>
          <p:cNvGrpSpPr/>
          <p:nvPr/>
        </p:nvGrpSpPr>
        <p:grpSpPr>
          <a:xfrm>
            <a:off x="7055355" y="1646448"/>
            <a:ext cx="927309" cy="947814"/>
            <a:chOff x="7088084" y="1377507"/>
            <a:chExt cx="927309" cy="947814"/>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6559065" y="1165429"/>
            <a:ext cx="182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LHS </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altLang="en-US" sz="2400" dirty="0">
                <a:solidFill>
                  <a:srgbClr val="FFC000"/>
                </a:solidFill>
                <a:latin typeface="+mj-lt"/>
                <a:cs typeface="Times New Roman" panose="02020603050405020304" pitchFamily="18" charset="0"/>
                <a:sym typeface="Symbol" panose="05050102010706020507" pitchFamily="18" charset="2"/>
              </a:rPr>
              <a:t> RHS</a:t>
            </a:r>
            <a:endParaRPr lang="en-US" altLang="en-US" sz="2400" dirty="0">
              <a:solidFill>
                <a:srgbClr val="FFC000"/>
              </a:solidFill>
              <a:latin typeface="+mj-lt"/>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6629400" y="2510135"/>
            <a:ext cx="2579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chemeClr val="tx2"/>
                </a:solidFill>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5744395" y="2176725"/>
            <a:ext cx="21804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107" name="Line 31">
            <a:extLst>
              <a:ext uri="{FF2B5EF4-FFF2-40B4-BE49-F238E27FC236}">
                <a16:creationId xmlns:a16="http://schemas.microsoft.com/office/drawing/2014/main" id="{5CBC0682-B96B-4105-B8F2-858D5C104F0C}"/>
              </a:ext>
            </a:extLst>
          </p:cNvPr>
          <p:cNvSpPr>
            <a:spLocks noChangeShapeType="1"/>
          </p:cNvSpPr>
          <p:nvPr/>
        </p:nvSpPr>
        <p:spPr bwMode="auto">
          <a:xfrm>
            <a:off x="8464655" y="4204447"/>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108" name="Text Box 44">
            <a:extLst>
              <a:ext uri="{FF2B5EF4-FFF2-40B4-BE49-F238E27FC236}">
                <a16:creationId xmlns:a16="http://schemas.microsoft.com/office/drawing/2014/main" id="{FC203F3C-86B4-4F58-BDD1-1FD3DA30FAC8}"/>
              </a:ext>
            </a:extLst>
          </p:cNvPr>
          <p:cNvSpPr txBox="1">
            <a:spLocks noChangeArrowheads="1"/>
          </p:cNvSpPr>
          <p:nvPr/>
        </p:nvSpPr>
        <p:spPr bwMode="auto">
          <a:xfrm>
            <a:off x="8192155" y="4625838"/>
            <a:ext cx="700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grpSp>
        <p:nvGrpSpPr>
          <p:cNvPr id="39" name="Group 38">
            <a:extLst>
              <a:ext uri="{FF2B5EF4-FFF2-40B4-BE49-F238E27FC236}">
                <a16:creationId xmlns:a16="http://schemas.microsoft.com/office/drawing/2014/main" id="{59B28EB1-60BD-4C82-9226-51ED6A3E3459}"/>
              </a:ext>
            </a:extLst>
          </p:cNvPr>
          <p:cNvGrpSpPr/>
          <p:nvPr/>
        </p:nvGrpSpPr>
        <p:grpSpPr>
          <a:xfrm>
            <a:off x="2167605" y="3518680"/>
            <a:ext cx="1863725" cy="1008245"/>
            <a:chOff x="2705100" y="4754562"/>
            <a:chExt cx="1863725" cy="1008245"/>
          </a:xfrm>
        </p:grpSpPr>
        <p:pic>
          <p:nvPicPr>
            <p:cNvPr id="40" name="Picture 2" descr="Big Bang: How the Big Bang may have happened decoded">
              <a:extLst>
                <a:ext uri="{FF2B5EF4-FFF2-40B4-BE49-F238E27FC236}">
                  <a16:creationId xmlns:a16="http://schemas.microsoft.com/office/drawing/2014/main" id="{66423B8F-A113-4845-B80A-7DED4C09EC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5100" y="4754562"/>
              <a:ext cx="1863725" cy="1008245"/>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a:extLst>
                <a:ext uri="{FF2B5EF4-FFF2-40B4-BE49-F238E27FC236}">
                  <a16:creationId xmlns:a16="http://schemas.microsoft.com/office/drawing/2014/main" id="{B6E71105-FB79-4D0D-B93C-76270AC6126E}"/>
                </a:ext>
              </a:extLst>
            </p:cNvPr>
            <p:cNvSpPr/>
            <p:nvPr/>
          </p:nvSpPr>
          <p:spPr bwMode="auto">
            <a:xfrm>
              <a:off x="2743200" y="5613400"/>
              <a:ext cx="114300" cy="124007"/>
            </a:xfrm>
            <a:prstGeom prst="rect">
              <a:avLst/>
            </a:prstGeom>
            <a:solidFill>
              <a:srgbClr val="0A141D"/>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grpSp>
      <p:sp>
        <p:nvSpPr>
          <p:cNvPr id="62" name="AutoShape 58">
            <a:extLst>
              <a:ext uri="{FF2B5EF4-FFF2-40B4-BE49-F238E27FC236}">
                <a16:creationId xmlns:a16="http://schemas.microsoft.com/office/drawing/2014/main" id="{6DC1AF08-2554-42E4-92DD-9ABA2E0B6DC8}"/>
              </a:ext>
            </a:extLst>
          </p:cNvPr>
          <p:cNvSpPr>
            <a:spLocks noChangeArrowheads="1"/>
          </p:cNvSpPr>
          <p:nvPr/>
        </p:nvSpPr>
        <p:spPr bwMode="auto">
          <a:xfrm>
            <a:off x="1031376" y="2223563"/>
            <a:ext cx="4081896" cy="2363559"/>
          </a:xfrm>
          <a:prstGeom prst="wedgeRoundRectCallout">
            <a:avLst>
              <a:gd name="adj1" fmla="val -53863"/>
              <a:gd name="adj2" fmla="val -30862"/>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I get to get to provide </a:t>
            </a:r>
          </a:p>
          <a:p>
            <a:pPr algn="ctr" eaLnBrk="1" hangingPunct="1">
              <a:spcBef>
                <a:spcPct val="0"/>
              </a:spcBef>
              <a:buNone/>
            </a:pPr>
            <a:r>
              <a:rPr lang="en-US" sz="2400" dirty="0"/>
              <a:t>the </a:t>
            </a:r>
            <a:r>
              <a:rPr lang="en-US" sz="2400"/>
              <a:t>worst case </a:t>
            </a:r>
            <a:r>
              <a:rPr lang="en-US" sz="2400" dirty="0"/>
              <a:t>objects</a:t>
            </a:r>
            <a:r>
              <a:rPr lang="en-US" altLang="en-US" sz="2400" dirty="0">
                <a:solidFill>
                  <a:srgbClr val="66FF66"/>
                </a:solidFill>
              </a:rPr>
              <a:t> U</a:t>
            </a:r>
            <a:br>
              <a:rPr lang="en-US" altLang="en-US" sz="2400" dirty="0">
                <a:solidFill>
                  <a:srgbClr val="66FF66"/>
                </a:solidFill>
              </a:rPr>
            </a:br>
            <a:r>
              <a:rPr lang="en-US" sz="2400"/>
              <a:t> and predicates </a:t>
            </a:r>
            <a:r>
              <a:rPr lang="el-GR" altLang="en-US" sz="2400">
                <a:solidFill>
                  <a:srgbClr val="FFC000"/>
                </a:solidFill>
                <a:cs typeface="Times New Roman" panose="02020603050405020304" pitchFamily="18" charset="0"/>
                <a:sym typeface="Symbol" panose="05050102010706020507" pitchFamily="18" charset="2"/>
              </a:rPr>
              <a:t>α</a:t>
            </a:r>
            <a:r>
              <a:rPr lang="en-US" altLang="en-US" sz="2400">
                <a:sym typeface="Symbol" panose="05050102010706020507" pitchFamily="18" charset="2"/>
              </a:rPr>
              <a:t> </a:t>
            </a:r>
            <a:r>
              <a:rPr lang="en-US" sz="240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sz="2400" dirty="0">
                <a:sym typeface="Symbol" panose="05050102010706020507" pitchFamily="18" charset="2"/>
              </a:rPr>
              <a:t>.</a:t>
            </a:r>
            <a:endParaRPr lang="en-US" sz="2400" dirty="0"/>
          </a:p>
        </p:txBody>
      </p:sp>
      <p:grpSp>
        <p:nvGrpSpPr>
          <p:cNvPr id="80" name="Group 47">
            <a:extLst>
              <a:ext uri="{FF2B5EF4-FFF2-40B4-BE49-F238E27FC236}">
                <a16:creationId xmlns:a16="http://schemas.microsoft.com/office/drawing/2014/main" id="{7B3A3777-E871-4D27-86BE-EC5775ACEAB0}"/>
              </a:ext>
            </a:extLst>
          </p:cNvPr>
          <p:cNvGrpSpPr>
            <a:grpSpLocks/>
          </p:cNvGrpSpPr>
          <p:nvPr/>
        </p:nvGrpSpPr>
        <p:grpSpPr bwMode="auto">
          <a:xfrm>
            <a:off x="-17686" y="2051073"/>
            <a:ext cx="912812" cy="1905000"/>
            <a:chOff x="2593" y="768"/>
            <a:chExt cx="849" cy="1475"/>
          </a:xfrm>
        </p:grpSpPr>
        <p:sp>
          <p:nvSpPr>
            <p:cNvPr id="81" name="Freeform 48">
              <a:extLst>
                <a:ext uri="{FF2B5EF4-FFF2-40B4-BE49-F238E27FC236}">
                  <a16:creationId xmlns:a16="http://schemas.microsoft.com/office/drawing/2014/main" id="{D3F882E3-F0A4-4B45-AB25-344DE7224AB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49">
              <a:extLst>
                <a:ext uri="{FF2B5EF4-FFF2-40B4-BE49-F238E27FC236}">
                  <a16:creationId xmlns:a16="http://schemas.microsoft.com/office/drawing/2014/main" id="{1E2B6396-47E7-44E8-ADD4-6F56B935CAB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3" name="Freeform 50">
              <a:extLst>
                <a:ext uri="{FF2B5EF4-FFF2-40B4-BE49-F238E27FC236}">
                  <a16:creationId xmlns:a16="http://schemas.microsoft.com/office/drawing/2014/main" id="{10C5DAA7-DA76-48EE-9350-845BDD490C9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4" name="Freeform 51">
              <a:extLst>
                <a:ext uri="{FF2B5EF4-FFF2-40B4-BE49-F238E27FC236}">
                  <a16:creationId xmlns:a16="http://schemas.microsoft.com/office/drawing/2014/main" id="{F310C224-1F37-4412-A1AD-849E0850A87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52">
              <a:extLst>
                <a:ext uri="{FF2B5EF4-FFF2-40B4-BE49-F238E27FC236}">
                  <a16:creationId xmlns:a16="http://schemas.microsoft.com/office/drawing/2014/main" id="{36678BBD-7BA2-4DD9-A6FE-0B66E310E72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6" name="Freeform 53">
              <a:extLst>
                <a:ext uri="{FF2B5EF4-FFF2-40B4-BE49-F238E27FC236}">
                  <a16:creationId xmlns:a16="http://schemas.microsoft.com/office/drawing/2014/main" id="{7C03FE57-FD83-44D0-BE16-8C073618DCD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54">
              <a:extLst>
                <a:ext uri="{FF2B5EF4-FFF2-40B4-BE49-F238E27FC236}">
                  <a16:creationId xmlns:a16="http://schemas.microsoft.com/office/drawing/2014/main" id="{F4F249CC-4DB7-4950-804D-1AA51DBBF6C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8" name="Group 55">
              <a:extLst>
                <a:ext uri="{FF2B5EF4-FFF2-40B4-BE49-F238E27FC236}">
                  <a16:creationId xmlns:a16="http://schemas.microsoft.com/office/drawing/2014/main" id="{A6DDD314-C48D-43E6-B06E-696E50FA559A}"/>
                </a:ext>
              </a:extLst>
            </p:cNvPr>
            <p:cNvGrpSpPr>
              <a:grpSpLocks/>
            </p:cNvGrpSpPr>
            <p:nvPr/>
          </p:nvGrpSpPr>
          <p:grpSpPr bwMode="auto">
            <a:xfrm>
              <a:off x="2720" y="768"/>
              <a:ext cx="230" cy="1456"/>
              <a:chOff x="2720" y="768"/>
              <a:chExt cx="230" cy="1456"/>
            </a:xfrm>
          </p:grpSpPr>
          <p:sp>
            <p:nvSpPr>
              <p:cNvPr id="89" name="Freeform 56">
                <a:extLst>
                  <a:ext uri="{FF2B5EF4-FFF2-40B4-BE49-F238E27FC236}">
                    <a16:creationId xmlns:a16="http://schemas.microsoft.com/office/drawing/2014/main" id="{BB798B2F-F2F9-41B0-8C0B-88437132B05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57">
                <a:extLst>
                  <a:ext uri="{FF2B5EF4-FFF2-40B4-BE49-F238E27FC236}">
                    <a16:creationId xmlns:a16="http://schemas.microsoft.com/office/drawing/2014/main" id="{FF9A27C7-5F44-4693-B8FE-3944BD851C9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30" name="Rectangle 2">
            <a:extLst>
              <a:ext uri="{FF2B5EF4-FFF2-40B4-BE49-F238E27FC236}">
                <a16:creationId xmlns:a16="http://schemas.microsoft.com/office/drawing/2014/main" id="{C389430A-956D-4F7C-9371-0E8F698950F1}"/>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31" name="Rectangle 30">
            <a:extLst>
              <a:ext uri="{FF2B5EF4-FFF2-40B4-BE49-F238E27FC236}">
                <a16:creationId xmlns:a16="http://schemas.microsoft.com/office/drawing/2014/main" id="{ACC96FD1-7B5E-4F7F-B55A-D510314CFF2D}"/>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grpSp>
        <p:nvGrpSpPr>
          <p:cNvPr id="32" name="Group 31">
            <a:extLst>
              <a:ext uri="{FF2B5EF4-FFF2-40B4-BE49-F238E27FC236}">
                <a16:creationId xmlns:a16="http://schemas.microsoft.com/office/drawing/2014/main" id="{633487D8-96FE-4102-984C-BDA9CE737D46}"/>
              </a:ext>
            </a:extLst>
          </p:cNvPr>
          <p:cNvGrpSpPr/>
          <p:nvPr/>
        </p:nvGrpSpPr>
        <p:grpSpPr>
          <a:xfrm>
            <a:off x="7308465" y="2895600"/>
            <a:ext cx="1149735" cy="947814"/>
            <a:chOff x="6865658" y="1377507"/>
            <a:chExt cx="1149735" cy="947814"/>
          </a:xfrm>
        </p:grpSpPr>
        <p:sp>
          <p:nvSpPr>
            <p:cNvPr id="33" name="Line 26">
              <a:extLst>
                <a:ext uri="{FF2B5EF4-FFF2-40B4-BE49-F238E27FC236}">
                  <a16:creationId xmlns:a16="http://schemas.microsoft.com/office/drawing/2014/main" id="{0AC24E05-CA0C-4FCC-82C3-B281000271C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34" name="Line 28">
              <a:extLst>
                <a:ext uri="{FF2B5EF4-FFF2-40B4-BE49-F238E27FC236}">
                  <a16:creationId xmlns:a16="http://schemas.microsoft.com/office/drawing/2014/main" id="{BE6D3C0F-9B97-4B92-ACC9-CB0693FD0711}"/>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35" name="Text Box 44">
            <a:extLst>
              <a:ext uri="{FF2B5EF4-FFF2-40B4-BE49-F238E27FC236}">
                <a16:creationId xmlns:a16="http://schemas.microsoft.com/office/drawing/2014/main" id="{965458FE-0B37-4AE8-99A2-E538342A0C50}"/>
              </a:ext>
            </a:extLst>
          </p:cNvPr>
          <p:cNvSpPr txBox="1">
            <a:spLocks noChangeArrowheads="1"/>
          </p:cNvSpPr>
          <p:nvPr/>
        </p:nvSpPr>
        <p:spPr bwMode="auto">
          <a:xfrm>
            <a:off x="6781800" y="3494125"/>
            <a:ext cx="1156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
        <p:nvSpPr>
          <p:cNvPr id="36" name="Text Box 44">
            <a:extLst>
              <a:ext uri="{FF2B5EF4-FFF2-40B4-BE49-F238E27FC236}">
                <a16:creationId xmlns:a16="http://schemas.microsoft.com/office/drawing/2014/main" id="{6D244BB4-CCD6-4528-B695-54508D95ABE8}"/>
              </a:ext>
            </a:extLst>
          </p:cNvPr>
          <p:cNvSpPr txBox="1">
            <a:spLocks noChangeArrowheads="1"/>
          </p:cNvSpPr>
          <p:nvPr/>
        </p:nvSpPr>
        <p:spPr bwMode="auto">
          <a:xfrm>
            <a:off x="7918984" y="3776253"/>
            <a:ext cx="11512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grpSp>
        <p:nvGrpSpPr>
          <p:cNvPr id="37" name="Group 29">
            <a:extLst>
              <a:ext uri="{FF2B5EF4-FFF2-40B4-BE49-F238E27FC236}">
                <a16:creationId xmlns:a16="http://schemas.microsoft.com/office/drawing/2014/main" id="{CE53ADFA-C292-4392-9683-F0A7719669A5}"/>
              </a:ext>
            </a:extLst>
          </p:cNvPr>
          <p:cNvGrpSpPr>
            <a:grpSpLocks/>
          </p:cNvGrpSpPr>
          <p:nvPr/>
        </p:nvGrpSpPr>
        <p:grpSpPr bwMode="auto">
          <a:xfrm>
            <a:off x="7245434" y="-848544"/>
            <a:ext cx="698425" cy="763910"/>
            <a:chOff x="2065" y="1551"/>
            <a:chExt cx="1628" cy="1988"/>
          </a:xfrm>
        </p:grpSpPr>
        <p:sp>
          <p:nvSpPr>
            <p:cNvPr id="38" name="Freeform 30">
              <a:extLst>
                <a:ext uri="{FF2B5EF4-FFF2-40B4-BE49-F238E27FC236}">
                  <a16:creationId xmlns:a16="http://schemas.microsoft.com/office/drawing/2014/main" id="{06B659C2-CFD8-4214-9970-DBB5B3169E0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1">
              <a:extLst>
                <a:ext uri="{FF2B5EF4-FFF2-40B4-BE49-F238E27FC236}">
                  <a16:creationId xmlns:a16="http://schemas.microsoft.com/office/drawing/2014/main" id="{B2CBE722-2DCC-4055-8C6D-D09326F5A20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32">
              <a:extLst>
                <a:ext uri="{FF2B5EF4-FFF2-40B4-BE49-F238E27FC236}">
                  <a16:creationId xmlns:a16="http://schemas.microsoft.com/office/drawing/2014/main" id="{D28D8440-56E5-4F84-805D-2F5F0237531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33">
              <a:extLst>
                <a:ext uri="{FF2B5EF4-FFF2-40B4-BE49-F238E27FC236}">
                  <a16:creationId xmlns:a16="http://schemas.microsoft.com/office/drawing/2014/main" id="{D8781BE5-D43E-40FA-8DA2-9410BE9881B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34">
              <a:extLst>
                <a:ext uri="{FF2B5EF4-FFF2-40B4-BE49-F238E27FC236}">
                  <a16:creationId xmlns:a16="http://schemas.microsoft.com/office/drawing/2014/main" id="{EA9F7410-72B1-4D29-8E87-E6F43D28E43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5">
              <a:extLst>
                <a:ext uri="{FF2B5EF4-FFF2-40B4-BE49-F238E27FC236}">
                  <a16:creationId xmlns:a16="http://schemas.microsoft.com/office/drawing/2014/main" id="{CADBADC7-12BE-442B-8FB6-93198CA127E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6">
              <a:extLst>
                <a:ext uri="{FF2B5EF4-FFF2-40B4-BE49-F238E27FC236}">
                  <a16:creationId xmlns:a16="http://schemas.microsoft.com/office/drawing/2014/main" id="{0FB6F4C1-7749-48E0-907A-1275A2FFD28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7">
              <a:extLst>
                <a:ext uri="{FF2B5EF4-FFF2-40B4-BE49-F238E27FC236}">
                  <a16:creationId xmlns:a16="http://schemas.microsoft.com/office/drawing/2014/main" id="{552E7B9A-9851-4992-AC2B-42E7589687B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8">
              <a:extLst>
                <a:ext uri="{FF2B5EF4-FFF2-40B4-BE49-F238E27FC236}">
                  <a16:creationId xmlns:a16="http://schemas.microsoft.com/office/drawing/2014/main" id="{D29D2D11-70C7-4270-B60E-E45D3F4A273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9">
              <a:extLst>
                <a:ext uri="{FF2B5EF4-FFF2-40B4-BE49-F238E27FC236}">
                  <a16:creationId xmlns:a16="http://schemas.microsoft.com/office/drawing/2014/main" id="{F1354E8B-73C5-4D9F-BAC5-36D47751465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40">
              <a:extLst>
                <a:ext uri="{FF2B5EF4-FFF2-40B4-BE49-F238E27FC236}">
                  <a16:creationId xmlns:a16="http://schemas.microsoft.com/office/drawing/2014/main" id="{0A095A95-D462-43CE-AA45-17ECB0DED74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41">
              <a:extLst>
                <a:ext uri="{FF2B5EF4-FFF2-40B4-BE49-F238E27FC236}">
                  <a16:creationId xmlns:a16="http://schemas.microsoft.com/office/drawing/2014/main" id="{578CED25-D571-40C5-B5D4-3DE71C2B647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2">
              <a:extLst>
                <a:ext uri="{FF2B5EF4-FFF2-40B4-BE49-F238E27FC236}">
                  <a16:creationId xmlns:a16="http://schemas.microsoft.com/office/drawing/2014/main" id="{DC546C32-8F96-42C1-9A45-2049879CE26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3">
              <a:extLst>
                <a:ext uri="{FF2B5EF4-FFF2-40B4-BE49-F238E27FC236}">
                  <a16:creationId xmlns:a16="http://schemas.microsoft.com/office/drawing/2014/main" id="{4A102D1D-3804-4B62-93B5-AD21FB5AD9B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44">
              <a:extLst>
                <a:ext uri="{FF2B5EF4-FFF2-40B4-BE49-F238E27FC236}">
                  <a16:creationId xmlns:a16="http://schemas.microsoft.com/office/drawing/2014/main" id="{F7299BA8-56CC-4405-AD7B-DE43AF5CA62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5">
              <a:extLst>
                <a:ext uri="{FF2B5EF4-FFF2-40B4-BE49-F238E27FC236}">
                  <a16:creationId xmlns:a16="http://schemas.microsoft.com/office/drawing/2014/main" id="{C2BDCB41-62BD-40FA-9A71-748D5E13E9A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6">
              <a:extLst>
                <a:ext uri="{FF2B5EF4-FFF2-40B4-BE49-F238E27FC236}">
                  <a16:creationId xmlns:a16="http://schemas.microsoft.com/office/drawing/2014/main" id="{752F40D6-914B-46A8-B5DA-9EA168DE94F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5" name="AutoShape 8">
            <a:extLst>
              <a:ext uri="{FF2B5EF4-FFF2-40B4-BE49-F238E27FC236}">
                <a16:creationId xmlns:a16="http://schemas.microsoft.com/office/drawing/2014/main" id="{0188D976-2ABA-4FC6-A497-B4FBBE6E3007}"/>
              </a:ext>
            </a:extLst>
          </p:cNvPr>
          <p:cNvSpPr>
            <a:spLocks noChangeArrowheads="1"/>
          </p:cNvSpPr>
          <p:nvPr/>
        </p:nvSpPr>
        <p:spPr bwMode="auto">
          <a:xfrm>
            <a:off x="1310275" y="1447800"/>
            <a:ext cx="2483567" cy="513431"/>
          </a:xfrm>
          <a:prstGeom prst="wedgeRectCallout">
            <a:avLst>
              <a:gd name="adj1" fmla="val -33612"/>
              <a:gd name="adj2" fmla="val 6962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a:t>Traverse </a:t>
            </a:r>
            <a:r>
              <a:rPr lang="en-CA" altLang="en-US" sz="2400" dirty="0"/>
              <a:t>the tree.</a:t>
            </a:r>
          </a:p>
        </p:txBody>
      </p:sp>
      <p:sp>
        <p:nvSpPr>
          <p:cNvPr id="66" name="Text Box 44">
            <a:extLst>
              <a:ext uri="{FF2B5EF4-FFF2-40B4-BE49-F238E27FC236}">
                <a16:creationId xmlns:a16="http://schemas.microsoft.com/office/drawing/2014/main" id="{44A38E4A-555C-4084-A1F1-121AB9C9C8E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2" name="Group 1">
            <a:extLst>
              <a:ext uri="{FF2B5EF4-FFF2-40B4-BE49-F238E27FC236}">
                <a16:creationId xmlns:a16="http://schemas.microsoft.com/office/drawing/2014/main" id="{4784C593-1A25-46C6-A5CE-4F280BCA3B9E}"/>
              </a:ext>
            </a:extLst>
          </p:cNvPr>
          <p:cNvGrpSpPr/>
          <p:nvPr/>
        </p:nvGrpSpPr>
        <p:grpSpPr>
          <a:xfrm>
            <a:off x="6858000" y="400050"/>
            <a:ext cx="1176925" cy="918866"/>
            <a:chOff x="6858000" y="400050"/>
            <a:chExt cx="1176925" cy="918866"/>
          </a:xfrm>
        </p:grpSpPr>
        <p:sp>
          <p:nvSpPr>
            <p:cNvPr id="69" name="Text Box 44">
              <a:extLst>
                <a:ext uri="{FF2B5EF4-FFF2-40B4-BE49-F238E27FC236}">
                  <a16:creationId xmlns:a16="http://schemas.microsoft.com/office/drawing/2014/main" id="{D066B301-0F76-46BF-8E11-5E1DB529C952}"/>
                </a:ext>
              </a:extLst>
            </p:cNvPr>
            <p:cNvSpPr txBox="1">
              <a:spLocks noChangeArrowheads="1"/>
            </p:cNvSpPr>
            <p:nvPr/>
          </p:nvSpPr>
          <p:spPr bwMode="auto">
            <a:xfrm>
              <a:off x="6858000" y="400050"/>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
          <p:nvSpPr>
            <p:cNvPr id="70" name="Line 31">
              <a:extLst>
                <a:ext uri="{FF2B5EF4-FFF2-40B4-BE49-F238E27FC236}">
                  <a16:creationId xmlns:a16="http://schemas.microsoft.com/office/drawing/2014/main" id="{4D192B4F-9A92-49E2-9AA6-1029ACDC0BB3}"/>
                </a:ext>
              </a:extLst>
            </p:cNvPr>
            <p:cNvSpPr>
              <a:spLocks noChangeShapeType="1"/>
            </p:cNvSpPr>
            <p:nvPr/>
          </p:nvSpPr>
          <p:spPr bwMode="auto">
            <a:xfrm>
              <a:off x="7467600" y="857250"/>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grpSp>
      <p:sp>
        <p:nvSpPr>
          <p:cNvPr id="71" name="Oval 70">
            <a:extLst>
              <a:ext uri="{FF2B5EF4-FFF2-40B4-BE49-F238E27FC236}">
                <a16:creationId xmlns:a16="http://schemas.microsoft.com/office/drawing/2014/main" id="{E399AC7C-6F5B-4639-B181-F6C7C8CFD235}"/>
              </a:ext>
            </a:extLst>
          </p:cNvPr>
          <p:cNvSpPr/>
          <p:nvPr/>
        </p:nvSpPr>
        <p:spPr>
          <a:xfrm>
            <a:off x="6732922" y="364634"/>
            <a:ext cx="1421133" cy="571625"/>
          </a:xfrm>
          <a:prstGeom prst="ellipse">
            <a:avLst/>
          </a:prstGeom>
          <a:ln w="22225">
            <a:solidFill>
              <a:schemeClr val="accent2"/>
            </a:solidFill>
          </a:ln>
        </p:spPr>
        <p:txBody>
          <a:bodyPr wrap="square" rtlCol="0" anchor="ctr">
            <a:spAutoFit/>
          </a:bodyPr>
          <a:lstStyle/>
          <a:p>
            <a:pPr marL="0" algn="l"/>
            <a:endParaRPr lang="en-CA" sz="2800" dirty="0">
              <a:latin typeface="+mj-lt"/>
            </a:endParaRPr>
          </a:p>
        </p:txBody>
      </p:sp>
      <p:sp>
        <p:nvSpPr>
          <p:cNvPr id="67" name="Text Box 44">
            <a:extLst>
              <a:ext uri="{FF2B5EF4-FFF2-40B4-BE49-F238E27FC236}">
                <a16:creationId xmlns:a16="http://schemas.microsoft.com/office/drawing/2014/main" id="{6DEBB2A5-68EB-4839-BD5F-78BE32B0A76F}"/>
              </a:ext>
            </a:extLst>
          </p:cNvPr>
          <p:cNvSpPr txBox="1">
            <a:spLocks noChangeArrowheads="1"/>
          </p:cNvSpPr>
          <p:nvPr/>
        </p:nvSpPr>
        <p:spPr bwMode="auto">
          <a:xfrm>
            <a:off x="5755359" y="2916405"/>
            <a:ext cx="1524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68" name="Line 31">
            <a:extLst>
              <a:ext uri="{FF2B5EF4-FFF2-40B4-BE49-F238E27FC236}">
                <a16:creationId xmlns:a16="http://schemas.microsoft.com/office/drawing/2014/main" id="{05DE26C6-7197-42AF-A662-07B751DBF22B}"/>
              </a:ext>
            </a:extLst>
          </p:cNvPr>
          <p:cNvSpPr>
            <a:spLocks noChangeShapeType="1"/>
          </p:cNvSpPr>
          <p:nvPr/>
        </p:nvSpPr>
        <p:spPr bwMode="auto">
          <a:xfrm>
            <a:off x="7391400" y="3933824"/>
            <a:ext cx="0" cy="461666"/>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2" name="Line 31">
            <a:extLst>
              <a:ext uri="{FF2B5EF4-FFF2-40B4-BE49-F238E27FC236}">
                <a16:creationId xmlns:a16="http://schemas.microsoft.com/office/drawing/2014/main" id="{28FC8E4D-EEBE-457F-8234-B54F2AE5C6CF}"/>
              </a:ext>
            </a:extLst>
          </p:cNvPr>
          <p:cNvSpPr>
            <a:spLocks noChangeShapeType="1"/>
          </p:cNvSpPr>
          <p:nvPr/>
        </p:nvSpPr>
        <p:spPr bwMode="auto">
          <a:xfrm>
            <a:off x="6234112" y="2638424"/>
            <a:ext cx="0" cy="461666"/>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3" name="Text Box 44">
            <a:extLst>
              <a:ext uri="{FF2B5EF4-FFF2-40B4-BE49-F238E27FC236}">
                <a16:creationId xmlns:a16="http://schemas.microsoft.com/office/drawing/2014/main" id="{65394C9B-1DEB-488B-83A2-FDE0C06DF718}"/>
              </a:ext>
            </a:extLst>
          </p:cNvPr>
          <p:cNvSpPr txBox="1">
            <a:spLocks noChangeArrowheads="1"/>
          </p:cNvSpPr>
          <p:nvPr/>
        </p:nvSpPr>
        <p:spPr bwMode="auto">
          <a:xfrm>
            <a:off x="7066758" y="426273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
        <p:nvSpPr>
          <p:cNvPr id="100" name="AutoShape 46">
            <a:extLst>
              <a:ext uri="{FF2B5EF4-FFF2-40B4-BE49-F238E27FC236}">
                <a16:creationId xmlns:a16="http://schemas.microsoft.com/office/drawing/2014/main" id="{505ABFF8-813C-4E2B-92AC-CB1A46BEBA4D}"/>
              </a:ext>
            </a:extLst>
          </p:cNvPr>
          <p:cNvSpPr>
            <a:spLocks noChangeArrowheads="1"/>
          </p:cNvSpPr>
          <p:nvPr/>
        </p:nvSpPr>
        <p:spPr bwMode="auto">
          <a:xfrm>
            <a:off x="1096444" y="4689503"/>
            <a:ext cx="3658167" cy="514772"/>
          </a:xfrm>
          <a:prstGeom prst="wedgeRoundRectCallout">
            <a:avLst>
              <a:gd name="adj1" fmla="val -53566"/>
              <a:gd name="adj2" fmla="val -967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I must prove </a:t>
            </a:r>
            <a:r>
              <a:rPr lang="en-US" altLang="en-US" sz="2400" dirty="0">
                <a:solidFill>
                  <a:srgbClr val="FFC000"/>
                </a:solidFill>
                <a:cs typeface="Times New Roman" panose="02020603050405020304" pitchFamily="18" charset="0"/>
                <a:sym typeface="Symbol" panose="05050102010706020507" pitchFamily="18" charset="2"/>
              </a:rPr>
              <a:t>LHS </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RHS</a:t>
            </a:r>
            <a:r>
              <a:rPr lang="en-CA" altLang="en-US" sz="2400" dirty="0"/>
              <a:t>.</a:t>
            </a:r>
            <a:endParaRPr lang="en-US" altLang="en-US" sz="2400" dirty="0">
              <a:solidFill>
                <a:srgbClr val="FFC000"/>
              </a:solidFill>
            </a:endParaRPr>
          </a:p>
        </p:txBody>
      </p:sp>
      <p:grpSp>
        <p:nvGrpSpPr>
          <p:cNvPr id="119" name="Group 26">
            <a:extLst>
              <a:ext uri="{FF2B5EF4-FFF2-40B4-BE49-F238E27FC236}">
                <a16:creationId xmlns:a16="http://schemas.microsoft.com/office/drawing/2014/main" id="{197EF6EC-8FC4-49B8-9898-B3BFC047DE40}"/>
              </a:ext>
            </a:extLst>
          </p:cNvPr>
          <p:cNvGrpSpPr>
            <a:grpSpLocks/>
          </p:cNvGrpSpPr>
          <p:nvPr/>
        </p:nvGrpSpPr>
        <p:grpSpPr bwMode="auto">
          <a:xfrm flipH="1">
            <a:off x="304800" y="4114800"/>
            <a:ext cx="519029" cy="1271938"/>
            <a:chOff x="2308" y="1513"/>
            <a:chExt cx="1162" cy="2570"/>
          </a:xfrm>
        </p:grpSpPr>
        <p:grpSp>
          <p:nvGrpSpPr>
            <p:cNvPr id="120" name="Group 27">
              <a:extLst>
                <a:ext uri="{FF2B5EF4-FFF2-40B4-BE49-F238E27FC236}">
                  <a16:creationId xmlns:a16="http://schemas.microsoft.com/office/drawing/2014/main" id="{C68179EB-0F0F-4FF1-8108-0F9D6C065D92}"/>
                </a:ext>
              </a:extLst>
            </p:cNvPr>
            <p:cNvGrpSpPr>
              <a:grpSpLocks/>
            </p:cNvGrpSpPr>
            <p:nvPr/>
          </p:nvGrpSpPr>
          <p:grpSpPr bwMode="auto">
            <a:xfrm>
              <a:off x="2308" y="1740"/>
              <a:ext cx="957" cy="2343"/>
              <a:chOff x="2308" y="1740"/>
              <a:chExt cx="957" cy="2343"/>
            </a:xfrm>
          </p:grpSpPr>
          <p:sp>
            <p:nvSpPr>
              <p:cNvPr id="128" name="Freeform 28">
                <a:extLst>
                  <a:ext uri="{FF2B5EF4-FFF2-40B4-BE49-F238E27FC236}">
                    <a16:creationId xmlns:a16="http://schemas.microsoft.com/office/drawing/2014/main" id="{5BB0D97B-839A-4AAA-8A76-9608C8769C0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29">
                <a:extLst>
                  <a:ext uri="{FF2B5EF4-FFF2-40B4-BE49-F238E27FC236}">
                    <a16:creationId xmlns:a16="http://schemas.microsoft.com/office/drawing/2014/main" id="{1878490D-2F63-43CB-99B5-50440686843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30">
                <a:extLst>
                  <a:ext uri="{FF2B5EF4-FFF2-40B4-BE49-F238E27FC236}">
                    <a16:creationId xmlns:a16="http://schemas.microsoft.com/office/drawing/2014/main" id="{3526CE6B-F8DA-4C8C-8363-DBD42F4A7C5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31">
                <a:extLst>
                  <a:ext uri="{FF2B5EF4-FFF2-40B4-BE49-F238E27FC236}">
                    <a16:creationId xmlns:a16="http://schemas.microsoft.com/office/drawing/2014/main" id="{51C2EE5B-573F-461C-9D5C-1CD056EAD882}"/>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32">
                <a:extLst>
                  <a:ext uri="{FF2B5EF4-FFF2-40B4-BE49-F238E27FC236}">
                    <a16:creationId xmlns:a16="http://schemas.microsoft.com/office/drawing/2014/main" id="{D1B27356-9117-499B-BD94-267117A028B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33">
                <a:extLst>
                  <a:ext uri="{FF2B5EF4-FFF2-40B4-BE49-F238E27FC236}">
                    <a16:creationId xmlns:a16="http://schemas.microsoft.com/office/drawing/2014/main" id="{873583BD-F63C-4FCF-B21C-79AEB2B14C7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21" name="Freeform 34">
              <a:extLst>
                <a:ext uri="{FF2B5EF4-FFF2-40B4-BE49-F238E27FC236}">
                  <a16:creationId xmlns:a16="http://schemas.microsoft.com/office/drawing/2014/main" id="{CAF1FBE6-128F-4B47-9563-C9E2D79321C7}"/>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35">
              <a:extLst>
                <a:ext uri="{FF2B5EF4-FFF2-40B4-BE49-F238E27FC236}">
                  <a16:creationId xmlns:a16="http://schemas.microsoft.com/office/drawing/2014/main" id="{7A350A40-7DF8-42A8-82B2-27DF5B19EC4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Oval 36">
              <a:extLst>
                <a:ext uri="{FF2B5EF4-FFF2-40B4-BE49-F238E27FC236}">
                  <a16:creationId xmlns:a16="http://schemas.microsoft.com/office/drawing/2014/main" id="{20AD5F64-CC6D-4E11-9FBD-92D79A1CD9B3}"/>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4" name="Oval 37">
              <a:extLst>
                <a:ext uri="{FF2B5EF4-FFF2-40B4-BE49-F238E27FC236}">
                  <a16:creationId xmlns:a16="http://schemas.microsoft.com/office/drawing/2014/main" id="{42FE82EF-B41F-42E3-A677-198219A739A6}"/>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5" name="Oval 38">
              <a:extLst>
                <a:ext uri="{FF2B5EF4-FFF2-40B4-BE49-F238E27FC236}">
                  <a16:creationId xmlns:a16="http://schemas.microsoft.com/office/drawing/2014/main" id="{6CA2E678-1F24-4154-8CD9-90FE62283D03}"/>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6" name="Oval 39">
              <a:extLst>
                <a:ext uri="{FF2B5EF4-FFF2-40B4-BE49-F238E27FC236}">
                  <a16:creationId xmlns:a16="http://schemas.microsoft.com/office/drawing/2014/main" id="{C82177A6-C435-4383-97EF-B2C2FA5138C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27" name="Oval 40">
              <a:extLst>
                <a:ext uri="{FF2B5EF4-FFF2-40B4-BE49-F238E27FC236}">
                  <a16:creationId xmlns:a16="http://schemas.microsoft.com/office/drawing/2014/main" id="{98505DC9-DFBE-4806-9861-CB3C3B4A354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134" name="Oval 133">
            <a:extLst>
              <a:ext uri="{FF2B5EF4-FFF2-40B4-BE49-F238E27FC236}">
                <a16:creationId xmlns:a16="http://schemas.microsoft.com/office/drawing/2014/main" id="{FB03D20D-0139-4F25-835F-A827BB9B16FC}"/>
              </a:ext>
            </a:extLst>
          </p:cNvPr>
          <p:cNvSpPr/>
          <p:nvPr/>
        </p:nvSpPr>
        <p:spPr>
          <a:xfrm>
            <a:off x="6428122" y="1118899"/>
            <a:ext cx="2030078"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Tree>
    <p:extLst>
      <p:ext uri="{BB962C8B-B14F-4D97-AF65-F5344CB8AC3E}">
        <p14:creationId xmlns:p14="http://schemas.microsoft.com/office/powerpoint/2010/main" val="85300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additive="base">
                                        <p:cTn id="13" dur="500" fill="hold"/>
                                        <p:tgtEl>
                                          <p:spTgt spid="62"/>
                                        </p:tgtEl>
                                        <p:attrNameLst>
                                          <p:attrName>ppt_x</p:attrName>
                                        </p:attrNameLst>
                                      </p:cBhvr>
                                      <p:tavLst>
                                        <p:tav tm="0">
                                          <p:val>
                                            <p:strVal val="0-#ppt_w/2"/>
                                          </p:val>
                                        </p:tav>
                                        <p:tav tm="100000">
                                          <p:val>
                                            <p:strVal val="#ppt_x"/>
                                          </p:val>
                                        </p:tav>
                                      </p:tavLst>
                                    </p:anim>
                                    <p:anim calcmode="lin" valueType="num">
                                      <p:cBhvr additive="base">
                                        <p:cTn id="14" dur="500" fill="hold"/>
                                        <p:tgtEl>
                                          <p:spTgt spid="6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0"/>
                                        </p:tgtEl>
                                        <p:attrNameLst>
                                          <p:attrName>style.visibility</p:attrName>
                                        </p:attrNameLst>
                                      </p:cBhvr>
                                      <p:to>
                                        <p:strVal val="visible"/>
                                      </p:to>
                                    </p:set>
                                    <p:anim calcmode="lin" valueType="num">
                                      <p:cBhvr additive="base">
                                        <p:cTn id="17" dur="500" fill="hold"/>
                                        <p:tgtEl>
                                          <p:spTgt spid="80"/>
                                        </p:tgtEl>
                                        <p:attrNameLst>
                                          <p:attrName>ppt_x</p:attrName>
                                        </p:attrNameLst>
                                      </p:cBhvr>
                                      <p:tavLst>
                                        <p:tav tm="0">
                                          <p:val>
                                            <p:strVal val="0-#ppt_w/2"/>
                                          </p:val>
                                        </p:tav>
                                        <p:tav tm="100000">
                                          <p:val>
                                            <p:strVal val="#ppt_x"/>
                                          </p:val>
                                        </p:tav>
                                      </p:tavLst>
                                    </p:anim>
                                    <p:anim calcmode="lin" valueType="num">
                                      <p:cBhvr additive="base">
                                        <p:cTn id="18" dur="500" fill="hold"/>
                                        <p:tgtEl>
                                          <p:spTgt spid="8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2">
                                            <p:txEl>
                                              <p:pRg st="0" end="0"/>
                                            </p:txEl>
                                          </p:spTgt>
                                        </p:tgtEl>
                                        <p:attrNameLst>
                                          <p:attrName>style.visibility</p:attrName>
                                        </p:attrNameLst>
                                      </p:cBhvr>
                                      <p:to>
                                        <p:strVal val="visible"/>
                                      </p:to>
                                    </p:set>
                                    <p:anim calcmode="lin" valueType="num">
                                      <p:cBhvr additive="base">
                                        <p:cTn id="2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2">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62">
                                            <p:txEl>
                                              <p:pRg st="1" end="1"/>
                                            </p:txEl>
                                          </p:spTgt>
                                        </p:tgtEl>
                                        <p:attrNameLst>
                                          <p:attrName>style.visibility</p:attrName>
                                        </p:attrNameLst>
                                      </p:cBhvr>
                                      <p:to>
                                        <p:strVal val="visible"/>
                                      </p:to>
                                    </p:set>
                                    <p:anim calcmode="lin" valueType="num">
                                      <p:cBhvr additive="base">
                                        <p:cTn id="25" dur="500" fill="hold"/>
                                        <p:tgtEl>
                                          <p:spTgt spid="62">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2">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fill="hold"/>
                                        <p:tgtEl>
                                          <p:spTgt spid="39"/>
                                        </p:tgtEl>
                                        <p:attrNameLst>
                                          <p:attrName>ppt_x</p:attrName>
                                        </p:attrNameLst>
                                      </p:cBhvr>
                                      <p:tavLst>
                                        <p:tav tm="0">
                                          <p:val>
                                            <p:strVal val="0-#ppt_w/2"/>
                                          </p:val>
                                        </p:tav>
                                        <p:tav tm="100000">
                                          <p:val>
                                            <p:strVal val="#ppt_x"/>
                                          </p:val>
                                        </p:tav>
                                      </p:tavLst>
                                    </p:anim>
                                    <p:anim calcmode="lin" valueType="num">
                                      <p:cBhvr additive="base">
                                        <p:cTn id="3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34"/>
                                        </p:tgtEl>
                                        <p:attrNameLst>
                                          <p:attrName>style.visibility</p:attrName>
                                        </p:attrNameLst>
                                      </p:cBhvr>
                                      <p:to>
                                        <p:strVal val="visible"/>
                                      </p:to>
                                    </p:set>
                                    <p:anim calcmode="lin" valueType="num">
                                      <p:cBhvr additive="base">
                                        <p:cTn id="35" dur="500" fill="hold"/>
                                        <p:tgtEl>
                                          <p:spTgt spid="134"/>
                                        </p:tgtEl>
                                        <p:attrNameLst>
                                          <p:attrName>ppt_x</p:attrName>
                                        </p:attrNameLst>
                                      </p:cBhvr>
                                      <p:tavLst>
                                        <p:tav tm="0">
                                          <p:val>
                                            <p:strVal val="0-#ppt_w/2"/>
                                          </p:val>
                                        </p:tav>
                                        <p:tav tm="100000">
                                          <p:val>
                                            <p:strVal val="#ppt_x"/>
                                          </p:val>
                                        </p:tav>
                                      </p:tavLst>
                                    </p:anim>
                                    <p:anim calcmode="lin" valueType="num">
                                      <p:cBhvr additive="base">
                                        <p:cTn id="36" dur="500" fill="hold"/>
                                        <p:tgtEl>
                                          <p:spTgt spid="134"/>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7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00"/>
                                        </p:tgtEl>
                                        <p:attrNameLst>
                                          <p:attrName>style.visibility</p:attrName>
                                        </p:attrNameLst>
                                      </p:cBhvr>
                                      <p:to>
                                        <p:strVal val="visible"/>
                                      </p:to>
                                    </p:set>
                                    <p:anim calcmode="lin" valueType="num">
                                      <p:cBhvr additive="base">
                                        <p:cTn id="43" dur="500" fill="hold"/>
                                        <p:tgtEl>
                                          <p:spTgt spid="100"/>
                                        </p:tgtEl>
                                        <p:attrNameLst>
                                          <p:attrName>ppt_x</p:attrName>
                                        </p:attrNameLst>
                                      </p:cBhvr>
                                      <p:tavLst>
                                        <p:tav tm="0">
                                          <p:val>
                                            <p:strVal val="0-#ppt_w/2"/>
                                          </p:val>
                                        </p:tav>
                                        <p:tav tm="100000">
                                          <p:val>
                                            <p:strVal val="#ppt_x"/>
                                          </p:val>
                                        </p:tav>
                                      </p:tavLst>
                                    </p:anim>
                                    <p:anim calcmode="lin" valueType="num">
                                      <p:cBhvr additive="base">
                                        <p:cTn id="44" dur="500" fill="hold"/>
                                        <p:tgtEl>
                                          <p:spTgt spid="10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00">
                                            <p:txEl>
                                              <p:pRg st="0" end="0"/>
                                            </p:txEl>
                                          </p:spTgt>
                                        </p:tgtEl>
                                        <p:attrNameLst>
                                          <p:attrName>style.visibility</p:attrName>
                                        </p:attrNameLst>
                                      </p:cBhvr>
                                      <p:to>
                                        <p:strVal val="visible"/>
                                      </p:to>
                                    </p:set>
                                    <p:anim calcmode="lin" valueType="num">
                                      <p:cBhvr additive="base">
                                        <p:cTn id="47"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00">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19"/>
                                        </p:tgtEl>
                                        <p:attrNameLst>
                                          <p:attrName>style.visibility</p:attrName>
                                        </p:attrNameLst>
                                      </p:cBhvr>
                                      <p:to>
                                        <p:strVal val="visible"/>
                                      </p:to>
                                    </p:set>
                                    <p:anim calcmode="lin" valueType="num">
                                      <p:cBhvr additive="base">
                                        <p:cTn id="51" dur="500" fill="hold"/>
                                        <p:tgtEl>
                                          <p:spTgt spid="119"/>
                                        </p:tgtEl>
                                        <p:attrNameLst>
                                          <p:attrName>ppt_x</p:attrName>
                                        </p:attrNameLst>
                                      </p:cBhvr>
                                      <p:tavLst>
                                        <p:tav tm="0">
                                          <p:val>
                                            <p:strVal val="0-#ppt_w/2"/>
                                          </p:val>
                                        </p:tav>
                                        <p:tav tm="100000">
                                          <p:val>
                                            <p:strVal val="#ppt_x"/>
                                          </p:val>
                                        </p:tav>
                                      </p:tavLst>
                                    </p:anim>
                                    <p:anim calcmode="lin" valueType="num">
                                      <p:cBhvr additive="base">
                                        <p:cTn id="52"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71" grpId="0" animBg="1"/>
      <p:bldP spid="71" grpId="1" animBg="1"/>
      <p:bldP spid="100" grpId="0" animBg="1"/>
      <p:bldP spid="134"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2">
            <a:extLst>
              <a:ext uri="{FF2B5EF4-FFF2-40B4-BE49-F238E27FC236}">
                <a16:creationId xmlns:a16="http://schemas.microsoft.com/office/drawing/2014/main" id="{E7C544AE-2014-4021-A5FC-9CF98A57D764}"/>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lvl="1" algn="l"/>
            <a:r>
              <a:rPr lang="en-US"/>
              <a:t>Distributive Law </a:t>
            </a:r>
            <a:r>
              <a:rPr lang="en-US" dirty="0"/>
              <a:t>for </a:t>
            </a:r>
            <a:r>
              <a:rPr lang="en-US" altLang="en-US">
                <a:latin typeface="Symbol" pitchFamily="18" charset="2"/>
              </a:rPr>
              <a:t>" </a:t>
            </a:r>
            <a:r>
              <a:rPr lang="en-US" altLang="en-US"/>
              <a:t>and </a:t>
            </a:r>
            <a:r>
              <a:rPr lang="en-US" altLang="en-US" dirty="0">
                <a:sym typeface="Symbol" panose="05050102010706020507" pitchFamily="18" charset="2"/>
              </a:rPr>
              <a:t></a:t>
            </a:r>
            <a:endParaRPr lang="en-US" altLang="en-US" dirty="0">
              <a:latin typeface="Symbol" pitchFamily="18" charset="2"/>
            </a:endParaRPr>
          </a:p>
        </p:txBody>
      </p:sp>
      <p:sp>
        <p:nvSpPr>
          <p:cNvPr id="147" name="Rectangle 146">
            <a:extLst>
              <a:ext uri="{FF2B5EF4-FFF2-40B4-BE49-F238E27FC236}">
                <a16:creationId xmlns:a16="http://schemas.microsoft.com/office/drawing/2014/main" id="{9457DB0C-FE59-4FEB-BAD5-46CD419A9C2D}"/>
              </a:ext>
            </a:extLst>
          </p:cNvPr>
          <p:cNvSpPr/>
          <p:nvPr/>
        </p:nvSpPr>
        <p:spPr>
          <a:xfrm>
            <a:off x="1600200" y="609600"/>
            <a:ext cx="6629400" cy="523220"/>
          </a:xfrm>
          <a:prstGeom prst="rect">
            <a:avLst/>
          </a:prstGeom>
        </p:spPr>
        <p:txBody>
          <a:bodyPr wrap="square">
            <a:spAutoFit/>
          </a:bodyPr>
          <a:lstStyle/>
          <a:p>
            <a:pPr marL="0" lvl="1" algn="ct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a:t>
            </a:r>
            <a:r>
              <a:rPr lang="en-US" altLang="en-US" sz="2800" dirty="0">
                <a:solidFill>
                  <a:srgbClr val="FFC000"/>
                </a:solidFill>
                <a:sym typeface="Symbol" panose="05050102010706020507" pitchFamily="18" charset="2"/>
              </a:rPr>
              <a:t></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α</a:t>
            </a:r>
            <a:r>
              <a:rPr lang="en-US" altLang="en-US" sz="2800" dirty="0">
                <a:solidFill>
                  <a:srgbClr val="FFC000"/>
                </a:solidFill>
              </a:rPr>
              <a:t>(x) </a:t>
            </a:r>
            <a:r>
              <a:rPr lang="en-US" altLang="en-US" sz="2800" dirty="0">
                <a:solidFill>
                  <a:srgbClr val="FFC000"/>
                </a:solidFill>
                <a:sym typeface="Symbol" panose="05050102010706020507" pitchFamily="18" charset="2"/>
              </a:rPr>
              <a:t> </a:t>
            </a:r>
            <a:r>
              <a:rPr lang="en-US" altLang="en-US" sz="2800" dirty="0">
                <a:solidFill>
                  <a:srgbClr val="FFC000"/>
                </a:solidFill>
                <a:latin typeface="Symbol" pitchFamily="18" charset="2"/>
              </a:rPr>
              <a:t>"</a:t>
            </a:r>
            <a:r>
              <a:rPr lang="en-US" altLang="en-US" sz="2800" dirty="0">
                <a:solidFill>
                  <a:srgbClr val="FFC000"/>
                </a:solidFill>
              </a:rPr>
              <a:t>x </a:t>
            </a:r>
            <a:r>
              <a:rPr lang="el-GR" altLang="en-US" sz="2800" dirty="0">
                <a:solidFill>
                  <a:srgbClr val="FFC000"/>
                </a:solidFill>
                <a:cs typeface="Times New Roman" panose="02020603050405020304" pitchFamily="18" charset="0"/>
                <a:sym typeface="Symbol" panose="05050102010706020507" pitchFamily="18" charset="2"/>
              </a:rPr>
              <a:t>β</a:t>
            </a:r>
            <a:r>
              <a:rPr lang="en-CA" altLang="en-US" sz="2800" dirty="0">
                <a:solidFill>
                  <a:srgbClr val="FFC000"/>
                </a:solidFill>
                <a:cs typeface="Times New Roman" panose="02020603050405020304" pitchFamily="18" charset="0"/>
                <a:sym typeface="Symbol" panose="05050102010706020507" pitchFamily="18" charset="2"/>
              </a:rPr>
              <a:t>(x)) </a:t>
            </a:r>
            <a:r>
              <a:rPr lang="en-CA" altLang="en-US" sz="2800" dirty="0">
                <a:solidFill>
                  <a:srgbClr val="FFFFFF"/>
                </a:solidFill>
                <a:cs typeface="Times New Roman" panose="02020603050405020304" pitchFamily="18" charset="0"/>
                <a:sym typeface="Symbol" panose="05050102010706020507" pitchFamily="18" charset="2"/>
              </a:rPr>
              <a:t>          </a:t>
            </a:r>
            <a:endParaRPr lang="en-US" sz="2400" dirty="0"/>
          </a:p>
        </p:txBody>
      </p:sp>
      <p:sp>
        <p:nvSpPr>
          <p:cNvPr id="148" name="Text Box 44">
            <a:extLst>
              <a:ext uri="{FF2B5EF4-FFF2-40B4-BE49-F238E27FC236}">
                <a16:creationId xmlns:a16="http://schemas.microsoft.com/office/drawing/2014/main" id="{58D35F81-7003-4BDB-82D8-058B60E6661C}"/>
              </a:ext>
            </a:extLst>
          </p:cNvPr>
          <p:cNvSpPr txBox="1">
            <a:spLocks noChangeArrowheads="1"/>
          </p:cNvSpPr>
          <p:nvPr/>
        </p:nvSpPr>
        <p:spPr bwMode="auto">
          <a:xfrm>
            <a:off x="685800" y="643235"/>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grpSp>
        <p:nvGrpSpPr>
          <p:cNvPr id="2" name="Group 1">
            <a:extLst>
              <a:ext uri="{FF2B5EF4-FFF2-40B4-BE49-F238E27FC236}">
                <a16:creationId xmlns:a16="http://schemas.microsoft.com/office/drawing/2014/main" id="{B222433D-00A9-4D5A-B41B-36758F426583}"/>
              </a:ext>
            </a:extLst>
          </p:cNvPr>
          <p:cNvGrpSpPr/>
          <p:nvPr/>
        </p:nvGrpSpPr>
        <p:grpSpPr>
          <a:xfrm>
            <a:off x="5744395" y="1165429"/>
            <a:ext cx="3464557" cy="3922074"/>
            <a:chOff x="5744395" y="1165429"/>
            <a:chExt cx="3464557" cy="3922074"/>
          </a:xfrm>
        </p:grpSpPr>
        <p:grpSp>
          <p:nvGrpSpPr>
            <p:cNvPr id="41" name="Group 40">
              <a:extLst>
                <a:ext uri="{FF2B5EF4-FFF2-40B4-BE49-F238E27FC236}">
                  <a16:creationId xmlns:a16="http://schemas.microsoft.com/office/drawing/2014/main" id="{3D244021-F532-4F36-AC06-CED6503665A1}"/>
                </a:ext>
              </a:extLst>
            </p:cNvPr>
            <p:cNvGrpSpPr/>
            <p:nvPr/>
          </p:nvGrpSpPr>
          <p:grpSpPr>
            <a:xfrm>
              <a:off x="7055355" y="1646448"/>
              <a:ext cx="927309" cy="947814"/>
              <a:chOff x="7088084" y="1377507"/>
              <a:chExt cx="927309" cy="947814"/>
            </a:xfrm>
          </p:grpSpPr>
          <p:sp>
            <p:nvSpPr>
              <p:cNvPr id="42" name="Line 26">
                <a:extLst>
                  <a:ext uri="{FF2B5EF4-FFF2-40B4-BE49-F238E27FC236}">
                    <a16:creationId xmlns:a16="http://schemas.microsoft.com/office/drawing/2014/main" id="{03C7C6ED-5BA5-4BA7-B203-9D7C521BD16C}"/>
                  </a:ext>
                </a:extLst>
              </p:cNvPr>
              <p:cNvSpPr>
                <a:spLocks noChangeShapeType="1"/>
              </p:cNvSpPr>
              <p:nvPr/>
            </p:nvSpPr>
            <p:spPr bwMode="auto">
              <a:xfrm flipH="1">
                <a:off x="7088084" y="1377507"/>
                <a:ext cx="463654" cy="606477"/>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43" name="Line 28">
                <a:extLst>
                  <a:ext uri="{FF2B5EF4-FFF2-40B4-BE49-F238E27FC236}">
                    <a16:creationId xmlns:a16="http://schemas.microsoft.com/office/drawing/2014/main" id="{3251F451-1D9D-477B-91DB-22C9947BE91E}"/>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45" name="Text Box 44">
              <a:extLst>
                <a:ext uri="{FF2B5EF4-FFF2-40B4-BE49-F238E27FC236}">
                  <a16:creationId xmlns:a16="http://schemas.microsoft.com/office/drawing/2014/main" id="{759A9620-69B6-4A73-9CDB-F67682B9AC59}"/>
                </a:ext>
              </a:extLst>
            </p:cNvPr>
            <p:cNvSpPr txBox="1">
              <a:spLocks noChangeArrowheads="1"/>
            </p:cNvSpPr>
            <p:nvPr/>
          </p:nvSpPr>
          <p:spPr bwMode="auto">
            <a:xfrm>
              <a:off x="6559065" y="1165429"/>
              <a:ext cx="182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mj-lt"/>
                  <a:cs typeface="Times New Roman" panose="02020603050405020304" pitchFamily="18" charset="0"/>
                  <a:sym typeface="Symbol" panose="05050102010706020507" pitchFamily="18" charset="2"/>
                </a:rPr>
                <a:t>LHS </a:t>
              </a:r>
              <a:r>
                <a:rPr lang="el-GR" altLang="en-US" sz="2400" dirty="0">
                  <a:solidFill>
                    <a:schemeClr val="tx2"/>
                  </a:solidFill>
                  <a:latin typeface="+mj-lt"/>
                  <a:cs typeface="Times New Roman" panose="02020603050405020304" pitchFamily="18" charset="0"/>
                  <a:sym typeface="Symbol" panose="05050102010706020507" pitchFamily="18" charset="2"/>
                </a:rPr>
                <a:t></a:t>
              </a:r>
              <a:r>
                <a:rPr lang="en-US" altLang="en-US" sz="2400" dirty="0">
                  <a:solidFill>
                    <a:srgbClr val="FFC000"/>
                  </a:solidFill>
                  <a:latin typeface="+mj-lt"/>
                  <a:cs typeface="Times New Roman" panose="02020603050405020304" pitchFamily="18" charset="0"/>
                  <a:sym typeface="Symbol" panose="05050102010706020507" pitchFamily="18" charset="2"/>
                </a:rPr>
                <a:t> RHS</a:t>
              </a:r>
              <a:endParaRPr lang="en-US" altLang="en-US" sz="2400" dirty="0">
                <a:solidFill>
                  <a:srgbClr val="FFC000"/>
                </a:solidFill>
                <a:latin typeface="+mj-lt"/>
              </a:endParaRPr>
            </a:p>
          </p:txBody>
        </p:sp>
        <p:sp>
          <p:nvSpPr>
            <p:cNvPr id="48" name="Text Box 44">
              <a:extLst>
                <a:ext uri="{FF2B5EF4-FFF2-40B4-BE49-F238E27FC236}">
                  <a16:creationId xmlns:a16="http://schemas.microsoft.com/office/drawing/2014/main" id="{88068EEB-3FB7-4DF1-B350-7EEB32E521E9}"/>
                </a:ext>
              </a:extLst>
            </p:cNvPr>
            <p:cNvSpPr txBox="1">
              <a:spLocks noChangeArrowheads="1"/>
            </p:cNvSpPr>
            <p:nvPr/>
          </p:nvSpPr>
          <p:spPr bwMode="auto">
            <a:xfrm>
              <a:off x="6629400" y="2510135"/>
              <a:ext cx="2579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chemeClr val="tx2"/>
                  </a:solidFill>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49" name="Text Box 44">
              <a:extLst>
                <a:ext uri="{FF2B5EF4-FFF2-40B4-BE49-F238E27FC236}">
                  <a16:creationId xmlns:a16="http://schemas.microsoft.com/office/drawing/2014/main" id="{7933F06C-5F98-45B7-9C63-53A42B3E2B65}"/>
                </a:ext>
              </a:extLst>
            </p:cNvPr>
            <p:cNvSpPr txBox="1">
              <a:spLocks noChangeArrowheads="1"/>
            </p:cNvSpPr>
            <p:nvPr/>
          </p:nvSpPr>
          <p:spPr bwMode="auto">
            <a:xfrm>
              <a:off x="5744395" y="2176725"/>
              <a:ext cx="21804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107" name="Line 31">
              <a:extLst>
                <a:ext uri="{FF2B5EF4-FFF2-40B4-BE49-F238E27FC236}">
                  <a16:creationId xmlns:a16="http://schemas.microsoft.com/office/drawing/2014/main" id="{5CBC0682-B96B-4105-B8F2-858D5C104F0C}"/>
                </a:ext>
              </a:extLst>
            </p:cNvPr>
            <p:cNvSpPr>
              <a:spLocks noChangeShapeType="1"/>
            </p:cNvSpPr>
            <p:nvPr/>
          </p:nvSpPr>
          <p:spPr bwMode="auto">
            <a:xfrm>
              <a:off x="8464655" y="4204447"/>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108" name="Text Box 44">
              <a:extLst>
                <a:ext uri="{FF2B5EF4-FFF2-40B4-BE49-F238E27FC236}">
                  <a16:creationId xmlns:a16="http://schemas.microsoft.com/office/drawing/2014/main" id="{FC203F3C-86B4-4F58-BDD1-1FD3DA30FAC8}"/>
                </a:ext>
              </a:extLst>
            </p:cNvPr>
            <p:cNvSpPr txBox="1">
              <a:spLocks noChangeArrowheads="1"/>
            </p:cNvSpPr>
            <p:nvPr/>
          </p:nvSpPr>
          <p:spPr bwMode="auto">
            <a:xfrm>
              <a:off x="8192155" y="4625838"/>
              <a:ext cx="700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latin typeface="+mj-lt"/>
              </a:endParaRPr>
            </a:p>
          </p:txBody>
        </p:sp>
        <p:grpSp>
          <p:nvGrpSpPr>
            <p:cNvPr id="32" name="Group 31">
              <a:extLst>
                <a:ext uri="{FF2B5EF4-FFF2-40B4-BE49-F238E27FC236}">
                  <a16:creationId xmlns:a16="http://schemas.microsoft.com/office/drawing/2014/main" id="{633487D8-96FE-4102-984C-BDA9CE737D46}"/>
                </a:ext>
              </a:extLst>
            </p:cNvPr>
            <p:cNvGrpSpPr/>
            <p:nvPr/>
          </p:nvGrpSpPr>
          <p:grpSpPr>
            <a:xfrm>
              <a:off x="7308465" y="2895600"/>
              <a:ext cx="1149735" cy="947814"/>
              <a:chOff x="6865658" y="1377507"/>
              <a:chExt cx="1149735" cy="947814"/>
            </a:xfrm>
          </p:grpSpPr>
          <p:sp>
            <p:nvSpPr>
              <p:cNvPr id="33" name="Line 26">
                <a:extLst>
                  <a:ext uri="{FF2B5EF4-FFF2-40B4-BE49-F238E27FC236}">
                    <a16:creationId xmlns:a16="http://schemas.microsoft.com/office/drawing/2014/main" id="{0AC24E05-CA0C-4FCC-82C3-B281000271CD}"/>
                  </a:ext>
                </a:extLst>
              </p:cNvPr>
              <p:cNvSpPr>
                <a:spLocks noChangeShapeType="1"/>
              </p:cNvSpPr>
              <p:nvPr/>
            </p:nvSpPr>
            <p:spPr bwMode="auto">
              <a:xfrm flipH="1">
                <a:off x="6865658" y="1377507"/>
                <a:ext cx="686080" cy="640560"/>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34" name="Line 28">
                <a:extLst>
                  <a:ext uri="{FF2B5EF4-FFF2-40B4-BE49-F238E27FC236}">
                    <a16:creationId xmlns:a16="http://schemas.microsoft.com/office/drawing/2014/main" id="{BE6D3C0F-9B97-4B92-ACC9-CB0693FD0711}"/>
                  </a:ext>
                </a:extLst>
              </p:cNvPr>
              <p:cNvSpPr>
                <a:spLocks noChangeShapeType="1"/>
              </p:cNvSpPr>
              <p:nvPr/>
            </p:nvSpPr>
            <p:spPr bwMode="auto">
              <a:xfrm>
                <a:off x="7551739" y="1377507"/>
                <a:ext cx="463654" cy="947814"/>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latin typeface="+mj-lt"/>
                </a:endParaRPr>
              </a:p>
            </p:txBody>
          </p:sp>
        </p:grpSp>
        <p:sp>
          <p:nvSpPr>
            <p:cNvPr id="35" name="Text Box 44">
              <a:extLst>
                <a:ext uri="{FF2B5EF4-FFF2-40B4-BE49-F238E27FC236}">
                  <a16:creationId xmlns:a16="http://schemas.microsoft.com/office/drawing/2014/main" id="{965458FE-0B37-4AE8-99A2-E538342A0C50}"/>
                </a:ext>
              </a:extLst>
            </p:cNvPr>
            <p:cNvSpPr txBox="1">
              <a:spLocks noChangeArrowheads="1"/>
            </p:cNvSpPr>
            <p:nvPr/>
          </p:nvSpPr>
          <p:spPr bwMode="auto">
            <a:xfrm>
              <a:off x="6781800" y="3494125"/>
              <a:ext cx="1156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latin typeface="Symbol" pitchFamily="18" charset="2"/>
                </a:rPr>
                <a:t>"</a:t>
              </a:r>
              <a:r>
                <a:rPr lang="en-US" altLang="en-US" sz="2400" dirty="0">
                  <a:solidFill>
                    <a:schemeClr val="tx2"/>
                  </a:solidFill>
                </a:rPr>
                <a:t>x </a:t>
              </a: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
          <p:nvSpPr>
            <p:cNvPr id="36" name="Text Box 44">
              <a:extLst>
                <a:ext uri="{FF2B5EF4-FFF2-40B4-BE49-F238E27FC236}">
                  <a16:creationId xmlns:a16="http://schemas.microsoft.com/office/drawing/2014/main" id="{6D244BB4-CCD6-4528-B695-54508D95ABE8}"/>
                </a:ext>
              </a:extLst>
            </p:cNvPr>
            <p:cNvSpPr txBox="1">
              <a:spLocks noChangeArrowheads="1"/>
            </p:cNvSpPr>
            <p:nvPr/>
          </p:nvSpPr>
          <p:spPr bwMode="auto">
            <a:xfrm>
              <a:off x="7918984" y="3776253"/>
              <a:ext cx="11512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0000"/>
                  </a:solidFill>
                  <a:latin typeface="Symbol" pitchFamily="18" charset="2"/>
                </a:rPr>
                <a:t>"</a:t>
              </a:r>
              <a:r>
                <a:rPr lang="en-US" altLang="en-US" sz="2400" dirty="0">
                  <a:solidFill>
                    <a:srgbClr val="FF0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grpSp>
      <p:sp>
        <p:nvSpPr>
          <p:cNvPr id="64" name="Oval 63">
            <a:extLst>
              <a:ext uri="{FF2B5EF4-FFF2-40B4-BE49-F238E27FC236}">
                <a16:creationId xmlns:a16="http://schemas.microsoft.com/office/drawing/2014/main" id="{C069B7CF-57BB-4621-8AF9-C04BAEE61054}"/>
              </a:ext>
            </a:extLst>
          </p:cNvPr>
          <p:cNvSpPr/>
          <p:nvPr/>
        </p:nvSpPr>
        <p:spPr>
          <a:xfrm>
            <a:off x="5675150" y="2204683"/>
            <a:ext cx="2237024" cy="454334"/>
          </a:xfrm>
          <a:prstGeom prst="ellipse">
            <a:avLst/>
          </a:prstGeom>
          <a:ln w="22225">
            <a:solidFill>
              <a:schemeClr val="tx2"/>
            </a:solidFill>
          </a:ln>
        </p:spPr>
        <p:txBody>
          <a:bodyPr wrap="square" rtlCol="0" anchor="ctr">
            <a:spAutoFit/>
          </a:bodyPr>
          <a:lstStyle/>
          <a:p>
            <a:pPr marL="0" algn="l"/>
            <a:endParaRPr lang="en-CA" sz="2800" dirty="0">
              <a:latin typeface="+mj-lt"/>
            </a:endParaRPr>
          </a:p>
        </p:txBody>
      </p:sp>
      <p:pic>
        <p:nvPicPr>
          <p:cNvPr id="66" name="Picture 2" descr="http://www.swordofthespirit.net/bulwark/mosesbush.gif">
            <a:extLst>
              <a:ext uri="{FF2B5EF4-FFF2-40B4-BE49-F238E27FC236}">
                <a16:creationId xmlns:a16="http://schemas.microsoft.com/office/drawing/2014/main" id="{52A1B8B6-8BF7-4CBA-9A30-84A842B7ABA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1043" y="1016540"/>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AutoShape 46">
            <a:extLst>
              <a:ext uri="{FF2B5EF4-FFF2-40B4-BE49-F238E27FC236}">
                <a16:creationId xmlns:a16="http://schemas.microsoft.com/office/drawing/2014/main" id="{C8CAB007-034B-4E0E-A8A8-0E81E0DAC95D}"/>
              </a:ext>
            </a:extLst>
          </p:cNvPr>
          <p:cNvSpPr>
            <a:spLocks noChangeArrowheads="1"/>
          </p:cNvSpPr>
          <p:nvPr/>
        </p:nvSpPr>
        <p:spPr bwMode="auto">
          <a:xfrm>
            <a:off x="762000" y="2029086"/>
            <a:ext cx="4719797" cy="452178"/>
          </a:xfrm>
          <a:prstGeom prst="wedgeRoundRectCallout">
            <a:avLst>
              <a:gd name="adj1" fmla="val -33826"/>
              <a:gd name="adj2" fmla="val -6911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 </a:t>
            </a:r>
            <a:r>
              <a:rPr lang="en-US" altLang="en-US" sz="2400" dirty="0">
                <a:solidFill>
                  <a:srgbClr val="FFC000"/>
                </a:solidFill>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r>
              <a:rPr lang="en-US" altLang="en-US" sz="2400" dirty="0"/>
              <a:t>.</a:t>
            </a:r>
          </a:p>
        </p:txBody>
      </p:sp>
      <p:sp>
        <p:nvSpPr>
          <p:cNvPr id="94" name="AutoShape 46">
            <a:extLst>
              <a:ext uri="{FF2B5EF4-FFF2-40B4-BE49-F238E27FC236}">
                <a16:creationId xmlns:a16="http://schemas.microsoft.com/office/drawing/2014/main" id="{E8A9E880-A5D4-4A7D-BA6A-A739004F9DAC}"/>
              </a:ext>
            </a:extLst>
          </p:cNvPr>
          <p:cNvSpPr>
            <a:spLocks noChangeArrowheads="1"/>
          </p:cNvSpPr>
          <p:nvPr/>
        </p:nvSpPr>
        <p:spPr bwMode="auto">
          <a:xfrm>
            <a:off x="2696929" y="3505200"/>
            <a:ext cx="3337560" cy="523850"/>
          </a:xfrm>
          <a:prstGeom prst="wedgeRoundRectCallout">
            <a:avLst>
              <a:gd name="adj1" fmla="val -34210"/>
              <a:gd name="adj2" fmla="val -7231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r>
              <a:rPr lang="en-US" altLang="en-US" sz="2400" dirty="0"/>
              <a:t>.</a:t>
            </a:r>
          </a:p>
        </p:txBody>
      </p:sp>
      <p:sp>
        <p:nvSpPr>
          <p:cNvPr id="95" name="AutoShape 46">
            <a:extLst>
              <a:ext uri="{FF2B5EF4-FFF2-40B4-BE49-F238E27FC236}">
                <a16:creationId xmlns:a16="http://schemas.microsoft.com/office/drawing/2014/main" id="{0F756A05-A433-46CB-AC0D-D5159F2B5F2E}"/>
              </a:ext>
            </a:extLst>
          </p:cNvPr>
          <p:cNvSpPr>
            <a:spLocks noChangeArrowheads="1"/>
          </p:cNvSpPr>
          <p:nvPr/>
        </p:nvSpPr>
        <p:spPr bwMode="auto">
          <a:xfrm>
            <a:off x="1849330" y="1054233"/>
            <a:ext cx="4551470" cy="885643"/>
          </a:xfrm>
          <a:prstGeom prst="wedgeRoundRectCallout">
            <a:avLst>
              <a:gd name="adj1" fmla="val -51494"/>
              <a:gd name="adj2" fmla="val -26335"/>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a:t>Assume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r>
              <a:rPr lang="en-CA" altLang="en-US" sz="2400" dirty="0"/>
              <a:t>.</a:t>
            </a:r>
          </a:p>
          <a:p>
            <a:pPr algn="ctr">
              <a:spcBef>
                <a:spcPts val="0"/>
              </a:spcBef>
              <a:buNone/>
              <a:defRPr/>
            </a:pPr>
            <a:r>
              <a:rPr lang="en-CA" altLang="en-US" sz="2400" dirty="0"/>
              <a:t>Knowing this </a:t>
            </a:r>
            <a:r>
              <a:rPr lang="en-CA" altLang="en-US" sz="2400"/>
              <a:t>I can </a:t>
            </a:r>
            <a:r>
              <a:rPr lang="en-CA" altLang="en-US" sz="2400" dirty="0"/>
              <a:t>help you!</a:t>
            </a:r>
          </a:p>
        </p:txBody>
      </p:sp>
      <p:pic>
        <p:nvPicPr>
          <p:cNvPr id="96" name="Picture 2" descr="http://www.swordofthespirit.net/bulwark/mosesbush.gif">
            <a:extLst>
              <a:ext uri="{FF2B5EF4-FFF2-40B4-BE49-F238E27FC236}">
                <a16:creationId xmlns:a16="http://schemas.microsoft.com/office/drawing/2014/main" id="{E6653F64-23BB-432A-BF7B-A3BFDBC8077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76590" y="2590868"/>
            <a:ext cx="1438410" cy="83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AutoShape 46">
            <a:extLst>
              <a:ext uri="{FF2B5EF4-FFF2-40B4-BE49-F238E27FC236}">
                <a16:creationId xmlns:a16="http://schemas.microsoft.com/office/drawing/2014/main" id="{CBA46FD1-9BB2-4688-BD51-BBF2E76339A1}"/>
              </a:ext>
            </a:extLst>
          </p:cNvPr>
          <p:cNvSpPr>
            <a:spLocks noChangeArrowheads="1"/>
          </p:cNvSpPr>
          <p:nvPr/>
        </p:nvSpPr>
        <p:spPr bwMode="auto">
          <a:xfrm>
            <a:off x="152400" y="2599326"/>
            <a:ext cx="3941870" cy="829674"/>
          </a:xfrm>
          <a:prstGeom prst="wedgeRoundRectCallout">
            <a:avLst>
              <a:gd name="adj1" fmla="val 55469"/>
              <a:gd name="adj2" fmla="val -24614"/>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a:t>Assume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CA" altLang="en-US" sz="2400" dirty="0"/>
              <a:t>.</a:t>
            </a:r>
          </a:p>
          <a:p>
            <a:pPr algn="ctr">
              <a:spcBef>
                <a:spcPts val="0"/>
              </a:spcBef>
              <a:buNone/>
              <a:defRPr/>
            </a:pPr>
            <a:r>
              <a:rPr lang="en-CA" altLang="en-US" sz="2400" dirty="0"/>
              <a:t>Knowing this </a:t>
            </a:r>
            <a:r>
              <a:rPr lang="en-CA" altLang="en-US" sz="2400"/>
              <a:t>I can </a:t>
            </a:r>
            <a:r>
              <a:rPr lang="en-CA" altLang="en-US" sz="2400" dirty="0"/>
              <a:t>help you!</a:t>
            </a:r>
          </a:p>
        </p:txBody>
      </p:sp>
      <p:grpSp>
        <p:nvGrpSpPr>
          <p:cNvPr id="98" name="Group 47">
            <a:extLst>
              <a:ext uri="{FF2B5EF4-FFF2-40B4-BE49-F238E27FC236}">
                <a16:creationId xmlns:a16="http://schemas.microsoft.com/office/drawing/2014/main" id="{20175835-620C-4C63-8EB7-D04E8AE28EF4}"/>
              </a:ext>
            </a:extLst>
          </p:cNvPr>
          <p:cNvGrpSpPr>
            <a:grpSpLocks/>
          </p:cNvGrpSpPr>
          <p:nvPr/>
        </p:nvGrpSpPr>
        <p:grpSpPr bwMode="auto">
          <a:xfrm>
            <a:off x="1206848" y="3476395"/>
            <a:ext cx="697056" cy="1523045"/>
            <a:chOff x="2593" y="768"/>
            <a:chExt cx="849" cy="1475"/>
          </a:xfrm>
        </p:grpSpPr>
        <p:sp>
          <p:nvSpPr>
            <p:cNvPr id="99" name="Freeform 48">
              <a:extLst>
                <a:ext uri="{FF2B5EF4-FFF2-40B4-BE49-F238E27FC236}">
                  <a16:creationId xmlns:a16="http://schemas.microsoft.com/office/drawing/2014/main" id="{F35D4205-8615-450F-B03D-3FD27706D20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49">
              <a:extLst>
                <a:ext uri="{FF2B5EF4-FFF2-40B4-BE49-F238E27FC236}">
                  <a16:creationId xmlns:a16="http://schemas.microsoft.com/office/drawing/2014/main" id="{663B22A8-34B9-4C84-B25C-59F7A86C49A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50">
              <a:extLst>
                <a:ext uri="{FF2B5EF4-FFF2-40B4-BE49-F238E27FC236}">
                  <a16:creationId xmlns:a16="http://schemas.microsoft.com/office/drawing/2014/main" id="{8317C068-6E4F-4071-A5B9-084B2BE3F5F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51">
              <a:extLst>
                <a:ext uri="{FF2B5EF4-FFF2-40B4-BE49-F238E27FC236}">
                  <a16:creationId xmlns:a16="http://schemas.microsoft.com/office/drawing/2014/main" id="{E2594698-8D65-46F6-A711-9C68253B3C8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52">
              <a:extLst>
                <a:ext uri="{FF2B5EF4-FFF2-40B4-BE49-F238E27FC236}">
                  <a16:creationId xmlns:a16="http://schemas.microsoft.com/office/drawing/2014/main" id="{EA7CAE0B-C16D-4182-B621-7AA205C86B5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53">
              <a:extLst>
                <a:ext uri="{FF2B5EF4-FFF2-40B4-BE49-F238E27FC236}">
                  <a16:creationId xmlns:a16="http://schemas.microsoft.com/office/drawing/2014/main" id="{CD8ED4CF-3F94-41F4-9D67-291C9BF90F0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54">
              <a:extLst>
                <a:ext uri="{FF2B5EF4-FFF2-40B4-BE49-F238E27FC236}">
                  <a16:creationId xmlns:a16="http://schemas.microsoft.com/office/drawing/2014/main" id="{1A13B51B-9034-41D2-848F-BC545FB19C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6" name="Group 55">
              <a:extLst>
                <a:ext uri="{FF2B5EF4-FFF2-40B4-BE49-F238E27FC236}">
                  <a16:creationId xmlns:a16="http://schemas.microsoft.com/office/drawing/2014/main" id="{363202A4-95BE-4BF4-BD2F-D842EA8D769E}"/>
                </a:ext>
              </a:extLst>
            </p:cNvPr>
            <p:cNvGrpSpPr>
              <a:grpSpLocks/>
            </p:cNvGrpSpPr>
            <p:nvPr/>
          </p:nvGrpSpPr>
          <p:grpSpPr bwMode="auto">
            <a:xfrm>
              <a:off x="2720" y="768"/>
              <a:ext cx="230" cy="1456"/>
              <a:chOff x="2720" y="768"/>
              <a:chExt cx="230" cy="1456"/>
            </a:xfrm>
          </p:grpSpPr>
          <p:sp>
            <p:nvSpPr>
              <p:cNvPr id="109" name="Freeform 56">
                <a:extLst>
                  <a:ext uri="{FF2B5EF4-FFF2-40B4-BE49-F238E27FC236}">
                    <a16:creationId xmlns:a16="http://schemas.microsoft.com/office/drawing/2014/main" id="{C0E91993-4DB5-4CA9-AC80-9BB7E11492E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57">
                <a:extLst>
                  <a:ext uri="{FF2B5EF4-FFF2-40B4-BE49-F238E27FC236}">
                    <a16:creationId xmlns:a16="http://schemas.microsoft.com/office/drawing/2014/main" id="{C726B5A5-62B2-4A5E-A7DB-EAA1F7F0F92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11" name="AutoShape 58">
            <a:extLst>
              <a:ext uri="{FF2B5EF4-FFF2-40B4-BE49-F238E27FC236}">
                <a16:creationId xmlns:a16="http://schemas.microsoft.com/office/drawing/2014/main" id="{ADC08C09-88F6-4AF8-A760-8070D39B4406}"/>
              </a:ext>
            </a:extLst>
          </p:cNvPr>
          <p:cNvSpPr>
            <a:spLocks noChangeArrowheads="1"/>
          </p:cNvSpPr>
          <p:nvPr/>
        </p:nvSpPr>
        <p:spPr bwMode="auto">
          <a:xfrm>
            <a:off x="2060019" y="4109808"/>
            <a:ext cx="4721781" cy="574103"/>
          </a:xfrm>
          <a:prstGeom prst="wedgeRoundRectCallout">
            <a:avLst>
              <a:gd name="adj1" fmla="val -54790"/>
              <a:gd name="adj2" fmla="val -355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give </a:t>
            </a:r>
            <a:r>
              <a:rPr lang="en-US" altLang="en-US" sz="2400"/>
              <a:t>you an arbitrary value </a:t>
            </a:r>
            <a:r>
              <a:rPr lang="en-US" altLang="en-US" sz="2400" dirty="0">
                <a:solidFill>
                  <a:srgbClr val="FF0000"/>
                </a:solidFill>
              </a:rPr>
              <a:t>x</a:t>
            </a:r>
            <a:r>
              <a:rPr lang="en-US" altLang="en-US" sz="2400" dirty="0">
                <a:solidFill>
                  <a:srgbClr val="FFC000"/>
                </a:solidFill>
              </a:rPr>
              <a:t> </a:t>
            </a:r>
            <a:r>
              <a:rPr lang="en-US" altLang="en-US" sz="2400" dirty="0"/>
              <a:t>for </a:t>
            </a:r>
            <a:r>
              <a:rPr lang="en-US" altLang="en-US" sz="2400" dirty="0">
                <a:solidFill>
                  <a:srgbClr val="FFC000"/>
                </a:solidFill>
              </a:rPr>
              <a:t>x</a:t>
            </a:r>
            <a:r>
              <a:rPr lang="en-US" altLang="en-US" sz="2400" dirty="0"/>
              <a:t>.</a:t>
            </a:r>
          </a:p>
        </p:txBody>
      </p:sp>
      <p:sp>
        <p:nvSpPr>
          <p:cNvPr id="112" name="AutoShape 46">
            <a:extLst>
              <a:ext uri="{FF2B5EF4-FFF2-40B4-BE49-F238E27FC236}">
                <a16:creationId xmlns:a16="http://schemas.microsoft.com/office/drawing/2014/main" id="{49B17DBB-AF41-4814-BB80-C8205D825F46}"/>
              </a:ext>
            </a:extLst>
          </p:cNvPr>
          <p:cNvSpPr>
            <a:spLocks noChangeArrowheads="1"/>
          </p:cNvSpPr>
          <p:nvPr/>
        </p:nvSpPr>
        <p:spPr bwMode="auto">
          <a:xfrm>
            <a:off x="2879809" y="4783028"/>
            <a:ext cx="2971800" cy="523850"/>
          </a:xfrm>
          <a:prstGeom prst="wedgeRoundRectCallout">
            <a:avLst>
              <a:gd name="adj1" fmla="val -32679"/>
              <a:gd name="adj2" fmla="val -67180"/>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 need to prove</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
        <p:nvSpPr>
          <p:cNvPr id="113" name="AutoShape 46">
            <a:extLst>
              <a:ext uri="{FF2B5EF4-FFF2-40B4-BE49-F238E27FC236}">
                <a16:creationId xmlns:a16="http://schemas.microsoft.com/office/drawing/2014/main" id="{AD2B593F-56D8-4DB1-A4B0-854DA5631619}"/>
              </a:ext>
            </a:extLst>
          </p:cNvPr>
          <p:cNvSpPr>
            <a:spLocks noChangeArrowheads="1"/>
          </p:cNvSpPr>
          <p:nvPr/>
        </p:nvSpPr>
        <p:spPr bwMode="auto">
          <a:xfrm>
            <a:off x="76200" y="5405735"/>
            <a:ext cx="4551470" cy="806864"/>
          </a:xfrm>
          <a:prstGeom prst="wedgeRoundRectCallout">
            <a:avLst>
              <a:gd name="adj1" fmla="val -30616"/>
              <a:gd name="adj2" fmla="val -81299"/>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dirty="0"/>
              <a:t>Knowing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(x))</a:t>
            </a:r>
            <a:r>
              <a:rPr lang="en-CA" altLang="en-US" sz="2400" dirty="0">
                <a:sym typeface="Symbol" panose="05050102010706020507" pitchFamily="18" charset="2"/>
              </a:rPr>
              <a:t>,</a:t>
            </a:r>
            <a:br>
              <a:rPr lang="en-CA" altLang="en-US" sz="2400" dirty="0">
                <a:sym typeface="Symbol" panose="05050102010706020507" pitchFamily="18" charset="2"/>
              </a:rPr>
            </a:br>
            <a:r>
              <a:rPr lang="en-CA" altLang="en-US" sz="2400" dirty="0">
                <a:sym typeface="Symbol" panose="05050102010706020507" pitchFamily="18" charset="2"/>
              </a:rPr>
              <a:t>I</a:t>
            </a:r>
            <a:r>
              <a:rPr lang="en-CA" altLang="en-US" sz="2400" dirty="0"/>
              <a:t> know</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a:t>is true for his </a:t>
            </a:r>
            <a:r>
              <a:rPr lang="en-CA" altLang="en-US" sz="2400" dirty="0">
                <a:solidFill>
                  <a:srgbClr val="FF0000"/>
                </a:solidFill>
              </a:rPr>
              <a:t>x</a:t>
            </a:r>
            <a:r>
              <a:rPr lang="en-CA" altLang="en-US" sz="2400" dirty="0"/>
              <a:t>. </a:t>
            </a:r>
          </a:p>
        </p:txBody>
      </p:sp>
      <p:sp>
        <p:nvSpPr>
          <p:cNvPr id="114" name="AutoShape 46">
            <a:extLst>
              <a:ext uri="{FF2B5EF4-FFF2-40B4-BE49-F238E27FC236}">
                <a16:creationId xmlns:a16="http://schemas.microsoft.com/office/drawing/2014/main" id="{B301BA01-FA56-464B-B596-C8E21090135D}"/>
              </a:ext>
            </a:extLst>
          </p:cNvPr>
          <p:cNvSpPr>
            <a:spLocks noChangeArrowheads="1"/>
          </p:cNvSpPr>
          <p:nvPr/>
        </p:nvSpPr>
        <p:spPr bwMode="auto">
          <a:xfrm>
            <a:off x="5075470" y="5384829"/>
            <a:ext cx="3810000" cy="806863"/>
          </a:xfrm>
          <a:prstGeom prst="wedgeRoundRectCallout">
            <a:avLst>
              <a:gd name="adj1" fmla="val -22775"/>
              <a:gd name="adj2" fmla="val -98533"/>
              <a:gd name="adj3" fmla="val 16667"/>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buNone/>
              <a:defRPr/>
            </a:pPr>
            <a:r>
              <a:rPr lang="en-CA" altLang="en-US" sz="2400" dirty="0"/>
              <a:t>Knowing </a:t>
            </a:r>
            <a:r>
              <a:rPr lang="en-US" altLang="en-US" sz="2400" dirty="0">
                <a:solidFill>
                  <a:srgbClr val="FFC000"/>
                </a:solidFill>
                <a:latin typeface="Symbol" pitchFamily="18" charset="2"/>
              </a:rPr>
              <a:t>"</a:t>
            </a:r>
            <a:r>
              <a:rPr lang="en-US" altLang="en-US" sz="2400" dirty="0">
                <a:solidFill>
                  <a:srgbClr val="FFC000"/>
                </a:solidFill>
              </a:rPr>
              <a:t>x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(x)</a:t>
            </a:r>
            <a:r>
              <a:rPr lang="en-CA" altLang="en-US" sz="2400" dirty="0"/>
              <a:t>,</a:t>
            </a:r>
          </a:p>
          <a:p>
            <a:pPr algn="ctr">
              <a:spcBef>
                <a:spcPts val="0"/>
              </a:spcBef>
              <a:buNone/>
              <a:defRPr/>
            </a:pPr>
            <a:r>
              <a:rPr lang="en-CA" altLang="en-US" sz="2400" dirty="0"/>
              <a:t>I know</a:t>
            </a:r>
            <a:r>
              <a:rPr lang="en-US" altLang="en-US"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a:t>is true for his </a:t>
            </a:r>
            <a:r>
              <a:rPr lang="en-CA" altLang="en-US" sz="2400" dirty="0">
                <a:solidFill>
                  <a:srgbClr val="FF0000"/>
                </a:solidFill>
              </a:rPr>
              <a:t>x</a:t>
            </a:r>
            <a:r>
              <a:rPr lang="en-CA" altLang="en-US" sz="2400" dirty="0"/>
              <a:t>. </a:t>
            </a:r>
          </a:p>
        </p:txBody>
      </p:sp>
      <p:sp>
        <p:nvSpPr>
          <p:cNvPr id="115" name="AutoShape 46">
            <a:extLst>
              <a:ext uri="{FF2B5EF4-FFF2-40B4-BE49-F238E27FC236}">
                <a16:creationId xmlns:a16="http://schemas.microsoft.com/office/drawing/2014/main" id="{A64AD55E-64F6-49A9-9E6E-6B716F82FACA}"/>
              </a:ext>
            </a:extLst>
          </p:cNvPr>
          <p:cNvSpPr>
            <a:spLocks noChangeArrowheads="1"/>
          </p:cNvSpPr>
          <p:nvPr/>
        </p:nvSpPr>
        <p:spPr bwMode="auto">
          <a:xfrm>
            <a:off x="815649" y="6307042"/>
            <a:ext cx="6239706" cy="461665"/>
          </a:xfrm>
          <a:prstGeom prst="wedgeRoundRectCallout">
            <a:avLst>
              <a:gd name="adj1" fmla="val -32870"/>
              <a:gd name="adj2" fmla="val -7537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Combining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a:solidFill>
                  <a:srgbClr val="FFC000"/>
                </a:solidFill>
                <a:cs typeface="Times New Roman" panose="02020603050405020304" pitchFamily="18" charset="0"/>
                <a:sym typeface="Symbol" panose="05050102010706020507" pitchFamily="18" charset="2"/>
              </a:rPr>
              <a:t>) </a:t>
            </a:r>
            <a:r>
              <a:rPr lang="en-US" altLang="en-US" sz="2400"/>
              <a:t>and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rPr>
              <a:t>(</a:t>
            </a:r>
            <a:r>
              <a:rPr lang="en-US" altLang="en-US" sz="2400" dirty="0">
                <a:solidFill>
                  <a:srgbClr val="FF0000"/>
                </a:solidFill>
              </a:rPr>
              <a:t>x</a:t>
            </a:r>
            <a:r>
              <a:rPr lang="en-US" altLang="en-US" sz="2400" dirty="0">
                <a:solidFill>
                  <a:srgbClr val="FFC000"/>
                </a:solidFill>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t>gives me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x</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t>.</a:t>
            </a:r>
          </a:p>
        </p:txBody>
      </p:sp>
      <p:sp>
        <p:nvSpPr>
          <p:cNvPr id="134" name="Oval 133">
            <a:extLst>
              <a:ext uri="{FF2B5EF4-FFF2-40B4-BE49-F238E27FC236}">
                <a16:creationId xmlns:a16="http://schemas.microsoft.com/office/drawing/2014/main" id="{0E303A46-6AE1-41E9-8CC5-B6AB06709FB5}"/>
              </a:ext>
            </a:extLst>
          </p:cNvPr>
          <p:cNvSpPr/>
          <p:nvPr/>
        </p:nvSpPr>
        <p:spPr>
          <a:xfrm>
            <a:off x="6580521" y="2454640"/>
            <a:ext cx="2695987"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35" name="Oval 134">
            <a:extLst>
              <a:ext uri="{FF2B5EF4-FFF2-40B4-BE49-F238E27FC236}">
                <a16:creationId xmlns:a16="http://schemas.microsoft.com/office/drawing/2014/main" id="{357252FE-AFA2-4077-88CA-EC0519CB3C9B}"/>
              </a:ext>
            </a:extLst>
          </p:cNvPr>
          <p:cNvSpPr/>
          <p:nvPr/>
        </p:nvSpPr>
        <p:spPr>
          <a:xfrm>
            <a:off x="6705600" y="3449006"/>
            <a:ext cx="1206574" cy="596519"/>
          </a:xfrm>
          <a:prstGeom prst="ellipse">
            <a:avLst/>
          </a:prstGeom>
          <a:ln w="22225">
            <a:solidFill>
              <a:srgbClr val="FFFF00"/>
            </a:solidFill>
          </a:ln>
        </p:spPr>
        <p:txBody>
          <a:bodyPr wrap="square" rtlCol="0" anchor="ctr">
            <a:spAutoFit/>
          </a:bodyPr>
          <a:lstStyle/>
          <a:p>
            <a:pPr marL="0" algn="l"/>
            <a:endParaRPr lang="en-CA" sz="2800" dirty="0">
              <a:latin typeface="+mj-lt"/>
            </a:endParaRPr>
          </a:p>
        </p:txBody>
      </p:sp>
      <p:sp>
        <p:nvSpPr>
          <p:cNvPr id="136" name="Oval 135">
            <a:extLst>
              <a:ext uri="{FF2B5EF4-FFF2-40B4-BE49-F238E27FC236}">
                <a16:creationId xmlns:a16="http://schemas.microsoft.com/office/drawing/2014/main" id="{872AA6E3-DA3A-4AEE-B989-E2ACC14E1C89}"/>
              </a:ext>
            </a:extLst>
          </p:cNvPr>
          <p:cNvSpPr/>
          <p:nvPr/>
        </p:nvSpPr>
        <p:spPr>
          <a:xfrm>
            <a:off x="7833061" y="3711388"/>
            <a:ext cx="1310940"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37" name="Oval 136">
            <a:extLst>
              <a:ext uri="{FF2B5EF4-FFF2-40B4-BE49-F238E27FC236}">
                <a16:creationId xmlns:a16="http://schemas.microsoft.com/office/drawing/2014/main" id="{2219300E-08D4-4055-8B67-69BF9B6DD098}"/>
              </a:ext>
            </a:extLst>
          </p:cNvPr>
          <p:cNvSpPr/>
          <p:nvPr/>
        </p:nvSpPr>
        <p:spPr>
          <a:xfrm>
            <a:off x="8137860" y="4624099"/>
            <a:ext cx="825867" cy="491505"/>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38" name="Oval 137">
            <a:extLst>
              <a:ext uri="{FF2B5EF4-FFF2-40B4-BE49-F238E27FC236}">
                <a16:creationId xmlns:a16="http://schemas.microsoft.com/office/drawing/2014/main" id="{81D7E251-F99D-42FE-A7FC-70D62A8C0295}"/>
              </a:ext>
            </a:extLst>
          </p:cNvPr>
          <p:cNvSpPr/>
          <p:nvPr/>
        </p:nvSpPr>
        <p:spPr>
          <a:xfrm>
            <a:off x="5733471" y="2887880"/>
            <a:ext cx="1488343" cy="593360"/>
          </a:xfrm>
          <a:prstGeom prst="ellipse">
            <a:avLst/>
          </a:prstGeom>
          <a:ln w="22225">
            <a:solidFill>
              <a:schemeClr val="tx2"/>
            </a:solidFill>
          </a:ln>
        </p:spPr>
        <p:txBody>
          <a:bodyPr wrap="square" rtlCol="0" anchor="ctr">
            <a:spAutoFit/>
          </a:bodyPr>
          <a:lstStyle/>
          <a:p>
            <a:pPr marL="0" algn="l"/>
            <a:endParaRPr lang="en-CA" sz="2800" dirty="0">
              <a:latin typeface="+mj-lt"/>
            </a:endParaRPr>
          </a:p>
        </p:txBody>
      </p:sp>
      <p:sp>
        <p:nvSpPr>
          <p:cNvPr id="139" name="Oval 138">
            <a:extLst>
              <a:ext uri="{FF2B5EF4-FFF2-40B4-BE49-F238E27FC236}">
                <a16:creationId xmlns:a16="http://schemas.microsoft.com/office/drawing/2014/main" id="{EA4DBCE7-7956-428F-8785-A62617D12143}"/>
              </a:ext>
            </a:extLst>
          </p:cNvPr>
          <p:cNvSpPr/>
          <p:nvPr/>
        </p:nvSpPr>
        <p:spPr>
          <a:xfrm>
            <a:off x="6721543" y="3456690"/>
            <a:ext cx="599960" cy="593360"/>
          </a:xfrm>
          <a:prstGeom prst="ellipse">
            <a:avLst/>
          </a:prstGeom>
          <a:ln w="22225">
            <a:solidFill>
              <a:srgbClr val="FFFF00"/>
            </a:solidFill>
          </a:ln>
        </p:spPr>
        <p:txBody>
          <a:bodyPr wrap="square" rtlCol="0" anchor="ctr">
            <a:spAutoFit/>
          </a:bodyPr>
          <a:lstStyle/>
          <a:p>
            <a:pPr marL="0" algn="l"/>
            <a:endParaRPr lang="en-CA" sz="2800" dirty="0">
              <a:latin typeface="+mj-lt"/>
            </a:endParaRPr>
          </a:p>
        </p:txBody>
      </p:sp>
      <p:sp>
        <p:nvSpPr>
          <p:cNvPr id="140" name="Oval 139">
            <a:extLst>
              <a:ext uri="{FF2B5EF4-FFF2-40B4-BE49-F238E27FC236}">
                <a16:creationId xmlns:a16="http://schemas.microsoft.com/office/drawing/2014/main" id="{2901BB8F-B948-4318-8734-F03DA486CF72}"/>
              </a:ext>
            </a:extLst>
          </p:cNvPr>
          <p:cNvSpPr/>
          <p:nvPr/>
        </p:nvSpPr>
        <p:spPr>
          <a:xfrm>
            <a:off x="8154751" y="4631056"/>
            <a:ext cx="825867" cy="491505"/>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41" name="Oval 140">
            <a:extLst>
              <a:ext uri="{FF2B5EF4-FFF2-40B4-BE49-F238E27FC236}">
                <a16:creationId xmlns:a16="http://schemas.microsoft.com/office/drawing/2014/main" id="{53A4F286-1377-4D2B-B05E-BD4A71A39F1E}"/>
              </a:ext>
            </a:extLst>
          </p:cNvPr>
          <p:cNvSpPr/>
          <p:nvPr/>
        </p:nvSpPr>
        <p:spPr>
          <a:xfrm>
            <a:off x="7848600" y="3709699"/>
            <a:ext cx="1310940"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42" name="Oval 141">
            <a:extLst>
              <a:ext uri="{FF2B5EF4-FFF2-40B4-BE49-F238E27FC236}">
                <a16:creationId xmlns:a16="http://schemas.microsoft.com/office/drawing/2014/main" id="{D940C7D4-587B-4C67-BA69-CC7733DD2BC5}"/>
              </a:ext>
            </a:extLst>
          </p:cNvPr>
          <p:cNvSpPr/>
          <p:nvPr/>
        </p:nvSpPr>
        <p:spPr>
          <a:xfrm>
            <a:off x="6580094" y="2451847"/>
            <a:ext cx="2695987"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143" name="Oval 142">
            <a:extLst>
              <a:ext uri="{FF2B5EF4-FFF2-40B4-BE49-F238E27FC236}">
                <a16:creationId xmlns:a16="http://schemas.microsoft.com/office/drawing/2014/main" id="{6AD759AE-84A2-40B8-88D9-C9A2329FE3D1}"/>
              </a:ext>
            </a:extLst>
          </p:cNvPr>
          <p:cNvSpPr/>
          <p:nvPr/>
        </p:nvSpPr>
        <p:spPr>
          <a:xfrm>
            <a:off x="6503970" y="1141840"/>
            <a:ext cx="2030078" cy="593360"/>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67" name="Text Box 44">
            <a:extLst>
              <a:ext uri="{FF2B5EF4-FFF2-40B4-BE49-F238E27FC236}">
                <a16:creationId xmlns:a16="http://schemas.microsoft.com/office/drawing/2014/main" id="{9C98EDC4-46FC-40ED-99C8-DA65569CC719}"/>
              </a:ext>
            </a:extLst>
          </p:cNvPr>
          <p:cNvSpPr txBox="1">
            <a:spLocks noChangeArrowheads="1"/>
          </p:cNvSpPr>
          <p:nvPr/>
        </p:nvSpPr>
        <p:spPr bwMode="auto">
          <a:xfrm>
            <a:off x="6858000" y="400050"/>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66FF66"/>
                </a:solidFill>
                <a:latin typeface="Symbol" pitchFamily="18" charset="2"/>
              </a:rPr>
              <a:t>"</a:t>
            </a:r>
            <a:r>
              <a:rPr lang="en-US" altLang="en-US" sz="2400" dirty="0">
                <a:solidFill>
                  <a:srgbClr val="66FF66"/>
                </a:solidFill>
                <a:latin typeface="+mj-lt"/>
              </a:rPr>
              <a:t>U,</a:t>
            </a:r>
            <a:r>
              <a:rPr lang="el-GR" altLang="en-US" sz="2400" dirty="0">
                <a:solidFill>
                  <a:srgbClr val="66FF66"/>
                </a:solidFill>
                <a:cs typeface="Times New Roman" panose="02020603050405020304" pitchFamily="18" charset="0"/>
                <a:sym typeface="Symbol" panose="05050102010706020507" pitchFamily="18" charset="2"/>
              </a:rPr>
              <a:t>α</a:t>
            </a:r>
            <a:r>
              <a:rPr lang="en-US" altLang="en-US" sz="2400" dirty="0">
                <a:solidFill>
                  <a:srgbClr val="66FF66"/>
                </a:solidFill>
                <a:cs typeface="Times New Roman" panose="02020603050405020304" pitchFamily="18" charset="0"/>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66FF66"/>
                </a:solidFill>
                <a:cs typeface="Times New Roman" panose="02020603050405020304" pitchFamily="18" charset="0"/>
                <a:sym typeface="Symbol" panose="05050102010706020507" pitchFamily="18" charset="2"/>
              </a:rPr>
              <a:t>,</a:t>
            </a:r>
            <a:endParaRPr lang="en-US" altLang="en-US" sz="2400" dirty="0">
              <a:solidFill>
                <a:srgbClr val="66FF66"/>
              </a:solidFill>
              <a:latin typeface="+mj-lt"/>
            </a:endParaRPr>
          </a:p>
        </p:txBody>
      </p:sp>
      <p:sp>
        <p:nvSpPr>
          <p:cNvPr id="68" name="Line 31">
            <a:extLst>
              <a:ext uri="{FF2B5EF4-FFF2-40B4-BE49-F238E27FC236}">
                <a16:creationId xmlns:a16="http://schemas.microsoft.com/office/drawing/2014/main" id="{26E9B899-BAA3-4E50-AFE2-CEEEB0177948}"/>
              </a:ext>
            </a:extLst>
          </p:cNvPr>
          <p:cNvSpPr>
            <a:spLocks noChangeShapeType="1"/>
          </p:cNvSpPr>
          <p:nvPr/>
        </p:nvSpPr>
        <p:spPr bwMode="auto">
          <a:xfrm>
            <a:off x="7467600" y="857250"/>
            <a:ext cx="0" cy="461666"/>
          </a:xfrm>
          <a:prstGeom prst="line">
            <a:avLst/>
          </a:prstGeom>
          <a:noFill/>
          <a:ln w="38100">
            <a:solidFill>
              <a:srgbClr val="00FF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0" name="AutoShape 46">
            <a:extLst>
              <a:ext uri="{FF2B5EF4-FFF2-40B4-BE49-F238E27FC236}">
                <a16:creationId xmlns:a16="http://schemas.microsoft.com/office/drawing/2014/main" id="{954D3348-559D-4715-9305-7FCDEBCCC0BE}"/>
              </a:ext>
            </a:extLst>
          </p:cNvPr>
          <p:cNvSpPr>
            <a:spLocks noChangeArrowheads="1"/>
          </p:cNvSpPr>
          <p:nvPr/>
        </p:nvSpPr>
        <p:spPr bwMode="auto">
          <a:xfrm>
            <a:off x="7244918" y="6307042"/>
            <a:ext cx="1822882" cy="461665"/>
          </a:xfrm>
          <a:prstGeom prst="wedgeRoundRectCallout">
            <a:avLst>
              <a:gd name="adj1" fmla="val -33861"/>
              <a:gd name="adj2" fmla="val -6366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a:t>Hence </a:t>
            </a:r>
            <a:r>
              <a:rPr lang="en-US" altLang="en-US" sz="2400">
                <a:solidFill>
                  <a:srgbClr val="FFFF00"/>
                </a:solidFill>
              </a:rPr>
              <a:t>valid</a:t>
            </a:r>
            <a:r>
              <a:rPr lang="en-US" altLang="en-US" sz="2400" dirty="0"/>
              <a:t>.</a:t>
            </a:r>
            <a:endParaRPr lang="en-US" altLang="en-US" sz="2400" dirty="0">
              <a:solidFill>
                <a:srgbClr val="FFC000"/>
              </a:solidFill>
            </a:endParaRPr>
          </a:p>
        </p:txBody>
      </p:sp>
      <p:sp>
        <p:nvSpPr>
          <p:cNvPr id="71" name="Oval 70">
            <a:extLst>
              <a:ext uri="{FF2B5EF4-FFF2-40B4-BE49-F238E27FC236}">
                <a16:creationId xmlns:a16="http://schemas.microsoft.com/office/drawing/2014/main" id="{DF9611D4-A643-4C15-8CBA-D5C59C27ABA5}"/>
              </a:ext>
            </a:extLst>
          </p:cNvPr>
          <p:cNvSpPr/>
          <p:nvPr/>
        </p:nvSpPr>
        <p:spPr>
          <a:xfrm>
            <a:off x="6787541" y="322424"/>
            <a:ext cx="1421133" cy="571625"/>
          </a:xfrm>
          <a:prstGeom prst="ellipse">
            <a:avLst/>
          </a:prstGeom>
          <a:ln w="22225">
            <a:solidFill>
              <a:srgbClr val="00FFFF"/>
            </a:solidFill>
          </a:ln>
        </p:spPr>
        <p:txBody>
          <a:bodyPr wrap="square" rtlCol="0" anchor="ctr">
            <a:spAutoFit/>
          </a:bodyPr>
          <a:lstStyle/>
          <a:p>
            <a:pPr marL="0" algn="l"/>
            <a:endParaRPr lang="en-CA" sz="2800" dirty="0">
              <a:latin typeface="+mj-lt"/>
            </a:endParaRPr>
          </a:p>
        </p:txBody>
      </p:sp>
      <p:sp>
        <p:nvSpPr>
          <p:cNvPr id="72" name="Text Box 44">
            <a:extLst>
              <a:ext uri="{FF2B5EF4-FFF2-40B4-BE49-F238E27FC236}">
                <a16:creationId xmlns:a16="http://schemas.microsoft.com/office/drawing/2014/main" id="{09635D60-D6F2-4C76-9466-B08E847249F2}"/>
              </a:ext>
            </a:extLst>
          </p:cNvPr>
          <p:cNvSpPr txBox="1">
            <a:spLocks noChangeArrowheads="1"/>
          </p:cNvSpPr>
          <p:nvPr/>
        </p:nvSpPr>
        <p:spPr bwMode="auto">
          <a:xfrm>
            <a:off x="5755359" y="2916405"/>
            <a:ext cx="1524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r>
              <a:rPr lang="en-US" altLang="en-US" sz="2400" dirty="0">
                <a:solidFill>
                  <a:schemeClr val="tx2"/>
                </a:solidFill>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(x)</a:t>
            </a:r>
            <a:endParaRPr lang="en-US" altLang="en-US" sz="2400" dirty="0">
              <a:solidFill>
                <a:schemeClr val="tx2"/>
              </a:solidFill>
              <a:latin typeface="+mj-lt"/>
            </a:endParaRPr>
          </a:p>
        </p:txBody>
      </p:sp>
      <p:sp>
        <p:nvSpPr>
          <p:cNvPr id="73" name="Line 31">
            <a:extLst>
              <a:ext uri="{FF2B5EF4-FFF2-40B4-BE49-F238E27FC236}">
                <a16:creationId xmlns:a16="http://schemas.microsoft.com/office/drawing/2014/main" id="{4E04FC01-3AB9-4BE6-A83A-1329CF25E684}"/>
              </a:ext>
            </a:extLst>
          </p:cNvPr>
          <p:cNvSpPr>
            <a:spLocks noChangeShapeType="1"/>
          </p:cNvSpPr>
          <p:nvPr/>
        </p:nvSpPr>
        <p:spPr bwMode="auto">
          <a:xfrm>
            <a:off x="7391400" y="3933824"/>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4" name="Line 31">
            <a:extLst>
              <a:ext uri="{FF2B5EF4-FFF2-40B4-BE49-F238E27FC236}">
                <a16:creationId xmlns:a16="http://schemas.microsoft.com/office/drawing/2014/main" id="{A854E779-7C2E-45D5-9E70-C839FB6D884F}"/>
              </a:ext>
            </a:extLst>
          </p:cNvPr>
          <p:cNvSpPr>
            <a:spLocks noChangeShapeType="1"/>
          </p:cNvSpPr>
          <p:nvPr/>
        </p:nvSpPr>
        <p:spPr bwMode="auto">
          <a:xfrm>
            <a:off x="6234112" y="2638424"/>
            <a:ext cx="0" cy="461666"/>
          </a:xfrm>
          <a:prstGeom prst="line">
            <a:avLst/>
          </a:prstGeom>
          <a:noFill/>
          <a:ln w="38100">
            <a:solidFill>
              <a:schemeClr val="tx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dirty="0">
              <a:latin typeface="+mj-lt"/>
            </a:endParaRPr>
          </a:p>
        </p:txBody>
      </p:sp>
      <p:sp>
        <p:nvSpPr>
          <p:cNvPr id="75" name="Text Box 44">
            <a:extLst>
              <a:ext uri="{FF2B5EF4-FFF2-40B4-BE49-F238E27FC236}">
                <a16:creationId xmlns:a16="http://schemas.microsoft.com/office/drawing/2014/main" id="{1B306626-0E6F-4D2A-B895-659EE76ED084}"/>
              </a:ext>
            </a:extLst>
          </p:cNvPr>
          <p:cNvSpPr txBox="1">
            <a:spLocks noChangeArrowheads="1"/>
          </p:cNvSpPr>
          <p:nvPr/>
        </p:nvSpPr>
        <p:spPr bwMode="auto">
          <a:xfrm>
            <a:off x="7066758" y="4262735"/>
            <a:ext cx="7056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chemeClr val="tx2"/>
                </a:solidFill>
                <a:cs typeface="Times New Roman" panose="02020603050405020304" pitchFamily="18" charset="0"/>
                <a:sym typeface="Symbol" panose="05050102010706020507" pitchFamily="18" charset="2"/>
              </a:rPr>
              <a:t>α</a:t>
            </a:r>
            <a:r>
              <a:rPr lang="en-US" altLang="en-US" sz="2400" dirty="0">
                <a:solidFill>
                  <a:schemeClr val="tx2"/>
                </a:solidFill>
              </a:rPr>
              <a:t>(x)</a:t>
            </a:r>
            <a:endParaRPr lang="en-US" altLang="en-US" sz="2400" dirty="0">
              <a:solidFill>
                <a:schemeClr val="tx2"/>
              </a:solidFill>
              <a:latin typeface="+mj-lt"/>
            </a:endParaRPr>
          </a:p>
        </p:txBody>
      </p:sp>
      <p:sp>
        <p:nvSpPr>
          <p:cNvPr id="76" name="Oval 75">
            <a:extLst>
              <a:ext uri="{FF2B5EF4-FFF2-40B4-BE49-F238E27FC236}">
                <a16:creationId xmlns:a16="http://schemas.microsoft.com/office/drawing/2014/main" id="{7CDCB164-DB34-48B7-9456-EE975FFEFAD6}"/>
              </a:ext>
            </a:extLst>
          </p:cNvPr>
          <p:cNvSpPr/>
          <p:nvPr/>
        </p:nvSpPr>
        <p:spPr>
          <a:xfrm>
            <a:off x="7029108" y="4236965"/>
            <a:ext cx="740663" cy="593360"/>
          </a:xfrm>
          <a:prstGeom prst="ellipse">
            <a:avLst/>
          </a:prstGeom>
          <a:ln w="22225">
            <a:solidFill>
              <a:srgbClr val="FFFF00"/>
            </a:solidFill>
          </a:ln>
        </p:spPr>
        <p:txBody>
          <a:bodyPr wrap="square" rtlCol="0" anchor="ctr">
            <a:spAutoFit/>
          </a:bodyPr>
          <a:lstStyle/>
          <a:p>
            <a:pPr marL="0" algn="l"/>
            <a:endParaRPr lang="en-CA" sz="2800" dirty="0">
              <a:latin typeface="+mj-lt"/>
            </a:endParaRPr>
          </a:p>
        </p:txBody>
      </p:sp>
      <p:sp>
        <p:nvSpPr>
          <p:cNvPr id="77" name="Oval 76">
            <a:extLst>
              <a:ext uri="{FF2B5EF4-FFF2-40B4-BE49-F238E27FC236}">
                <a16:creationId xmlns:a16="http://schemas.microsoft.com/office/drawing/2014/main" id="{0F2513B3-0769-4EC9-8E13-BE27D4931F08}"/>
              </a:ext>
            </a:extLst>
          </p:cNvPr>
          <p:cNvSpPr/>
          <p:nvPr/>
        </p:nvSpPr>
        <p:spPr>
          <a:xfrm>
            <a:off x="5733471" y="2193131"/>
            <a:ext cx="636084" cy="454334"/>
          </a:xfrm>
          <a:prstGeom prst="ellipse">
            <a:avLst/>
          </a:prstGeom>
          <a:ln w="22225">
            <a:solidFill>
              <a:schemeClr val="tx2"/>
            </a:solidFill>
          </a:ln>
        </p:spPr>
        <p:txBody>
          <a:bodyPr wrap="square" rtlCol="0" anchor="ctr">
            <a:spAutoFit/>
          </a:bodyPr>
          <a:lstStyle/>
          <a:p>
            <a:pPr marL="0" algn="l"/>
            <a:endParaRPr lang="en-CA" sz="2800" dirty="0">
              <a:latin typeface="+mj-lt"/>
            </a:endParaRPr>
          </a:p>
        </p:txBody>
      </p:sp>
      <p:sp>
        <p:nvSpPr>
          <p:cNvPr id="78" name="Text Box 44">
            <a:extLst>
              <a:ext uri="{FF2B5EF4-FFF2-40B4-BE49-F238E27FC236}">
                <a16:creationId xmlns:a16="http://schemas.microsoft.com/office/drawing/2014/main" id="{CFC61909-611A-4D1A-B9AB-BC3A1E8F32C2}"/>
              </a:ext>
            </a:extLst>
          </p:cNvPr>
          <p:cNvSpPr txBox="1">
            <a:spLocks noChangeArrowheads="1"/>
          </p:cNvSpPr>
          <p:nvPr/>
        </p:nvSpPr>
        <p:spPr bwMode="auto">
          <a:xfrm>
            <a:off x="6012935" y="290584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0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79" name="Text Box 44">
            <a:extLst>
              <a:ext uri="{FF2B5EF4-FFF2-40B4-BE49-F238E27FC236}">
                <a16:creationId xmlns:a16="http://schemas.microsoft.com/office/drawing/2014/main" id="{58C2100C-C9FA-4A54-9774-46EF07DAC923}"/>
              </a:ext>
            </a:extLst>
          </p:cNvPr>
          <p:cNvSpPr txBox="1">
            <a:spLocks noChangeArrowheads="1"/>
          </p:cNvSpPr>
          <p:nvPr/>
        </p:nvSpPr>
        <p:spPr bwMode="auto">
          <a:xfrm>
            <a:off x="6829006" y="29098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0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sp>
        <p:nvSpPr>
          <p:cNvPr id="80" name="Text Box 44">
            <a:extLst>
              <a:ext uri="{FF2B5EF4-FFF2-40B4-BE49-F238E27FC236}">
                <a16:creationId xmlns:a16="http://schemas.microsoft.com/office/drawing/2014/main" id="{1646A570-60DC-4FB8-9FD7-7C22AECF2BAA}"/>
              </a:ext>
            </a:extLst>
          </p:cNvPr>
          <p:cNvSpPr txBox="1">
            <a:spLocks noChangeArrowheads="1"/>
          </p:cNvSpPr>
          <p:nvPr/>
        </p:nvSpPr>
        <p:spPr bwMode="auto">
          <a:xfrm>
            <a:off x="7329070" y="426244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0000"/>
                </a:solidFill>
                <a:cs typeface="Times New Roman" panose="02020603050405020304" pitchFamily="18" charset="0"/>
                <a:sym typeface="Symbol" panose="05050102010706020507" pitchFamily="18" charset="2"/>
              </a:rPr>
              <a:t>x</a:t>
            </a:r>
            <a:endParaRPr lang="en-US" altLang="en-US" sz="2400" dirty="0">
              <a:solidFill>
                <a:srgbClr val="FFC000"/>
              </a:solidFill>
              <a:latin typeface="+mj-lt"/>
            </a:endParaRPr>
          </a:p>
        </p:txBody>
      </p:sp>
      <p:grpSp>
        <p:nvGrpSpPr>
          <p:cNvPr id="81" name="Group 26">
            <a:extLst>
              <a:ext uri="{FF2B5EF4-FFF2-40B4-BE49-F238E27FC236}">
                <a16:creationId xmlns:a16="http://schemas.microsoft.com/office/drawing/2014/main" id="{C5E8270A-EF07-48F5-BADE-D83406AEA22F}"/>
              </a:ext>
            </a:extLst>
          </p:cNvPr>
          <p:cNvGrpSpPr>
            <a:grpSpLocks/>
          </p:cNvGrpSpPr>
          <p:nvPr/>
        </p:nvGrpSpPr>
        <p:grpSpPr bwMode="auto">
          <a:xfrm flipH="1">
            <a:off x="304800" y="4114800"/>
            <a:ext cx="519029" cy="1271938"/>
            <a:chOff x="2308" y="1513"/>
            <a:chExt cx="1162" cy="2570"/>
          </a:xfrm>
        </p:grpSpPr>
        <p:grpSp>
          <p:nvGrpSpPr>
            <p:cNvPr id="82" name="Group 27">
              <a:extLst>
                <a:ext uri="{FF2B5EF4-FFF2-40B4-BE49-F238E27FC236}">
                  <a16:creationId xmlns:a16="http://schemas.microsoft.com/office/drawing/2014/main" id="{0422014F-4231-47BF-BF65-4E7B762A272F}"/>
                </a:ext>
              </a:extLst>
            </p:cNvPr>
            <p:cNvGrpSpPr>
              <a:grpSpLocks/>
            </p:cNvGrpSpPr>
            <p:nvPr/>
          </p:nvGrpSpPr>
          <p:grpSpPr bwMode="auto">
            <a:xfrm>
              <a:off x="2308" y="1740"/>
              <a:ext cx="957" cy="2343"/>
              <a:chOff x="2308" y="1740"/>
              <a:chExt cx="957" cy="2343"/>
            </a:xfrm>
          </p:grpSpPr>
          <p:sp>
            <p:nvSpPr>
              <p:cNvPr id="90" name="Freeform 28">
                <a:extLst>
                  <a:ext uri="{FF2B5EF4-FFF2-40B4-BE49-F238E27FC236}">
                    <a16:creationId xmlns:a16="http://schemas.microsoft.com/office/drawing/2014/main" id="{95DCAB67-1489-449D-8BBF-D6CD173229D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29">
                <a:extLst>
                  <a:ext uri="{FF2B5EF4-FFF2-40B4-BE49-F238E27FC236}">
                    <a16:creationId xmlns:a16="http://schemas.microsoft.com/office/drawing/2014/main" id="{01A330B3-59ED-4029-95B7-CD316FF7BA1E}"/>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30">
                <a:extLst>
                  <a:ext uri="{FF2B5EF4-FFF2-40B4-BE49-F238E27FC236}">
                    <a16:creationId xmlns:a16="http://schemas.microsoft.com/office/drawing/2014/main" id="{02E17FF3-EA19-4E65-A663-918B4983816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31">
                <a:extLst>
                  <a:ext uri="{FF2B5EF4-FFF2-40B4-BE49-F238E27FC236}">
                    <a16:creationId xmlns:a16="http://schemas.microsoft.com/office/drawing/2014/main" id="{AA1A5CC1-8EA8-4FB8-AD77-51EDCDEA724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32">
                <a:extLst>
                  <a:ext uri="{FF2B5EF4-FFF2-40B4-BE49-F238E27FC236}">
                    <a16:creationId xmlns:a16="http://schemas.microsoft.com/office/drawing/2014/main" id="{99E9D397-53AF-468F-839D-D001A6B4375A}"/>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33">
                <a:extLst>
                  <a:ext uri="{FF2B5EF4-FFF2-40B4-BE49-F238E27FC236}">
                    <a16:creationId xmlns:a16="http://schemas.microsoft.com/office/drawing/2014/main" id="{DFCC96EE-E9EF-4130-A294-899FDD20D71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3" name="Freeform 34">
              <a:extLst>
                <a:ext uri="{FF2B5EF4-FFF2-40B4-BE49-F238E27FC236}">
                  <a16:creationId xmlns:a16="http://schemas.microsoft.com/office/drawing/2014/main" id="{1B42A547-C38A-4595-8B8E-F12F020E200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35">
              <a:extLst>
                <a:ext uri="{FF2B5EF4-FFF2-40B4-BE49-F238E27FC236}">
                  <a16:creationId xmlns:a16="http://schemas.microsoft.com/office/drawing/2014/main" id="{CF38DDB8-0CDA-43AE-87CC-0BD3EB1675CB}"/>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Oval 36">
              <a:extLst>
                <a:ext uri="{FF2B5EF4-FFF2-40B4-BE49-F238E27FC236}">
                  <a16:creationId xmlns:a16="http://schemas.microsoft.com/office/drawing/2014/main" id="{FF31DCF5-C5D0-48E0-840D-32B39201B67F}"/>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6" name="Oval 37">
              <a:extLst>
                <a:ext uri="{FF2B5EF4-FFF2-40B4-BE49-F238E27FC236}">
                  <a16:creationId xmlns:a16="http://schemas.microsoft.com/office/drawing/2014/main" id="{B779C19D-16B7-48B7-84C9-01CE5D2FAA0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7" name="Oval 38">
              <a:extLst>
                <a:ext uri="{FF2B5EF4-FFF2-40B4-BE49-F238E27FC236}">
                  <a16:creationId xmlns:a16="http://schemas.microsoft.com/office/drawing/2014/main" id="{E41E1CAD-FF15-4F81-A14D-B09A8E088CC4}"/>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8" name="Oval 39">
              <a:extLst>
                <a:ext uri="{FF2B5EF4-FFF2-40B4-BE49-F238E27FC236}">
                  <a16:creationId xmlns:a16="http://schemas.microsoft.com/office/drawing/2014/main" id="{6D394787-3E9E-4CDE-995D-C8224C6B23B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89" name="Oval 40">
              <a:extLst>
                <a:ext uri="{FF2B5EF4-FFF2-40B4-BE49-F238E27FC236}">
                  <a16:creationId xmlns:a16="http://schemas.microsoft.com/office/drawing/2014/main" id="{D7F4BC05-F1B4-4DA5-A267-3CE8FA8A417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Tree>
    <p:extLst>
      <p:ext uri="{BB962C8B-B14F-4D97-AF65-F5344CB8AC3E}">
        <p14:creationId xmlns:p14="http://schemas.microsoft.com/office/powerpoint/2010/main" val="1525007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0-#ppt_w/2"/>
                                          </p:val>
                                        </p:tav>
                                        <p:tav tm="100000">
                                          <p:val>
                                            <p:strVal val="#ppt_x"/>
                                          </p:val>
                                        </p:tav>
                                      </p:tavLst>
                                    </p:anim>
                                    <p:anim calcmode="lin" valueType="num">
                                      <p:cBhvr additive="base">
                                        <p:cTn id="8" dur="500" fill="hold"/>
                                        <p:tgtEl>
                                          <p:spTgt spid="6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0-#ppt_w/2"/>
                                          </p:val>
                                        </p:tav>
                                        <p:tav tm="100000">
                                          <p:val>
                                            <p:strVal val="#ppt_x"/>
                                          </p:val>
                                        </p:tav>
                                      </p:tavLst>
                                    </p:anim>
                                    <p:anim calcmode="lin" valueType="num">
                                      <p:cBhvr additive="base">
                                        <p:cTn id="12" dur="500" fill="hold"/>
                                        <p:tgtEl>
                                          <p:spTgt spid="6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5"/>
                                        </p:tgtEl>
                                        <p:attrNameLst>
                                          <p:attrName>style.visibility</p:attrName>
                                        </p:attrNameLst>
                                      </p:cBhvr>
                                      <p:to>
                                        <p:strVal val="visible"/>
                                      </p:to>
                                    </p:set>
                                    <p:anim calcmode="lin" valueType="num">
                                      <p:cBhvr additive="base">
                                        <p:cTn id="15" dur="500" fill="hold"/>
                                        <p:tgtEl>
                                          <p:spTgt spid="95"/>
                                        </p:tgtEl>
                                        <p:attrNameLst>
                                          <p:attrName>ppt_x</p:attrName>
                                        </p:attrNameLst>
                                      </p:cBhvr>
                                      <p:tavLst>
                                        <p:tav tm="0">
                                          <p:val>
                                            <p:strVal val="0-#ppt_w/2"/>
                                          </p:val>
                                        </p:tav>
                                        <p:tav tm="100000">
                                          <p:val>
                                            <p:strVal val="#ppt_x"/>
                                          </p:val>
                                        </p:tav>
                                      </p:tavLst>
                                    </p:anim>
                                    <p:anim calcmode="lin" valueType="num">
                                      <p:cBhvr additive="base">
                                        <p:cTn id="16" dur="500" fill="hold"/>
                                        <p:tgtEl>
                                          <p:spTgt spid="9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95">
                                            <p:txEl>
                                              <p:pRg st="0" end="0"/>
                                            </p:txEl>
                                          </p:spTgt>
                                        </p:tgtEl>
                                        <p:attrNameLst>
                                          <p:attrName>style.visibility</p:attrName>
                                        </p:attrNameLst>
                                      </p:cBhvr>
                                      <p:to>
                                        <p:strVal val="visible"/>
                                      </p:to>
                                    </p:set>
                                    <p:anim calcmode="lin" valueType="num">
                                      <p:cBhvr additive="base">
                                        <p:cTn id="19" dur="500" fill="hold"/>
                                        <p:tgtEl>
                                          <p:spTgt spid="9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5">
                                            <p:txEl>
                                              <p:pRg st="1" end="1"/>
                                            </p:txEl>
                                          </p:spTgt>
                                        </p:tgtEl>
                                        <p:attrNameLst>
                                          <p:attrName>style.visibility</p:attrName>
                                        </p:attrNameLst>
                                      </p:cBhvr>
                                      <p:to>
                                        <p:strVal val="visible"/>
                                      </p:to>
                                    </p:set>
                                    <p:anim calcmode="lin" valueType="num">
                                      <p:cBhvr additive="base">
                                        <p:cTn id="25" dur="500" fill="hold"/>
                                        <p:tgtEl>
                                          <p:spTgt spid="95">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3"/>
                                        </p:tgtEl>
                                        <p:attrNameLst>
                                          <p:attrName>style.visibility</p:attrName>
                                        </p:attrNameLst>
                                      </p:cBhvr>
                                      <p:to>
                                        <p:strVal val="visible"/>
                                      </p:to>
                                    </p:set>
                                    <p:anim calcmode="lin" valueType="num">
                                      <p:cBhvr additive="base">
                                        <p:cTn id="31" dur="500" fill="hold"/>
                                        <p:tgtEl>
                                          <p:spTgt spid="93"/>
                                        </p:tgtEl>
                                        <p:attrNameLst>
                                          <p:attrName>ppt_x</p:attrName>
                                        </p:attrNameLst>
                                      </p:cBhvr>
                                      <p:tavLst>
                                        <p:tav tm="0">
                                          <p:val>
                                            <p:strVal val="0-#ppt_w/2"/>
                                          </p:val>
                                        </p:tav>
                                        <p:tav tm="100000">
                                          <p:val>
                                            <p:strVal val="#ppt_x"/>
                                          </p:val>
                                        </p:tav>
                                      </p:tavLst>
                                    </p:anim>
                                    <p:anim calcmode="lin" valueType="num">
                                      <p:cBhvr additive="base">
                                        <p:cTn id="32" dur="500" fill="hold"/>
                                        <p:tgtEl>
                                          <p:spTgt spid="93"/>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64"/>
                                        </p:tgtEl>
                                        <p:attrNameLst>
                                          <p:attrName>style.visibility</p:attrName>
                                        </p:attrNameLst>
                                      </p:cBhvr>
                                      <p:to>
                                        <p:strVal val="hidden"/>
                                      </p:to>
                                    </p:set>
                                  </p:childTnLst>
                                </p:cTn>
                              </p:par>
                              <p:par>
                                <p:cTn id="35" presetID="2" presetClass="entr" presetSubtype="8" fill="hold" grpId="0" nodeType="withEffect">
                                  <p:stCondLst>
                                    <p:cond delay="0"/>
                                  </p:stCondLst>
                                  <p:childTnLst>
                                    <p:set>
                                      <p:cBhvr>
                                        <p:cTn id="36" dur="1" fill="hold">
                                          <p:stCondLst>
                                            <p:cond delay="0"/>
                                          </p:stCondLst>
                                        </p:cTn>
                                        <p:tgtEl>
                                          <p:spTgt spid="134"/>
                                        </p:tgtEl>
                                        <p:attrNameLst>
                                          <p:attrName>style.visibility</p:attrName>
                                        </p:attrNameLst>
                                      </p:cBhvr>
                                      <p:to>
                                        <p:strVal val="visible"/>
                                      </p:to>
                                    </p:set>
                                    <p:anim calcmode="lin" valueType="num">
                                      <p:cBhvr additive="base">
                                        <p:cTn id="37" dur="500" fill="hold"/>
                                        <p:tgtEl>
                                          <p:spTgt spid="134"/>
                                        </p:tgtEl>
                                        <p:attrNameLst>
                                          <p:attrName>ppt_x</p:attrName>
                                        </p:attrNameLst>
                                      </p:cBhvr>
                                      <p:tavLst>
                                        <p:tav tm="0">
                                          <p:val>
                                            <p:strVal val="0-#ppt_w/2"/>
                                          </p:val>
                                        </p:tav>
                                        <p:tav tm="100000">
                                          <p:val>
                                            <p:strVal val="#ppt_x"/>
                                          </p:val>
                                        </p:tav>
                                      </p:tavLst>
                                    </p:anim>
                                    <p:anim calcmode="lin" valueType="num">
                                      <p:cBhvr additive="base">
                                        <p:cTn id="38"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100"/>
                                  </p:stCondLst>
                                  <p:childTnLst>
                                    <p:set>
                                      <p:cBhvr>
                                        <p:cTn id="42" dur="1" fill="hold">
                                          <p:stCondLst>
                                            <p:cond delay="0"/>
                                          </p:stCondLst>
                                        </p:cTn>
                                        <p:tgtEl>
                                          <p:spTgt spid="96"/>
                                        </p:tgtEl>
                                        <p:attrNameLst>
                                          <p:attrName>style.visibility</p:attrName>
                                        </p:attrNameLst>
                                      </p:cBhvr>
                                      <p:to>
                                        <p:strVal val="visible"/>
                                      </p:to>
                                    </p:set>
                                    <p:anim calcmode="lin" valueType="num">
                                      <p:cBhvr additive="base">
                                        <p:cTn id="43" dur="500" fill="hold"/>
                                        <p:tgtEl>
                                          <p:spTgt spid="96"/>
                                        </p:tgtEl>
                                        <p:attrNameLst>
                                          <p:attrName>ppt_x</p:attrName>
                                        </p:attrNameLst>
                                      </p:cBhvr>
                                      <p:tavLst>
                                        <p:tav tm="0">
                                          <p:val>
                                            <p:strVal val="1+#ppt_w/2"/>
                                          </p:val>
                                        </p:tav>
                                        <p:tav tm="100000">
                                          <p:val>
                                            <p:strVal val="#ppt_x"/>
                                          </p:val>
                                        </p:tav>
                                      </p:tavLst>
                                    </p:anim>
                                    <p:anim calcmode="lin" valueType="num">
                                      <p:cBhvr additive="base">
                                        <p:cTn id="44" dur="500" fill="hold"/>
                                        <p:tgtEl>
                                          <p:spTgt spid="9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500" fill="hold"/>
                                        <p:tgtEl>
                                          <p:spTgt spid="97"/>
                                        </p:tgtEl>
                                        <p:attrNameLst>
                                          <p:attrName>ppt_x</p:attrName>
                                        </p:attrNameLst>
                                      </p:cBhvr>
                                      <p:tavLst>
                                        <p:tav tm="0">
                                          <p:val>
                                            <p:strVal val="1+#ppt_w/2"/>
                                          </p:val>
                                        </p:tav>
                                        <p:tav tm="100000">
                                          <p:val>
                                            <p:strVal val="#ppt_x"/>
                                          </p:val>
                                        </p:tav>
                                      </p:tavLst>
                                    </p:anim>
                                    <p:anim calcmode="lin" valueType="num">
                                      <p:cBhvr additive="base">
                                        <p:cTn id="48" dur="500" fill="hold"/>
                                        <p:tgtEl>
                                          <p:spTgt spid="97"/>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97">
                                            <p:txEl>
                                              <p:pRg st="0" end="0"/>
                                            </p:txEl>
                                          </p:spTgt>
                                        </p:tgtEl>
                                        <p:attrNameLst>
                                          <p:attrName>style.visibility</p:attrName>
                                        </p:attrNameLst>
                                      </p:cBhvr>
                                      <p:to>
                                        <p:strVal val="visible"/>
                                      </p:to>
                                    </p:set>
                                    <p:anim calcmode="lin" valueType="num">
                                      <p:cBhvr additive="base">
                                        <p:cTn id="51" dur="500" fill="hold"/>
                                        <p:tgtEl>
                                          <p:spTgt spid="97">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97">
                                            <p:txEl>
                                              <p:pRg st="0" end="0"/>
                                            </p:txEl>
                                          </p:spTgt>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134"/>
                                        </p:tgtEl>
                                        <p:attrNameLst>
                                          <p:attrName>style.visibility</p:attrName>
                                        </p:attrNameLst>
                                      </p:cBhvr>
                                      <p:to>
                                        <p:strVal val="hidden"/>
                                      </p:to>
                                    </p:set>
                                  </p:childTnLst>
                                </p:cTn>
                              </p:par>
                              <p:par>
                                <p:cTn id="55" presetID="2" presetClass="entr" presetSubtype="2" fill="hold" grpId="0" nodeType="withEffect">
                                  <p:stCondLst>
                                    <p:cond delay="0"/>
                                  </p:stCondLst>
                                  <p:childTnLst>
                                    <p:set>
                                      <p:cBhvr>
                                        <p:cTn id="56" dur="1" fill="hold">
                                          <p:stCondLst>
                                            <p:cond delay="0"/>
                                          </p:stCondLst>
                                        </p:cTn>
                                        <p:tgtEl>
                                          <p:spTgt spid="135"/>
                                        </p:tgtEl>
                                        <p:attrNameLst>
                                          <p:attrName>style.visibility</p:attrName>
                                        </p:attrNameLst>
                                      </p:cBhvr>
                                      <p:to>
                                        <p:strVal val="visible"/>
                                      </p:to>
                                    </p:set>
                                    <p:anim calcmode="lin" valueType="num">
                                      <p:cBhvr additive="base">
                                        <p:cTn id="57" dur="500" fill="hold"/>
                                        <p:tgtEl>
                                          <p:spTgt spid="135"/>
                                        </p:tgtEl>
                                        <p:attrNameLst>
                                          <p:attrName>ppt_x</p:attrName>
                                        </p:attrNameLst>
                                      </p:cBhvr>
                                      <p:tavLst>
                                        <p:tav tm="0">
                                          <p:val>
                                            <p:strVal val="1+#ppt_w/2"/>
                                          </p:val>
                                        </p:tav>
                                        <p:tav tm="100000">
                                          <p:val>
                                            <p:strVal val="#ppt_x"/>
                                          </p:val>
                                        </p:tav>
                                      </p:tavLst>
                                    </p:anim>
                                    <p:anim calcmode="lin" valueType="num">
                                      <p:cBhvr additive="base">
                                        <p:cTn id="58" dur="500" fill="hold"/>
                                        <p:tgtEl>
                                          <p:spTgt spid="13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97">
                                            <p:txEl>
                                              <p:pRg st="1" end="1"/>
                                            </p:txEl>
                                          </p:spTgt>
                                        </p:tgtEl>
                                        <p:attrNameLst>
                                          <p:attrName>style.visibility</p:attrName>
                                        </p:attrNameLst>
                                      </p:cBhvr>
                                      <p:to>
                                        <p:strVal val="visible"/>
                                      </p:to>
                                    </p:set>
                                    <p:anim calcmode="lin" valueType="num">
                                      <p:cBhvr additive="base">
                                        <p:cTn id="63" dur="500" fill="hold"/>
                                        <p:tgtEl>
                                          <p:spTgt spid="97">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9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94"/>
                                        </p:tgtEl>
                                        <p:attrNameLst>
                                          <p:attrName>style.visibility</p:attrName>
                                        </p:attrNameLst>
                                      </p:cBhvr>
                                      <p:to>
                                        <p:strVal val="visible"/>
                                      </p:to>
                                    </p:set>
                                    <p:anim calcmode="lin" valueType="num">
                                      <p:cBhvr additive="base">
                                        <p:cTn id="69" dur="500" fill="hold"/>
                                        <p:tgtEl>
                                          <p:spTgt spid="94"/>
                                        </p:tgtEl>
                                        <p:attrNameLst>
                                          <p:attrName>ppt_x</p:attrName>
                                        </p:attrNameLst>
                                      </p:cBhvr>
                                      <p:tavLst>
                                        <p:tav tm="0">
                                          <p:val>
                                            <p:strVal val="0-#ppt_w/2"/>
                                          </p:val>
                                        </p:tav>
                                        <p:tav tm="100000">
                                          <p:val>
                                            <p:strVal val="#ppt_x"/>
                                          </p:val>
                                        </p:tav>
                                      </p:tavLst>
                                    </p:anim>
                                    <p:anim calcmode="lin" valueType="num">
                                      <p:cBhvr additive="base">
                                        <p:cTn id="70" dur="500" fill="hold"/>
                                        <p:tgtEl>
                                          <p:spTgt spid="94"/>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135"/>
                                        </p:tgtEl>
                                        <p:attrNameLst>
                                          <p:attrName>style.visibility</p:attrName>
                                        </p:attrNameLst>
                                      </p:cBhvr>
                                      <p:to>
                                        <p:strVal val="hidden"/>
                                      </p:to>
                                    </p:set>
                                  </p:childTnLst>
                                </p:cTn>
                              </p:par>
                              <p:par>
                                <p:cTn id="73" presetID="2" presetClass="entr" presetSubtype="8" fill="hold" grpId="0" nodeType="withEffect">
                                  <p:stCondLst>
                                    <p:cond delay="0"/>
                                  </p:stCondLst>
                                  <p:childTnLst>
                                    <p:set>
                                      <p:cBhvr>
                                        <p:cTn id="74" dur="1" fill="hold">
                                          <p:stCondLst>
                                            <p:cond delay="0"/>
                                          </p:stCondLst>
                                        </p:cTn>
                                        <p:tgtEl>
                                          <p:spTgt spid="136"/>
                                        </p:tgtEl>
                                        <p:attrNameLst>
                                          <p:attrName>style.visibility</p:attrName>
                                        </p:attrNameLst>
                                      </p:cBhvr>
                                      <p:to>
                                        <p:strVal val="visible"/>
                                      </p:to>
                                    </p:set>
                                    <p:anim calcmode="lin" valueType="num">
                                      <p:cBhvr additive="base">
                                        <p:cTn id="75" dur="500" fill="hold"/>
                                        <p:tgtEl>
                                          <p:spTgt spid="136"/>
                                        </p:tgtEl>
                                        <p:attrNameLst>
                                          <p:attrName>ppt_x</p:attrName>
                                        </p:attrNameLst>
                                      </p:cBhvr>
                                      <p:tavLst>
                                        <p:tav tm="0">
                                          <p:val>
                                            <p:strVal val="0-#ppt_w/2"/>
                                          </p:val>
                                        </p:tav>
                                        <p:tav tm="100000">
                                          <p:val>
                                            <p:strVal val="#ppt_x"/>
                                          </p:val>
                                        </p:tav>
                                      </p:tavLst>
                                    </p:anim>
                                    <p:anim calcmode="lin" valueType="num">
                                      <p:cBhvr additive="base">
                                        <p:cTn id="76" dur="500" fill="hold"/>
                                        <p:tgtEl>
                                          <p:spTgt spid="13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98"/>
                                        </p:tgtEl>
                                        <p:attrNameLst>
                                          <p:attrName>style.visibility</p:attrName>
                                        </p:attrNameLst>
                                      </p:cBhvr>
                                      <p:to>
                                        <p:strVal val="visible"/>
                                      </p:to>
                                    </p:set>
                                    <p:anim calcmode="lin" valueType="num">
                                      <p:cBhvr additive="base">
                                        <p:cTn id="81" dur="500" fill="hold"/>
                                        <p:tgtEl>
                                          <p:spTgt spid="98"/>
                                        </p:tgtEl>
                                        <p:attrNameLst>
                                          <p:attrName>ppt_x</p:attrName>
                                        </p:attrNameLst>
                                      </p:cBhvr>
                                      <p:tavLst>
                                        <p:tav tm="0">
                                          <p:val>
                                            <p:strVal val="0-#ppt_w/2"/>
                                          </p:val>
                                        </p:tav>
                                        <p:tav tm="100000">
                                          <p:val>
                                            <p:strVal val="#ppt_x"/>
                                          </p:val>
                                        </p:tav>
                                      </p:tavLst>
                                    </p:anim>
                                    <p:anim calcmode="lin" valueType="num">
                                      <p:cBhvr additive="base">
                                        <p:cTn id="82" dur="500" fill="hold"/>
                                        <p:tgtEl>
                                          <p:spTgt spid="98"/>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111"/>
                                        </p:tgtEl>
                                        <p:attrNameLst>
                                          <p:attrName>style.visibility</p:attrName>
                                        </p:attrNameLst>
                                      </p:cBhvr>
                                      <p:to>
                                        <p:strVal val="visible"/>
                                      </p:to>
                                    </p:set>
                                    <p:anim calcmode="lin" valueType="num">
                                      <p:cBhvr additive="base">
                                        <p:cTn id="85" dur="500" fill="hold"/>
                                        <p:tgtEl>
                                          <p:spTgt spid="111"/>
                                        </p:tgtEl>
                                        <p:attrNameLst>
                                          <p:attrName>ppt_x</p:attrName>
                                        </p:attrNameLst>
                                      </p:cBhvr>
                                      <p:tavLst>
                                        <p:tav tm="0">
                                          <p:val>
                                            <p:strVal val="0-#ppt_w/2"/>
                                          </p:val>
                                        </p:tav>
                                        <p:tav tm="100000">
                                          <p:val>
                                            <p:strVal val="#ppt_x"/>
                                          </p:val>
                                        </p:tav>
                                      </p:tavLst>
                                    </p:anim>
                                    <p:anim calcmode="lin" valueType="num">
                                      <p:cBhvr additive="base">
                                        <p:cTn id="86"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112"/>
                                        </p:tgtEl>
                                        <p:attrNameLst>
                                          <p:attrName>style.visibility</p:attrName>
                                        </p:attrNameLst>
                                      </p:cBhvr>
                                      <p:to>
                                        <p:strVal val="visible"/>
                                      </p:to>
                                    </p:set>
                                    <p:anim calcmode="lin" valueType="num">
                                      <p:cBhvr additive="base">
                                        <p:cTn id="91" dur="500" fill="hold"/>
                                        <p:tgtEl>
                                          <p:spTgt spid="112"/>
                                        </p:tgtEl>
                                        <p:attrNameLst>
                                          <p:attrName>ppt_x</p:attrName>
                                        </p:attrNameLst>
                                      </p:cBhvr>
                                      <p:tavLst>
                                        <p:tav tm="0">
                                          <p:val>
                                            <p:strVal val="0-#ppt_w/2"/>
                                          </p:val>
                                        </p:tav>
                                        <p:tav tm="100000">
                                          <p:val>
                                            <p:strVal val="#ppt_x"/>
                                          </p:val>
                                        </p:tav>
                                      </p:tavLst>
                                    </p:anim>
                                    <p:anim calcmode="lin" valueType="num">
                                      <p:cBhvr additive="base">
                                        <p:cTn id="92" dur="500" fill="hold"/>
                                        <p:tgtEl>
                                          <p:spTgt spid="112"/>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136"/>
                                        </p:tgtEl>
                                        <p:attrNameLst>
                                          <p:attrName>style.visibility</p:attrName>
                                        </p:attrNameLst>
                                      </p:cBhvr>
                                      <p:to>
                                        <p:strVal val="hidden"/>
                                      </p:to>
                                    </p:set>
                                  </p:childTnLst>
                                </p:cTn>
                              </p:par>
                              <p:par>
                                <p:cTn id="95" presetID="2" presetClass="entr" presetSubtype="8" fill="hold" grpId="0" nodeType="withEffect">
                                  <p:stCondLst>
                                    <p:cond delay="0"/>
                                  </p:stCondLst>
                                  <p:childTnLst>
                                    <p:set>
                                      <p:cBhvr>
                                        <p:cTn id="96" dur="1" fill="hold">
                                          <p:stCondLst>
                                            <p:cond delay="0"/>
                                          </p:stCondLst>
                                        </p:cTn>
                                        <p:tgtEl>
                                          <p:spTgt spid="137"/>
                                        </p:tgtEl>
                                        <p:attrNameLst>
                                          <p:attrName>style.visibility</p:attrName>
                                        </p:attrNameLst>
                                      </p:cBhvr>
                                      <p:to>
                                        <p:strVal val="visible"/>
                                      </p:to>
                                    </p:set>
                                    <p:anim calcmode="lin" valueType="num">
                                      <p:cBhvr additive="base">
                                        <p:cTn id="97" dur="500" fill="hold"/>
                                        <p:tgtEl>
                                          <p:spTgt spid="137"/>
                                        </p:tgtEl>
                                        <p:attrNameLst>
                                          <p:attrName>ppt_x</p:attrName>
                                        </p:attrNameLst>
                                      </p:cBhvr>
                                      <p:tavLst>
                                        <p:tav tm="0">
                                          <p:val>
                                            <p:strVal val="0-#ppt_w/2"/>
                                          </p:val>
                                        </p:tav>
                                        <p:tav tm="100000">
                                          <p:val>
                                            <p:strVal val="#ppt_x"/>
                                          </p:val>
                                        </p:tav>
                                      </p:tavLst>
                                    </p:anim>
                                    <p:anim calcmode="lin" valueType="num">
                                      <p:cBhvr additive="base">
                                        <p:cTn id="98" dur="500" fill="hold"/>
                                        <p:tgtEl>
                                          <p:spTgt spid="137"/>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77"/>
                                        </p:tgtEl>
                                        <p:attrNameLst>
                                          <p:attrName>style.visibility</p:attrName>
                                        </p:attrNameLst>
                                      </p:cBhvr>
                                      <p:to>
                                        <p:strVal val="visible"/>
                                      </p:to>
                                    </p:set>
                                    <p:anim calcmode="lin" valueType="num">
                                      <p:cBhvr additive="base">
                                        <p:cTn id="103" dur="500" fill="hold"/>
                                        <p:tgtEl>
                                          <p:spTgt spid="77"/>
                                        </p:tgtEl>
                                        <p:attrNameLst>
                                          <p:attrName>ppt_x</p:attrName>
                                        </p:attrNameLst>
                                      </p:cBhvr>
                                      <p:tavLst>
                                        <p:tav tm="0">
                                          <p:val>
                                            <p:strVal val="0-#ppt_w/2"/>
                                          </p:val>
                                        </p:tav>
                                        <p:tav tm="100000">
                                          <p:val>
                                            <p:strVal val="#ppt_x"/>
                                          </p:val>
                                        </p:tav>
                                      </p:tavLst>
                                    </p:anim>
                                    <p:anim calcmode="lin" valueType="num">
                                      <p:cBhvr additive="base">
                                        <p:cTn id="104" dur="500" fill="hold"/>
                                        <p:tgtEl>
                                          <p:spTgt spid="77"/>
                                        </p:tgtEl>
                                        <p:attrNameLst>
                                          <p:attrName>ppt_y</p:attrName>
                                        </p:attrNameLst>
                                      </p:cBhvr>
                                      <p:tavLst>
                                        <p:tav tm="0">
                                          <p:val>
                                            <p:strVal val="#ppt_y"/>
                                          </p:val>
                                        </p:tav>
                                        <p:tav tm="100000">
                                          <p:val>
                                            <p:strVal val="#ppt_y"/>
                                          </p:val>
                                        </p:tav>
                                      </p:tavLst>
                                    </p:anim>
                                  </p:childTnLst>
                                </p:cTn>
                              </p:par>
                              <p:par>
                                <p:cTn id="105" presetID="1" presetClass="exit" presetSubtype="0" fill="hold" grpId="1" nodeType="withEffect">
                                  <p:stCondLst>
                                    <p:cond delay="0"/>
                                  </p:stCondLst>
                                  <p:childTnLst>
                                    <p:set>
                                      <p:cBhvr>
                                        <p:cTn id="106" dur="1" fill="hold">
                                          <p:stCondLst>
                                            <p:cond delay="0"/>
                                          </p:stCondLst>
                                        </p:cTn>
                                        <p:tgtEl>
                                          <p:spTgt spid="13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113">
                                            <p:txEl>
                                              <p:pRg st="0" end="0"/>
                                            </p:txEl>
                                          </p:spTgt>
                                        </p:tgtEl>
                                        <p:attrNameLst>
                                          <p:attrName>style.visibility</p:attrName>
                                        </p:attrNameLst>
                                      </p:cBhvr>
                                      <p:to>
                                        <p:strVal val="visible"/>
                                      </p:to>
                                    </p:set>
                                    <p:anim calcmode="lin" valueType="num">
                                      <p:cBhvr additive="base">
                                        <p:cTn id="111"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113">
                                            <p:txEl>
                                              <p:pRg st="0" end="0"/>
                                            </p:txEl>
                                          </p:spTgt>
                                        </p:tgtEl>
                                        <p:attrNameLst>
                                          <p:attrName>ppt_y</p:attrName>
                                        </p:attrNameLst>
                                      </p:cBhvr>
                                      <p:tavLst>
                                        <p:tav tm="0">
                                          <p:val>
                                            <p:strVal val="#ppt_y"/>
                                          </p:val>
                                        </p:tav>
                                        <p:tav tm="100000">
                                          <p:val>
                                            <p:strVal val="#ppt_y"/>
                                          </p:val>
                                        </p:tav>
                                      </p:tavLst>
                                    </p:anim>
                                  </p:childTnLst>
                                </p:cTn>
                              </p:par>
                              <p:par>
                                <p:cTn id="113" presetID="2" presetClass="entr" presetSubtype="8" fill="hold" grpId="0" nodeType="withEffect">
                                  <p:stCondLst>
                                    <p:cond delay="0"/>
                                  </p:stCondLst>
                                  <p:childTnLst>
                                    <p:set>
                                      <p:cBhvr>
                                        <p:cTn id="114" dur="1" fill="hold">
                                          <p:stCondLst>
                                            <p:cond delay="0"/>
                                          </p:stCondLst>
                                        </p:cTn>
                                        <p:tgtEl>
                                          <p:spTgt spid="113"/>
                                        </p:tgtEl>
                                        <p:attrNameLst>
                                          <p:attrName>style.visibility</p:attrName>
                                        </p:attrNameLst>
                                      </p:cBhvr>
                                      <p:to>
                                        <p:strVal val="visible"/>
                                      </p:to>
                                    </p:set>
                                    <p:anim calcmode="lin" valueType="num">
                                      <p:cBhvr additive="base">
                                        <p:cTn id="115" dur="500" fill="hold"/>
                                        <p:tgtEl>
                                          <p:spTgt spid="113"/>
                                        </p:tgtEl>
                                        <p:attrNameLst>
                                          <p:attrName>ppt_x</p:attrName>
                                        </p:attrNameLst>
                                      </p:cBhvr>
                                      <p:tavLst>
                                        <p:tav tm="0">
                                          <p:val>
                                            <p:strVal val="0-#ppt_w/2"/>
                                          </p:val>
                                        </p:tav>
                                        <p:tav tm="100000">
                                          <p:val>
                                            <p:strVal val="#ppt_x"/>
                                          </p:val>
                                        </p:tav>
                                      </p:tavLst>
                                    </p:anim>
                                    <p:anim calcmode="lin" valueType="num">
                                      <p:cBhvr additive="base">
                                        <p:cTn id="116"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138"/>
                                        </p:tgtEl>
                                        <p:attrNameLst>
                                          <p:attrName>style.visibility</p:attrName>
                                        </p:attrNameLst>
                                      </p:cBhvr>
                                      <p:to>
                                        <p:strVal val="visible"/>
                                      </p:to>
                                    </p:set>
                                    <p:anim calcmode="lin" valueType="num">
                                      <p:cBhvr additive="base">
                                        <p:cTn id="121" dur="500" fill="hold"/>
                                        <p:tgtEl>
                                          <p:spTgt spid="138"/>
                                        </p:tgtEl>
                                        <p:attrNameLst>
                                          <p:attrName>ppt_x</p:attrName>
                                        </p:attrNameLst>
                                      </p:cBhvr>
                                      <p:tavLst>
                                        <p:tav tm="0">
                                          <p:val>
                                            <p:strVal val="0-#ppt_w/2"/>
                                          </p:val>
                                        </p:tav>
                                        <p:tav tm="100000">
                                          <p:val>
                                            <p:strVal val="#ppt_x"/>
                                          </p:val>
                                        </p:tav>
                                      </p:tavLst>
                                    </p:anim>
                                    <p:anim calcmode="lin" valueType="num">
                                      <p:cBhvr additive="base">
                                        <p:cTn id="122" dur="500" fill="hold"/>
                                        <p:tgtEl>
                                          <p:spTgt spid="138"/>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0"/>
                                  </p:stCondLst>
                                  <p:childTnLst>
                                    <p:set>
                                      <p:cBhvr>
                                        <p:cTn id="124" dur="1" fill="hold">
                                          <p:stCondLst>
                                            <p:cond delay="0"/>
                                          </p:stCondLst>
                                        </p:cTn>
                                        <p:tgtEl>
                                          <p:spTgt spid="78"/>
                                        </p:tgtEl>
                                        <p:attrNameLst>
                                          <p:attrName>style.visibility</p:attrName>
                                        </p:attrNameLst>
                                      </p:cBhvr>
                                      <p:to>
                                        <p:strVal val="visible"/>
                                      </p:to>
                                    </p:set>
                                    <p:anim calcmode="lin" valueType="num">
                                      <p:cBhvr additive="base">
                                        <p:cTn id="125" dur="500" fill="hold"/>
                                        <p:tgtEl>
                                          <p:spTgt spid="78"/>
                                        </p:tgtEl>
                                        <p:attrNameLst>
                                          <p:attrName>ppt_x</p:attrName>
                                        </p:attrNameLst>
                                      </p:cBhvr>
                                      <p:tavLst>
                                        <p:tav tm="0">
                                          <p:val>
                                            <p:strVal val="0-#ppt_w/2"/>
                                          </p:val>
                                        </p:tav>
                                        <p:tav tm="100000">
                                          <p:val>
                                            <p:strVal val="#ppt_x"/>
                                          </p:val>
                                        </p:tav>
                                      </p:tavLst>
                                    </p:anim>
                                    <p:anim calcmode="lin" valueType="num">
                                      <p:cBhvr additive="base">
                                        <p:cTn id="126" dur="500" fill="hold"/>
                                        <p:tgtEl>
                                          <p:spTgt spid="78"/>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79"/>
                                        </p:tgtEl>
                                        <p:attrNameLst>
                                          <p:attrName>style.visibility</p:attrName>
                                        </p:attrNameLst>
                                      </p:cBhvr>
                                      <p:to>
                                        <p:strVal val="visible"/>
                                      </p:to>
                                    </p:set>
                                    <p:anim calcmode="lin" valueType="num">
                                      <p:cBhvr additive="base">
                                        <p:cTn id="129" dur="500" fill="hold"/>
                                        <p:tgtEl>
                                          <p:spTgt spid="79"/>
                                        </p:tgtEl>
                                        <p:attrNameLst>
                                          <p:attrName>ppt_x</p:attrName>
                                        </p:attrNameLst>
                                      </p:cBhvr>
                                      <p:tavLst>
                                        <p:tav tm="0">
                                          <p:val>
                                            <p:strVal val="0-#ppt_w/2"/>
                                          </p:val>
                                        </p:tav>
                                        <p:tav tm="100000">
                                          <p:val>
                                            <p:strVal val="#ppt_x"/>
                                          </p:val>
                                        </p:tav>
                                      </p:tavLst>
                                    </p:anim>
                                    <p:anim calcmode="lin" valueType="num">
                                      <p:cBhvr additive="base">
                                        <p:cTn id="13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2" fill="hold" grpId="0" nodeType="clickEffect">
                                  <p:stCondLst>
                                    <p:cond delay="0"/>
                                  </p:stCondLst>
                                  <p:childTnLst>
                                    <p:set>
                                      <p:cBhvr>
                                        <p:cTn id="134" dur="1" fill="hold">
                                          <p:stCondLst>
                                            <p:cond delay="0"/>
                                          </p:stCondLst>
                                        </p:cTn>
                                        <p:tgtEl>
                                          <p:spTgt spid="139"/>
                                        </p:tgtEl>
                                        <p:attrNameLst>
                                          <p:attrName>style.visibility</p:attrName>
                                        </p:attrNameLst>
                                      </p:cBhvr>
                                      <p:to>
                                        <p:strVal val="visible"/>
                                      </p:to>
                                    </p:set>
                                    <p:anim calcmode="lin" valueType="num">
                                      <p:cBhvr additive="base">
                                        <p:cTn id="135" dur="500" fill="hold"/>
                                        <p:tgtEl>
                                          <p:spTgt spid="139"/>
                                        </p:tgtEl>
                                        <p:attrNameLst>
                                          <p:attrName>ppt_x</p:attrName>
                                        </p:attrNameLst>
                                      </p:cBhvr>
                                      <p:tavLst>
                                        <p:tav tm="0">
                                          <p:val>
                                            <p:strVal val="1+#ppt_w/2"/>
                                          </p:val>
                                        </p:tav>
                                        <p:tav tm="100000">
                                          <p:val>
                                            <p:strVal val="#ppt_x"/>
                                          </p:val>
                                        </p:tav>
                                      </p:tavLst>
                                    </p:anim>
                                    <p:anim calcmode="lin" valueType="num">
                                      <p:cBhvr additive="base">
                                        <p:cTn id="136" dur="500" fill="hold"/>
                                        <p:tgtEl>
                                          <p:spTgt spid="139"/>
                                        </p:tgtEl>
                                        <p:attrNameLst>
                                          <p:attrName>ppt_y</p:attrName>
                                        </p:attrNameLst>
                                      </p:cBhvr>
                                      <p:tavLst>
                                        <p:tav tm="0">
                                          <p:val>
                                            <p:strVal val="#ppt_y"/>
                                          </p:val>
                                        </p:tav>
                                        <p:tav tm="100000">
                                          <p:val>
                                            <p:strVal val="#ppt_y"/>
                                          </p:val>
                                        </p:tav>
                                      </p:tavLst>
                                    </p:anim>
                                  </p:childTnLst>
                                </p:cTn>
                              </p:par>
                              <p:par>
                                <p:cTn id="137" presetID="1" presetClass="exit" presetSubtype="0" fill="hold" grpId="1" nodeType="withEffect">
                                  <p:stCondLst>
                                    <p:cond delay="0"/>
                                  </p:stCondLst>
                                  <p:childTnLst>
                                    <p:set>
                                      <p:cBhvr>
                                        <p:cTn id="138" dur="1" fill="hold">
                                          <p:stCondLst>
                                            <p:cond delay="0"/>
                                          </p:stCondLst>
                                        </p:cTn>
                                        <p:tgtEl>
                                          <p:spTgt spid="138"/>
                                        </p:tgtEl>
                                        <p:attrNameLst>
                                          <p:attrName>style.visibility</p:attrName>
                                        </p:attrNameLst>
                                      </p:cBhvr>
                                      <p:to>
                                        <p:strVal val="hidden"/>
                                      </p:to>
                                    </p:set>
                                  </p:childTnLst>
                                </p:cTn>
                              </p:par>
                              <p:par>
                                <p:cTn id="139" presetID="1" presetClass="exit" presetSubtype="0" fill="hold" grpId="1" nodeType="withEffect">
                                  <p:stCondLst>
                                    <p:cond delay="0"/>
                                  </p:stCondLst>
                                  <p:childTnLst>
                                    <p:set>
                                      <p:cBhvr>
                                        <p:cTn id="140" dur="1" fill="hold">
                                          <p:stCondLst>
                                            <p:cond delay="0"/>
                                          </p:stCondLst>
                                        </p:cTn>
                                        <p:tgtEl>
                                          <p:spTgt spid="77"/>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2" presetClass="entr" presetSubtype="2" fill="hold" nodeType="clickEffect">
                                  <p:stCondLst>
                                    <p:cond delay="0"/>
                                  </p:stCondLst>
                                  <p:childTnLst>
                                    <p:set>
                                      <p:cBhvr>
                                        <p:cTn id="144" dur="1" fill="hold">
                                          <p:stCondLst>
                                            <p:cond delay="0"/>
                                          </p:stCondLst>
                                        </p:cTn>
                                        <p:tgtEl>
                                          <p:spTgt spid="114">
                                            <p:txEl>
                                              <p:pRg st="0" end="0"/>
                                            </p:txEl>
                                          </p:spTgt>
                                        </p:tgtEl>
                                        <p:attrNameLst>
                                          <p:attrName>style.visibility</p:attrName>
                                        </p:attrNameLst>
                                      </p:cBhvr>
                                      <p:to>
                                        <p:strVal val="visible"/>
                                      </p:to>
                                    </p:set>
                                    <p:anim calcmode="lin" valueType="num">
                                      <p:cBhvr additive="base">
                                        <p:cTn id="145" dur="500" fill="hold"/>
                                        <p:tgtEl>
                                          <p:spTgt spid="114">
                                            <p:txEl>
                                              <p:pRg st="0" end="0"/>
                                            </p:txEl>
                                          </p:spTgt>
                                        </p:tgtEl>
                                        <p:attrNameLst>
                                          <p:attrName>ppt_x</p:attrName>
                                        </p:attrNameLst>
                                      </p:cBhvr>
                                      <p:tavLst>
                                        <p:tav tm="0">
                                          <p:val>
                                            <p:strVal val="1+#ppt_w/2"/>
                                          </p:val>
                                        </p:tav>
                                        <p:tav tm="100000">
                                          <p:val>
                                            <p:strVal val="#ppt_x"/>
                                          </p:val>
                                        </p:tav>
                                      </p:tavLst>
                                    </p:anim>
                                    <p:anim calcmode="lin" valueType="num">
                                      <p:cBhvr additive="base">
                                        <p:cTn id="146" dur="500" fill="hold"/>
                                        <p:tgtEl>
                                          <p:spTgt spid="114">
                                            <p:txEl>
                                              <p:pRg st="0" end="0"/>
                                            </p:txEl>
                                          </p:spTgt>
                                        </p:tgtEl>
                                        <p:attrNameLst>
                                          <p:attrName>ppt_y</p:attrName>
                                        </p:attrNameLst>
                                      </p:cBhvr>
                                      <p:tavLst>
                                        <p:tav tm="0">
                                          <p:val>
                                            <p:strVal val="#ppt_y"/>
                                          </p:val>
                                        </p:tav>
                                        <p:tav tm="100000">
                                          <p:val>
                                            <p:strVal val="#ppt_y"/>
                                          </p:val>
                                        </p:tav>
                                      </p:tavLst>
                                    </p:anim>
                                  </p:childTnLst>
                                </p:cTn>
                              </p:par>
                              <p:par>
                                <p:cTn id="147" presetID="2" presetClass="entr" presetSubtype="2" fill="hold" nodeType="withEffect">
                                  <p:stCondLst>
                                    <p:cond delay="0"/>
                                  </p:stCondLst>
                                  <p:childTnLst>
                                    <p:set>
                                      <p:cBhvr>
                                        <p:cTn id="148" dur="1" fill="hold">
                                          <p:stCondLst>
                                            <p:cond delay="0"/>
                                          </p:stCondLst>
                                        </p:cTn>
                                        <p:tgtEl>
                                          <p:spTgt spid="114">
                                            <p:txEl>
                                              <p:pRg st="1" end="1"/>
                                            </p:txEl>
                                          </p:spTgt>
                                        </p:tgtEl>
                                        <p:attrNameLst>
                                          <p:attrName>style.visibility</p:attrName>
                                        </p:attrNameLst>
                                      </p:cBhvr>
                                      <p:to>
                                        <p:strVal val="visible"/>
                                      </p:to>
                                    </p:set>
                                    <p:anim calcmode="lin" valueType="num">
                                      <p:cBhvr additive="base">
                                        <p:cTn id="149" dur="500" fill="hold"/>
                                        <p:tgtEl>
                                          <p:spTgt spid="114">
                                            <p:txEl>
                                              <p:pRg st="1" end="1"/>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114">
                                            <p:txEl>
                                              <p:pRg st="1" end="1"/>
                                            </p:txEl>
                                          </p:spTgt>
                                        </p:tgtEl>
                                        <p:attrNameLst>
                                          <p:attrName>ppt_y</p:attrName>
                                        </p:attrNameLst>
                                      </p:cBhvr>
                                      <p:tavLst>
                                        <p:tav tm="0">
                                          <p:val>
                                            <p:strVal val="#ppt_y"/>
                                          </p:val>
                                        </p:tav>
                                        <p:tav tm="100000">
                                          <p:val>
                                            <p:strVal val="#ppt_y"/>
                                          </p:val>
                                        </p:tav>
                                      </p:tavLst>
                                    </p:anim>
                                  </p:childTnLst>
                                </p:cTn>
                              </p:par>
                              <p:par>
                                <p:cTn id="151" presetID="2" presetClass="entr" presetSubtype="2" fill="hold" grpId="0" nodeType="withEffect">
                                  <p:stCondLst>
                                    <p:cond delay="0"/>
                                  </p:stCondLst>
                                  <p:childTnLst>
                                    <p:set>
                                      <p:cBhvr>
                                        <p:cTn id="152" dur="1" fill="hold">
                                          <p:stCondLst>
                                            <p:cond delay="0"/>
                                          </p:stCondLst>
                                        </p:cTn>
                                        <p:tgtEl>
                                          <p:spTgt spid="80"/>
                                        </p:tgtEl>
                                        <p:attrNameLst>
                                          <p:attrName>style.visibility</p:attrName>
                                        </p:attrNameLst>
                                      </p:cBhvr>
                                      <p:to>
                                        <p:strVal val="visible"/>
                                      </p:to>
                                    </p:set>
                                    <p:anim calcmode="lin" valueType="num">
                                      <p:cBhvr additive="base">
                                        <p:cTn id="153" dur="500" fill="hold"/>
                                        <p:tgtEl>
                                          <p:spTgt spid="80"/>
                                        </p:tgtEl>
                                        <p:attrNameLst>
                                          <p:attrName>ppt_x</p:attrName>
                                        </p:attrNameLst>
                                      </p:cBhvr>
                                      <p:tavLst>
                                        <p:tav tm="0">
                                          <p:val>
                                            <p:strVal val="1+#ppt_w/2"/>
                                          </p:val>
                                        </p:tav>
                                        <p:tav tm="100000">
                                          <p:val>
                                            <p:strVal val="#ppt_x"/>
                                          </p:val>
                                        </p:tav>
                                      </p:tavLst>
                                    </p:anim>
                                    <p:anim calcmode="lin" valueType="num">
                                      <p:cBhvr additive="base">
                                        <p:cTn id="154" dur="500" fill="hold"/>
                                        <p:tgtEl>
                                          <p:spTgt spid="80"/>
                                        </p:tgtEl>
                                        <p:attrNameLst>
                                          <p:attrName>ppt_y</p:attrName>
                                        </p:attrNameLst>
                                      </p:cBhvr>
                                      <p:tavLst>
                                        <p:tav tm="0">
                                          <p:val>
                                            <p:strVal val="#ppt_y"/>
                                          </p:val>
                                        </p:tav>
                                        <p:tav tm="100000">
                                          <p:val>
                                            <p:strVal val="#ppt_y"/>
                                          </p:val>
                                        </p:tav>
                                      </p:tavLst>
                                    </p:anim>
                                  </p:childTnLst>
                                </p:cTn>
                              </p:par>
                              <p:par>
                                <p:cTn id="155" presetID="2" presetClass="entr" presetSubtype="2" fill="hold" grpId="0" nodeType="withEffect">
                                  <p:stCondLst>
                                    <p:cond delay="0"/>
                                  </p:stCondLst>
                                  <p:childTnLst>
                                    <p:set>
                                      <p:cBhvr>
                                        <p:cTn id="156" dur="1" fill="hold">
                                          <p:stCondLst>
                                            <p:cond delay="0"/>
                                          </p:stCondLst>
                                        </p:cTn>
                                        <p:tgtEl>
                                          <p:spTgt spid="114"/>
                                        </p:tgtEl>
                                        <p:attrNameLst>
                                          <p:attrName>style.visibility</p:attrName>
                                        </p:attrNameLst>
                                      </p:cBhvr>
                                      <p:to>
                                        <p:strVal val="visible"/>
                                      </p:to>
                                    </p:set>
                                    <p:anim calcmode="lin" valueType="num">
                                      <p:cBhvr additive="base">
                                        <p:cTn id="157" dur="500" fill="hold"/>
                                        <p:tgtEl>
                                          <p:spTgt spid="114"/>
                                        </p:tgtEl>
                                        <p:attrNameLst>
                                          <p:attrName>ppt_x</p:attrName>
                                        </p:attrNameLst>
                                      </p:cBhvr>
                                      <p:tavLst>
                                        <p:tav tm="0">
                                          <p:val>
                                            <p:strVal val="1+#ppt_w/2"/>
                                          </p:val>
                                        </p:tav>
                                        <p:tav tm="100000">
                                          <p:val>
                                            <p:strVal val="#ppt_x"/>
                                          </p:val>
                                        </p:tav>
                                      </p:tavLst>
                                    </p:anim>
                                    <p:anim calcmode="lin" valueType="num">
                                      <p:cBhvr additive="base">
                                        <p:cTn id="158" dur="500" fill="hold"/>
                                        <p:tgtEl>
                                          <p:spTgt spid="114"/>
                                        </p:tgtEl>
                                        <p:attrNameLst>
                                          <p:attrName>ppt_y</p:attrName>
                                        </p:attrNameLst>
                                      </p:cBhvr>
                                      <p:tavLst>
                                        <p:tav tm="0">
                                          <p:val>
                                            <p:strVal val="#ppt_y"/>
                                          </p:val>
                                        </p:tav>
                                        <p:tav tm="100000">
                                          <p:val>
                                            <p:strVal val="#ppt_y"/>
                                          </p:val>
                                        </p:tav>
                                      </p:tavLst>
                                    </p:anim>
                                  </p:childTnLst>
                                </p:cTn>
                              </p:par>
                              <p:par>
                                <p:cTn id="159" presetID="2" presetClass="entr" presetSubtype="2" fill="hold" grpId="0" nodeType="withEffect">
                                  <p:stCondLst>
                                    <p:cond delay="0"/>
                                  </p:stCondLst>
                                  <p:childTnLst>
                                    <p:set>
                                      <p:cBhvr>
                                        <p:cTn id="160" dur="1" fill="hold">
                                          <p:stCondLst>
                                            <p:cond delay="0"/>
                                          </p:stCondLst>
                                        </p:cTn>
                                        <p:tgtEl>
                                          <p:spTgt spid="76"/>
                                        </p:tgtEl>
                                        <p:attrNameLst>
                                          <p:attrName>style.visibility</p:attrName>
                                        </p:attrNameLst>
                                      </p:cBhvr>
                                      <p:to>
                                        <p:strVal val="visible"/>
                                      </p:to>
                                    </p:set>
                                    <p:anim calcmode="lin" valueType="num">
                                      <p:cBhvr additive="base">
                                        <p:cTn id="161" dur="500" fill="hold"/>
                                        <p:tgtEl>
                                          <p:spTgt spid="76"/>
                                        </p:tgtEl>
                                        <p:attrNameLst>
                                          <p:attrName>ppt_x</p:attrName>
                                        </p:attrNameLst>
                                      </p:cBhvr>
                                      <p:tavLst>
                                        <p:tav tm="0">
                                          <p:val>
                                            <p:strVal val="1+#ppt_w/2"/>
                                          </p:val>
                                        </p:tav>
                                        <p:tav tm="100000">
                                          <p:val>
                                            <p:strVal val="#ppt_x"/>
                                          </p:val>
                                        </p:tav>
                                      </p:tavLst>
                                    </p:anim>
                                    <p:anim calcmode="lin" valueType="num">
                                      <p:cBhvr additive="base">
                                        <p:cTn id="16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115"/>
                                        </p:tgtEl>
                                        <p:attrNameLst>
                                          <p:attrName>style.visibility</p:attrName>
                                        </p:attrNameLst>
                                      </p:cBhvr>
                                      <p:to>
                                        <p:strVal val="visible"/>
                                      </p:to>
                                    </p:set>
                                    <p:anim calcmode="lin" valueType="num">
                                      <p:cBhvr additive="base">
                                        <p:cTn id="167" dur="500" fill="hold"/>
                                        <p:tgtEl>
                                          <p:spTgt spid="115"/>
                                        </p:tgtEl>
                                        <p:attrNameLst>
                                          <p:attrName>ppt_x</p:attrName>
                                        </p:attrNameLst>
                                      </p:cBhvr>
                                      <p:tavLst>
                                        <p:tav tm="0">
                                          <p:val>
                                            <p:strVal val="0-#ppt_w/2"/>
                                          </p:val>
                                        </p:tav>
                                        <p:tav tm="100000">
                                          <p:val>
                                            <p:strVal val="#ppt_x"/>
                                          </p:val>
                                        </p:tav>
                                      </p:tavLst>
                                    </p:anim>
                                    <p:anim calcmode="lin" valueType="num">
                                      <p:cBhvr additive="base">
                                        <p:cTn id="168" dur="500" fill="hold"/>
                                        <p:tgtEl>
                                          <p:spTgt spid="115"/>
                                        </p:tgtEl>
                                        <p:attrNameLst>
                                          <p:attrName>ppt_y</p:attrName>
                                        </p:attrNameLst>
                                      </p:cBhvr>
                                      <p:tavLst>
                                        <p:tav tm="0">
                                          <p:val>
                                            <p:strVal val="#ppt_y"/>
                                          </p:val>
                                        </p:tav>
                                        <p:tav tm="100000">
                                          <p:val>
                                            <p:strVal val="#ppt_y"/>
                                          </p:val>
                                        </p:tav>
                                      </p:tavLst>
                                    </p:anim>
                                  </p:childTnLst>
                                </p:cTn>
                              </p:par>
                              <p:par>
                                <p:cTn id="169" presetID="1" presetClass="exit" presetSubtype="0" fill="hold" grpId="1" nodeType="withEffect">
                                  <p:stCondLst>
                                    <p:cond delay="0"/>
                                  </p:stCondLst>
                                  <p:childTnLst>
                                    <p:set>
                                      <p:cBhvr>
                                        <p:cTn id="170" dur="1" fill="hold">
                                          <p:stCondLst>
                                            <p:cond delay="0"/>
                                          </p:stCondLst>
                                        </p:cTn>
                                        <p:tgtEl>
                                          <p:spTgt spid="139"/>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76"/>
                                        </p:tgtEl>
                                        <p:attrNameLst>
                                          <p:attrName>style.visibility</p:attrName>
                                        </p:attrNameLst>
                                      </p:cBhvr>
                                      <p:to>
                                        <p:strVal val="hidden"/>
                                      </p:to>
                                    </p:set>
                                  </p:childTnLst>
                                </p:cTn>
                              </p:par>
                              <p:par>
                                <p:cTn id="173" presetID="2" presetClass="entr" presetSubtype="8" fill="hold" grpId="0" nodeType="withEffect">
                                  <p:stCondLst>
                                    <p:cond delay="0"/>
                                  </p:stCondLst>
                                  <p:childTnLst>
                                    <p:set>
                                      <p:cBhvr>
                                        <p:cTn id="174" dur="1" fill="hold">
                                          <p:stCondLst>
                                            <p:cond delay="0"/>
                                          </p:stCondLst>
                                        </p:cTn>
                                        <p:tgtEl>
                                          <p:spTgt spid="140"/>
                                        </p:tgtEl>
                                        <p:attrNameLst>
                                          <p:attrName>style.visibility</p:attrName>
                                        </p:attrNameLst>
                                      </p:cBhvr>
                                      <p:to>
                                        <p:strVal val="visible"/>
                                      </p:to>
                                    </p:set>
                                    <p:anim calcmode="lin" valueType="num">
                                      <p:cBhvr additive="base">
                                        <p:cTn id="175" dur="500" fill="hold"/>
                                        <p:tgtEl>
                                          <p:spTgt spid="140"/>
                                        </p:tgtEl>
                                        <p:attrNameLst>
                                          <p:attrName>ppt_x</p:attrName>
                                        </p:attrNameLst>
                                      </p:cBhvr>
                                      <p:tavLst>
                                        <p:tav tm="0">
                                          <p:val>
                                            <p:strVal val="0-#ppt_w/2"/>
                                          </p:val>
                                        </p:tav>
                                        <p:tav tm="100000">
                                          <p:val>
                                            <p:strVal val="#ppt_x"/>
                                          </p:val>
                                        </p:tav>
                                      </p:tavLst>
                                    </p:anim>
                                    <p:anim calcmode="lin" valueType="num">
                                      <p:cBhvr additive="base">
                                        <p:cTn id="176"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4" fill="hold" grpId="0" nodeType="clickEffect">
                                  <p:stCondLst>
                                    <p:cond delay="0"/>
                                  </p:stCondLst>
                                  <p:childTnLst>
                                    <p:set>
                                      <p:cBhvr>
                                        <p:cTn id="180" dur="1" fill="hold">
                                          <p:stCondLst>
                                            <p:cond delay="0"/>
                                          </p:stCondLst>
                                        </p:cTn>
                                        <p:tgtEl>
                                          <p:spTgt spid="141"/>
                                        </p:tgtEl>
                                        <p:attrNameLst>
                                          <p:attrName>style.visibility</p:attrName>
                                        </p:attrNameLst>
                                      </p:cBhvr>
                                      <p:to>
                                        <p:strVal val="visible"/>
                                      </p:to>
                                    </p:set>
                                    <p:anim calcmode="lin" valueType="num">
                                      <p:cBhvr additive="base">
                                        <p:cTn id="181" dur="500" fill="hold"/>
                                        <p:tgtEl>
                                          <p:spTgt spid="141"/>
                                        </p:tgtEl>
                                        <p:attrNameLst>
                                          <p:attrName>ppt_x</p:attrName>
                                        </p:attrNameLst>
                                      </p:cBhvr>
                                      <p:tavLst>
                                        <p:tav tm="0">
                                          <p:val>
                                            <p:strVal val="#ppt_x"/>
                                          </p:val>
                                        </p:tav>
                                        <p:tav tm="100000">
                                          <p:val>
                                            <p:strVal val="#ppt_x"/>
                                          </p:val>
                                        </p:tav>
                                      </p:tavLst>
                                    </p:anim>
                                    <p:anim calcmode="lin" valueType="num">
                                      <p:cBhvr additive="base">
                                        <p:cTn id="182" dur="500" fill="hold"/>
                                        <p:tgtEl>
                                          <p:spTgt spid="141"/>
                                        </p:tgtEl>
                                        <p:attrNameLst>
                                          <p:attrName>ppt_y</p:attrName>
                                        </p:attrNameLst>
                                      </p:cBhvr>
                                      <p:tavLst>
                                        <p:tav tm="0">
                                          <p:val>
                                            <p:strVal val="1+#ppt_h/2"/>
                                          </p:val>
                                        </p:tav>
                                        <p:tav tm="100000">
                                          <p:val>
                                            <p:strVal val="#ppt_y"/>
                                          </p:val>
                                        </p:tav>
                                      </p:tavLst>
                                    </p:anim>
                                  </p:childTnLst>
                                </p:cTn>
                              </p:par>
                              <p:par>
                                <p:cTn id="183" presetID="1" presetClass="exit" presetSubtype="0" fill="hold" grpId="1" nodeType="withEffect">
                                  <p:stCondLst>
                                    <p:cond delay="0"/>
                                  </p:stCondLst>
                                  <p:childTnLst>
                                    <p:set>
                                      <p:cBhvr>
                                        <p:cTn id="184" dur="1" fill="hold">
                                          <p:stCondLst>
                                            <p:cond delay="0"/>
                                          </p:stCondLst>
                                        </p:cTn>
                                        <p:tgtEl>
                                          <p:spTgt spid="140"/>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2" presetClass="entr" presetSubtype="4" fill="hold" grpId="0" nodeType="clickEffect">
                                  <p:stCondLst>
                                    <p:cond delay="0"/>
                                  </p:stCondLst>
                                  <p:childTnLst>
                                    <p:set>
                                      <p:cBhvr>
                                        <p:cTn id="188" dur="1" fill="hold">
                                          <p:stCondLst>
                                            <p:cond delay="0"/>
                                          </p:stCondLst>
                                        </p:cTn>
                                        <p:tgtEl>
                                          <p:spTgt spid="142"/>
                                        </p:tgtEl>
                                        <p:attrNameLst>
                                          <p:attrName>style.visibility</p:attrName>
                                        </p:attrNameLst>
                                      </p:cBhvr>
                                      <p:to>
                                        <p:strVal val="visible"/>
                                      </p:to>
                                    </p:set>
                                    <p:anim calcmode="lin" valueType="num">
                                      <p:cBhvr additive="base">
                                        <p:cTn id="189" dur="500" fill="hold"/>
                                        <p:tgtEl>
                                          <p:spTgt spid="142"/>
                                        </p:tgtEl>
                                        <p:attrNameLst>
                                          <p:attrName>ppt_x</p:attrName>
                                        </p:attrNameLst>
                                      </p:cBhvr>
                                      <p:tavLst>
                                        <p:tav tm="0">
                                          <p:val>
                                            <p:strVal val="#ppt_x"/>
                                          </p:val>
                                        </p:tav>
                                        <p:tav tm="100000">
                                          <p:val>
                                            <p:strVal val="#ppt_x"/>
                                          </p:val>
                                        </p:tav>
                                      </p:tavLst>
                                    </p:anim>
                                    <p:anim calcmode="lin" valueType="num">
                                      <p:cBhvr additive="base">
                                        <p:cTn id="190" dur="500" fill="hold"/>
                                        <p:tgtEl>
                                          <p:spTgt spid="142"/>
                                        </p:tgtEl>
                                        <p:attrNameLst>
                                          <p:attrName>ppt_y</p:attrName>
                                        </p:attrNameLst>
                                      </p:cBhvr>
                                      <p:tavLst>
                                        <p:tav tm="0">
                                          <p:val>
                                            <p:strVal val="1+#ppt_h/2"/>
                                          </p:val>
                                        </p:tav>
                                        <p:tav tm="100000">
                                          <p:val>
                                            <p:strVal val="#ppt_y"/>
                                          </p:val>
                                        </p:tav>
                                      </p:tavLst>
                                    </p:anim>
                                  </p:childTnLst>
                                </p:cTn>
                              </p:par>
                              <p:par>
                                <p:cTn id="191" presetID="1" presetClass="exit" presetSubtype="0" fill="hold" grpId="1" nodeType="withEffect">
                                  <p:stCondLst>
                                    <p:cond delay="0"/>
                                  </p:stCondLst>
                                  <p:childTnLst>
                                    <p:set>
                                      <p:cBhvr>
                                        <p:cTn id="192" dur="1" fill="hold">
                                          <p:stCondLst>
                                            <p:cond delay="0"/>
                                          </p:stCondLst>
                                        </p:cTn>
                                        <p:tgtEl>
                                          <p:spTgt spid="141"/>
                                        </p:tgtEl>
                                        <p:attrNameLst>
                                          <p:attrName>style.visibility</p:attrName>
                                        </p:attrNameLst>
                                      </p:cBhvr>
                                      <p:to>
                                        <p:strVal val="hidden"/>
                                      </p:to>
                                    </p:set>
                                  </p:childTnLst>
                                </p:cTn>
                              </p:par>
                            </p:childTnLst>
                          </p:cTn>
                        </p:par>
                      </p:childTnLst>
                    </p:cTn>
                  </p:par>
                  <p:par>
                    <p:cTn id="193" fill="hold">
                      <p:stCondLst>
                        <p:cond delay="indefinite"/>
                      </p:stCondLst>
                      <p:childTnLst>
                        <p:par>
                          <p:cTn id="194" fill="hold">
                            <p:stCondLst>
                              <p:cond delay="0"/>
                            </p:stCondLst>
                            <p:childTnLst>
                              <p:par>
                                <p:cTn id="195" presetID="2" presetClass="entr" presetSubtype="4" fill="hold" grpId="0" nodeType="clickEffect">
                                  <p:stCondLst>
                                    <p:cond delay="0"/>
                                  </p:stCondLst>
                                  <p:childTnLst>
                                    <p:set>
                                      <p:cBhvr>
                                        <p:cTn id="196" dur="1" fill="hold">
                                          <p:stCondLst>
                                            <p:cond delay="0"/>
                                          </p:stCondLst>
                                        </p:cTn>
                                        <p:tgtEl>
                                          <p:spTgt spid="143"/>
                                        </p:tgtEl>
                                        <p:attrNameLst>
                                          <p:attrName>style.visibility</p:attrName>
                                        </p:attrNameLst>
                                      </p:cBhvr>
                                      <p:to>
                                        <p:strVal val="visible"/>
                                      </p:to>
                                    </p:set>
                                    <p:anim calcmode="lin" valueType="num">
                                      <p:cBhvr additive="base">
                                        <p:cTn id="197" dur="500" fill="hold"/>
                                        <p:tgtEl>
                                          <p:spTgt spid="143"/>
                                        </p:tgtEl>
                                        <p:attrNameLst>
                                          <p:attrName>ppt_x</p:attrName>
                                        </p:attrNameLst>
                                      </p:cBhvr>
                                      <p:tavLst>
                                        <p:tav tm="0">
                                          <p:val>
                                            <p:strVal val="#ppt_x"/>
                                          </p:val>
                                        </p:tav>
                                        <p:tav tm="100000">
                                          <p:val>
                                            <p:strVal val="#ppt_x"/>
                                          </p:val>
                                        </p:tav>
                                      </p:tavLst>
                                    </p:anim>
                                    <p:anim calcmode="lin" valueType="num">
                                      <p:cBhvr additive="base">
                                        <p:cTn id="198" dur="500" fill="hold"/>
                                        <p:tgtEl>
                                          <p:spTgt spid="143"/>
                                        </p:tgtEl>
                                        <p:attrNameLst>
                                          <p:attrName>ppt_y</p:attrName>
                                        </p:attrNameLst>
                                      </p:cBhvr>
                                      <p:tavLst>
                                        <p:tav tm="0">
                                          <p:val>
                                            <p:strVal val="1+#ppt_h/2"/>
                                          </p:val>
                                        </p:tav>
                                        <p:tav tm="100000">
                                          <p:val>
                                            <p:strVal val="#ppt_y"/>
                                          </p:val>
                                        </p:tav>
                                      </p:tavLst>
                                    </p:anim>
                                  </p:childTnLst>
                                </p:cTn>
                              </p:par>
                              <p:par>
                                <p:cTn id="199" presetID="1" presetClass="exit" presetSubtype="0" fill="hold" grpId="1" nodeType="withEffect">
                                  <p:stCondLst>
                                    <p:cond delay="0"/>
                                  </p:stCondLst>
                                  <p:childTnLst>
                                    <p:set>
                                      <p:cBhvr>
                                        <p:cTn id="200" dur="1" fill="hold">
                                          <p:stCondLst>
                                            <p:cond delay="0"/>
                                          </p:stCondLst>
                                        </p:cTn>
                                        <p:tgtEl>
                                          <p:spTgt spid="142"/>
                                        </p:tgtEl>
                                        <p:attrNameLst>
                                          <p:attrName>style.visibility</p:attrName>
                                        </p:attrNameLst>
                                      </p:cBhvr>
                                      <p:to>
                                        <p:strVal val="hidden"/>
                                      </p:to>
                                    </p:set>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71"/>
                                        </p:tgtEl>
                                        <p:attrNameLst>
                                          <p:attrName>style.visibility</p:attrName>
                                        </p:attrNameLst>
                                      </p:cBhvr>
                                      <p:to>
                                        <p:strVal val="visible"/>
                                      </p:to>
                                    </p:set>
                                    <p:anim calcmode="lin" valueType="num">
                                      <p:cBhvr additive="base">
                                        <p:cTn id="205" dur="500" fill="hold"/>
                                        <p:tgtEl>
                                          <p:spTgt spid="71"/>
                                        </p:tgtEl>
                                        <p:attrNameLst>
                                          <p:attrName>ppt_x</p:attrName>
                                        </p:attrNameLst>
                                      </p:cBhvr>
                                      <p:tavLst>
                                        <p:tav tm="0">
                                          <p:val>
                                            <p:strVal val="#ppt_x"/>
                                          </p:val>
                                        </p:tav>
                                        <p:tav tm="100000">
                                          <p:val>
                                            <p:strVal val="#ppt_x"/>
                                          </p:val>
                                        </p:tav>
                                      </p:tavLst>
                                    </p:anim>
                                    <p:anim calcmode="lin" valueType="num">
                                      <p:cBhvr additive="base">
                                        <p:cTn id="206" dur="500" fill="hold"/>
                                        <p:tgtEl>
                                          <p:spTgt spid="71"/>
                                        </p:tgtEl>
                                        <p:attrNameLst>
                                          <p:attrName>ppt_y</p:attrName>
                                        </p:attrNameLst>
                                      </p:cBhvr>
                                      <p:tavLst>
                                        <p:tav tm="0">
                                          <p:val>
                                            <p:strVal val="1+#ppt_h/2"/>
                                          </p:val>
                                        </p:tav>
                                        <p:tav tm="100000">
                                          <p:val>
                                            <p:strVal val="#ppt_y"/>
                                          </p:val>
                                        </p:tav>
                                      </p:tavLst>
                                    </p:anim>
                                  </p:childTnLst>
                                </p:cTn>
                              </p:par>
                              <p:par>
                                <p:cTn id="207" presetID="1" presetClass="exit" presetSubtype="0" fill="hold" grpId="1" nodeType="withEffect">
                                  <p:stCondLst>
                                    <p:cond delay="0"/>
                                  </p:stCondLst>
                                  <p:childTnLst>
                                    <p:set>
                                      <p:cBhvr>
                                        <p:cTn id="208" dur="1" fill="hold">
                                          <p:stCondLst>
                                            <p:cond delay="0"/>
                                          </p:stCondLst>
                                        </p:cTn>
                                        <p:tgtEl>
                                          <p:spTgt spid="143"/>
                                        </p:tgtEl>
                                        <p:attrNameLst>
                                          <p:attrName>style.visibility</p:attrName>
                                        </p:attrNameLst>
                                      </p:cBhvr>
                                      <p:to>
                                        <p:strVal val="hidden"/>
                                      </p:to>
                                    </p:set>
                                  </p:childTnLst>
                                </p:cTn>
                              </p:par>
                            </p:childTnLst>
                          </p:cTn>
                        </p:par>
                      </p:childTnLst>
                    </p:cTn>
                  </p:par>
                  <p:par>
                    <p:cTn id="209" fill="hold">
                      <p:stCondLst>
                        <p:cond delay="indefinite"/>
                      </p:stCondLst>
                      <p:childTnLst>
                        <p:par>
                          <p:cTn id="210" fill="hold">
                            <p:stCondLst>
                              <p:cond delay="0"/>
                            </p:stCondLst>
                            <p:childTnLst>
                              <p:par>
                                <p:cTn id="211" presetID="2" presetClass="entr" presetSubtype="8" fill="hold" grpId="0" nodeType="clickEffect">
                                  <p:stCondLst>
                                    <p:cond delay="0"/>
                                  </p:stCondLst>
                                  <p:childTnLst>
                                    <p:set>
                                      <p:cBhvr>
                                        <p:cTn id="212" dur="1" fill="hold">
                                          <p:stCondLst>
                                            <p:cond delay="0"/>
                                          </p:stCondLst>
                                        </p:cTn>
                                        <p:tgtEl>
                                          <p:spTgt spid="70"/>
                                        </p:tgtEl>
                                        <p:attrNameLst>
                                          <p:attrName>style.visibility</p:attrName>
                                        </p:attrNameLst>
                                      </p:cBhvr>
                                      <p:to>
                                        <p:strVal val="visible"/>
                                      </p:to>
                                    </p:set>
                                    <p:anim calcmode="lin" valueType="num">
                                      <p:cBhvr additive="base">
                                        <p:cTn id="213" dur="500" fill="hold"/>
                                        <p:tgtEl>
                                          <p:spTgt spid="70"/>
                                        </p:tgtEl>
                                        <p:attrNameLst>
                                          <p:attrName>ppt_x</p:attrName>
                                        </p:attrNameLst>
                                      </p:cBhvr>
                                      <p:tavLst>
                                        <p:tav tm="0">
                                          <p:val>
                                            <p:strVal val="0-#ppt_w/2"/>
                                          </p:val>
                                        </p:tav>
                                        <p:tav tm="100000">
                                          <p:val>
                                            <p:strVal val="#ppt_x"/>
                                          </p:val>
                                        </p:tav>
                                      </p:tavLst>
                                    </p:anim>
                                    <p:anim calcmode="lin" valueType="num">
                                      <p:cBhvr additive="base">
                                        <p:cTn id="214"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4" grpId="1" animBg="1"/>
      <p:bldP spid="93" grpId="0" animBg="1"/>
      <p:bldP spid="94" grpId="0" animBg="1"/>
      <p:bldP spid="95" grpId="0" animBg="1"/>
      <p:bldP spid="97" grpId="0" animBg="1"/>
      <p:bldP spid="111" grpId="0" animBg="1"/>
      <p:bldP spid="112" grpId="0" animBg="1"/>
      <p:bldP spid="113" grpId="0" animBg="1"/>
      <p:bldP spid="114" grpId="0" animBg="1"/>
      <p:bldP spid="115" grpId="0" animBg="1"/>
      <p:bldP spid="134" grpId="0" animBg="1"/>
      <p:bldP spid="134"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3" grpId="0" animBg="1"/>
      <p:bldP spid="143" grpId="1" animBg="1"/>
      <p:bldP spid="70" grpId="0" animBg="1"/>
      <p:bldP spid="71" grpId="0" animBg="1"/>
      <p:bldP spid="76" grpId="0" animBg="1"/>
      <p:bldP spid="76" grpId="1" animBg="1"/>
      <p:bldP spid="77" grpId="0" animBg="1"/>
      <p:bldP spid="77" grpId="1" animBg="1"/>
      <p:bldP spid="78" grpId="0"/>
      <p:bldP spid="79" grpId="0"/>
      <p:bldP spid="8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8">
            <a:extLst>
              <a:ext uri="{FF2B5EF4-FFF2-40B4-BE49-F238E27FC236}">
                <a16:creationId xmlns:a16="http://schemas.microsoft.com/office/drawing/2014/main" id="{175CF7DC-42B9-4A65-A9F8-F916DF5E9571}"/>
              </a:ext>
            </a:extLst>
          </p:cNvPr>
          <p:cNvSpPr>
            <a:spLocks noChangeArrowheads="1"/>
          </p:cNvSpPr>
          <p:nvPr/>
        </p:nvSpPr>
        <p:spPr bwMode="auto">
          <a:xfrm>
            <a:off x="914399" y="1493237"/>
            <a:ext cx="8077201" cy="4983763"/>
          </a:xfrm>
          <a:prstGeom prst="wedgeRectCallout">
            <a:avLst>
              <a:gd name="adj1" fmla="val -54753"/>
              <a:gd name="adj2" fmla="val -4251"/>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Goal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Goal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CA" altLang="en-US" sz="2400" b="0" i="0" u="none" strike="noStrike" kern="1200" cap="none" spc="0" normalizeH="0" baseline="0" noProof="0" dirty="0">
                <a:ln>
                  <a:noFill/>
                </a:ln>
                <a:solidFill>
                  <a:srgbClr val="FFFFFF"/>
                </a:solidFill>
                <a:effectLst/>
                <a:uLnTx/>
                <a:uFillTx/>
                <a:latin typeface="Symbol" pitchFamily="18" charset="2"/>
                <a:ea typeface="+mn-ea"/>
                <a:cs typeface="Times New Roman" panose="02020603050405020304" pitchFamily="18" charset="0"/>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p:txBody>
      </p:sp>
      <p:sp>
        <p:nvSpPr>
          <p:cNvPr id="4" name="Rectangle 3">
            <a:extLst>
              <a:ext uri="{FF2B5EF4-FFF2-40B4-BE49-F238E27FC236}">
                <a16:creationId xmlns:a16="http://schemas.microsoft.com/office/drawing/2014/main" id="{42D3F9DC-AA4F-44F9-B6CF-ABEFD5921CE9}"/>
              </a:ext>
            </a:extLst>
          </p:cNvPr>
          <p:cNvSpPr/>
          <p:nvPr/>
        </p:nvSpPr>
        <p:spPr>
          <a:xfrm>
            <a:off x="5791200" y="1890486"/>
            <a:ext cx="3339951" cy="378565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My goal.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1: I can assure you.</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give you value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1: Still true.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My goal.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2: I can assure you.</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My goal.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2: Still true.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3&amp;6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modus ponens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 proved it.</a:t>
            </a:r>
          </a:p>
        </p:txBody>
      </p:sp>
      <p:sp>
        <p:nvSpPr>
          <p:cNvPr id="29"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 Law for </a:t>
            </a:r>
            <a:r>
              <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and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endParaRPr>
          </a:p>
        </p:txBody>
      </p:sp>
      <p:sp>
        <p:nvSpPr>
          <p:cNvPr id="30" name="Rectangle 29">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1" name="Picture 2" descr="http://www.swordofthespirit.net/bulwark/mosesbush.gif">
            <a:extLst>
              <a:ext uri="{FF2B5EF4-FFF2-40B4-BE49-F238E27FC236}">
                <a16:creationId xmlns:a16="http://schemas.microsoft.com/office/drawing/2014/main" id="{3555C653-89F1-444E-A482-7F528B708ED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3959" y="2300307"/>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2" descr="http://www.swordofthespirit.net/bulwark/mosesbush.gif">
            <a:extLst>
              <a:ext uri="{FF2B5EF4-FFF2-40B4-BE49-F238E27FC236}">
                <a16:creationId xmlns:a16="http://schemas.microsoft.com/office/drawing/2014/main" id="{0454601E-3B60-42E2-A65E-4A368F95B3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3959" y="3762157"/>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 name="Group 47">
            <a:extLst>
              <a:ext uri="{FF2B5EF4-FFF2-40B4-BE49-F238E27FC236}">
                <a16:creationId xmlns:a16="http://schemas.microsoft.com/office/drawing/2014/main" id="{3DB8C3A1-09A0-4341-9150-B8F17053E4B6}"/>
              </a:ext>
            </a:extLst>
          </p:cNvPr>
          <p:cNvGrpSpPr>
            <a:grpSpLocks/>
          </p:cNvGrpSpPr>
          <p:nvPr/>
        </p:nvGrpSpPr>
        <p:grpSpPr bwMode="auto">
          <a:xfrm flipH="1">
            <a:off x="6041759" y="2583266"/>
            <a:ext cx="335663" cy="464734"/>
            <a:chOff x="2593" y="768"/>
            <a:chExt cx="849" cy="1475"/>
          </a:xfrm>
        </p:grpSpPr>
        <p:sp>
          <p:nvSpPr>
            <p:cNvPr id="40" name="Freeform 48">
              <a:extLst>
                <a:ext uri="{FF2B5EF4-FFF2-40B4-BE49-F238E27FC236}">
                  <a16:creationId xmlns:a16="http://schemas.microsoft.com/office/drawing/2014/main" id="{CFFBD84B-AE90-437F-A8DA-0FA4157428E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9">
              <a:extLst>
                <a:ext uri="{FF2B5EF4-FFF2-40B4-BE49-F238E27FC236}">
                  <a16:creationId xmlns:a16="http://schemas.microsoft.com/office/drawing/2014/main" id="{3D04E62C-4BAB-426A-8EEB-CFA2F2F72EB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50">
              <a:extLst>
                <a:ext uri="{FF2B5EF4-FFF2-40B4-BE49-F238E27FC236}">
                  <a16:creationId xmlns:a16="http://schemas.microsoft.com/office/drawing/2014/main" id="{6E7F139C-931F-4D0F-9EF3-4ADEB6C252C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51">
              <a:extLst>
                <a:ext uri="{FF2B5EF4-FFF2-40B4-BE49-F238E27FC236}">
                  <a16:creationId xmlns:a16="http://schemas.microsoft.com/office/drawing/2014/main" id="{BE47B03F-7580-453A-A8C4-C0F7E1C5E64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52">
              <a:extLst>
                <a:ext uri="{FF2B5EF4-FFF2-40B4-BE49-F238E27FC236}">
                  <a16:creationId xmlns:a16="http://schemas.microsoft.com/office/drawing/2014/main" id="{F8674FD5-AAF0-40F8-B49A-F18D8369590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53">
              <a:extLst>
                <a:ext uri="{FF2B5EF4-FFF2-40B4-BE49-F238E27FC236}">
                  <a16:creationId xmlns:a16="http://schemas.microsoft.com/office/drawing/2014/main" id="{5BAC4C76-3F8A-489B-8BE2-D3B66B9ED9F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54">
              <a:extLst>
                <a:ext uri="{FF2B5EF4-FFF2-40B4-BE49-F238E27FC236}">
                  <a16:creationId xmlns:a16="http://schemas.microsoft.com/office/drawing/2014/main" id="{CB3C0F3A-17AD-4627-ADF1-477B08ED252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7" name="Group 55">
              <a:extLst>
                <a:ext uri="{FF2B5EF4-FFF2-40B4-BE49-F238E27FC236}">
                  <a16:creationId xmlns:a16="http://schemas.microsoft.com/office/drawing/2014/main" id="{7DE787E3-ADCD-43C0-9C00-A3598469A756}"/>
                </a:ext>
              </a:extLst>
            </p:cNvPr>
            <p:cNvGrpSpPr>
              <a:grpSpLocks/>
            </p:cNvGrpSpPr>
            <p:nvPr/>
          </p:nvGrpSpPr>
          <p:grpSpPr bwMode="auto">
            <a:xfrm>
              <a:off x="2720" y="768"/>
              <a:ext cx="230" cy="1456"/>
              <a:chOff x="2720" y="768"/>
              <a:chExt cx="230" cy="1456"/>
            </a:xfrm>
          </p:grpSpPr>
          <p:sp>
            <p:nvSpPr>
              <p:cNvPr id="48" name="Freeform 56">
                <a:extLst>
                  <a:ext uri="{FF2B5EF4-FFF2-40B4-BE49-F238E27FC236}">
                    <a16:creationId xmlns:a16="http://schemas.microsoft.com/office/drawing/2014/main" id="{0D32DE1C-8E9C-4DC2-90D5-F39F02D4498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9" name="Freeform 57">
                <a:extLst>
                  <a:ext uri="{FF2B5EF4-FFF2-40B4-BE49-F238E27FC236}">
                    <a16:creationId xmlns:a16="http://schemas.microsoft.com/office/drawing/2014/main" id="{B048A915-795E-4263-8111-E7C9839F1F3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pic>
        <p:nvPicPr>
          <p:cNvPr id="51" name="Picture 2" descr="http://www.swordofthespirit.net/bulwark/mosesbush.gif">
            <a:extLst>
              <a:ext uri="{FF2B5EF4-FFF2-40B4-BE49-F238E27FC236}">
                <a16:creationId xmlns:a16="http://schemas.microsoft.com/office/drawing/2014/main" id="{57C7C3C9-B04D-465A-A689-8D4EDE706D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56589" y="3061843"/>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2" descr="http://www.swordofthespirit.net/bulwark/mosesbush.gif">
            <a:extLst>
              <a:ext uri="{FF2B5EF4-FFF2-40B4-BE49-F238E27FC236}">
                <a16:creationId xmlns:a16="http://schemas.microsoft.com/office/drawing/2014/main" id="{D7634327-D86D-4005-9C8E-FC748300FA9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71103" y="4495800"/>
            <a:ext cx="605897" cy="35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 name="Group 26">
            <a:extLst>
              <a:ext uri="{FF2B5EF4-FFF2-40B4-BE49-F238E27FC236}">
                <a16:creationId xmlns:a16="http://schemas.microsoft.com/office/drawing/2014/main" id="{A41980FA-E49D-4BD5-AC9F-5902C14F42AA}"/>
              </a:ext>
            </a:extLst>
          </p:cNvPr>
          <p:cNvGrpSpPr>
            <a:grpSpLocks/>
          </p:cNvGrpSpPr>
          <p:nvPr/>
        </p:nvGrpSpPr>
        <p:grpSpPr bwMode="auto">
          <a:xfrm>
            <a:off x="6027548" y="5193584"/>
            <a:ext cx="268308" cy="566863"/>
            <a:chOff x="2308" y="1513"/>
            <a:chExt cx="1162" cy="2570"/>
          </a:xfrm>
        </p:grpSpPr>
        <p:grpSp>
          <p:nvGrpSpPr>
            <p:cNvPr id="65" name="Group 27">
              <a:extLst>
                <a:ext uri="{FF2B5EF4-FFF2-40B4-BE49-F238E27FC236}">
                  <a16:creationId xmlns:a16="http://schemas.microsoft.com/office/drawing/2014/main" id="{36CC91D9-5EE3-4EC5-A4C7-A6A21565F3B9}"/>
                </a:ext>
              </a:extLst>
            </p:cNvPr>
            <p:cNvGrpSpPr>
              <a:grpSpLocks/>
            </p:cNvGrpSpPr>
            <p:nvPr/>
          </p:nvGrpSpPr>
          <p:grpSpPr bwMode="auto">
            <a:xfrm>
              <a:off x="2308" y="1740"/>
              <a:ext cx="957" cy="2343"/>
              <a:chOff x="2308" y="1740"/>
              <a:chExt cx="957" cy="2343"/>
            </a:xfrm>
          </p:grpSpPr>
          <p:sp>
            <p:nvSpPr>
              <p:cNvPr id="73" name="Freeform 28">
                <a:extLst>
                  <a:ext uri="{FF2B5EF4-FFF2-40B4-BE49-F238E27FC236}">
                    <a16:creationId xmlns:a16="http://schemas.microsoft.com/office/drawing/2014/main" id="{7C4B3B3A-3692-42E5-AC9D-2BA04842876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29">
                <a:extLst>
                  <a:ext uri="{FF2B5EF4-FFF2-40B4-BE49-F238E27FC236}">
                    <a16:creationId xmlns:a16="http://schemas.microsoft.com/office/drawing/2014/main" id="{3803A03D-713A-4A1B-B851-38C3AEA0EF58}"/>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30">
                <a:extLst>
                  <a:ext uri="{FF2B5EF4-FFF2-40B4-BE49-F238E27FC236}">
                    <a16:creationId xmlns:a16="http://schemas.microsoft.com/office/drawing/2014/main" id="{FD4A9150-20AD-4163-8560-753EE150860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31">
                <a:extLst>
                  <a:ext uri="{FF2B5EF4-FFF2-40B4-BE49-F238E27FC236}">
                    <a16:creationId xmlns:a16="http://schemas.microsoft.com/office/drawing/2014/main" id="{F1B82706-DC57-41F9-849F-A481482C518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32">
                <a:extLst>
                  <a:ext uri="{FF2B5EF4-FFF2-40B4-BE49-F238E27FC236}">
                    <a16:creationId xmlns:a16="http://schemas.microsoft.com/office/drawing/2014/main" id="{F507CA3D-AE23-4947-BBB8-FDD0272D5E1B}"/>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Freeform 33">
                <a:extLst>
                  <a:ext uri="{FF2B5EF4-FFF2-40B4-BE49-F238E27FC236}">
                    <a16:creationId xmlns:a16="http://schemas.microsoft.com/office/drawing/2014/main" id="{B6553F02-0D85-4B7C-9C1C-5D1E286D4FA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66" name="Freeform 34">
              <a:extLst>
                <a:ext uri="{FF2B5EF4-FFF2-40B4-BE49-F238E27FC236}">
                  <a16:creationId xmlns:a16="http://schemas.microsoft.com/office/drawing/2014/main" id="{3CDD773A-7266-4A22-A5F0-9C8DF5A976C1}"/>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Freeform 35">
              <a:extLst>
                <a:ext uri="{FF2B5EF4-FFF2-40B4-BE49-F238E27FC236}">
                  <a16:creationId xmlns:a16="http://schemas.microsoft.com/office/drawing/2014/main" id="{E17C8D3A-A482-40C7-82EF-22360826B8A9}"/>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Oval 36">
              <a:extLst>
                <a:ext uri="{FF2B5EF4-FFF2-40B4-BE49-F238E27FC236}">
                  <a16:creationId xmlns:a16="http://schemas.microsoft.com/office/drawing/2014/main" id="{FA566D09-0B04-4CFD-9561-468F4D4862BE}"/>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Oval 37">
              <a:extLst>
                <a:ext uri="{FF2B5EF4-FFF2-40B4-BE49-F238E27FC236}">
                  <a16:creationId xmlns:a16="http://schemas.microsoft.com/office/drawing/2014/main" id="{D2FA8AB3-D0F9-4F2A-A9B2-FEC9BBE9159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Oval 38">
              <a:extLst>
                <a:ext uri="{FF2B5EF4-FFF2-40B4-BE49-F238E27FC236}">
                  <a16:creationId xmlns:a16="http://schemas.microsoft.com/office/drawing/2014/main" id="{E866AD5C-DE19-40F0-BB09-A7C86042A063}"/>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Oval 39">
              <a:extLst>
                <a:ext uri="{FF2B5EF4-FFF2-40B4-BE49-F238E27FC236}">
                  <a16:creationId xmlns:a16="http://schemas.microsoft.com/office/drawing/2014/main" id="{75DE128B-D5A2-4061-A7B5-99387352C0A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Oval 40">
              <a:extLst>
                <a:ext uri="{FF2B5EF4-FFF2-40B4-BE49-F238E27FC236}">
                  <a16:creationId xmlns:a16="http://schemas.microsoft.com/office/drawing/2014/main" id="{194DFB2C-AE70-4B04-B405-F3E41D0661C4}"/>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3" name="AutoShape 58">
            <a:extLst>
              <a:ext uri="{FF2B5EF4-FFF2-40B4-BE49-F238E27FC236}">
                <a16:creationId xmlns:a16="http://schemas.microsoft.com/office/drawing/2014/main" id="{0A75FE8F-F501-4788-B7F1-DC5590127FE1}"/>
              </a:ext>
            </a:extLst>
          </p:cNvPr>
          <p:cNvSpPr>
            <a:spLocks noChangeArrowheads="1"/>
          </p:cNvSpPr>
          <p:nvPr/>
        </p:nvSpPr>
        <p:spPr bwMode="auto">
          <a:xfrm>
            <a:off x="3893211" y="3372396"/>
            <a:ext cx="1135989" cy="401885"/>
          </a:xfrm>
          <a:prstGeom prst="wedgeRoundRectCallout">
            <a:avLst>
              <a:gd name="adj1" fmla="val 50315"/>
              <a:gd name="adj2" fmla="val 9005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84" name="Group 26">
            <a:extLst>
              <a:ext uri="{FF2B5EF4-FFF2-40B4-BE49-F238E27FC236}">
                <a16:creationId xmlns:a16="http://schemas.microsoft.com/office/drawing/2014/main" id="{0856CD43-B988-4A4B-AC0F-A8380942A377}"/>
              </a:ext>
            </a:extLst>
          </p:cNvPr>
          <p:cNvGrpSpPr>
            <a:grpSpLocks/>
          </p:cNvGrpSpPr>
          <p:nvPr/>
        </p:nvGrpSpPr>
        <p:grpSpPr bwMode="auto">
          <a:xfrm>
            <a:off x="7504092" y="1795337"/>
            <a:ext cx="268308" cy="566863"/>
            <a:chOff x="2308" y="1513"/>
            <a:chExt cx="1162" cy="2570"/>
          </a:xfrm>
        </p:grpSpPr>
        <p:grpSp>
          <p:nvGrpSpPr>
            <p:cNvPr id="85" name="Group 27">
              <a:extLst>
                <a:ext uri="{FF2B5EF4-FFF2-40B4-BE49-F238E27FC236}">
                  <a16:creationId xmlns:a16="http://schemas.microsoft.com/office/drawing/2014/main" id="{7D51BC52-5608-4CB9-BBCF-13BBE078414C}"/>
                </a:ext>
              </a:extLst>
            </p:cNvPr>
            <p:cNvGrpSpPr>
              <a:grpSpLocks/>
            </p:cNvGrpSpPr>
            <p:nvPr/>
          </p:nvGrpSpPr>
          <p:grpSpPr bwMode="auto">
            <a:xfrm>
              <a:off x="2308" y="1740"/>
              <a:ext cx="957" cy="2343"/>
              <a:chOff x="2308" y="1740"/>
              <a:chExt cx="957" cy="2343"/>
            </a:xfrm>
          </p:grpSpPr>
          <p:sp>
            <p:nvSpPr>
              <p:cNvPr id="93" name="Freeform 28">
                <a:extLst>
                  <a:ext uri="{FF2B5EF4-FFF2-40B4-BE49-F238E27FC236}">
                    <a16:creationId xmlns:a16="http://schemas.microsoft.com/office/drawing/2014/main" id="{7A7E1847-3437-41C2-B38A-911A8CE71F9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29">
                <a:extLst>
                  <a:ext uri="{FF2B5EF4-FFF2-40B4-BE49-F238E27FC236}">
                    <a16:creationId xmlns:a16="http://schemas.microsoft.com/office/drawing/2014/main" id="{E43C6700-2C7C-4F68-8AD5-5A5B43E3BAC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0">
                <a:extLst>
                  <a:ext uri="{FF2B5EF4-FFF2-40B4-BE49-F238E27FC236}">
                    <a16:creationId xmlns:a16="http://schemas.microsoft.com/office/drawing/2014/main" id="{45A53D86-4C9D-4F29-B9F2-697329D0CA7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31">
                <a:extLst>
                  <a:ext uri="{FF2B5EF4-FFF2-40B4-BE49-F238E27FC236}">
                    <a16:creationId xmlns:a16="http://schemas.microsoft.com/office/drawing/2014/main" id="{B67F9FAB-8F7E-4693-94F0-5A8E65B4FC5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32">
                <a:extLst>
                  <a:ext uri="{FF2B5EF4-FFF2-40B4-BE49-F238E27FC236}">
                    <a16:creationId xmlns:a16="http://schemas.microsoft.com/office/drawing/2014/main" id="{2B818C7B-568C-48FE-A273-C61A546746A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33">
                <a:extLst>
                  <a:ext uri="{FF2B5EF4-FFF2-40B4-BE49-F238E27FC236}">
                    <a16:creationId xmlns:a16="http://schemas.microsoft.com/office/drawing/2014/main" id="{6DBCA55B-7C1F-4EAD-87BF-A11D5798EC27}"/>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Freeform 34">
              <a:extLst>
                <a:ext uri="{FF2B5EF4-FFF2-40B4-BE49-F238E27FC236}">
                  <a16:creationId xmlns:a16="http://schemas.microsoft.com/office/drawing/2014/main" id="{015935F1-B87B-4CA6-819A-7692C9092B3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5">
              <a:extLst>
                <a:ext uri="{FF2B5EF4-FFF2-40B4-BE49-F238E27FC236}">
                  <a16:creationId xmlns:a16="http://schemas.microsoft.com/office/drawing/2014/main" id="{F9881505-33F4-41DD-810D-BDF79C7461D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Oval 36">
              <a:extLst>
                <a:ext uri="{FF2B5EF4-FFF2-40B4-BE49-F238E27FC236}">
                  <a16:creationId xmlns:a16="http://schemas.microsoft.com/office/drawing/2014/main" id="{70B82416-70FD-447C-93B7-64EAA0EB7346}"/>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Oval 37">
              <a:extLst>
                <a:ext uri="{FF2B5EF4-FFF2-40B4-BE49-F238E27FC236}">
                  <a16:creationId xmlns:a16="http://schemas.microsoft.com/office/drawing/2014/main" id="{2E5CE55A-2680-48F2-BEA1-09239DEF69D9}"/>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Oval 38">
              <a:extLst>
                <a:ext uri="{FF2B5EF4-FFF2-40B4-BE49-F238E27FC236}">
                  <a16:creationId xmlns:a16="http://schemas.microsoft.com/office/drawing/2014/main" id="{4D1D0F27-6072-496C-9AAE-FC404D1CD7DC}"/>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Oval 39">
              <a:extLst>
                <a:ext uri="{FF2B5EF4-FFF2-40B4-BE49-F238E27FC236}">
                  <a16:creationId xmlns:a16="http://schemas.microsoft.com/office/drawing/2014/main" id="{F330EB4A-B8F0-43F2-8160-2D8DFD89C20B}"/>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Oval 40">
              <a:extLst>
                <a:ext uri="{FF2B5EF4-FFF2-40B4-BE49-F238E27FC236}">
                  <a16:creationId xmlns:a16="http://schemas.microsoft.com/office/drawing/2014/main" id="{40F75AF6-6E93-4FA3-A25B-AC837045D08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9" name="Group 26">
            <a:extLst>
              <a:ext uri="{FF2B5EF4-FFF2-40B4-BE49-F238E27FC236}">
                <a16:creationId xmlns:a16="http://schemas.microsoft.com/office/drawing/2014/main" id="{64248382-AB84-4C36-85D3-D304C528B064}"/>
              </a:ext>
            </a:extLst>
          </p:cNvPr>
          <p:cNvGrpSpPr>
            <a:grpSpLocks/>
          </p:cNvGrpSpPr>
          <p:nvPr/>
        </p:nvGrpSpPr>
        <p:grpSpPr bwMode="auto">
          <a:xfrm>
            <a:off x="6052458" y="3333851"/>
            <a:ext cx="268308" cy="566863"/>
            <a:chOff x="2308" y="1513"/>
            <a:chExt cx="1162" cy="2570"/>
          </a:xfrm>
        </p:grpSpPr>
        <p:grpSp>
          <p:nvGrpSpPr>
            <p:cNvPr id="100" name="Group 27">
              <a:extLst>
                <a:ext uri="{FF2B5EF4-FFF2-40B4-BE49-F238E27FC236}">
                  <a16:creationId xmlns:a16="http://schemas.microsoft.com/office/drawing/2014/main" id="{46756845-0EB4-4E7F-9A18-3DEEBE4107BF}"/>
                </a:ext>
              </a:extLst>
            </p:cNvPr>
            <p:cNvGrpSpPr>
              <a:grpSpLocks/>
            </p:cNvGrpSpPr>
            <p:nvPr/>
          </p:nvGrpSpPr>
          <p:grpSpPr bwMode="auto">
            <a:xfrm>
              <a:off x="2308" y="1740"/>
              <a:ext cx="957" cy="2343"/>
              <a:chOff x="2308" y="1740"/>
              <a:chExt cx="957" cy="2343"/>
            </a:xfrm>
          </p:grpSpPr>
          <p:sp>
            <p:nvSpPr>
              <p:cNvPr id="108" name="Freeform 28">
                <a:extLst>
                  <a:ext uri="{FF2B5EF4-FFF2-40B4-BE49-F238E27FC236}">
                    <a16:creationId xmlns:a16="http://schemas.microsoft.com/office/drawing/2014/main" id="{7F0EC930-D3DF-4AB9-93B3-958021AF235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29">
                <a:extLst>
                  <a:ext uri="{FF2B5EF4-FFF2-40B4-BE49-F238E27FC236}">
                    <a16:creationId xmlns:a16="http://schemas.microsoft.com/office/drawing/2014/main" id="{FF1E3A3D-3529-4193-86A9-78FF1179402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0">
                <a:extLst>
                  <a:ext uri="{FF2B5EF4-FFF2-40B4-BE49-F238E27FC236}">
                    <a16:creationId xmlns:a16="http://schemas.microsoft.com/office/drawing/2014/main" id="{AEB979F4-6F46-4D8A-ABA0-06E5F19801C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1">
                <a:extLst>
                  <a:ext uri="{FF2B5EF4-FFF2-40B4-BE49-F238E27FC236}">
                    <a16:creationId xmlns:a16="http://schemas.microsoft.com/office/drawing/2014/main" id="{5015A5CC-2F5A-4809-B2BE-059E250F93E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2">
                <a:extLst>
                  <a:ext uri="{FF2B5EF4-FFF2-40B4-BE49-F238E27FC236}">
                    <a16:creationId xmlns:a16="http://schemas.microsoft.com/office/drawing/2014/main" id="{66CC7848-32AF-4877-B21B-9EA5B26A4CC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3">
                <a:extLst>
                  <a:ext uri="{FF2B5EF4-FFF2-40B4-BE49-F238E27FC236}">
                    <a16:creationId xmlns:a16="http://schemas.microsoft.com/office/drawing/2014/main" id="{8B55F065-1A2F-46F5-B969-6B3641C3C96A}"/>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1" name="Freeform 34">
              <a:extLst>
                <a:ext uri="{FF2B5EF4-FFF2-40B4-BE49-F238E27FC236}">
                  <a16:creationId xmlns:a16="http://schemas.microsoft.com/office/drawing/2014/main" id="{A22FBE7F-8DF2-4D01-B4C4-538AB066CAA0}"/>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35">
              <a:extLst>
                <a:ext uri="{FF2B5EF4-FFF2-40B4-BE49-F238E27FC236}">
                  <a16:creationId xmlns:a16="http://schemas.microsoft.com/office/drawing/2014/main" id="{278A4286-415C-432E-B9C0-7EE8E68A8D82}"/>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 name="Oval 36">
              <a:extLst>
                <a:ext uri="{FF2B5EF4-FFF2-40B4-BE49-F238E27FC236}">
                  <a16:creationId xmlns:a16="http://schemas.microsoft.com/office/drawing/2014/main" id="{5AB75536-3FBD-4342-9F82-B250D6303086}"/>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Oval 37">
              <a:extLst>
                <a:ext uri="{FF2B5EF4-FFF2-40B4-BE49-F238E27FC236}">
                  <a16:creationId xmlns:a16="http://schemas.microsoft.com/office/drawing/2014/main" id="{B072D728-9FA5-4CD5-AF68-A32F9C243DA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Oval 38">
              <a:extLst>
                <a:ext uri="{FF2B5EF4-FFF2-40B4-BE49-F238E27FC236}">
                  <a16:creationId xmlns:a16="http://schemas.microsoft.com/office/drawing/2014/main" id="{67425DB2-E29F-44C1-B100-FA30CCCB42DA}"/>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Oval 39">
              <a:extLst>
                <a:ext uri="{FF2B5EF4-FFF2-40B4-BE49-F238E27FC236}">
                  <a16:creationId xmlns:a16="http://schemas.microsoft.com/office/drawing/2014/main" id="{DFF1281A-2DFB-4330-A7E6-039B7F3AF9B4}"/>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Oval 40">
              <a:extLst>
                <a:ext uri="{FF2B5EF4-FFF2-40B4-BE49-F238E27FC236}">
                  <a16:creationId xmlns:a16="http://schemas.microsoft.com/office/drawing/2014/main" id="{59EC9570-A0B4-4EC7-871A-F96B0AACA7D2}"/>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4" name="Group 26">
            <a:extLst>
              <a:ext uri="{FF2B5EF4-FFF2-40B4-BE49-F238E27FC236}">
                <a16:creationId xmlns:a16="http://schemas.microsoft.com/office/drawing/2014/main" id="{284CD82F-9E15-4281-9136-5D8A0CC3C0CB}"/>
              </a:ext>
            </a:extLst>
          </p:cNvPr>
          <p:cNvGrpSpPr>
            <a:grpSpLocks/>
          </p:cNvGrpSpPr>
          <p:nvPr/>
        </p:nvGrpSpPr>
        <p:grpSpPr bwMode="auto">
          <a:xfrm>
            <a:off x="6019800" y="4038600"/>
            <a:ext cx="268308" cy="566863"/>
            <a:chOff x="2308" y="1513"/>
            <a:chExt cx="1162" cy="2570"/>
          </a:xfrm>
        </p:grpSpPr>
        <p:grpSp>
          <p:nvGrpSpPr>
            <p:cNvPr id="115" name="Group 27">
              <a:extLst>
                <a:ext uri="{FF2B5EF4-FFF2-40B4-BE49-F238E27FC236}">
                  <a16:creationId xmlns:a16="http://schemas.microsoft.com/office/drawing/2014/main" id="{DECAE23E-5999-48EB-9C7D-5B57D3391FC9}"/>
                </a:ext>
              </a:extLst>
            </p:cNvPr>
            <p:cNvGrpSpPr>
              <a:grpSpLocks/>
            </p:cNvGrpSpPr>
            <p:nvPr/>
          </p:nvGrpSpPr>
          <p:grpSpPr bwMode="auto">
            <a:xfrm>
              <a:off x="2308" y="1740"/>
              <a:ext cx="957" cy="2343"/>
              <a:chOff x="2308" y="1740"/>
              <a:chExt cx="957" cy="2343"/>
            </a:xfrm>
          </p:grpSpPr>
          <p:sp>
            <p:nvSpPr>
              <p:cNvPr id="123" name="Freeform 28">
                <a:extLst>
                  <a:ext uri="{FF2B5EF4-FFF2-40B4-BE49-F238E27FC236}">
                    <a16:creationId xmlns:a16="http://schemas.microsoft.com/office/drawing/2014/main" id="{18B1DFA7-C2CB-4C58-8E23-4BF4AD9C46AC}"/>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29">
                <a:extLst>
                  <a:ext uri="{FF2B5EF4-FFF2-40B4-BE49-F238E27FC236}">
                    <a16:creationId xmlns:a16="http://schemas.microsoft.com/office/drawing/2014/main" id="{DF114B51-2786-4869-A16C-282AAC77C15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30">
                <a:extLst>
                  <a:ext uri="{FF2B5EF4-FFF2-40B4-BE49-F238E27FC236}">
                    <a16:creationId xmlns:a16="http://schemas.microsoft.com/office/drawing/2014/main" id="{97A9B2AA-0FE2-406E-8F14-FE218F42D74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6" name="Freeform 31">
                <a:extLst>
                  <a:ext uri="{FF2B5EF4-FFF2-40B4-BE49-F238E27FC236}">
                    <a16:creationId xmlns:a16="http://schemas.microsoft.com/office/drawing/2014/main" id="{1E96769C-4BBF-44D5-8DB9-0CA677DBD62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7" name="Freeform 32">
                <a:extLst>
                  <a:ext uri="{FF2B5EF4-FFF2-40B4-BE49-F238E27FC236}">
                    <a16:creationId xmlns:a16="http://schemas.microsoft.com/office/drawing/2014/main" id="{E50F7549-C4A0-4310-9B63-77008410315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8" name="Freeform 33">
                <a:extLst>
                  <a:ext uri="{FF2B5EF4-FFF2-40B4-BE49-F238E27FC236}">
                    <a16:creationId xmlns:a16="http://schemas.microsoft.com/office/drawing/2014/main" id="{0D1DE0D6-97B1-48B8-8848-E73F093E7A7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6" name="Freeform 34">
              <a:extLst>
                <a:ext uri="{FF2B5EF4-FFF2-40B4-BE49-F238E27FC236}">
                  <a16:creationId xmlns:a16="http://schemas.microsoft.com/office/drawing/2014/main" id="{554F2FBD-B2FF-44C0-8669-7DE600B4D0B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35">
              <a:extLst>
                <a:ext uri="{FF2B5EF4-FFF2-40B4-BE49-F238E27FC236}">
                  <a16:creationId xmlns:a16="http://schemas.microsoft.com/office/drawing/2014/main" id="{61D45B12-9919-4744-B0F5-C27F2437441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Oval 36">
              <a:extLst>
                <a:ext uri="{FF2B5EF4-FFF2-40B4-BE49-F238E27FC236}">
                  <a16:creationId xmlns:a16="http://schemas.microsoft.com/office/drawing/2014/main" id="{567406F0-D1E2-4BD7-A4EE-F574145A046D}"/>
                </a:ext>
              </a:extLst>
            </p:cNvPr>
            <p:cNvSpPr>
              <a:spLocks noChangeArrowheads="1"/>
            </p:cNvSpPr>
            <p:nvPr/>
          </p:nvSpPr>
          <p:spPr bwMode="auto">
            <a:xfrm rot="-4286940">
              <a:off x="279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Oval 37">
              <a:extLst>
                <a:ext uri="{FF2B5EF4-FFF2-40B4-BE49-F238E27FC236}">
                  <a16:creationId xmlns:a16="http://schemas.microsoft.com/office/drawing/2014/main" id="{30599AB1-806A-4DD5-A1AE-DA35800E61B7}"/>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Oval 38">
              <a:extLst>
                <a:ext uri="{FF2B5EF4-FFF2-40B4-BE49-F238E27FC236}">
                  <a16:creationId xmlns:a16="http://schemas.microsoft.com/office/drawing/2014/main" id="{AF232310-FDE9-4DF8-B46A-997266F40C92}"/>
                </a:ext>
              </a:extLst>
            </p:cNvPr>
            <p:cNvSpPr>
              <a:spLocks noChangeArrowheads="1"/>
            </p:cNvSpPr>
            <p:nvPr/>
          </p:nvSpPr>
          <p:spPr bwMode="auto">
            <a:xfrm rot="-4286940">
              <a:off x="2741" y="1887"/>
              <a:ext cx="141" cy="50"/>
            </a:xfrm>
            <a:prstGeom prst="ellipse">
              <a:avLst/>
            </a:prstGeom>
            <a:solidFill>
              <a:schemeClr val="tx2"/>
            </a:solidFill>
            <a:ln w="12700" cap="sq">
              <a:solidFill>
                <a:srgbClr val="00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Oval 39">
              <a:extLst>
                <a:ext uri="{FF2B5EF4-FFF2-40B4-BE49-F238E27FC236}">
                  <a16:creationId xmlns:a16="http://schemas.microsoft.com/office/drawing/2014/main" id="{4CC0445D-2F09-45B6-8BA4-881CE1AD8FE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Oval 40">
              <a:extLst>
                <a:ext uri="{FF2B5EF4-FFF2-40B4-BE49-F238E27FC236}">
                  <a16:creationId xmlns:a16="http://schemas.microsoft.com/office/drawing/2014/main" id="{D7BECD06-6344-477A-BA35-97FABA32FF7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29" name="Picture 5" descr="j0116172">
            <a:extLst>
              <a:ext uri="{FF2B5EF4-FFF2-40B4-BE49-F238E27FC236}">
                <a16:creationId xmlns:a16="http://schemas.microsoft.com/office/drawing/2014/main" id="{279F05C2-44B7-4297-B4A5-0294B112BC3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52400" y="2993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8221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 calcmode="lin" valueType="num">
                                      <p:cBhvr additive="base">
                                        <p:cTn id="17"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4"/>
                                        </p:tgtEl>
                                        <p:attrNameLst>
                                          <p:attrName>style.visibility</p:attrName>
                                        </p:attrNameLst>
                                      </p:cBhvr>
                                      <p:to>
                                        <p:strVal val="visible"/>
                                      </p:to>
                                    </p:set>
                                    <p:anim calcmode="lin" valueType="num">
                                      <p:cBhvr additive="base">
                                        <p:cTn id="21" dur="500" fill="hold"/>
                                        <p:tgtEl>
                                          <p:spTgt spid="84"/>
                                        </p:tgtEl>
                                        <p:attrNameLst>
                                          <p:attrName>ppt_x</p:attrName>
                                        </p:attrNameLst>
                                      </p:cBhvr>
                                      <p:tavLst>
                                        <p:tav tm="0">
                                          <p:val>
                                            <p:strVal val="0-#ppt_w/2"/>
                                          </p:val>
                                        </p:tav>
                                        <p:tav tm="100000">
                                          <p:val>
                                            <p:strVal val="#ppt_x"/>
                                          </p:val>
                                        </p:tav>
                                      </p:tavLst>
                                    </p:anim>
                                    <p:anim calcmode="lin" valueType="num">
                                      <p:cBhvr additive="base">
                                        <p:cTn id="22"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7">
                                            <p:txEl>
                                              <p:pRg st="1" end="1"/>
                                            </p:txEl>
                                          </p:spTgt>
                                        </p:tgtEl>
                                        <p:attrNameLst>
                                          <p:attrName>style.visibility</p:attrName>
                                        </p:attrNameLst>
                                      </p:cBhvr>
                                      <p:to>
                                        <p:strVal val="visible"/>
                                      </p:to>
                                    </p:set>
                                    <p:anim calcmode="lin" valueType="num">
                                      <p:cBhvr additive="base">
                                        <p:cTn id="27"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
                                            <p:txEl>
                                              <p:pRg st="1" end="1"/>
                                            </p:txEl>
                                          </p:spTgt>
                                        </p:tgtEl>
                                        <p:attrNameLst>
                                          <p:attrName>style.visibility</p:attrName>
                                        </p:attrNameLst>
                                      </p:cBhvr>
                                      <p:to>
                                        <p:strVal val="visible"/>
                                      </p:to>
                                    </p:set>
                                    <p:anim calcmode="lin" valueType="num">
                                      <p:cBhvr additive="base">
                                        <p:cTn id="33"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
                                            <p:txEl>
                                              <p:pRg st="1" end="1"/>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0-#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7">
                                            <p:txEl>
                                              <p:pRg st="2" end="2"/>
                                            </p:txEl>
                                          </p:spTgt>
                                        </p:tgtEl>
                                        <p:attrNameLst>
                                          <p:attrName>style.visibility</p:attrName>
                                        </p:attrNameLst>
                                      </p:cBhvr>
                                      <p:to>
                                        <p:strVal val="visible"/>
                                      </p:to>
                                    </p:set>
                                    <p:anim calcmode="lin" valueType="num">
                                      <p:cBhvr additive="base">
                                        <p:cTn id="43"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
                                            <p:txEl>
                                              <p:pRg st="4" end="4"/>
                                            </p:txEl>
                                          </p:spTgt>
                                        </p:tgtEl>
                                        <p:attrNameLst>
                                          <p:attrName>style.visibility</p:attrName>
                                        </p:attrNameLst>
                                      </p:cBhvr>
                                      <p:to>
                                        <p:strVal val="visible"/>
                                      </p:to>
                                    </p:set>
                                    <p:anim calcmode="lin" valueType="num">
                                      <p:cBhvr additive="base">
                                        <p:cTn id="49"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4" end="4"/>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99"/>
                                        </p:tgtEl>
                                        <p:attrNameLst>
                                          <p:attrName>style.visibility</p:attrName>
                                        </p:attrNameLst>
                                      </p:cBhvr>
                                      <p:to>
                                        <p:strVal val="visible"/>
                                      </p:to>
                                    </p:set>
                                    <p:anim calcmode="lin" valueType="num">
                                      <p:cBhvr additive="base">
                                        <p:cTn id="53" dur="500" fill="hold"/>
                                        <p:tgtEl>
                                          <p:spTgt spid="99"/>
                                        </p:tgtEl>
                                        <p:attrNameLst>
                                          <p:attrName>ppt_x</p:attrName>
                                        </p:attrNameLst>
                                      </p:cBhvr>
                                      <p:tavLst>
                                        <p:tav tm="0">
                                          <p:val>
                                            <p:strVal val="0-#ppt_w/2"/>
                                          </p:val>
                                        </p:tav>
                                        <p:tav tm="100000">
                                          <p:val>
                                            <p:strVal val="#ppt_x"/>
                                          </p:val>
                                        </p:tav>
                                      </p:tavLst>
                                    </p:anim>
                                    <p:anim calcmode="lin" valueType="num">
                                      <p:cBhvr additive="base">
                                        <p:cTn id="54"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7">
                                            <p:txEl>
                                              <p:pRg st="5" end="5"/>
                                            </p:txEl>
                                          </p:spTgt>
                                        </p:tgtEl>
                                        <p:attrNameLst>
                                          <p:attrName>style.visibility</p:attrName>
                                        </p:attrNameLst>
                                      </p:cBhvr>
                                      <p:to>
                                        <p:strVal val="visible"/>
                                      </p:to>
                                    </p:set>
                                    <p:anim calcmode="lin" valueType="num">
                                      <p:cBhvr additive="base">
                                        <p:cTn id="59"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4">
                                            <p:txEl>
                                              <p:pRg st="5" end="5"/>
                                            </p:txEl>
                                          </p:spTgt>
                                        </p:tgtEl>
                                        <p:attrNameLst>
                                          <p:attrName>style.visibility</p:attrName>
                                        </p:attrNameLst>
                                      </p:cBhvr>
                                      <p:to>
                                        <p:strVal val="visible"/>
                                      </p:to>
                                    </p:set>
                                    <p:anim calcmode="lin" valueType="num">
                                      <p:cBhvr additive="base">
                                        <p:cTn id="65"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
                                            <p:txEl>
                                              <p:pRg st="5" end="5"/>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anim calcmode="lin" valueType="num">
                                      <p:cBhvr additive="base">
                                        <p:cTn id="69" dur="500" fill="hold"/>
                                        <p:tgtEl>
                                          <p:spTgt spid="37"/>
                                        </p:tgtEl>
                                        <p:attrNameLst>
                                          <p:attrName>ppt_x</p:attrName>
                                        </p:attrNameLst>
                                      </p:cBhvr>
                                      <p:tavLst>
                                        <p:tav tm="0">
                                          <p:val>
                                            <p:strVal val="0-#ppt_w/2"/>
                                          </p:val>
                                        </p:tav>
                                        <p:tav tm="100000">
                                          <p:val>
                                            <p:strVal val="#ppt_x"/>
                                          </p:val>
                                        </p:tav>
                                      </p:tavLst>
                                    </p:anim>
                                    <p:anim calcmode="lin" valueType="num">
                                      <p:cBhvr additive="base">
                                        <p:cTn id="7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27">
                                            <p:txEl>
                                              <p:pRg st="6" end="6"/>
                                            </p:txEl>
                                          </p:spTgt>
                                        </p:tgtEl>
                                        <p:attrNameLst>
                                          <p:attrName>style.visibility</p:attrName>
                                        </p:attrNameLst>
                                      </p:cBhvr>
                                      <p:to>
                                        <p:strVal val="visible"/>
                                      </p:to>
                                    </p:set>
                                    <p:anim calcmode="lin" valueType="num">
                                      <p:cBhvr additive="base">
                                        <p:cTn id="75"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4">
                                            <p:txEl>
                                              <p:pRg st="6" end="6"/>
                                            </p:txEl>
                                          </p:spTgt>
                                        </p:tgtEl>
                                        <p:attrNameLst>
                                          <p:attrName>style.visibility</p:attrName>
                                        </p:attrNameLst>
                                      </p:cBhvr>
                                      <p:to>
                                        <p:strVal val="visible"/>
                                      </p:to>
                                    </p:set>
                                    <p:anim calcmode="lin" valueType="num">
                                      <p:cBhvr additive="base">
                                        <p:cTn id="81"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4">
                                            <p:txEl>
                                              <p:pRg st="6" end="6"/>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114"/>
                                        </p:tgtEl>
                                        <p:attrNameLst>
                                          <p:attrName>style.visibility</p:attrName>
                                        </p:attrNameLst>
                                      </p:cBhvr>
                                      <p:to>
                                        <p:strVal val="visible"/>
                                      </p:to>
                                    </p:set>
                                    <p:anim calcmode="lin" valueType="num">
                                      <p:cBhvr additive="base">
                                        <p:cTn id="85" dur="500" fill="hold"/>
                                        <p:tgtEl>
                                          <p:spTgt spid="114"/>
                                        </p:tgtEl>
                                        <p:attrNameLst>
                                          <p:attrName>ppt_x</p:attrName>
                                        </p:attrNameLst>
                                      </p:cBhvr>
                                      <p:tavLst>
                                        <p:tav tm="0">
                                          <p:val>
                                            <p:strVal val="0-#ppt_w/2"/>
                                          </p:val>
                                        </p:tav>
                                        <p:tav tm="100000">
                                          <p:val>
                                            <p:strVal val="#ppt_x"/>
                                          </p:val>
                                        </p:tav>
                                      </p:tavLst>
                                    </p:anim>
                                    <p:anim calcmode="lin" valueType="num">
                                      <p:cBhvr additive="base">
                                        <p:cTn id="86" dur="500" fill="hold"/>
                                        <p:tgtEl>
                                          <p:spTgt spid="114"/>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83"/>
                                        </p:tgtEl>
                                        <p:attrNameLst>
                                          <p:attrName>style.visibility</p:attrName>
                                        </p:attrNameLst>
                                      </p:cBhvr>
                                      <p:to>
                                        <p:strVal val="visible"/>
                                      </p:to>
                                    </p:set>
                                    <p:anim calcmode="lin" valueType="num">
                                      <p:cBhvr additive="base">
                                        <p:cTn id="89" dur="500" fill="hold"/>
                                        <p:tgtEl>
                                          <p:spTgt spid="83"/>
                                        </p:tgtEl>
                                        <p:attrNameLst>
                                          <p:attrName>ppt_x</p:attrName>
                                        </p:attrNameLst>
                                      </p:cBhvr>
                                      <p:tavLst>
                                        <p:tav tm="0">
                                          <p:val>
                                            <p:strVal val="0-#ppt_w/2"/>
                                          </p:val>
                                        </p:tav>
                                        <p:tav tm="100000">
                                          <p:val>
                                            <p:strVal val="#ppt_x"/>
                                          </p:val>
                                        </p:tav>
                                      </p:tavLst>
                                    </p:anim>
                                    <p:anim calcmode="lin" valueType="num">
                                      <p:cBhvr additive="base">
                                        <p:cTn id="90"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4">
                                            <p:txEl>
                                              <p:pRg st="2" end="2"/>
                                            </p:txEl>
                                          </p:spTgt>
                                        </p:tgtEl>
                                        <p:attrNameLst>
                                          <p:attrName>style.visibility</p:attrName>
                                        </p:attrNameLst>
                                      </p:cBhvr>
                                      <p:to>
                                        <p:strVal val="visible"/>
                                      </p:to>
                                    </p:set>
                                    <p:anim calcmode="lin" valueType="num">
                                      <p:cBhvr additive="base">
                                        <p:cTn id="95"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4">
                                            <p:txEl>
                                              <p:pRg st="2" end="2"/>
                                            </p:txEl>
                                          </p:spTgt>
                                        </p:tgtEl>
                                        <p:attrNameLst>
                                          <p:attrName>ppt_y</p:attrName>
                                        </p:attrNameLst>
                                      </p:cBhvr>
                                      <p:tavLst>
                                        <p:tav tm="0">
                                          <p:val>
                                            <p:strVal val="#ppt_y"/>
                                          </p:val>
                                        </p:tav>
                                        <p:tav tm="100000">
                                          <p:val>
                                            <p:strVal val="#ppt_y"/>
                                          </p:val>
                                        </p:tav>
                                      </p:tavLst>
                                    </p:anim>
                                  </p:childTnLst>
                                </p:cTn>
                              </p:par>
                              <p:par>
                                <p:cTn id="97" presetID="2" presetClass="entr" presetSubtype="8" fill="hold" nodeType="with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500" fill="hold"/>
                                        <p:tgtEl>
                                          <p:spTgt spid="39"/>
                                        </p:tgtEl>
                                        <p:attrNameLst>
                                          <p:attrName>ppt_x</p:attrName>
                                        </p:attrNameLst>
                                      </p:cBhvr>
                                      <p:tavLst>
                                        <p:tav tm="0">
                                          <p:val>
                                            <p:strVal val="0-#ppt_w/2"/>
                                          </p:val>
                                        </p:tav>
                                        <p:tav tm="100000">
                                          <p:val>
                                            <p:strVal val="#ppt_x"/>
                                          </p:val>
                                        </p:tav>
                                      </p:tavLst>
                                    </p:anim>
                                    <p:anim calcmode="lin" valueType="num">
                                      <p:cBhvr additive="base">
                                        <p:cTn id="10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4">
                                            <p:txEl>
                                              <p:pRg st="3" end="3"/>
                                            </p:txEl>
                                          </p:spTgt>
                                        </p:tgtEl>
                                        <p:attrNameLst>
                                          <p:attrName>style.visibility</p:attrName>
                                        </p:attrNameLst>
                                      </p:cBhvr>
                                      <p:to>
                                        <p:strVal val="visible"/>
                                      </p:to>
                                    </p:set>
                                    <p:anim calcmode="lin" valueType="num">
                                      <p:cBhvr additive="base">
                                        <p:cTn id="105"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4">
                                            <p:txEl>
                                              <p:pRg st="3" end="3"/>
                                            </p:txEl>
                                          </p:spTgt>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0"/>
                                  </p:stCondLst>
                                  <p:childTnLst>
                                    <p:set>
                                      <p:cBhvr>
                                        <p:cTn id="108" dur="1" fill="hold">
                                          <p:stCondLst>
                                            <p:cond delay="0"/>
                                          </p:stCondLst>
                                        </p:cTn>
                                        <p:tgtEl>
                                          <p:spTgt spid="51"/>
                                        </p:tgtEl>
                                        <p:attrNameLst>
                                          <p:attrName>style.visibility</p:attrName>
                                        </p:attrNameLst>
                                      </p:cBhvr>
                                      <p:to>
                                        <p:strVal val="visible"/>
                                      </p:to>
                                    </p:set>
                                    <p:anim calcmode="lin" valueType="num">
                                      <p:cBhvr additive="base">
                                        <p:cTn id="109" dur="500" fill="hold"/>
                                        <p:tgtEl>
                                          <p:spTgt spid="51"/>
                                        </p:tgtEl>
                                        <p:attrNameLst>
                                          <p:attrName>ppt_x</p:attrName>
                                        </p:attrNameLst>
                                      </p:cBhvr>
                                      <p:tavLst>
                                        <p:tav tm="0">
                                          <p:val>
                                            <p:strVal val="0-#ppt_w/2"/>
                                          </p:val>
                                        </p:tav>
                                        <p:tav tm="100000">
                                          <p:val>
                                            <p:strVal val="#ppt_x"/>
                                          </p:val>
                                        </p:tav>
                                      </p:tavLst>
                                    </p:anim>
                                    <p:anim calcmode="lin" valueType="num">
                                      <p:cBhvr additive="base">
                                        <p:cTn id="11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27">
                                            <p:txEl>
                                              <p:pRg st="4" end="4"/>
                                            </p:txEl>
                                          </p:spTgt>
                                        </p:tgtEl>
                                        <p:attrNameLst>
                                          <p:attrName>style.visibility</p:attrName>
                                        </p:attrNameLst>
                                      </p:cBhvr>
                                      <p:to>
                                        <p:strVal val="visible"/>
                                      </p:to>
                                    </p:set>
                                    <p:anim calcmode="lin" valueType="num">
                                      <p:cBhvr additive="base">
                                        <p:cTn id="115"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4">
                                            <p:txEl>
                                              <p:pRg st="7" end="7"/>
                                            </p:txEl>
                                          </p:spTgt>
                                        </p:tgtEl>
                                        <p:attrNameLst>
                                          <p:attrName>style.visibility</p:attrName>
                                        </p:attrNameLst>
                                      </p:cBhvr>
                                      <p:to>
                                        <p:strVal val="visible"/>
                                      </p:to>
                                    </p:set>
                                    <p:anim calcmode="lin" valueType="num">
                                      <p:cBhvr additive="base">
                                        <p:cTn id="121"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4">
                                            <p:txEl>
                                              <p:pRg st="7" end="7"/>
                                            </p:txEl>
                                          </p:spTgt>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3"/>
                                        </p:tgtEl>
                                        <p:attrNameLst>
                                          <p:attrName>style.visibility</p:attrName>
                                        </p:attrNameLst>
                                      </p:cBhvr>
                                      <p:to>
                                        <p:strVal val="visible"/>
                                      </p:to>
                                    </p:set>
                                    <p:anim calcmode="lin" valueType="num">
                                      <p:cBhvr additive="base">
                                        <p:cTn id="125" dur="500" fill="hold"/>
                                        <p:tgtEl>
                                          <p:spTgt spid="63"/>
                                        </p:tgtEl>
                                        <p:attrNameLst>
                                          <p:attrName>ppt_x</p:attrName>
                                        </p:attrNameLst>
                                      </p:cBhvr>
                                      <p:tavLst>
                                        <p:tav tm="0">
                                          <p:val>
                                            <p:strVal val="0-#ppt_w/2"/>
                                          </p:val>
                                        </p:tav>
                                        <p:tav tm="100000">
                                          <p:val>
                                            <p:strVal val="#ppt_x"/>
                                          </p:val>
                                        </p:tav>
                                      </p:tavLst>
                                    </p:anim>
                                    <p:anim calcmode="lin" valueType="num">
                                      <p:cBhvr additive="base">
                                        <p:cTn id="126"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nodeType="clickEffect">
                                  <p:stCondLst>
                                    <p:cond delay="0"/>
                                  </p:stCondLst>
                                  <p:childTnLst>
                                    <p:set>
                                      <p:cBhvr>
                                        <p:cTn id="130" dur="1" fill="hold">
                                          <p:stCondLst>
                                            <p:cond delay="0"/>
                                          </p:stCondLst>
                                        </p:cTn>
                                        <p:tgtEl>
                                          <p:spTgt spid="27">
                                            <p:txEl>
                                              <p:pRg st="8" end="8"/>
                                            </p:txEl>
                                          </p:spTgt>
                                        </p:tgtEl>
                                        <p:attrNameLst>
                                          <p:attrName>style.visibility</p:attrName>
                                        </p:attrNameLst>
                                      </p:cBhvr>
                                      <p:to>
                                        <p:strVal val="visible"/>
                                      </p:to>
                                    </p:set>
                                    <p:anim calcmode="lin" valueType="num">
                                      <p:cBhvr additive="base">
                                        <p:cTn id="131" dur="500" fill="hold"/>
                                        <p:tgtEl>
                                          <p:spTgt spid="27">
                                            <p:txEl>
                                              <p:pRg st="8" end="8"/>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2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4">
                                            <p:txEl>
                                              <p:pRg st="8" end="8"/>
                                            </p:txEl>
                                          </p:spTgt>
                                        </p:tgtEl>
                                        <p:attrNameLst>
                                          <p:attrName>style.visibility</p:attrName>
                                        </p:attrNameLst>
                                      </p:cBhvr>
                                      <p:to>
                                        <p:strVal val="visible"/>
                                      </p:to>
                                    </p:set>
                                    <p:anim calcmode="lin" valueType="num">
                                      <p:cBhvr additive="base">
                                        <p:cTn id="137" dur="500" fill="hold"/>
                                        <p:tgtEl>
                                          <p:spTgt spid="4">
                                            <p:txEl>
                                              <p:pRg st="8" end="8"/>
                                            </p:txEl>
                                          </p:spTgt>
                                        </p:tgtEl>
                                        <p:attrNameLst>
                                          <p:attrName>ppt_x</p:attrName>
                                        </p:attrNameLst>
                                      </p:cBhvr>
                                      <p:tavLst>
                                        <p:tav tm="0">
                                          <p:val>
                                            <p:strVal val="0-#ppt_w/2"/>
                                          </p:val>
                                        </p:tav>
                                        <p:tav tm="100000">
                                          <p:val>
                                            <p:strVal val="#ppt_x"/>
                                          </p:val>
                                        </p:tav>
                                      </p:tavLst>
                                    </p:anim>
                                    <p:anim calcmode="lin" valueType="num">
                                      <p:cBhvr additive="base">
                                        <p:cTn id="138" dur="500" fill="hold"/>
                                        <p:tgtEl>
                                          <p:spTgt spid="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nodeType="clickEffect">
                                  <p:stCondLst>
                                    <p:cond delay="0"/>
                                  </p:stCondLst>
                                  <p:childTnLst>
                                    <p:set>
                                      <p:cBhvr>
                                        <p:cTn id="142" dur="1" fill="hold">
                                          <p:stCondLst>
                                            <p:cond delay="0"/>
                                          </p:stCondLst>
                                        </p:cTn>
                                        <p:tgtEl>
                                          <p:spTgt spid="27">
                                            <p:txEl>
                                              <p:pRg st="9" end="9"/>
                                            </p:txEl>
                                          </p:spTgt>
                                        </p:tgtEl>
                                        <p:attrNameLst>
                                          <p:attrName>style.visibility</p:attrName>
                                        </p:attrNameLst>
                                      </p:cBhvr>
                                      <p:to>
                                        <p:strVal val="visible"/>
                                      </p:to>
                                    </p:set>
                                    <p:anim calcmode="lin" valueType="num">
                                      <p:cBhvr additive="base">
                                        <p:cTn id="143" dur="500" fill="hold"/>
                                        <p:tgtEl>
                                          <p:spTgt spid="27">
                                            <p:txEl>
                                              <p:pRg st="9" end="9"/>
                                            </p:txEl>
                                          </p:spTgt>
                                        </p:tgtEl>
                                        <p:attrNameLst>
                                          <p:attrName>ppt_x</p:attrName>
                                        </p:attrNameLst>
                                      </p:cBhvr>
                                      <p:tavLst>
                                        <p:tav tm="0">
                                          <p:val>
                                            <p:strVal val="0-#ppt_w/2"/>
                                          </p:val>
                                        </p:tav>
                                        <p:tav tm="100000">
                                          <p:val>
                                            <p:strVal val="#ppt_x"/>
                                          </p:val>
                                        </p:tav>
                                      </p:tavLst>
                                    </p:anim>
                                    <p:anim calcmode="lin" valueType="num">
                                      <p:cBhvr additive="base">
                                        <p:cTn id="144" dur="500" fill="hold"/>
                                        <p:tgtEl>
                                          <p:spTgt spid="2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nodeType="clickEffect">
                                  <p:stCondLst>
                                    <p:cond delay="0"/>
                                  </p:stCondLst>
                                  <p:childTnLst>
                                    <p:set>
                                      <p:cBhvr>
                                        <p:cTn id="148" dur="1" fill="hold">
                                          <p:stCondLst>
                                            <p:cond delay="0"/>
                                          </p:stCondLst>
                                        </p:cTn>
                                        <p:tgtEl>
                                          <p:spTgt spid="4">
                                            <p:txEl>
                                              <p:pRg st="9" end="9"/>
                                            </p:txEl>
                                          </p:spTgt>
                                        </p:tgtEl>
                                        <p:attrNameLst>
                                          <p:attrName>style.visibility</p:attrName>
                                        </p:attrNameLst>
                                      </p:cBhvr>
                                      <p:to>
                                        <p:strVal val="visible"/>
                                      </p:to>
                                    </p:set>
                                    <p:anim calcmode="lin" valueType="num">
                                      <p:cBhvr additive="base">
                                        <p:cTn id="149" dur="500" fill="hold"/>
                                        <p:tgtEl>
                                          <p:spTgt spid="4">
                                            <p:txEl>
                                              <p:pRg st="9" end="9"/>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4">
                                            <p:txEl>
                                              <p:pRg st="9" end="9"/>
                                            </p:txEl>
                                          </p:spTgt>
                                        </p:tgtEl>
                                        <p:attrNameLst>
                                          <p:attrName>ppt_y</p:attrName>
                                        </p:attrNameLst>
                                      </p:cBhvr>
                                      <p:tavLst>
                                        <p:tav tm="0">
                                          <p:val>
                                            <p:strVal val="#ppt_y"/>
                                          </p:val>
                                        </p:tav>
                                        <p:tav tm="100000">
                                          <p:val>
                                            <p:strVal val="#ppt_y"/>
                                          </p:val>
                                        </p:tav>
                                      </p:tavLst>
                                    </p:anim>
                                  </p:childTnLst>
                                </p:cTn>
                              </p:par>
                              <p:par>
                                <p:cTn id="151" presetID="2" presetClass="entr" presetSubtype="8" fill="hold" nodeType="withEffect">
                                  <p:stCondLst>
                                    <p:cond delay="0"/>
                                  </p:stCondLst>
                                  <p:childTnLst>
                                    <p:set>
                                      <p:cBhvr>
                                        <p:cTn id="152" dur="1" fill="hold">
                                          <p:stCondLst>
                                            <p:cond delay="0"/>
                                          </p:stCondLst>
                                        </p:cTn>
                                        <p:tgtEl>
                                          <p:spTgt spid="64"/>
                                        </p:tgtEl>
                                        <p:attrNameLst>
                                          <p:attrName>style.visibility</p:attrName>
                                        </p:attrNameLst>
                                      </p:cBhvr>
                                      <p:to>
                                        <p:strVal val="visible"/>
                                      </p:to>
                                    </p:set>
                                    <p:anim calcmode="lin" valueType="num">
                                      <p:cBhvr additive="base">
                                        <p:cTn id="153" dur="500" fill="hold"/>
                                        <p:tgtEl>
                                          <p:spTgt spid="64"/>
                                        </p:tgtEl>
                                        <p:attrNameLst>
                                          <p:attrName>ppt_x</p:attrName>
                                        </p:attrNameLst>
                                      </p:cBhvr>
                                      <p:tavLst>
                                        <p:tav tm="0">
                                          <p:val>
                                            <p:strVal val="0-#ppt_w/2"/>
                                          </p:val>
                                        </p:tav>
                                        <p:tav tm="100000">
                                          <p:val>
                                            <p:strVal val="#ppt_x"/>
                                          </p:val>
                                        </p:tav>
                                      </p:tavLst>
                                    </p:anim>
                                    <p:anim calcmode="lin" valueType="num">
                                      <p:cBhvr additive="base">
                                        <p:cTn id="154"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nodeType="clickEffect">
                                  <p:stCondLst>
                                    <p:cond delay="0"/>
                                  </p:stCondLst>
                                  <p:childTnLst>
                                    <p:set>
                                      <p:cBhvr>
                                        <p:cTn id="158" dur="1" fill="hold">
                                          <p:stCondLst>
                                            <p:cond delay="0"/>
                                          </p:stCondLst>
                                        </p:cTn>
                                        <p:tgtEl>
                                          <p:spTgt spid="27">
                                            <p:txEl>
                                              <p:pRg st="10" end="10"/>
                                            </p:txEl>
                                          </p:spTgt>
                                        </p:tgtEl>
                                        <p:attrNameLst>
                                          <p:attrName>style.visibility</p:attrName>
                                        </p:attrNameLst>
                                      </p:cBhvr>
                                      <p:to>
                                        <p:strVal val="visible"/>
                                      </p:to>
                                    </p:set>
                                    <p:anim calcmode="lin" valueType="num">
                                      <p:cBhvr additive="base">
                                        <p:cTn id="159" dur="500" fill="hold"/>
                                        <p:tgtEl>
                                          <p:spTgt spid="27">
                                            <p:txEl>
                                              <p:pRg st="10" end="10"/>
                                            </p:txEl>
                                          </p:spTgt>
                                        </p:tgtEl>
                                        <p:attrNameLst>
                                          <p:attrName>ppt_x</p:attrName>
                                        </p:attrNameLst>
                                      </p:cBhvr>
                                      <p:tavLst>
                                        <p:tav tm="0">
                                          <p:val>
                                            <p:strVal val="0-#ppt_w/2"/>
                                          </p:val>
                                        </p:tav>
                                        <p:tav tm="100000">
                                          <p:val>
                                            <p:strVal val="#ppt_x"/>
                                          </p:val>
                                        </p:tav>
                                      </p:tavLst>
                                    </p:anim>
                                    <p:anim calcmode="lin" valueType="num">
                                      <p:cBhvr additive="base">
                                        <p:cTn id="160" dur="500" fill="hold"/>
                                        <p:tgtEl>
                                          <p:spTgt spid="2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nodeType="clickEffect">
                                  <p:stCondLst>
                                    <p:cond delay="0"/>
                                  </p:stCondLst>
                                  <p:childTnLst>
                                    <p:set>
                                      <p:cBhvr>
                                        <p:cTn id="164" dur="1" fill="hold">
                                          <p:stCondLst>
                                            <p:cond delay="0"/>
                                          </p:stCondLst>
                                        </p:cTn>
                                        <p:tgtEl>
                                          <p:spTgt spid="27">
                                            <p:txEl>
                                              <p:pRg st="11" end="11"/>
                                            </p:txEl>
                                          </p:spTgt>
                                        </p:tgtEl>
                                        <p:attrNameLst>
                                          <p:attrName>style.visibility</p:attrName>
                                        </p:attrNameLst>
                                      </p:cBhvr>
                                      <p:to>
                                        <p:strVal val="visible"/>
                                      </p:to>
                                    </p:set>
                                    <p:anim calcmode="lin" valueType="num">
                                      <p:cBhvr additive="base">
                                        <p:cTn id="165" dur="500" fill="hold"/>
                                        <p:tgtEl>
                                          <p:spTgt spid="27">
                                            <p:txEl>
                                              <p:pRg st="11" end="11"/>
                                            </p:txEl>
                                          </p:spTgt>
                                        </p:tgtEl>
                                        <p:attrNameLst>
                                          <p:attrName>ppt_x</p:attrName>
                                        </p:attrNameLst>
                                      </p:cBhvr>
                                      <p:tavLst>
                                        <p:tav tm="0">
                                          <p:val>
                                            <p:strVal val="0-#ppt_w/2"/>
                                          </p:val>
                                        </p:tav>
                                        <p:tav tm="100000">
                                          <p:val>
                                            <p:strVal val="#ppt_x"/>
                                          </p:val>
                                        </p:tav>
                                      </p:tavLst>
                                    </p:anim>
                                    <p:anim calcmode="lin" valueType="num">
                                      <p:cBhvr additive="base">
                                        <p:cTn id="166" dur="500" fill="hold"/>
                                        <p:tgtEl>
                                          <p:spTgt spid="2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nodeType="clickEffect">
                                  <p:stCondLst>
                                    <p:cond delay="0"/>
                                  </p:stCondLst>
                                  <p:childTnLst>
                                    <p:set>
                                      <p:cBhvr>
                                        <p:cTn id="170" dur="1" fill="hold">
                                          <p:stCondLst>
                                            <p:cond delay="0"/>
                                          </p:stCondLst>
                                        </p:cTn>
                                        <p:tgtEl>
                                          <p:spTgt spid="27">
                                            <p:txEl>
                                              <p:pRg st="12" end="12"/>
                                            </p:txEl>
                                          </p:spTgt>
                                        </p:tgtEl>
                                        <p:attrNameLst>
                                          <p:attrName>style.visibility</p:attrName>
                                        </p:attrNameLst>
                                      </p:cBhvr>
                                      <p:to>
                                        <p:strVal val="visible"/>
                                      </p:to>
                                    </p:set>
                                    <p:anim calcmode="lin" valueType="num">
                                      <p:cBhvr additive="base">
                                        <p:cTn id="171" dur="500" fill="hold"/>
                                        <p:tgtEl>
                                          <p:spTgt spid="27">
                                            <p:txEl>
                                              <p:pRg st="12" end="12"/>
                                            </p:txEl>
                                          </p:spTgt>
                                        </p:tgtEl>
                                        <p:attrNameLst>
                                          <p:attrName>ppt_x</p:attrName>
                                        </p:attrNameLst>
                                      </p:cBhvr>
                                      <p:tavLst>
                                        <p:tav tm="0">
                                          <p:val>
                                            <p:strVal val="0-#ppt_w/2"/>
                                          </p:val>
                                        </p:tav>
                                        <p:tav tm="100000">
                                          <p:val>
                                            <p:strVal val="#ppt_x"/>
                                          </p:val>
                                        </p:tav>
                                      </p:tavLst>
                                    </p:anim>
                                    <p:anim calcmode="lin" valueType="num">
                                      <p:cBhvr additive="base">
                                        <p:cTn id="172" dur="500" fill="hold"/>
                                        <p:tgtEl>
                                          <p:spTgt spid="2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nodeType="clickEffect">
                                  <p:stCondLst>
                                    <p:cond delay="0"/>
                                  </p:stCondLst>
                                  <p:childTnLst>
                                    <p:set>
                                      <p:cBhvr>
                                        <p:cTn id="176" dur="1" fill="hold">
                                          <p:stCondLst>
                                            <p:cond delay="0"/>
                                          </p:stCondLst>
                                        </p:cTn>
                                        <p:tgtEl>
                                          <p:spTgt spid="129"/>
                                        </p:tgtEl>
                                        <p:attrNameLst>
                                          <p:attrName>style.visibility</p:attrName>
                                        </p:attrNameLst>
                                      </p:cBhvr>
                                      <p:to>
                                        <p:strVal val="visible"/>
                                      </p:to>
                                    </p:set>
                                    <p:anim calcmode="lin" valueType="num">
                                      <p:cBhvr additive="base">
                                        <p:cTn id="177" dur="500" fill="hold"/>
                                        <p:tgtEl>
                                          <p:spTgt spid="129"/>
                                        </p:tgtEl>
                                        <p:attrNameLst>
                                          <p:attrName>ppt_x</p:attrName>
                                        </p:attrNameLst>
                                      </p:cBhvr>
                                      <p:tavLst>
                                        <p:tav tm="0">
                                          <p:val>
                                            <p:strVal val="0-#ppt_w/2"/>
                                          </p:val>
                                        </p:tav>
                                        <p:tav tm="100000">
                                          <p:val>
                                            <p:strVal val="#ppt_x"/>
                                          </p:val>
                                        </p:tav>
                                      </p:tavLst>
                                    </p:anim>
                                    <p:anim calcmode="lin" valueType="num">
                                      <p:cBhvr additive="base">
                                        <p:cTn id="17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8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8">
            <a:extLst>
              <a:ext uri="{FF2B5EF4-FFF2-40B4-BE49-F238E27FC236}">
                <a16:creationId xmlns:a16="http://schemas.microsoft.com/office/drawing/2014/main" id="{175CF7DC-42B9-4A65-A9F8-F916DF5E9571}"/>
              </a:ext>
            </a:extLst>
          </p:cNvPr>
          <p:cNvSpPr>
            <a:spLocks noChangeArrowheads="1"/>
          </p:cNvSpPr>
          <p:nvPr/>
        </p:nvSpPr>
        <p:spPr bwMode="auto">
          <a:xfrm>
            <a:off x="1676399" y="1493237"/>
            <a:ext cx="7329479" cy="4319755"/>
          </a:xfrm>
          <a:prstGeom prst="wedgeRectCallout">
            <a:avLst>
              <a:gd name="adj1" fmla="val -54753"/>
              <a:gd name="adj2" fmla="val -4251"/>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Formal Proof:</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mn-cs"/>
              </a:rPr>
              <a:t>Ded</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rPr>
              <a:t>. Goal: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Deduction Goal: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CA" altLang="en-US" sz="2400" b="0" i="0" u="none" strike="noStrike" kern="1200" cap="none" spc="0" normalizeH="0" baseline="0" noProof="0" dirty="0">
                <a:ln>
                  <a:noFill/>
                </a:ln>
                <a:solidFill>
                  <a:srgbClr val="FFFFFF"/>
                </a:solidFill>
                <a:effectLst/>
                <a:uLnTx/>
                <a:uFillTx/>
                <a:latin typeface="Symbol" pitchFamily="18" charset="2"/>
                <a:ea typeface="+mn-ea"/>
                <a:cs typeface="Times New Roman" panose="02020603050405020304" pitchFamily="18" charset="0"/>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3">
            <a:extLst>
              <a:ext uri="{FF2B5EF4-FFF2-40B4-BE49-F238E27FC236}">
                <a16:creationId xmlns:a16="http://schemas.microsoft.com/office/drawing/2014/main" id="{42D3F9DC-AA4F-44F9-B6CF-ABEFD5921CE9}"/>
              </a:ext>
            </a:extLst>
          </p:cNvPr>
          <p:cNvSpPr/>
          <p:nvPr/>
        </p:nvSpPr>
        <p:spPr>
          <a:xfrm>
            <a:off x="6566049" y="2238157"/>
            <a:ext cx="2971505" cy="34163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Remove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3&amp;6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rPr>
              <a:t>modus ponens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Deduction Conclusion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Deduction Conclusion</a:t>
            </a:r>
          </a:p>
        </p:txBody>
      </p:sp>
      <p:sp>
        <p:nvSpPr>
          <p:cNvPr id="29" name="Rectangle 2">
            <a:extLst>
              <a:ext uri="{FF2B5EF4-FFF2-40B4-BE49-F238E27FC236}">
                <a16:creationId xmlns:a16="http://schemas.microsoft.com/office/drawing/2014/main" id="{71089A1E-11E3-486D-B540-E694DA249290}"/>
              </a:ext>
            </a:extLst>
          </p:cNvPr>
          <p:cNvSpPr txBox="1">
            <a:spLocks noChangeArrowheads="1"/>
          </p:cNvSpPr>
          <p:nvPr/>
        </p:nvSpPr>
        <p:spPr>
          <a:xfrm>
            <a:off x="1295400" y="-44304"/>
            <a:ext cx="7772400" cy="6539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 Law for </a:t>
            </a:r>
            <a:r>
              <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rPr>
              <a:t>and </a:t>
            </a: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4400" b="0" i="0" u="none" strike="noStrike" kern="1200" cap="none" spc="0" normalizeH="0" baseline="0" noProof="0" dirty="0">
              <a:ln>
                <a:noFill/>
              </a:ln>
              <a:solidFill>
                <a:srgbClr val="FFFF00"/>
              </a:solidFill>
              <a:effectLst/>
              <a:uLnTx/>
              <a:uFillTx/>
              <a:latin typeface="Symbol" pitchFamily="18" charset="2"/>
              <a:ea typeface="+mn-ea"/>
              <a:cs typeface="+mn-cs"/>
            </a:endParaRPr>
          </a:p>
        </p:txBody>
      </p:sp>
      <p:sp>
        <p:nvSpPr>
          <p:cNvPr id="30" name="Rectangle 29">
            <a:extLst>
              <a:ext uri="{FF2B5EF4-FFF2-40B4-BE49-F238E27FC236}">
                <a16:creationId xmlns:a16="http://schemas.microsoft.com/office/drawing/2014/main" id="{4F39E89C-E284-4615-9A92-B96BBA1F0BC7}"/>
              </a:ext>
            </a:extLst>
          </p:cNvPr>
          <p:cNvSpPr/>
          <p:nvPr/>
        </p:nvSpPr>
        <p:spPr>
          <a:xfrm>
            <a:off x="1600200" y="609600"/>
            <a:ext cx="6629400" cy="523220"/>
          </a:xfrm>
          <a:prstGeom prst="rect">
            <a:avLst/>
          </a:prstGeom>
        </p:spPr>
        <p:txBody>
          <a:bodyPr wrap="square">
            <a:spAutoFit/>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1" name="Picture 5" descr="j0116172">
            <a:extLst>
              <a:ext uri="{FF2B5EF4-FFF2-40B4-BE49-F238E27FC236}">
                <a16:creationId xmlns:a16="http://schemas.microsoft.com/office/drawing/2014/main" id="{1309115B-70EC-446B-A42C-3B7DE5C800F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52400" y="2993044"/>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E1CBB460-04B5-4808-A1B3-D1CDCB4B1367}"/>
              </a:ext>
            </a:extLst>
          </p:cNvPr>
          <p:cNvSpPr/>
          <p:nvPr/>
        </p:nvSpPr>
        <p:spPr>
          <a:xfrm>
            <a:off x="4276887" y="786825"/>
            <a:ext cx="590225" cy="584775"/>
          </a:xfrm>
          <a:prstGeom prst="rect">
            <a:avLst/>
          </a:prstGeom>
        </p:spPr>
        <p:txBody>
          <a:bodyPr wrap="none">
            <a:spAutoFit/>
          </a:bodyPr>
          <a:lstStyle/>
          <a:p>
            <a:r>
              <a:rPr lang="en-US" altLang="en-US" dirty="0">
                <a:solidFill>
                  <a:srgbClr val="FFC000"/>
                </a:solidFill>
                <a:sym typeface="Symbol" panose="05050102010706020507" pitchFamily="18" charset="2"/>
              </a:rPr>
              <a:t></a:t>
            </a:r>
            <a:endParaRPr lang="en-US" dirty="0"/>
          </a:p>
        </p:txBody>
      </p:sp>
    </p:spTree>
    <p:extLst>
      <p:ext uri="{BB962C8B-B14F-4D97-AF65-F5344CB8AC3E}">
        <p14:creationId xmlns:p14="http://schemas.microsoft.com/office/powerpoint/2010/main" val="2819434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7">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7">
                                            <p:txEl>
                                              <p:pRg st="1" end="1"/>
                                            </p:txEl>
                                          </p:spTgt>
                                        </p:tgtEl>
                                        <p:attrNameLst>
                                          <p:attrName>style.visibility</p:attrName>
                                        </p:attrNameLst>
                                      </p:cBhvr>
                                      <p:to>
                                        <p:strVal val="visible"/>
                                      </p:to>
                                    </p:set>
                                    <p:anim calcmode="lin" valueType="num">
                                      <p:cBhvr additive="base">
                                        <p:cTn id="15"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 calcmode="lin" valueType="num">
                                      <p:cBhvr additive="base">
                                        <p:cTn id="21"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7">
                                            <p:txEl>
                                              <p:pRg st="2" end="2"/>
                                            </p:txEl>
                                          </p:spTgt>
                                        </p:tgtEl>
                                        <p:attrNameLst>
                                          <p:attrName>style.visibility</p:attrName>
                                        </p:attrNameLst>
                                      </p:cBhvr>
                                      <p:to>
                                        <p:strVal val="visible"/>
                                      </p:to>
                                    </p:set>
                                    <p:anim calcmode="lin" valueType="num">
                                      <p:cBhvr additive="base">
                                        <p:cTn id="25"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
                                            <p:txEl>
                                              <p:pRg st="1" end="1"/>
                                            </p:txEl>
                                          </p:spTgt>
                                        </p:tgtEl>
                                        <p:attrNameLst>
                                          <p:attrName>style.visibility</p:attrName>
                                        </p:attrNameLst>
                                      </p:cBhvr>
                                      <p:to>
                                        <p:strVal val="visible"/>
                                      </p:to>
                                    </p:set>
                                    <p:anim calcmode="lin" valueType="num">
                                      <p:cBhvr additive="base">
                                        <p:cTn id="31"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7">
                                            <p:txEl>
                                              <p:pRg st="3" end="3"/>
                                            </p:txEl>
                                          </p:spTgt>
                                        </p:tgtEl>
                                        <p:attrNameLst>
                                          <p:attrName>style.visibility</p:attrName>
                                        </p:attrNameLst>
                                      </p:cBhvr>
                                      <p:to>
                                        <p:strVal val="visible"/>
                                      </p:to>
                                    </p:set>
                                    <p:anim calcmode="lin" valueType="num">
                                      <p:cBhvr additive="base">
                                        <p:cTn id="35"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7">
                                            <p:txEl>
                                              <p:pRg st="4" end="4"/>
                                            </p:txEl>
                                          </p:spTgt>
                                        </p:tgtEl>
                                        <p:attrNameLst>
                                          <p:attrName>style.visibility</p:attrName>
                                        </p:attrNameLst>
                                      </p:cBhvr>
                                      <p:to>
                                        <p:strVal val="visible"/>
                                      </p:to>
                                    </p:set>
                                    <p:anim calcmode="lin" valueType="num">
                                      <p:cBhvr additive="base">
                                        <p:cTn id="41"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
                                            <p:txEl>
                                              <p:pRg st="3" end="3"/>
                                            </p:txEl>
                                          </p:spTgt>
                                        </p:tgtEl>
                                        <p:attrNameLst>
                                          <p:attrName>style.visibility</p:attrName>
                                        </p:attrNameLst>
                                      </p:cBhvr>
                                      <p:to>
                                        <p:strVal val="visible"/>
                                      </p:to>
                                    </p:set>
                                    <p:anim calcmode="lin" valueType="num">
                                      <p:cBhvr additive="base">
                                        <p:cTn id="47"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
                                            <p:txEl>
                                              <p:pRg st="3" end="3"/>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7">
                                            <p:txEl>
                                              <p:pRg st="5" end="5"/>
                                            </p:txEl>
                                          </p:spTgt>
                                        </p:tgtEl>
                                        <p:attrNameLst>
                                          <p:attrName>style.visibility</p:attrName>
                                        </p:attrNameLst>
                                      </p:cBhvr>
                                      <p:to>
                                        <p:strVal val="visible"/>
                                      </p:to>
                                    </p:set>
                                    <p:anim calcmode="lin" valueType="num">
                                      <p:cBhvr additive="base">
                                        <p:cTn id="51"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4">
                                            <p:txEl>
                                              <p:pRg st="4" end="4"/>
                                            </p:txEl>
                                          </p:spTgt>
                                        </p:tgtEl>
                                        <p:attrNameLst>
                                          <p:attrName>style.visibility</p:attrName>
                                        </p:attrNameLst>
                                      </p:cBhvr>
                                      <p:to>
                                        <p:strVal val="visible"/>
                                      </p:to>
                                    </p:set>
                                    <p:anim calcmode="lin" valueType="num">
                                      <p:cBhvr additive="base">
                                        <p:cTn id="57"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27">
                                            <p:txEl>
                                              <p:pRg st="6" end="6"/>
                                            </p:txEl>
                                          </p:spTgt>
                                        </p:tgtEl>
                                        <p:attrNameLst>
                                          <p:attrName>style.visibility</p:attrName>
                                        </p:attrNameLst>
                                      </p:cBhvr>
                                      <p:to>
                                        <p:strVal val="visible"/>
                                      </p:to>
                                    </p:set>
                                    <p:anim calcmode="lin" valueType="num">
                                      <p:cBhvr additive="base">
                                        <p:cTn id="61"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4">
                                            <p:txEl>
                                              <p:pRg st="5" end="5"/>
                                            </p:txEl>
                                          </p:spTgt>
                                        </p:tgtEl>
                                        <p:attrNameLst>
                                          <p:attrName>style.visibility</p:attrName>
                                        </p:attrNameLst>
                                      </p:cBhvr>
                                      <p:to>
                                        <p:strVal val="visible"/>
                                      </p:to>
                                    </p:set>
                                    <p:anim calcmode="lin" valueType="num">
                                      <p:cBhvr additive="base">
                                        <p:cTn id="67"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
                                            <p:txEl>
                                              <p:pRg st="5" end="5"/>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27">
                                            <p:txEl>
                                              <p:pRg st="7" end="7"/>
                                            </p:txEl>
                                          </p:spTgt>
                                        </p:tgtEl>
                                        <p:attrNameLst>
                                          <p:attrName>style.visibility</p:attrName>
                                        </p:attrNameLst>
                                      </p:cBhvr>
                                      <p:to>
                                        <p:strVal val="visible"/>
                                      </p:to>
                                    </p:set>
                                    <p:anim calcmode="lin" valueType="num">
                                      <p:cBhvr additive="base">
                                        <p:cTn id="71" dur="500" fill="hold"/>
                                        <p:tgtEl>
                                          <p:spTgt spid="27">
                                            <p:txEl>
                                              <p:pRg st="7" end="7"/>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4">
                                            <p:txEl>
                                              <p:pRg st="6" end="6"/>
                                            </p:txEl>
                                          </p:spTgt>
                                        </p:tgtEl>
                                        <p:attrNameLst>
                                          <p:attrName>style.visibility</p:attrName>
                                        </p:attrNameLst>
                                      </p:cBhvr>
                                      <p:to>
                                        <p:strVal val="visible"/>
                                      </p:to>
                                    </p:set>
                                    <p:anim calcmode="lin" valueType="num">
                                      <p:cBhvr additive="base">
                                        <p:cTn id="77"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4">
                                            <p:txEl>
                                              <p:pRg st="6" end="6"/>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27">
                                            <p:txEl>
                                              <p:pRg st="8" end="8"/>
                                            </p:txEl>
                                          </p:spTgt>
                                        </p:tgtEl>
                                        <p:attrNameLst>
                                          <p:attrName>style.visibility</p:attrName>
                                        </p:attrNameLst>
                                      </p:cBhvr>
                                      <p:to>
                                        <p:strVal val="visible"/>
                                      </p:to>
                                    </p:set>
                                    <p:anim calcmode="lin" valueType="num">
                                      <p:cBhvr additive="base">
                                        <p:cTn id="81" dur="500" fill="hold"/>
                                        <p:tgtEl>
                                          <p:spTgt spid="27">
                                            <p:txEl>
                                              <p:pRg st="8" end="8"/>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2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4">
                                            <p:txEl>
                                              <p:pRg st="7" end="7"/>
                                            </p:txEl>
                                          </p:spTgt>
                                        </p:tgtEl>
                                        <p:attrNameLst>
                                          <p:attrName>style.visibility</p:attrName>
                                        </p:attrNameLst>
                                      </p:cBhvr>
                                      <p:to>
                                        <p:strVal val="visible"/>
                                      </p:to>
                                    </p:set>
                                    <p:anim calcmode="lin" valueType="num">
                                      <p:cBhvr additive="base">
                                        <p:cTn id="87"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4">
                                            <p:txEl>
                                              <p:pRg st="7" end="7"/>
                                            </p:txEl>
                                          </p:spTgt>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27">
                                            <p:txEl>
                                              <p:pRg st="9" end="9"/>
                                            </p:txEl>
                                          </p:spTgt>
                                        </p:tgtEl>
                                        <p:attrNameLst>
                                          <p:attrName>style.visibility</p:attrName>
                                        </p:attrNameLst>
                                      </p:cBhvr>
                                      <p:to>
                                        <p:strVal val="visible"/>
                                      </p:to>
                                    </p:set>
                                    <p:anim calcmode="lin" valueType="num">
                                      <p:cBhvr additive="base">
                                        <p:cTn id="91" dur="500" fill="hold"/>
                                        <p:tgtEl>
                                          <p:spTgt spid="27">
                                            <p:txEl>
                                              <p:pRg st="9" end="9"/>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2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4">
                                            <p:txEl>
                                              <p:pRg st="8" end="8"/>
                                            </p:txEl>
                                          </p:spTgt>
                                        </p:tgtEl>
                                        <p:attrNameLst>
                                          <p:attrName>style.visibility</p:attrName>
                                        </p:attrNameLst>
                                      </p:cBhvr>
                                      <p:to>
                                        <p:strVal val="visible"/>
                                      </p:to>
                                    </p:set>
                                    <p:anim calcmode="lin" valueType="num">
                                      <p:cBhvr additive="base">
                                        <p:cTn id="97" dur="500" fill="hold"/>
                                        <p:tgtEl>
                                          <p:spTgt spid="4">
                                            <p:txEl>
                                              <p:pRg st="8" end="8"/>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
                                            <p:txEl>
                                              <p:pRg st="8" end="8"/>
                                            </p:txEl>
                                          </p:spTgt>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27">
                                            <p:txEl>
                                              <p:pRg st="10" end="10"/>
                                            </p:txEl>
                                          </p:spTgt>
                                        </p:tgtEl>
                                        <p:attrNameLst>
                                          <p:attrName>style.visibility</p:attrName>
                                        </p:attrNameLst>
                                      </p:cBhvr>
                                      <p:to>
                                        <p:strVal val="visible"/>
                                      </p:to>
                                    </p:set>
                                    <p:anim calcmode="lin" valueType="num">
                                      <p:cBhvr additive="base">
                                        <p:cTn id="101" dur="500" fill="hold"/>
                                        <p:tgtEl>
                                          <p:spTgt spid="27">
                                            <p:txEl>
                                              <p:pRg st="10" end="1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2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31"/>
                                        </p:tgtEl>
                                        <p:attrNameLst>
                                          <p:attrName>style.visibility</p:attrName>
                                        </p:attrNameLst>
                                      </p:cBhvr>
                                      <p:to>
                                        <p:strVal val="visible"/>
                                      </p:to>
                                    </p:set>
                                    <p:anim calcmode="lin" valueType="num">
                                      <p:cBhvr additive="base">
                                        <p:cTn id="107" dur="500" fill="hold"/>
                                        <p:tgtEl>
                                          <p:spTgt spid="31"/>
                                        </p:tgtEl>
                                        <p:attrNameLst>
                                          <p:attrName>ppt_x</p:attrName>
                                        </p:attrNameLst>
                                      </p:cBhvr>
                                      <p:tavLst>
                                        <p:tav tm="0">
                                          <p:val>
                                            <p:strVal val="0-#ppt_w/2"/>
                                          </p:val>
                                        </p:tav>
                                        <p:tav tm="100000">
                                          <p:val>
                                            <p:strVal val="#ppt_x"/>
                                          </p:val>
                                        </p:tav>
                                      </p:tavLst>
                                    </p:anim>
                                    <p:anim calcmode="lin" valueType="num">
                                      <p:cBhvr additive="base">
                                        <p:cTn id="10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7"/>
                                        </p:tgtEl>
                                        <p:attrNameLst>
                                          <p:attrName>style.visibility</p:attrName>
                                        </p:attrNameLst>
                                      </p:cBhvr>
                                      <p:to>
                                        <p:strVal val="visible"/>
                                      </p:to>
                                    </p:set>
                                    <p:anim calcmode="lin" valueType="num">
                                      <p:cBhvr additive="base">
                                        <p:cTn id="113" dur="500" fill="hold"/>
                                        <p:tgtEl>
                                          <p:spTgt spid="7"/>
                                        </p:tgtEl>
                                        <p:attrNameLst>
                                          <p:attrName>ppt_x</p:attrName>
                                        </p:attrNameLst>
                                      </p:cBhvr>
                                      <p:tavLst>
                                        <p:tav tm="0">
                                          <p:val>
                                            <p:strVal val="#ppt_x"/>
                                          </p:val>
                                        </p:tav>
                                        <p:tav tm="100000">
                                          <p:val>
                                            <p:strVal val="#ppt_x"/>
                                          </p:val>
                                        </p:tav>
                                      </p:tavLst>
                                    </p:anim>
                                    <p:anim calcmode="lin" valueType="num">
                                      <p:cBhvr additive="base">
                                        <p:cTn id="1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7" grpId="0"/>
    </p:bld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66FF"/>
          </a:solidFill>
          <a:tailEnd type="stealth" w="med" len="lg"/>
        </a:ln>
      </a:spPr>
      <a:bodyPr rtlCol="0" anchor="ctr"/>
      <a:lstStyle>
        <a:defPPr marL="0" marR="0" indent="0" algn="ctr" defTabSz="914400" rtl="0" eaLnBrk="1" fontAlgn="base" latinLnBrk="0" hangingPunct="1">
          <a:lnSpc>
            <a:spcPct val="100000"/>
          </a:lnSpc>
          <a:spcBef>
            <a:spcPct val="0"/>
          </a:spcBef>
          <a:spcAft>
            <a:spcPct val="0"/>
          </a:spcAft>
          <a:buClrTx/>
          <a:buSzTx/>
          <a:buFontTx/>
          <a:buNone/>
          <a:tabLst/>
          <a:defRPr kumimoji="0" sz="3200" b="0" i="0" u="none" strike="noStrike" kern="1200" cap="none" spc="0" normalizeH="0" baseline="0" noProof="0" dirty="0">
            <a:ln>
              <a:noFill/>
            </a:ln>
            <a:solidFill>
              <a:srgbClr val="FFFFFF"/>
            </a:solidFill>
            <a:effectLst/>
            <a:uLnTx/>
            <a:uFillTx/>
            <a:latin typeface="Times New Roman" pitchFamily="18" charset="0"/>
            <a:ea typeface="+mn-ea"/>
            <a:cs typeface="+mn-cs"/>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rgbClr val="FF00FF"/>
          </a:solidFill>
        </a:ln>
      </a:spPr>
      <a:bodyPr wrap="none" rtlCol="0" anchor="ctr">
        <a:spAutoFit/>
      </a:bodyPr>
      <a:lstStyle>
        <a:defPPr algn="ctr">
          <a:defRPr sz="2800" i="0" dirty="0"/>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lgn="l">
          <a:defRPr sz="2400" dirty="0" smtClean="0">
            <a:cs typeface="Times New Roman" panose="02020603050405020304" pitchFamily="18" charset="0"/>
            <a:sym typeface="Symbol" panose="05050102010706020507" pitchFamily="18" charset="2"/>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a:spPr>
      <a:bodyPr/>
      <a:lstStyle>
        <a:defPPr eaLnBrk="1" hangingPunct="1">
          <a:spcBef>
            <a:spcPct val="0"/>
          </a:spcBef>
          <a:buNone/>
          <a:defRPr sz="2400" dirty="0" smtClean="0">
            <a:solidFill>
              <a:schemeClr val="tx2"/>
            </a:solidFill>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25400">
          <a:solidFill>
            <a:srgbClr val="FF0000"/>
          </a:solidFill>
        </a:ln>
      </a:spPr>
      <a:bodyPr wrap="none" rtlCol="0" anchor="ctr">
        <a:spAutoFit/>
      </a:bodyPr>
      <a:lstStyle>
        <a:defPPr algn="ctr">
          <a:defRPr sz="2400" dirty="0">
            <a:cs typeface="Times New Roman" panose="02020603050405020304" pitchFamily="18" charset="0"/>
            <a:sym typeface="Symbol" panose="05050102010706020507" pitchFamily="18" charset="2"/>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a:spPr>
      <a:bodyPr wrap="square" lIns="274320" rIns="274320">
        <a:spAutoFit/>
      </a:bodyPr>
      <a:lstStyle>
        <a:defPPr>
          <a:spcBef>
            <a:spcPct val="0"/>
          </a:spcBef>
          <a:defRPr sz="3600" dirty="0" smtClean="0">
            <a:latin typeface="Times New Roman" panose="02020603050405020304" pitchFamily="18" charset="0"/>
            <a:cs typeface="Times New Roman" panose="02020603050405020304" pitchFamily="18" charset="0"/>
            <a:sym typeface="Symbol" panose="05050102010706020507" pitchFamily="18" charset="2"/>
          </a:defRPr>
        </a:defPPr>
      </a:lstStyle>
    </a:tx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chemeClr val="hlink"/>
          </a:solidFill>
          <a:prstDash val="solid"/>
          <a:round/>
          <a:headEnd type="none" w="med" len="med"/>
          <a:tailEnd type="triangle" w="med" len="med"/>
        </a:ln>
        <a:effectLst/>
      </a:spPr>
      <a:bodyPr vert="horz" wrap="square" lIns="91440" tIns="45720" rIns="91440" bIns="45720" numCol="1" rtlCol="0"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triangl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103971</TotalTime>
  <Words>29336</Words>
  <Application>Microsoft Office PowerPoint</Application>
  <PresentationFormat>On-screen Show (4:3)</PresentationFormat>
  <Paragraphs>4753</Paragraphs>
  <Slides>212</Slides>
  <Notes>150</Notes>
  <HiddenSlides>0</HiddenSlides>
  <MMClips>0</MMClips>
  <ScaleCrop>false</ScaleCrop>
  <HeadingPairs>
    <vt:vector size="6" baseType="variant">
      <vt:variant>
        <vt:lpstr>Fonts Used</vt:lpstr>
      </vt:variant>
      <vt:variant>
        <vt:i4>8</vt:i4>
      </vt:variant>
      <vt:variant>
        <vt:lpstr>Theme</vt:lpstr>
      </vt:variant>
      <vt:variant>
        <vt:i4>6</vt:i4>
      </vt:variant>
      <vt:variant>
        <vt:lpstr>Slide Titles</vt:lpstr>
      </vt:variant>
      <vt:variant>
        <vt:i4>212</vt:i4>
      </vt:variant>
    </vt:vector>
  </HeadingPairs>
  <TitlesOfParts>
    <vt:vector size="226" baseType="lpstr">
      <vt:lpstr>Arial</vt:lpstr>
      <vt:lpstr>Arial Rounded MT Bold</vt:lpstr>
      <vt:lpstr>Cambria Math</vt:lpstr>
      <vt:lpstr>Comic Sans MS</vt:lpstr>
      <vt:lpstr>Monotype Corsiva</vt:lpstr>
      <vt:lpstr>Symbol</vt:lpstr>
      <vt:lpstr>Times New Roman</vt:lpstr>
      <vt:lpstr>Wingdings</vt:lpstr>
      <vt:lpstr>Default Design</vt:lpstr>
      <vt:lpstr>1_Default Design</vt:lpstr>
      <vt:lpstr>4_Default Design</vt:lpstr>
      <vt:lpstr>5_Default Design</vt:lpstr>
      <vt:lpstr>6_Default Design</vt:lpstr>
      <vt:lpstr>2_Default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TO DO Oracle Or</vt:lpstr>
      <vt:lpstr>PowerPoint Presentation</vt:lpstr>
      <vt:lpstr>PowerPoint Presentation</vt:lpstr>
      <vt:lpstr>Tutorials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Understanding from the Inside</vt:lpstr>
      <vt:lpstr>Understanding from the Inside</vt:lpstr>
      <vt:lpstr>Understanding from the Inside</vt:lpstr>
      <vt:lpstr>Understanding from the Inside</vt:lpstr>
      <vt:lpstr>Understanding from the Inside</vt:lpstr>
      <vt:lpstr>Understanding from the Inside</vt:lpstr>
      <vt:lpstr>PowerPoint Presentation</vt:lpstr>
      <vt:lpstr>PowerPoint Presentation</vt:lpstr>
      <vt:lpstr>PowerPoint Presentation</vt:lpstr>
      <vt:lpstr>PowerPoint Presentation</vt:lpstr>
      <vt:lpstr>PowerPoint Presentation</vt:lpstr>
      <vt:lpstr>Reals</vt:lpstr>
      <vt:lpstr>Reals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dc:title>
  <dc:creator>Jeff Edmonds</dc:creator>
  <cp:lastModifiedBy>Jeff Edmonds</cp:lastModifiedBy>
  <cp:revision>1586</cp:revision>
  <dcterms:created xsi:type="dcterms:W3CDTF">2000-08-25T17:31:26Z</dcterms:created>
  <dcterms:modified xsi:type="dcterms:W3CDTF">2024-02-28T00:56:50Z</dcterms:modified>
</cp:coreProperties>
</file>